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13.xml" ContentType="application/vnd.openxmlformats-officedocument.presentationml.notesSlide+xml"/>
  <Override PartName="/ppt/tags/tag5.xml" ContentType="application/vnd.openxmlformats-officedocument.presentationml.tags+xml"/>
  <Override PartName="/ppt/notesSlides/notesSlide14.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notesSlides/notesSlide15.xml" ContentType="application/vnd.openxmlformats-officedocument.presentationml.notesSlide+xml"/>
  <Override PartName="/ppt/tags/tag6.xml" ContentType="application/vnd.openxmlformats-officedocument.presentationml.tags+xml"/>
  <Override PartName="/ppt/notesSlides/notesSlide16.xml" ContentType="application/vnd.openxmlformats-officedocument.presentationml.notesSlide+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6"/>
  </p:notesMasterIdLst>
  <p:sldIdLst>
    <p:sldId id="257" r:id="rId5"/>
    <p:sldId id="508" r:id="rId6"/>
    <p:sldId id="506" r:id="rId7"/>
    <p:sldId id="509" r:id="rId8"/>
    <p:sldId id="507" r:id="rId9"/>
    <p:sldId id="344" r:id="rId10"/>
    <p:sldId id="611" r:id="rId11"/>
    <p:sldId id="489" r:id="rId12"/>
    <p:sldId id="612" r:id="rId13"/>
    <p:sldId id="488" r:id="rId14"/>
    <p:sldId id="613" r:id="rId15"/>
    <p:sldId id="343" r:id="rId16"/>
    <p:sldId id="614" r:id="rId17"/>
    <p:sldId id="490" r:id="rId18"/>
    <p:sldId id="615" r:id="rId19"/>
    <p:sldId id="491" r:id="rId20"/>
    <p:sldId id="574" r:id="rId21"/>
    <p:sldId id="573" r:id="rId22"/>
    <p:sldId id="610" r:id="rId23"/>
    <p:sldId id="572" r:id="rId24"/>
    <p:sldId id="4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852135D-AE1F-46BC-8709-C991EDBD8336}">
          <p14:sldIdLst>
            <p14:sldId id="257"/>
            <p14:sldId id="508"/>
            <p14:sldId id="506"/>
            <p14:sldId id="509"/>
            <p14:sldId id="507"/>
            <p14:sldId id="344"/>
            <p14:sldId id="611"/>
            <p14:sldId id="489"/>
            <p14:sldId id="612"/>
            <p14:sldId id="488"/>
            <p14:sldId id="613"/>
            <p14:sldId id="343"/>
            <p14:sldId id="614"/>
            <p14:sldId id="490"/>
            <p14:sldId id="615"/>
            <p14:sldId id="491"/>
            <p14:sldId id="574"/>
            <p14:sldId id="573"/>
            <p14:sldId id="610"/>
            <p14:sldId id="572"/>
            <p14:sldId id="4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na Cole" initials="DC" lastIdx="27" clrIdx="0">
    <p:extLst>
      <p:ext uri="{19B8F6BF-5375-455C-9EA6-DF929625EA0E}">
        <p15:presenceInfo xmlns:p15="http://schemas.microsoft.com/office/powerpoint/2012/main" userId="S::donna.cole@ncetm.org.uk::36e63e46-7f0e-4c72-a341-f5fc518a0358" providerId="AD"/>
      </p:ext>
    </p:extLst>
  </p:cmAuthor>
  <p:cmAuthor id="2" name="Elizabeth Lambert" initials="EL" lastIdx="1" clrIdx="1">
    <p:extLst>
      <p:ext uri="{19B8F6BF-5375-455C-9EA6-DF929625EA0E}">
        <p15:presenceInfo xmlns:p15="http://schemas.microsoft.com/office/powerpoint/2012/main" userId="S::Elizabeth.Lambert@ncetm.org.uk::84516f71-0698-4f46-9863-2dab06370415" providerId="AD"/>
      </p:ext>
    </p:extLst>
  </p:cmAuthor>
  <p:cmAuthor id="3" name="Jonathan East" initials="JE" lastIdx="16" clrIdx="2">
    <p:extLst>
      <p:ext uri="{19B8F6BF-5375-455C-9EA6-DF929625EA0E}">
        <p15:presenceInfo xmlns:p15="http://schemas.microsoft.com/office/powerpoint/2012/main" userId="S-1-5-21-3922863414-4013517082-2598851602-1227" providerId="AD"/>
      </p:ext>
    </p:extLst>
  </p:cmAuthor>
  <p:cmAuthor id="4" name="Gwen Tresidder" initials="GT" lastIdx="29" clrIdx="3">
    <p:extLst>
      <p:ext uri="{19B8F6BF-5375-455C-9EA6-DF929625EA0E}">
        <p15:presenceInfo xmlns:p15="http://schemas.microsoft.com/office/powerpoint/2012/main" userId="S::Gwen.Tresidder@ncetm.org.uk::b74a9380-12d1-408f-ae76-78178213c8e6" providerId="AD"/>
      </p:ext>
    </p:extLst>
  </p:cmAuthor>
  <p:cmAuthor id="5" name="Andrew Young" initials="AY" lastIdx="3" clrIdx="4">
    <p:extLst>
      <p:ext uri="{19B8F6BF-5375-455C-9EA6-DF929625EA0E}">
        <p15:presenceInfo xmlns:p15="http://schemas.microsoft.com/office/powerpoint/2012/main" userId="S::andrew.young@tribalgroup.com::3d7dab09-352b-4858-b937-4a4f8b94e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5D4"/>
    <a:srgbClr val="327473"/>
    <a:srgbClr val="E5F3F2"/>
    <a:srgbClr val="CDE9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C559A7-70FC-4AFF-A1D2-CCF0DFF44BAE}" v="14" dt="2021-11-21T03:58:55.7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74115" autoAdjust="0"/>
  </p:normalViewPr>
  <p:slideViewPr>
    <p:cSldViewPr snapToGrid="0" showGuides="1">
      <p:cViewPr varScale="1">
        <p:scale>
          <a:sx n="49" d="100"/>
          <a:sy n="49" d="100"/>
        </p:scale>
        <p:origin x="1336" y="72"/>
      </p:cViewPr>
      <p:guideLst>
        <p:guide orient="horz" pos="2160"/>
        <p:guide pos="3840"/>
      </p:guideLst>
    </p:cSldViewPr>
  </p:slideViewPr>
  <p:notesTextViewPr>
    <p:cViewPr>
      <p:scale>
        <a:sx n="1" d="1"/>
        <a:sy n="1" d="1"/>
      </p:scale>
      <p:origin x="0" y="0"/>
    </p:cViewPr>
  </p:notesTextViewPr>
  <p:sorterViewPr>
    <p:cViewPr>
      <p:scale>
        <a:sx n="73" d="100"/>
        <a:sy n="73" d="100"/>
      </p:scale>
      <p:origin x="0" y="-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4:53.75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6 1 244429 55831,'0'0'0'0,"0"0"0"0,-1 0 0 0,0 0 0 0,-1 0 0 0,2 0 0 0,-1 0 0 0,1 0 0 0,-1 0 0 0,1 0 0 0,0 0 0 0,0 0 0 0,0 0 0 0,1 0 0 0,0 0 0 0,2 0 0 0,-1 0 0 0,0 0 0 0,-1 0 0 0,1 0 0 0,0 0 0 0,-1 0 0 0,0 0 0 0,-1 0 0 0,1 0 0 0,-1 0 0 0,0 0 0 0,0 0 0 0,0 0 0 0,1 0 0 0,1 0 0 0,0 0 0 0,1 0 0 0,0 0 0 0,1 0 0 0,0 0 0 0,1 0 0 0,2 0 0 0,-1 0 0 0,1 0 0 0,1 0 0 0,-1 0 0 0,2 0 0 0,1 0 0 0,-1 0 0 0,0 0 0 0,0 0 0 0,-1 0 0 0,0 0 0 0,0 0 0 0,-1 0 0 0,2 0 0 0,-1 0 0 0,3 0 0 0,2 0 0 0,1 0 0 0,1 0 0 0,0 0 0 0,0 0 0 0,2 0 0 0,-1 0 0 0,1 0 0 0,1 0 0 0,-1 0 0 0,0 0 0 0,1 0 0 0,-2 0 0 0,0 0 0 0,0 0 0 0,-2 0 0 0,-1 0 0 0,-1 0 0 0,-1 0 0 0,0 0 0 0,-1 0 0 0,-1 0 0 0,1 0 0 0,-1 0 0 0,0 0 0 0,1 0 0 0,1 0 0 0,1 0 0 0,0 0 0 0,0 0 543 5,0 0-543-5,1 0 0 0,0 0 0 0,0 0 0 0,0 0 0 0,0 0 0 0,0 0 0 0,-1 0 0 0,0 0 0 0,-2 0 0 0,2 0 0 0,-2 0 0 0,-1 0 0 0,0 0 0 0,-1 0 0 0,0 0 0 0,-1 0 0 0,1 0 0 0,0 0 0 0,1 0 0 0,0 0 0 0,2 0 0 0,0 0 0 0,2 0 0 0,0 0 0 0,2 0 0 0,2 0 0 0,3 0 0 0,3 0 0 0,-1 0 0 0,0 0 0 0,-2 0 542 1,-2 0-542-1,-1 0 0 0,-2 0 0 0,-1 0 0 0,-1 0 0 0,0 0 0 0,-2 0 0 0,1 0 0 0,-1 0 0 0,1 0 0 0,0 0 0 0,1 0 0 0,0 0 0 0,2 0 0 0,2 0 0 0,0 0 0 0,2 0 0 0,2 0 0 0,2 0 0 0,2 0 0 0,2 0 0 0,-1 0 607 2,1 0-607-2,0 0 0 0,-1 0 525-7,-2 0 6 9,0 0-531-2,-2 0 0 0,-1 0 0 0,-1 0 0 0,-1 0 0 0,1 0 0 0,-1 0 0 0,0 0 0 0,1 0 0 0,-1 0 0 0,1 0 0 0,3 0 0 0,5 0 0 0,3 0 543 1,1 0 66 0,0 0-609-1,0 0 0 0,-2 0 0 0,0 0 0 0,-2 0 0 0,0 0 0 0,0 0 0 0,1 0 0 0,0 0 0 0,0 0 0 0,1 0 0 0,0 0 541-4,-1 0-541 4,-2 0 0 0,0 0 0 0,-1 0 0 0,-2 0 0 0,0 0 0 0,-2 0 0 0,0 0 0 0,0 0 0 0,-1 0 0 0,0 0 0 0,4 0 0 0,1 0 0 0,1 0 0 0,1 0 0 0,1 0 678 6,0 0-678-6,2 0 0 0,-1 0 0 0,0 0 778-1,0 0-778 1,-1 0 0 0,0 0 0 0,-1 0 0 0,-1 0 0 0,0 0 0 0,1 0 0 0,2 0 0 0,1 0 0 0,-1 0 0 0,6 0 0 0,1 0 0 0,0 0 0 0,-3 0 0 0,-2 0 624 0,-1 0-624 0,-2 0 0 0,-1 0 0 0,0 0 0 0,1 0 0 0,2 0 0 0,0 0 0 0,0 0 0 0,-1 0 0 0,1 0 702-2,-1 0-702 2,-1 0 0 0,-1 0 0 0,-1 0 0 0,-1 0 0 0,-1 0 0 0,-1 0 0 0,1 0 0 0,0 0 0 0,-1 0 0 0,6 0 0 0,2 0 549 1,1 0-15-4,0 0 71 8,-1 0 64-6,-1 0-37 2,-1 0-2-3,-2 0-114 3,-1 0-516-1,0 0 0 0,-1 0 0 0,0 0 0 0,1 0 0 0,1 0 0 0,0 0 0 0,0 0 0 0,1 0-4 526,-1 0 4-526,-1 0 525 0,0 0 13-2,-1 0 18 515,0 0-14-509,-2 0-16-4,-1 0-526 0,-1 0 0 0,0 0 0 0,-1 0 0 0,-1 0 0 0,0 0 0 0,0 0 0 0,0 0 0 0,0 0 0 0,-1 0 0 0,2 0 0 0,0 0 0 0,0 0 0 0,1 0 0 0,0 0 0 0,0 0 541-1,0 0-541 1,0 0 0 0,-1 0 0 0,1 0 505 3,0 0-505-3,-1 0 0 0,0 0 0 0,-1 0 0 0,6 0 0 0,0 0 0 0,1 0 0 0,-2 0 0 0,0 0 0 0,-1 0 0 0,-1 0 0 0,0 0 0 0,-2 0 585-2,0 0 14-2,-1 0-20 6,-1 0 61 1,-2 0 15-2,-1 0-109-10,-1 0-546 9,-1 0 510 7,-2 0 18-11,1 0-528 4,-2 0 510 2,0 0-510-2,1 0 0 0,-1 0 0 0,0 0 0 0,1 0 0 0,-1 0 0 0,2 0 0 0,3 0 0 0,-2 0 0 0,1 0 0 0,-1 0 0 0,0 0 0 0,0 0 0 0,-1 0 0 0,-1 0 0 0,0 0 0 0,1 0 0 0,-2 0 0 0,0 0 0 0,1 0 0 0,-1 0 0 0,0 0 0 0,1 0 0 0,-1 0 0 0,0 0 0 0,1 0 0 0,0 0 0 0,0 0 524 2,-1 0 77-1,-1 0-601-1,1 0 0 0,-1 0 0 0,0 0 0 0,-1 0 0 0,-1 0 0 0,-1 0 0 0,1 0 0 0,-1 0 0 0,-1 0 0 0,1 0 0 0,-1 0 0 0,0 0 0 0,-1 0 0 0,0 0 0 0,-1 0 0 0,1 0 0 0,1 0 0 0,-2 0 0 0,0 0 0 0,0 0 0 0,0 0 0 0,1 0 0 0,-1 0 0 0,-1 0 0 0,0 0 0 0,-1 0 0 0,-1 0 0 0,0 0 0 0,0 0 0 0,1 0 0 0,0 0 0 0,0 0 0 0,1 0 0 0,0 0 0 0,2 0 0 0,2 0 0 0,0 0 0 0,0 0 0 0,1 0 0 0,0 0 0 0,1 0 0 0,0 0 0 0,1 0 0 0,-1 0 0 0,-1 0 0 0,-1 0 0 0,0 0 0 0,-2 0 0 0,-2 0 0 0,0 0 0 0,0 0 0 0,0 0 0 0,-1 0 0 0,-1 0 570-2,0 0 30-2,-1 0-600 4,1 0 0 0,1 0 0 0,-1 0 0 0,0 0 0 0,0 0 0 0,1 0 0 0,0 0 0 0,0 0 0 0,0 0 0 0,-1 0 0 0,0 0 0 0,0 0 0 0,0 0 0 0,0 0 0 0,0 0 0 0,0 0 0 0,-1 0 0 0,1 0 0 0,-1 0 0 0,-1 0 538 2,0 0-538-2</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5:45.097"/>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5:45.098"/>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6:18.971"/>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6:18.972"/>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6:18.973"/>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6:18.974"/>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6:50.901"/>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5 1 242565 52995,'0'0'0'0,"0"0"0"0,0 0 0 0,0 0 0 0,0 0 0 0,-1 0 0 0,1 0 0 0,0 0 0 0,-1 0 0 0,1 0 0 0,0 0 0 0,0 0 0 0,-1 0 0 0,1 0 0 0,-1 0 0 0,1 0 0 0,-1 0 0 0,1 0 0 0,1 0 0 0,1 0 0 0,2 0 0 0,-1 0 0 0,2 0 0 0,0 0 0 0,-1 0 0 0,2 0 0 0,0 0 0 0,0 0 0 0,1 0 0 0,0 0 0 0,0 0 0 0,0 0 0 0,1 0 0 0,1 0 0 0,0 0 0 0,2 0 0 0,1 0 0 0,-1 0 0 0,0 0 0 0,-1 0 0 0,-1 0 0 0,0 0 0 0,0 0 0 0,-1 0 0 0,0 0 0 0,0 0 0 0,1 0 0 0,-1 0 0 0,1 0 0 0,0 0 0 0,0 0 0 0,0 0 0 0,0 0 0 0,1 0 0 0,0 0 0 0,-1 0 0 0,-1 0 0 0,0 0 0 0,1 0 0 0,-1 0 0 0,1 0 0 0,0 0 0 0,1 0 0 0,0 0 0 0,1 0 0 0,0 0 0 0,0 0 0 0,1 0 0 0,-1 0 0 0,0 0 0 0,1 0 0 0,-1 0 0 0,0 0 0 0,-1 0 0 0,1 0 0 0,-1 0 0 0,1 0 0 0,0 0 0 0,0 0 0 0,1 0 0 0,0 0 0 0,0 0 0 0,2 0 0 0,1 0 0 0,0 0 0 0,-1 0 0 0,0 0 0 0,-1 0 0 0,-1 0 0 0,0 0 0 0,-1 0 0 0,0 0 0 0,0 0 0 0,0 0 0 0,-1 0 0 0,0 0 0 0,1 0 0 0,-1 0 0 0,1 0 0 0,-1 0 0 0,1 0 0 0,-1 0 0 0,1 0 0 0,1 0 0 0,0 0 0 0,1 0 0 0,1 0 0 0,0 0 0 0,1 0 0 0,-1 0 0 0,-1 0 0 0,0 0 0 0,-1 0 0 0,-1 0 0 0,1 0 0 0,-1 0 0 0,1 0 0 0,1 0 0 0,-1 0 0 0,1 0 0 0,0 0 0 0,0 0 0 0,1 0 0 0,-1 0 0 0,1 0-5 519,-1 0 5-519,1 0 0 0,0 0 0 0,1 0 0 0,-2 0 0 0,1 0 0 0,2 0 0 0,4 0 0 0,1 0 0 0,0 0 0 0,-2 0 0 0,0 0 0 0,-1 0 0 0,-1 0 0 0,1 0 0 0,-1 0 0 0,2 0 7 544,1 0-7-544,0 0 0 0,-2 0 0 0,-2 0 0 0,0 0 0 0,-2 0 0 0,0 0 0 0,0 0 0 0,0 0 0 0,1 0 0 0,0 0 0 0,1 0 0 0,0 0 0 0,0 0 502-3,1 0-502 3,-1 0 0 0,0 0 0 0,0 0 0 0,-1 0 0 0,-1 0 0 0,1 0 0 0,-1 0 0 0,-1 0 0 0,1 0 0 0,0 0 0 0,0 0 0 0,1 0 0 0,0 0 0 0,-1 0 0 0,1 0 0 0,-1 0 0 0,1 0 0 0,-1 0 0 0,0 0 0 0,0 0 0 0,0 0 0 0,0 0 0 0,-1 0 0 0,0 0 0 0,-1 0 0 0,1 0 0 0,-1 0 0 0,2 0 0 0,0 0 0 0,0 0 0 0,0 0 0 0,0 0 528 1,-2 0 35-5,1 0 17 12,1 0-580-8,0 0 0 0,0 0 0 0,0 0 0 0,-2 0 0 0,-1 0 0 0,0 0 0 0,-1 0 0 0,-1 0 0 0,1 0 0 0,-1 0 0 0,0 0 0 0,-1 0 0 0,0 0 0 0,0 0 0 0,0 0 0 0,0 0 0 0,1 0 0 0,-2 0 0 0,1 0 0 0,0 0 0 0,-1 0 0 0,0 0 0 0,-1 0 0 0,0 0 0 0,0 0 0 0,-1 0 0 0,1 0 0 0,-1 0 537-5,-1 0-537 5,1 0 0 0,0 0 0 0,-1 0 591 3,-1 0-591-3,-1 0 0 0,2 0 0 0,0 0 0 0,1 0 0 0,0 0 0 0,0 0 0 0,0 0 0 0,0 0 0 0,0 0 2 507,0 0-2-507,0 0 0 0,-1 0 0 0,1 0 0 0,-1 0 0 0,-1 0 0 0,0 0 0 0,0 0 0 0,-1 0 0 0,0 0 0 0,0 0 0 0,-1 0 0 0,0 0 0 0,1 0-18 514,0 0 18-514,-1 0 0 0,1 0 0 0,-1 0 0 0,1 0 0 0,0 0 0 0,0 0 0 0,-1 0 0 0,-1 0 0 0,1 0 0 0,-1 0 0 0,0 0 0 0,0 0 0 0,0 0 0 0,0 0 0 0,0 0 0 0,0 0 0 0,-2 0 0 0,0 0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6:57.23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0 255832 44005,'0'0'0'0,"0"0"0"0,0 0 0 0,0 0 0 0,0 0 0 0,0 0 0 0,0 0 0 0,0 0 0 0,0 0 0 0,0 0 0 0,0 0 0 0,1 0 0 0,1 0 0 0,0 0 0 0,1 0 0 0,0 0 0 0,2 0 0 0,0 0 0 0,1 0 0 0,1 0 0 0,-1 0 0 0,3 0 0 0,-1 0 0 0,2 0 0 0,-1 0 0 0,1 0 0 0,-1 0 0 0,2 0 0 0,-1 0 0 0,1 0 0 0,0 0 0 0,0 0 0 0,0 0 0 0,0 0 0 0,0 0 0 0,0 0 0 0,0 0 0 0,0 0 0 0,0 0 0 0,0 0 0 0,1 0 0 0,0 0 0 0,1 0 0 0,0 0 0 0,0 0 0 0,0 0 0 0,1 0 0 0,0 0 0 0,0 0 0 0,1 0 0 0,0 0 0 0,0 0 0 0,-1 0 0 0,-1 0 0 0,0 0 0 0,-1 0 0 0,0 0 0 0,0 0 0 0,0 0 0 0,0 0 0 0,0 0 0 0,1 0 0 0,1 0 0 0,0 0 0 0,1 0 0 0,0 0 506 3,1 0-506-3,0 0 0 0,1 0 0 0,-1 0 0 0,0 0 0 0,-1 0 0 0,0 0 0 0,-1 0 0 0,-1 0 0 0,-1 0 0 0,0 0 0 0,-1 0 0 0,1 0 0 0,-1 0 0 0,1 0 0 0,0 0 0 0,0 0 0 0,1 0 539-6,0 0-32 14,0 0-507-8,0 0 0 0,2 0 0 0,-1 0 0 0,1 0 0 0,0 0 510-4,0 0-510 4,2 0 0 0,1 0 0 0,-1 0 0 0,-1 0 0 0,0 0 0 0,0 0 0 0,-1 0 0 0,0 0 0 0,0 0 0 0,0 0 518-6,0 0 5 9,0 0-523-3,0 0 0 0,0 0 0 0,0 0 0 0,0 0 0 0,-1 0 0 0,0 0 0 0,0 0 0 0,-1 0 0 0,-1 0 0 0,1 0 0 0,0 0 0 0,4 0 0 0,0 0 0 0,1 0 0 0,-1 0 510-2,0 0 58 4,-1 0-568-2,0 0 0 0,-1 0 0 0,0 0 576-1,0 0-54 3,-1 0-519 538,-1 0-3-540,-1 0 0 0,0 0 0 0,-1 0 0 0,-1 0 0 0,1 0 0 0,0 0 0 0,0 0 0 0,0 0 0 0,2 0 0 0,-1 0 0 0,2 0 0 0,0 0 0 0,0 0 0 0,1 0 0 0,-1 0 0 0,-1 0 0 0,0 0 0 0,0 0 0 0,-1 0 0 0,1 0 0 0,0 0 0 0,-1 0 0 0,1 0 0 0,-1 0 0 0,1 0 0 0,-1 0 0 0,0 0 0 0,0 0 0 0,0 0 0 0,0 0 0 0,0 0 0 0,1 0 0 0,-1 0 0 0,1 0 1107 1,1 0-1107-1,-1 0 0 0,0 0 0 0,-1 0 0 0,-1 0 0 0,-1 0 524 5,0 0-524-5,-1 0 526-8,0 0-526 8,0 0 0 0,-1 0 0 0,-1 0 0 0,1 0 0 0,0 0 0 0,0 0 0 0,1 0 0 0,0 0 0 0,0 0 0 0,0 0 0 0,-1 0 0 0,0 0 0 0,-1 0 0 0,1 0 0 0,0 0 0 0,-1 0 0 0,0 0 0 0,0 0 0 0,0 0 0 0,-1 0 0 0,-1 0 0 0,1 0 0 0,0 0 0 0,0 0 0 0,0 0 0 0,0 0 0 0,0 0 0 0,1 0 0 0,-1 0 0 0,1 0 0 0,1 0 0 0,0 0 0 0,-1 0 0 0,0 0 0 0,-1 0 0 0,0 0 0 0,-1 0 0 0,0 0 0 0,-1 0 0 0,0 0 0 0,0 0 0 0,0 0 0 0,-1 0 0 0,0 0 0 0,0 0 0 0,1 0 0 0,-1 0 0 0,1 0 0 0,1 0 0 0,-1 0 0 0,0 0 0 0,1 0 0 0,-1 0 0 0,0 0 0 0,1 0 0 0,0 0 0 0,-1 0 0 0,1 0 0 0,-1 0 0 0,0 0 0 0,0 0 0 0,0 0 0 0,-2 0 0 0,1 0 0 0,0 0 0 0,-1 0 0 0,0 0 0 0,0 0 0 0,1 0 0 0,0 0 0 0,0 0 0 0,-1 0 0 0,1 0 0 0,-1 0 0 0,1 0 0 0,0 0 0 0,0 0 0 0,1 0 0 0,-1 0 522 0,0 0-522 0,-1 0 528 7,0 0-528-7,-1 0 0 0,0 0 0 0,1 0 0 0,-1 0 0 0,0 0 0 0,0 0 0 0,2 0 0 0,-1 0 0 0,0 0 0 0,0 0 0 0,-1 0 0 0,0 0 0 0,1 0 0 0,1 0 0 0,0 0 0 0,0 0 0 0,-1 0 0 0,1 0 0 0,-1 0 0 0,1 0 0 0,0 0 0 0,0 0 0 0,-1 0 0 0,0 0 0 0,1 0 0 0,0 0 0 0,0 0 0 0,-1 0 0 0,0 0 530-5,-1 0-530 5,0 0 0 0,0 0 0 0,1 0 0 0,-1 0 0 0,0 0 0 0,0 0 0 0,0 0 0 0,0 0 0 0,0 0 0 0,0 0 0 0,0 0 0 0,-1 0 0 0,0 0 0 0,0 0 0 0,0 0 0 0,0 0 7 520,0 0-7-520,0 0 0 0,0 0 0 0,0 0 0 0,0 0 0 0,0 0 0 0,0 0 0 0,0 0 0 0,0 0 0 0,0 0 0 0,-1 0 0 0,1 0 0 0,-3 0 0 0,1 0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7:07.74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29 266167 46266,'0'0'0'0,"0"0"0"0,0 0 0 0,0 0 0 0,0 0 0 0,0-1 0 0,0-1 0 0,0 1 0 0,0-2 0 0,0 1 0 0,0-1 0 0,0 0 0 0,0 1 0 0,0 0 0 0,0 1 0 0,0-1 0 0,0 1 0 0,0 0 0 0,0-1 0 0,0 2 0 0,0-1 0 0,0 0 0 0,0 1 0 0,0 0 0 0,0-1 0 0,0 1 0 0,0 0 0 0,0 0 0 0,0 0 0 0,0 0 0 0,0 0 0 0,0 0 0 0,0 0 0 0,0 0 0 0,0 1 0 0,0 0 0 0,0 1 0 0,0 1 0 0,0 0 0 0,0 1 0 0,0 0 0 0,0 1 0 0,0 1 0 0,0-1 0 0,0 1 0 0,0-1 0 0,0 0 0 0,0 1 0 0,0-1 0 0,0 1 0 0,0 1 0 0,0 0 0 0,0 1 0 0,0 0 0 0,0 0 0 0,0 0 0 0,0-1 0 0,0 0 0 0,0-1 0 0,0 1 0 0,0-1 0 0,0 0 0 0,0 0 0 0,0-1 0 0,0 1 0 0,0-1 0 0,0 1 0 0,0 0 0 0,0 0 0 0,0 0 0 0,0 0 0 0,0-1 0 0,0 1 0 0,0 0 0 0,0 0 0 0,0-1 0 0,0 1 0 0,0 0 0 0,0-1 0 0,0 1 0 0,0 0 0 0,0 0 0 0,0 0 0 0,0 0 0 0,0 1 0 0,0-1 0 0,0 0 0 0,0 0 0 0,0 1 0 0,0-1 0 0,0 1 0 0,0 0 0 0,0 0 0 0,0 0 0 0,0 0 0 0,0 1 0 0,0-1 0 0,0 2 0 0,0-1 0 0,0 0 0 0,0 0 0 0,0 0 0 0,0 0 0 0,0 0 0 0,0 0 0 0,0 0 0 0,0 0 0 0,0 0 0 0,0 0 0 0,0 0 0 0,0 0 0 0,0 0 0 0,0-1 0 0,0 1 0 0,0 0 0 0,0 0 0 0,0 0 0 0,0 0 0 0,0-1 0 0,0 0 0 0,0 2 0 0,0 0 0 0,0 1 0 0,0 0 0 0,0 0 0 0,0 0 0 0,0-1 0 0,0 0 0 0,0-1 0 0,0 0 0 0,0-2 0 0,0 1 0 0,0-1 0 0,0 2 0 0,0 1 0 0,0 0 0 0,0-1 0 0,0 0-5 510,0 0 5-510,0 0 0 0,0 0 0 0,0 0 0 0,0 0 0 0,0 0 0 0,0 0 0 0,0 0 0 0,0 0 0 0,0 0 0 0,0 0 0 0,0 0 0 0,0 0 0 0,0 0 0 0,0 1 0 0,0-1 0 0,0 0 0 0,0 1 0 0,0 0 0 0,0 0 0 0,0 0 0 0,0 0 0 0,0 0 0 0,0 0 0 0,0 0 0 0,0 0 0 0,0 1 0 0,0-1 0 0,0 2 0 0,0-1 0 0,0 1 0 0,0 0 0 0,0-1 0 0,0 0 0 0,0 0 0 0,0 0 0 0,0 0 0 0,0 1 0 0,0-1 0 0,0 1 0 0,0-1 0 0,0 1 0 0,0 0 0 0,0 1 0 0,0-1 0 0,0 1 0 0,0 0 0 0,0 0 0 0,0-1 0 0,0 1 0 0,0 0 0 0,0 1 0 0,0 0 0 0,0 0 0 0,0 0 0 0,0 0 0 0,0 0 0 0,0 0 0 0,0-1 0 0,0 1 0 0,0 0 0 0,0-1 0 0,0 1 0 0,0 0 0 0,0-1 0 0,0 1 7 590,0-1-7-590,0 0 0 0,0-1 0 0,0 1 0 0,0 1-3 510,0-1-2 30,0 0 5-540,0 1 0 0,0-1 0 0,0 1 0 0,0 0 0 0,0-1 0 0,0 1 0 0,0 0 0 0,0-1 0 0,0 1 0 0,0-1 0 0,0 2 0 0,0-1 0 0,0 0 0 0,0 0 0 0,0 0 0 0,0 0 0 0,0-1 0 0,0 1 0 0,0 0 0 0,0 2 0 0,0 1 0 0,0 0 0 0,0-2 0 0,0 0 0 0,0 0 0 0,0-2 0 0,0 1 0 0,0-2 0 0,0 1 0 0,0-1 0 0,0 2 0 0,0 1 0 0,0 0 0 0,0-1 0 0,0-1 0 0,0-1 0 0,0 0 0 0,0 0 0 0,0 0 0 0,0-1 0 0,0 1 1 500,0-1-1-500,0-1 0 0,0 1 0 0,0-1 0 0,0 1 0 0,0-1 0 0,0-1 0 0,0 1 0 0,0-1 0 0,0 0 0 0,0 0 0 0,0 0 0 0,0 0 0 0,0 0 0 0,0-1 0 0,0 1 0 0,0 0 0 0,0-1 0 0,0 1 0 0,0 0 0 0,0 1 0 0,0 0 0 0,0 0 0 0,0-1 0 0,0 0 0 0,0 0 0 0,0-1 0 0,0 0 0 0,0 0 0 0,0 0 0 0,0-1 0 0,0 1 0 0,0-1-531 1,0 0 531-1,0 0 0 0,0 0 0 0,0 0-498 1,0-1 498-1,0 0 0 0,0 0 0 0,0 0 0 0,0 0 0 0,0-1 0 0,0 1 0 0,0-1 0 0,0 0 0 0,0 0 0 0,0 0 0 0,0-1 0 0,0 1 0 0,0-1 0 0,0-1 0 0,0 0 0 0,0 0 0 0,0 0 0 0,0 1 0 0,0 0 0 0,0 0 0 0,0-1 0 0,0 0 0 0,0 0 0 0,0 0 0 0,0 1 0 0,0-1 0 0,0 0 0 0,0 1 0 0,0-1 0 0,0 1 0 0,0 0 0 0,0 0 0 0,0 0 0 0,0-1 0 0,0 0 0 0,0 1 0 0,0-2 0 0,0 1 0 0,0-1 0 0,0 0 0 0,0 0 0 0,0 0 0 0,0 0 0 0,0-1 0 0,0 1 0 0,0-1 0 0,0 0 0 0,0 0 0 0,0 0 0 0,0 1 0 0,0 0 0 0,0 0 0 0,0 0 0 0,0-1 0 0,0 1 0 0,0-1 0 0,0 1 0 0,0-1 0 0,0 0 0 0,0 1 0 0,0 0 0 0,0 1 0 0,0-1 0 0,0 0 0 0,0 1 0 0,0-1 0 0,0 0 0 0,0-1 0 0,0 1 0 0,0-1 0 0,0 1 0 0,0 0 0 0,0 0 0 0,0 0 0 0,0-1 0 0,0 1 0 0,0-1 0 0,0 1 0 0,0 1 0 0,0-1 0 0,0 0 0 0,0 0 0 0,0 0 0 0,0 0 0 0,0 0 0 0,0 0 0 0,0-1 0 0,0 1 0 0,0-1 0 0,0 0 0 0,0 0 0 0,0 0 0 0,0 0 0 0,0 1 0 0,0-1 0 0,0 1 0 0,0 0 0 0,0-1 0 0,0 1 0 0,0-1 0 0,0 0 0 0,0 0 0 0,0 1 0 0,0 0 0 0,0 0 0 0,0-1 0 0,0 0 0 0,0 0 0 0,0 1 0 0,0 0 0 0,0 0 0 0,0 0 0 0,0-1 0 0,0 1 0 0,0-1 0 0,0 0 0 0,0 0 0 0,0 0 0 0,0 0 0 0,0 1 0 0,0-1 0 0,0 0 0 0,0 0 0 0,0 0 0 0,0 1 0 0,0 0 0 0,0 0 0 0,0 1 0 0,0 1 0 0,0 0 0 0,0 0 0 0,0 0 0 0,0 0 0 0,0-1 0 0,0 1 0 0,0-2 0 0,0 0 0 0,0 0 0 0,0-1 0 0,0 0 0 0,0 0 0 0,0 0 0 0,0 0 0 0,0 0 0 0,0 0 0 0,0 0 0 0,0 0 0 0,0 0 0 0,0 0 0 0,0 0 0 0,0 0 0 0,0-1 0 0,0 0 0 0,0 1 0 0,0-2 0 0,0 1 0 0,0-1 0 0,0 1 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47:14.14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5 262353 51932,'0'0'4'-5657,"0"0"-10"4656,0-1 11 71,0-1-12-609,0 2 11 180,0-1-5 859,0 0 1 500,0 1 0 0,0 0 0 0,0 0 0 0,0 1 2-529,0 1-2 529,0 2 0 0,0 1 0 0,0 1 0 0,0-1 0 0,0 1 0 0,0-1 0 0,0 0 0 0,0 0 0 0,0 0 0 0,0 1 0 0,0 0 0 0,0 1 0 0,0-1 0 0,0 1 0 0,0 0 0 0,0-1 0 0,0 1 0 0,0 1 0 0,0-1 0 0,0 0 0 0,0 0 0 0,0 0 0 0,0 0 0 0,0 0 0 0,0 0 0 0,0 0 0 0,0 1 0 0,0 0 0 0,0 0 0 0,0 1 0 0,0 0 0 0,0-1 0 0,0 1 0 0,0 0 0 0,0 2 0 0,0 0 0 0,0-1-1-509,0 2 1 509,0 0 0 0,0-1 0 0,0 0 0 0,0-2 0 0,0 1 0 0,0-1 0 0,0 0 0 0,0 0 0 0,0 1 0 0,0-1 0 0,0 1 0 0,0-1 0 0,0 1 0 0,0-1 0 0,0 1 0 0,0 0 0 0,0 0 0 0,0 1 0 0,0 0 0 0,0 0 0 0,0 0 0 0,0 0 0 0,0 1 0 0,0-2 0 0,0 1 0 0,0 0 0 0,0 0 0 0,0 0 0 0,0 3 0 0,0 1 0 0,0 0 0 0,0 0 0 0,0-1 0 0,0 0 0 0,0-1 0 0,0 1 0 0,0 0 0 0,0 0 0 0,0 1 0 0,0-1 0 0,0 0 0 0,0 0 0 0,0 0 0 0,0 0 0 0,0 0 0 0,0 0 0 0,0 1 0 0,0-1 0 0,0 0 0 0,0 0 0 0,0-1 0 0,0 1 0 0,0-1 0 0,0 0 0 0,0 0 0 0,0 3 0 0,0 0 0 0,0 1 0 0,0-2 0 0,0 1 0 0,0-1 0 0,0-1 0 0,0 1 0 0,0 0 0 0,0 0 0 0,0 0 0 0,0 0 0 0,0 0 0 0,0 0 0 0,0 0 0 0,0 1 0 0,0 0 0 0,0 0 0 0,0 0 0 0,0 0 0 0,0-1 0 0,0 3 0 0,0 0 0 0,0-1 0 0,0 1 0 0,0-2 0 0,0 0 0 0,0-2 0 0,0 0 0 0,0-1 0 0,0 3 0 0,0 0 0 0,0 0 0 0,0-2 0 0,0 0 0 0,0-1 0 0,0 0 0 0,0-1 0 0,0 0 0 0,0-1 0 0,0 0 0 0,0 0 0 0,0 0 0 0,0 1 0 0,0 0 0 0,0 0 0 0,0 0 0 0,0 0 0 0,0-1 0 0,0 1 0 0,0-1 0 0,0 0 0 0,0 1 0 0,0-1 0 0,0 0 0 0,0 1 0 0,0-1 0 0,0-1 0 0,0 0 0 0,0-1 0 0,0 1 0 0,0-1 0 0,0 0 0 0,0-1 0 0,0 0 0 0,0 1 0 0,0-1 0 0,0 0 0 0,0 1 0 0,0 0 0 0,0 0 0 0,0 0 0 0,0 0-4 529,0 0 4-529,0 1 0 0,0-1 0 0,0 1 0 0,0 0 0 0,0 1 0 0,0-1 0 0,0 0 0 0,0 0 0 0,0 1 0 0,0-1 0 0,0 0 0 0,0 0 0 0,0 0 0 0,0 0 0 0,0-1 0 0,0 0 0 0,0 0 0 0,0 0 0 0,0-1 0 0,0 1 0 0,0-1 0 0,0 1 0 0,0-1 0 0,0 0 0 0,0 0 2 549,0 0-2-549,0-1 0 0,0 1 0 0,0-1 2 560,0 0-2-560,0 0 0 0,0 0 0 0,0 0 0 0,0 0 0 0,0-1 0 0,0 1 0 0,0 0 0 0,0 0 0 0,0 0 0 0,0 0 0 0,0 1 0 0,0 0 0 0,0 0 0 0,0 0 0 0,0 0 0 0,0-2 0 0,0 0 0 0,0-1 0 0,0-1 0 0,0 0 0 0,0-1 0 0,0 0 0 0,0 0 0 0,0-1 0 0,0 1 0 0,0-1 0 0,0 0 0 0,0 0 0 0,0 0 0 0,0 1 0 0,0 0 0 0,0 1 0 0,0-1 0 0,0 0 0 0,0 1 0 0,0 0 0 0,0-1 0 0,0 1 0 0,0-1 0 0,0-1 0 0,0 0 0 0,0 0 0 0,0-2 0 0,0 1 0 0,0 0 0 0,0 0 0 0,0 0 0 0,0 0 0 0,0 0 0 0,0 0 0 0,0 1 0 0,0-1 0 0,0 1 0 0,0 0 0 0,0 1 0 0,0 0 0 0,0 1 0 0,0-1 0 0,0 1 0 0,0 0 0 0,0 0 0 0,0 0 0 0,0-1 0 0,0-1 0 0,0-1 0 0,0 0 0 0,0 0 0 0,0-1 0 0,0 0 0 0,0 1 0 0,0-1 0 0,0 0 0 0,0 0 0 0,0 1 0 0,0-1 0 0,0 0 0 0,0 0 1 509,0 2-1-509,0-1 0 0,0 0 0 0,0 0 0 0,0 0 0 0,0 1 0 0,0 0 0 0,0 0 0 0,0-1 0 0,0 0 0 0,0 1 0 0,0-1 0 0,0 0 0 0,0 0 0 0,0-1 0 0,0 1 0 0,0-1 0 0,0 0 0 0,0 0 0 0,0 0 0 0,0 0 0 0,0 0 0 0,0 0 0 0,0 0 0 0,0 0 0 0,0 0 0 0,0 0 0 0,0 0 0 0,0 0 0 0,0 0 0 0,0 0 0 0,0 0 0 0,0 1 0 0,0 0 0 0,0 0 0 0,0 0 0 0,0 1 0 0,0-1 0 0,0 0 0 0,0 0 0 0,0-1 0 0,0 0 0 0,0 0 0 0,0 0 0 0,0 1 0 0,0 0 0 0,0-1 0 0,0 1 0 0,0-1 0 0,0 1 0 0,0-1 0 0,0 0 0 0,0 0 0 0,0 0 0 0,0 1 0 0,0 0 0 0,0 0 0 0,0 0 0 0,0 1 0 0,0-1 0 0,0 0 0 0,0 0 0 0,0 1 0 0,0-1 0 0,0 0 0 0,0-1 0 0,0 1 0 0,0-1 0 0,0 0 0 0,0 0 0 0,0 0 0 0,0 0 0 0,0 0 0 0,0 0 0 0,0 0 0 0,0 0 0 0,0-1 0 0,0 0 0 0,0 0 0 0,0-1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5:06.96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21 1464 243439 53593,'0'0'0'0,"0"0"0"0,0 0 0 0,0 0 0 0,0 0 0 0,-2 1 0 0,0-1 0 0,-1 1 0 0,0 0 0 0,0 0 0 0,0 0 0 0,1 0 0 0,1 0 0 0,0-1 0 0,1 0 0 0,0 0 0 0,0 0 0 0,0 0 0 0,0 0 0 0,0 0 0 0,2-1 0 0,1 0 0 0,2-1 0 0,3 0 0 0,1-1 0 0,2-1 0 0,1 0 0 0,1-1 0 0,1 0 0 0,1 0 0 0,0 0 0 0,1 0 0 0,0-1 0 0,0 0 0 0,1 1 0 0,1-1-6-521,-1 0 6 521,1 0 0 0,0-1 0 0,0 1 0 0,4-2 0 0,2 0 0 0,-1 0 0 0,-1 1 0 0,0-1 0 0,2 0 0 0,0 0 0 0,-1 0 0 0,0 0 0 0,-3 1 0 0,0 0 0 0,-2 1 0 0,1-1 0 0,-1 1 0 0,0 0 0 0,0 0 0 0,0-1 0 0,1 1 0 0,-1 0 0 0,1-1 0 0,-1 1 0 0,0 0 0 0,-1 0 0 0,1 0 0 0,-1 0 0 0,1 0 0 0,0 0 0 0,-1 0 0 0,1 0 0 0,-1 0 0 0,0 0 0 0,0 0 0 0,0 0 0 0,0 0 0 0,0 0 0 0,-1 1 0 0,2-1 0 0,-1 0 0 0,0 0 0 0,0 0 9-578,1 0-13 81,-1 0 503 493,1 0 17 11,0 0-6-14,1-1-510 7,1 0-6-607,0 0 6 607,0 0 0 0,-1 1 0 0,0-1 0 0,0 1 0 0,-1 0 0 0,0-1 0 0,0 1 0 0,-1 0 0 0,-1 1 0 0,-1 0 0 0,-1 0 0 0,-1 0 0 0,0 1 0 0,-1 0 0 0,0-1 0 0,0 1 0 0,1 0 0 0,0 0 0 0,0-1 0 0,2 0 0 0,0 0 0 0,0 0 0 0,1-1 551 0,0 1-551 0,1-1 0 0,0 0 0 0,0 0 0 0,1 0 0 0,0 0 0 0,-1 0 0 0,1 0 0 0,-2 0 0 0,0 0 0 0,0 1 0 0,0-1 0 0,-1 1 0 0,0 0 0 0,2-1 0 0,1 0 0 0,0 0 0 0,0 0 0 0,0 0 0 0,0-1 0 0,0 1 537-5,0 0 3 8,0 0 11 0,0 0-34 0,0-1-517-3,0 1 0 0,1 0 0 0,-1 0 0 0,0-1 0 0,-1 1 0 0,0 1 0 0,0-1 0 0,-1 0 0 0,-1 1 0 0,0 0 0 0,0 0 0 0,0-1 0 0,1 1 0 0,-1 0 0 0,1-1 0 0,0 1 0 0,1-1 0 0,1 0 0 0,-1 0 0 0,1 0 548-4,1-1-548 4,0 1 0 0,0-1 527-1,1 0-527 1,0 0 525-3,0 0-8 6,0 0-517-3,1 0 0 0,-2 1 0 0,0-1 0 0,-1 1 0 0,-1 0 0 0,-1 1 0 0,-1 0 0 0,-1 0 0 0,-1 0 0 0,0 1 0 0,0-1 0 0,0 1 0 0,0-1 0 0,0 1 0 0,1-1 0 0,0 0 0 0,1 0 502-3,0 0-502 3,2-1 0 0,0 0 0 0,0 0 552 4,0 0-552-4,0 1 0 0,0-1 0 0,-1 0 0 0,3 0 550 1,1-1-550-1,-2 0 0 0,-1 2 0 0,-1-1 0 0,-2 1 0 0,0 1 0 0,-2-1 0 0,0 1 0 0,-1 0 0 0,1 0 0 0,-1 1 0 0,1-1 0 0,0-1 0 0,0 1 0 0,1 0 0 0,0-1 0 0,0 1 0 0,0-1 0 0,1 1 0 0,-1-1 0 0,1 0 0 0,0 0 518 2,0 1-2-2,-1-1 11 0,0 1-527 0,0-1 0 0,0 1 0 0,-1-1 0 0,1 1 0 0,-1 0 581-6,0 0-50 11,0 0-531-5,-1 0 0 0,1 0 0 0,-1 0 0 0,1 0 0 0,0 0 0 0,-1 0 0 0,2-1 0 0,1 1 0 0,0-1 0 0,-1 0 0 0,0 1 0 0,-1 0 0 0,0 0 0 0,0-1 0 0,0 1 0 0,0 0 0 0,-1 0 0 0,1 0 0 0,-1 0 0 0,2 0 0 0,-1 0 0 0,1-1 0 0,0 1 0 0,0-1 530 2,1 1-14-5,-1-1-516 3,0 1 0 0,0-1 0 0,0 1 0 0,0-1 0 0,-1 1 0 0,1 0 0 0,0-1 0 0,-1 1 0 0,0 0 0 0,-1 0 0 0,1 0 0 0,0 0 515-5,0 0-515 5,0-1 0 0,1 1 0 0,0 0 0 0,-1 0 0 0,-1 0 0 0,-1 0 0 0,-1 1 0 0,0 0 0 0,-1 0 0 0,0 1 0 0,0-1 0 0,-1 0 0 0,1 1 0 0,0-1 0 0,1 0 0 0,1-1 0 0,-1 1 0 0,-1 0 558 8,0 1 17-11,-1-1-57 1,0 1-518 2,-2 0 0 0,1 0 0 0,0 0 0 0,-1 0 0 0,0 0 0 0,1 0 568 1,0 1-57 2,-1-1-511-3,1 0 0 0,-1 0 0 0,-1 1 0 0,1-1 0 0,0 0 0 0,0 0 0 0,0 1 0 0,1-1 0 0,0 0 0 0,-1 0 0 0,-1 0 0 0,0 1 0 0,0 0 0 0,0-1 0 0,1 1 0 0,-1-1 0 0,1 1 0 0,0-1 0 0,-1 0 0 0,0 1 0 0,1-1 0 0,1 0 0 0,-2 1 0 0,1-1 0 0,-2 1 0 0,1 0 0 0,1-1 0 0,0 0 0 0,1 0 0 0,-1 1 0 0,-1-1 0 0,0 1 0 0,-1 0 0 0,0 0 0 0,1-1 0 0,0 1 0 0,-2 0 0 0,1 0 0 0,-1 0 0 0,0 1 0 0,-1-1 0 0,0 1 0 0,0 0 0 0,1-1 0 0,1 0 0 0,-1 0 0 0,0 1 0 0,0-1 0 0,-1 1 0 0,0-1 0 0,1 0 0 0,1 1 0 0,-1-1 0 0,2-1 0 0,0 1 0 0,-1 0 0 0,2-1 0 0,-1 1 0 0,-1 0 0 0,1 0 0 0,-1 0 0 0,-1 0 0 0,0 0 0 0,0 1 0 0,-1-1 0 0,0 1 0 0,0 0 0 0,-1-1 0 0,1 1 0 0,0 0 0 0,0-1 0 0,0 1 0 0,-1 0 0 0,2-1 0 0,1 0 0 0,0 0 0 0,1 0 0 0,-1 0 0 0,1-1 0 0,0 1 0 0,-1 0 0 0,0 0 0 0,1 0 0 0,-1 0 0 0,1-1 0 0,-1 1 0 0,2 0 0 0,-1-1 0 0,0 1 0 0,-1 0 0 0,-1 0 0 0,0 1 0 0,-1-1 0 0,1 0 0 0,-1 1 0 0,0 0 0 0,0-1 0 0,-1 1 0 0,0 0 0 0,0 0 0 0,0 0 0 0,0 0 0 0,0 0 0 0,-1 1 0 0,-3 0 0 0,1 0 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1"/>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5"/>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6"/>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7"/>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8"/>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09"/>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10"/>
    </inkml:context>
    <inkml:brush xml:id="br0">
      <inkml:brushProperty name="width" value="0.1" units="cm"/>
      <inkml:brushProperty name="height" value="0.6" units="cm"/>
      <inkml:brushProperty name="inkEffects" value="pencil"/>
    </inkml:brush>
  </inkml:definitions>
  <inkml:trace contextRef="#ctx0" brushRef="#br0">5 293 4488 222757 45618,'0'0'192'0'0,"0"0"56"0"0,0 0-248 0 0,0 1 0 0 0,0-1 0 0 0,0 0 416 0 0,-1 1 32 0 0,0 0 0 0 0,1 0 376 0 0,-1 0-472 0 0,0 0-8 0 0,1-1 320 0 0,0 1-40 0 0,-1-1 56 0 0,1 0 88 0 0,0 0-384 0 0,0 0-72 0 0,0 0 280 0 0,0 0-296 0 0,1 0-24 0 0,-1 0-8 0 0,0 0 0 0 0,0 0 0 0 0,0-1-24 0 0,0 0-8 0 0,1 0 0 0 0,-1 0 0 0 0,1 0 0 0 0,0-1 232 0 0,1 0-8 0 0,0 0-232 0 0,0 0 0 0 0,0 0 0 0 0,0 0 0 0 0,-1 0 0 0 0,1 1-1 0 0,0-1 1 0 0,0 0 32 0 0,0 0 8 0 0,0 0 0 0 0,0 0 0 0 0,1 0-112 0 0,0-1-24 0 0,-1 1-8 0 0,1-1 0 0 0,0 1 72 0 0,0-1 8 0 0,0 0 8 0 0,0 0 216 0 0,0-1-208 0 0,0 1 0 0 0,-1-1 0 0 0,1 1-40 0 0,-1 0-8 0 0,1 0 0 0 0,-1-1 0 0 0,1 1-32-510 529,-1 0-8 510-529,1 0 0 0 0,0 0 0 0 0,0-1-48 0 0,0 1-16 0 0,0 0 0 0 0,1 0 0 0 0,-1-1 32 0 0,1 1 0 0 0,-1-1 0 0 0,0 1 0 0 0,1-1 0 0 0,-1 1 8 0 0,1-1 0 0 0,-1 0 0 0 0,0 0-8 0 0,0 1 0 0 0,0-1 0 0 0,0 0 0 0 0,0 0-16 0 0,0 0-8 0 0,0 1 0 0 0,0-1 0 0 0,-1 1-72 0 0,2 0 0 0 0,-1 0 72 0 0,0 1-72 0 0,0-1 96 0 0,0 0-24 0 0,1 1 0 0 0,0-1 0 0 0,-1 1-72 0 0,1-1-128 0 0,-1 0 32 0 0,1 0 8 0 0,-1 0 168 0 0,0 0 32 0 0,0 0 8 0 0,1 0 0 0 0,0 0-120 0 0,-1 0 64 0 0,1-1-64 0 0,1 0 64 0 0,0-1-64 0 0,1 0 0 0 0,-1 1 0 0 0,-1 0 80 0 0,1-1 0 0 0,0 1-80 0 0,-1 1 104 0 0,-1-1-24 0 0,1 1-8 0 0,-2 1 0 0 0,0-1 0 0 0,1 0 72 0 0,-1 0 0 0 0,0 0 0-3-505,0-1-72 504 507,0 1 8-501-2,0 1 0 0 0,-1 0-16 0 0,0 0-64 0 0,0 1 64 0 0,0 1 16 0 0,-1-1-80 502-1,1 1 80-502 1,-1-1-80 0 0,1 1 0 0-507,-1 0 0 0 507,0 0 64 0 0,0 0-64 0 0,1-1 0 0 0,-1 1 64 0 0,0 0 8 0 0,0 0-8 0 0,0 0-64 0 0,0 1 64 0 0,0-1-64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0,0-1 0 0 0,0 1 0 0 0,1-1 0 0 0,-1 1 64 0 0,0-1 40 0 0,1 0 8 0 0,-1 1 0 0 0,1-1-176 0 0,0 0-40 0 0,-1 1-8 0 0,1-1 0 0 0,-1 0 112 0 0,1 1 0 0 0,0-1 0 0 0,-1 0 0 0 0,1 1 0 0 0,-1-1 0 0 0,0 1 0 0 0,0 0 0 0 0,0 0 128 0 0,1 0-24 0 0,-1-1-8 0 0,0 1-96 11-540,0 0-104-11 540,1 0 16 0 0,0-1 8 0 0,0 1 80 0 0,0-1 0 0 0,0 0-64 0 0,-1 1 64 0 0,1 0 0 0 0,-1-1 0 0 0,0 1 0 0 0,0 0 112 0 0,0 0-16 0 0,0 0 0 0 0,-1 0-808 0 0,0 1-1312 0 0,-1-1-21319 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5T11:46:59.311"/>
    </inkml:context>
    <inkml:brush xml:id="br0">
      <inkml:brushProperty name="width" value="0.1" units="cm"/>
      <inkml:brushProperty name="height" value="0.6" units="cm"/>
      <inkml:brushProperty name="inkEffects" value="pencil"/>
    </inkml:brush>
  </inkml:definitions>
  <inkml:trace contextRef="#ctx0" brushRef="#br0">-1 3 1840 227627 44568,'0'0'160'0'0,"0"0"-160"0"0,0 0 1648 0 0,0 0 296 0 0,0 0 56 0 0,0 0 16 0 0,0 0-1040 0 0,0 0-208 0 0,0 0-32 0 0,0 0-16 0 0,0 0-208 0 0,0 0-48 0 0,0 0-8 0 0,0 0 360 0 0,0 0-472 0 0,1 0-8 0 0,-1 0 0 0 0,1 1-128 0 0,0 0-25 0 0,1 0-7 0 0,0 0 0 0 0,0 0 80 0 0,0 1 24 0 0,0 1 0 0 0,0-1 0 0 0,0 0-280 0 0,-1 1 0 0 0,1 0 0-527-3,0 0 0 20 6,1 0 136 507-3,0 0-24 0 0,0 1-8 0 0,1-1 0 0 0,0 1 48-506-1,0 0 8 506 1,0-1 0 0 0,1 1 0 0 0,-1 0 64 0 0,1-1 8 0 0,0 1 8 0 0,-1 0 0 0 0,1 0-160 0 0,-1-1-80 0 0,0 1 80 0 0,1 0-80 0 0,-1 0 128 0 0,0-1-32 0 0,0 1 0 0 0,0 0 0 0 0,0 0-16 0 0,0 0-8 0 0,0-1 0 0 0,1 1 0 0 0,0-1-8 0 0,0 1 0 0 0,0-1 0 0 0,-1 0 0 0 0,1 0 56 0 0,-1 0 8 0 0,1 1 0-588 505,0-1 0 588-505,0-1 0 0 0,0 1 0 0 0,0 0 0 0 0,0 0 0 0 0,0-1-64 0 0,0 1-64 0 0,-1 0 88 0 0,0-1-88 0 0,0 1 128 0 0,-1 0-32 0 0,1 0-8 0 0,-2 0 0 0 0,1 0 0 0 0,0 0 0 0 0,-1 0 0 0 0,1 0 0 0 0,-1 0-88 0 0,0 0 80 0 0,1 0-80 0 0,-1-1 80 0 0,0 1-80 0 0,1-1 80 0 0,-1 1-80 0 0,0-1 80 0 0,1 1-80 0 0,-1-1 0 0 0,1 0 0 0 0,-1 0 64 0 0,0 0-64 0 0,1 0 0 0 0,-1 0 72 0 0,0 0-72 0 0,1 0 160 0 0,-1 0-8 0 0,0 0 0 0 0,0 1 0 0 0,1-1-152 0 0,-1 0 0 0 0,0 0 0 0 0,0 0 0 0 0,0 0 0 0 0,0 0 0 0 0,0 0 0 0 0,0-1 80 0 0,0 1-16 0 0,-1-1 0 0 0,0 0 0 0 0,0 0-64 0 0,1 0 96 0 0,-1 1-96-552 2,0-1 96 552-2,1 1-96 0 0,0 0 0 0 0,-1 0 0-520 3,1-1 0 520-3,0 1 0 0 0,0 0 0 0 0,-1-1 0 0 0,1 1 64 0 0,-1-1-64 0 0,1 1 0 0 0,-1-1 72 7 505,1 0-72-7-505,-1 0 0-4 547,0 0 72 4-547,1 0-72 0 0,-2 0 0 0 0,1 0 128-4 506,0-1-32 4-506,-1 0-8 0 0,1 1 0 0 0,0-1 16 0 0,0 1 8 0 0,0-1 0 0 0,-1 1 88 0 0,1 0-120 0 0,-1 0 0 0 0,1 0 0 0 0,-1 0-8 0 0,1-1 72 0 0,-1 1-72 0 0,0-1-72 0 0,1 0 80 0 0,-1 0-80 0 0,0 0 80 0 0,0 0-80 0 0,0 0 96 0 0,0 0-96 0 0,0 0 96 0 0,0 0-32 0 0,0 0-64 0 0,0 0 96 0 0,0 0-32 0 0,0 0-64 0 0,0 0 80 0 0,0 0-80 0 0,-1 0-24 0 0,1-1-120 0 0,0 0-8 0 0,-1 0-15423 2 1093,0 1 4631-2-1093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5T11:46:59.31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1327 239628 41153,'0'0'0'0,"0"0"0"0,0 0 0 0,0 0 0 0,0 0 0 0,0 0 0 0,1 0 0 0,0-1 0 0,-1 1 0 0,1 0 0 0,0-1 0 0,0 1 0 0,-1-1 0 0,1 1 0 0,-1 0 0 0,0 0 0 0,1 0 0 0,-1 0 0 0,0 0 0 0,-1 0 0 0,1 0 0 0,0 0 0 0,1-1 0 0,1 1 0 0,0-2 0 0,2 0 0 0,0 1 0 0,0-2 0 0,1 1 0 0,0-1 0 0,0 1 0 0,0-1 0 0,1 0 0 0,1 0 0 0,0-1 0 0,-1 1 0 0,1-1 0 0,0 1 0 0,-1 0 0 0,1-1 0 0,-1 1 0 0,1 0 0 0,-1 0 0 0,0-1 0 0,0 1 0 0,0 0 0 0,1-1 0 0,1 1 0 0,0-1 0 0,0-1 0 0,0 1 0 0,0 0 0 0,1 0 0 0,-1 0 0 0,0-1 0 0,1 1 0 0,0 0 0 0,-1-1 0 0,1 1 0 0,0-1 0 0,-1 1 0 0,0 0 0 0,0 0 0 0,0 0 0 0,0 0 0 0,-1 0 0 0,1 0 0 0,-1 1 0 0,1-1 0 0,-1 0 0 0,1 0 0 0,-1 0 0 0,1 0 0 0,-2 1 0 0,2-1 0 0,0 0 0 0,0 0 0 0,1-1 0 0,1 0 0 0,0 0 0 0,0 0 0 0,0 0 0 0,-1 0 0 0,0 1 0 0,1-1 0 0,0 0 0 0,0-1 0 0,0 1 0 0,0 0 0 0,-1 1 0 0,0-1 0 0,0 1 0 0,0-1 0 0,0 1 0 0,0-1 0 0,0 0 0 0,0 1 0 0,0-1 0 0,0 1 0 0,0-1 0 0,1 0 0 0,0 0 0 0,0 0 0 0,1-1 0 0,0 0 0 0,1 1 0 0,-1-1 0 0,2-1 0 0,1 0 0 0,-1 0 0 0,-1 1 0 0,1 0 0 0,-2 0 0 0,0 0 0 0,-1 1 0 0,0 0 512-2,1 0-512 2,-1-1 0 0,1 1 0 0,0-1 0 0,1 0 0 0,2-1 0 0,0 0 0 0,2-1 0 0,2-1 0 0,0-1 0 0,0 1 0 0,-2 1 0 0,-2 1 0 0,-1 0 0 0,-1 1 589 7,0 0-80-6,-1 1-509-1,0-1 0 0,0 0 534-5,0 0-10 4,0 1-11 5,0-1-513-4,0 1 538-4,-1 0-538 4,1-1 0 0,0 1 0 0,0-1 0 0,0 1 0 0,0-1 0 0,0 0 0 0,0 1 0 0,0-1 0 0,0 0 0 0,-1 1 0 0,0 0 0 0,0 0 0 0,0 0 0 0,2-1 0 0,1-1 0 0,1 0 0 0,1-1 0 0,1 0 0 0,0 0 537 3,-1 0-537-3,-1 1 0 0,0 0 0 0,-1 1 0 0,0-1 0 0,-2 1 0 0,1 0 0 0,0 0 0 0,-1 0 0 0,1 0 0 0,0 0 0 0,0 0 0 0,0 0 0 0,1-1 0 0,1 0 0 0,2-1 1085 0,2-1-527-2,-1 0 15 1,-1 1 36 4,-2 1-609-3,0 0 0 0,0 0 0 0,-1 0 0 0,-1 1 0 0,1-1 0 0,-1 1 0 0,0 0 0 0,0 0 0 0,-1 0 0 0,1 0 0 0,0 0 0 0,0 0 0 0,1-1 0 0,0 1 0 0,1-1 0 0,2-2 541-5,2 0-541 5,0 0 0 0,-1 0 0 0,0 1 0 0,-1 0 0 0,-2 0 559 5,0 1-559-5,0 1 0 0,-2-1 0 0,1 1 0 0,-1 0 0 0,0 0 0 0,2-2 0 0,1 1 536-2,0-1-9 5,-1 1-527-3,0 0 533 1,0 0-533-1,0-1 0 0,0 1 0 0,1 0 0 0,-1-1 0 0,1 1 0 0,-1 0 0 0,0 0 0 0,-1 0 0 0,0 0 0 0,-1 1 0 0,-1 0 0 0,0 1 0 0,-1 0 0 0,0 0 0 0,0 0 0 0,0 0 0 0,0-1 0 0,1 1 531-2,-1 0-531 2,3-2 511 2,1 0-511-2,0 0 0 0,-1 0 0 0,-1 1 0 0,0 0 0 0,0 0 0 0,-1 0 0 0,0 1 0 0,1-1 0 0,0 0 0 0,-1 0 0 0,-1 1 0 0,0 0 0 0,-1 0 0 0,-1 1 0 0,0 0 0 0,-1 1 0 0,0-1 0 0,0 0 0 0,0 1 534-7,0-1-15 15,-1 1-519-8,0 0 512-6,1-1-512 6,0 1 523 3,-1 0-523-3,0 0 0 0,-1 0 0 0,0 1 0 0,0-1 563-3,-1 1-61 8,0 0-502-5,-1 0 0 0,1 1 0 0,-1-1 0 0,0 1 0 0,-1-1 0 0,1 1 0 0,-1 0 0 0,0 0 0 0,-1 0 0 0,1 0 0 0,-1 1 0 0,1-1 0 0,-1 0 0 0,0 1 0 0,0-1 0 0,0 1 0 0,0-1 0 0,0 1 0 0,0-1 0 0,0 1 0 0,-1 0 0 0,0 0 0 0,0 0 0 0,0 0 0 0,0 0 0 0,0 0 0 0,0 0 0 0,0 0 0 0,0 0 0 0,0 0 0 0,-2 1 0 0,-1 0 0 0,-3 2 0 0,-2 1 0 0,1 0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5T11:46:59.31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1303 231611 46273,'0'0'0'0,"0"0"0"0,0 0 0 0,0 0 0 0,0 0 0 0,0 0 0 0,0 0 0 0,0 0 0 0,0 0 0 0,1-1 0 0,2 0 0 0,1-1 0 0,1 0 0 0,-1-1 0 0,1 1 0 0,0-1 0 0,-1 1 0 0,-1 1 0 0,0-1 0 0,0 1 0 0,0-1 0 0,0 1 0 0,-1-1 0 0,2 1 0 0,-1-1 0 0,1 0 0 0,1 0 0 0,0-1 0 0,0 0 0 0,1 1 0 0,0-2 0 0,0 1 0 0,1 0 0 0,1-1 0 0,1-1 0 0,0 0 0 0,1 0 0 0,1 0 0 0,1-1 0 0,0-1 0 0,1 1 0 0,0-1 0 0,2 0 0 0,0-1 0 0,0 0 0 0,-1 1 0 0,-1 1 0 0,-1-1 0 0,0 1 0 0,-1 1 0 0,-1 0 0 0,0 0 0 0,0 0 0 0,-1 0 0 0,0 0 0 0,1 0 0 0,0 0 0 0,0 0 0 0,1-1 0 0,0 1 0 0,1-2 0 0,1 1 0 0,1-1 0 0,1-1 0 0,2-1 0 0,0 1 0 0,-2 0 0 0,0 1 5 534,-2 0-5-534,0 1 0 0,-1 0 0 0,-1 0 0 0,0 0 0 0,0 0 0 0,0 1 0 0,0-1 0 0,1 0 0 0,-1 0 0 0,0 1 0 0,1-1 0 0,-1 0 0 0,0 0 0 0,1 0 0 0,0 0 0 0,1 0 0 0,-1 0 0 0,0 0 0 0,0 0 0 0,0-1 0 0,0 1 0 0,0 0 0 0,0 0 0 0,1-1 0 0,0 1 0 0,1-1 528-2,-1 0 0 7,1 0-528-5,0 0 0 0,0 0 0 0,0 0 0 0,0 0 0 0,-1 0 0 0,1 0 0 0,-1 0 0 0,1 0 0 0,-1 0 0 0,0 1 0 0,-1-1 0 0,0 1 0 0,0 0 558-8,0 0-42 12,0 0-516-4,1 0 515 0,-1-1-515 0,1 1 0 0,0-1 525 0,2-1-525 0,0 1 0 0,0-1 0 0,0 0 0 0,-1 1 0 0,-2 1 0 0,0 0 0 0,0 0 0 0,-1 0 0 0,-1 1 0 0,1 0 0 0,-1 0 0 0,0-1 0 0,1 1 0 0,0-1 503 0,1 0-503 0,0 0 0 0,1-1 513 1,1 0-2-5,-1 0-511 4,1 0 0 0,0 1 0 0,-1-1 0 0,0 0 0 0,-1 1 0 0,0 0 0 0,1-1 0 0,-1 1 0 0,-1 0 0 0,1 0 0 0,0 0 0 0,0 0 0 0,0 0 0 0,1-1 0 0,1 0 512 5,-1 0-512-5,1 0 500-3,3-1-497-529,1-1-3 532,-1 0 0 0,0 0 0 0,-1 1 0 0,-1 1 0 0,-2 0 0 0,0 0 0 0,-1 1 0 0,0 0 0 0,-1 0 0 0,1 0 0 0,0 0 527 4,0 0-527-4,1 0 0 0,0-1 0 0,0 0 0 0,0 0 0 0,1 1 682-3,-1-1-682 3,1 0 0 0,1-1 0 0,-1 1 0 0,0 0 0 0,0-1 0 0,0 2 0 0,-2-1 0 0,1 1 0 0,-1 0 588 4,-1 0-588-4,0 1 0 0,-1-1 533-5,0 1 0 6,0 0-533-1,-1 0 0 0,1 0 0 0,0 0-5-559,0 0 5 559,0 0 609 0,0 0-609 0,0 0 0 0,1-1 0 0,0 1 0 0,0-1 0 0,0 1 0 0,0-1 0 0,-1 1 0 0,1 0 0 0,-2 0 0 0,0 0 0 0,0 1 0 0,0-1 0 0,-1 1 0 0,-1 0 0 0,1 0 0 0,-1 1 0 0,0-1 0 0,-1 1 0 0,1 0 0 0,-1-1 526 4,1 1 29-6,-1 0-555 2,0 0 0 0,3-2 0 0,0 1 522-4,0-1 11 11,0 0-533-7,1 1 0 0,-1-1 0 0,-1 1 562 0,0 0-43-3,0 0-519 3,-1 0 0 0,0 1 0 0,-1-1 0 0,0 1 0 0,-1 1 0 0,0-1 0 0,0 1 0 0,0-1 0 0,-1 1 0 0,0 0 0 0,-1 0 0 0,1 0 0 0,0 1 0 0,0-1 0 0,0-1 0 0,1 1 0 0,-1 0 0 0,1-1 0 0,0 1 0 0,-1 0 0 0,0 0 0 0,0-1 0 0,0 1 0 0,1 0 0 0,-2 0 0 0,1 0 0 0,-1 1 0 0,0 0 0 0,0-1 0 0,-1 1 0 0,0 0 0 0,0 0 0 0,-1 0 0 0,1 0 0 0,-1 1 0 0,0-1 0 0,1 0 0 0,-1 0 508 1,1 1-508-1,-1-1 0 0,1 0 0 0,0 0 0 0,-1 0 0 0,2 0 0 0,-1 0 0 0,1 0 0 0,-1 0 0 0,1-1 0 0,-1 1 0 0,1 0 0 0,-1-1 0 0,1 1 0 0,0 0 0 0,-1-1 0 0,0 1 0 0,0 0 0 0,-1 1 0 0,1-1 0 0,-1 1 0 0,-1-1 0 0,1 1 0 0,0-1 0 0,-1 1 0 0,1 0 0 0,-1 0 0 0,0 0 0 0,0 0 0 0,0 0 0 0,0 0 0 0,0 0 0 0,-1 0 0 0,0 1 0 0,0-1 0 0,-2 2 507-1,-1 0-507 1,-1 1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5:16.69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10 9 229963 47566,'0'0'0'0,"0"0"0"0,0 0 0 0,-1-1 0 0,0 0 0 0,-1 0 0 0,0-1 0 0,1 1 0 0,0 0 0 0,0 0 0 0,1 1 0 0,0 0 0 0,0 0 0 0,0 0 0 0,0 0 0 0,1 0 0 0,0 1 0 0,0 0 0 0,0 0 0 0,0 0 0 0,0 0 0 0,0 1 0 0,1-1 0 0,0 1 0 0,0 0 0 0,1 0 0 0,0 1 0 0,-1-1 0 0,1 1 0 0,0-1 0 0,0 1 0 0,1 0 0 0,-1 0 0 0,0 0 0 0,1 1 0 0,0-1 0 0,0 1 0 0,1 0 0 0,0 1 0 0,0-1 0 0,0 1 0 0,2 1 0 0,0 0 0 0,0 1 0 0,1 0 0 0,-1-1 0 0,0 1 0 0,0-1 0 0,-1-1 0 0,0 1 0 0,0-1 0 0,-1 0 0 0,1 0 0 0,-1 0 0 0,1 0 0 0,0 0 0 0,-1 0 0 0,1 0 0 0,-1 0 0 0,1 0 0 0,1 1 0 0,-1 0 0 0,2 1 0 0,0 0 0 0,0 0 0 0,1 1 0 0,1 1 0 0,0 1 0 0,0-1 0 0,0-1 0 0,-1 1 0 0,0-1 0 0,0 0 0 0,0 0 0 0,-1-1 0 0,1 1 0 0,1 1 0 0,-1 0 0 0,1-1 0 0,-1 1 0 0,1-1 0 0,-1 1 0 0,1 0 0 0,0 0 0 0,1 0 0 0,0 1 0 0,0 0 0 0,0 0 0 0,0 0 0 0,0 0 0 0,0-1 0 0,-1 1 0 0,1 0 0 0,0 0 0 0,-1-1 0 0,0 0 0 0,0-1 0 0,-2 0 0 0,1 0 0 0,-2-2 0 0,1 1 0 0,-1 0 0 0,0-1 0 0,0 0 0 0,0 1 0 0,0-1 0 0,0 1 0 0,-1-3 0 0,-2 0 0 0,0 0 0 0,0 0 0 0,0-1 0 0,0 0 0 0,0 1 0 0,0 0 0 0,1 0 0 0,-1 0 0 0,1 0 0 0,-2 0 0 0,1-1 0 0,0 0 0 0,-1 0 0 0,-1-1 0 0,0-1 0 0,-1 1 0 0,1 0 0 0,0-1 0 0,0 1 0 0,-1-1 0 0,0 0 0 0,2 1 0 0,0 1 0 0,0 0 0 0,0 0 0 0,1 0 0 0,0 1 0 0,0-1 0 0,1 2 0 0,-1-1 0 0,1 0 0 0,1 1 0 0,-1 0 0 0,-1-1 0 0,1 0 0 0,1 1 0 0,-1 0 0 0,1 0 0 0,0 0 0 0,0 1 0 0,1 0 0 0,0 1 0 0,1 0 0 0,1 1 0 0,0 1 0 0,1-1 0 0,0 1 0 0,1 1 0 0,-1-1 0 0,1 1 0 0,0 0 0 0,0 0 0 0,0 0 0 0,0 0 0 0,1 0 0 0,-1 0 0 0,1 1 0 0,0 0 0 0,0 0 0 0,0 0 0 0,0 0 0 0,1 0 0 0,-1 0 0 0,0-1 0 0,0 1 0 0,0 0 0 0,1 1 0 0,-1-1 0 0,1 0 0 0,-1 0 0 0,0 0 0 0,0 0 0 0,0 0 0 0,0 0 0 0,1 0 0 0,0 1 0 0,0 0 0 0,0-1 0 0,0 1 0 0,0-1 0 0,-1 1 0 0,2 0 0 0,-1 0-525 1,1 0 525-1,-2 0 0 0,1-1 0 0,0 1 0 0,0-1 0 0,0 1 0 0,-1-1 0 0,0 0 0 0,0 0 0 0,0-1 0 0,-1 0 0 0,-1 0 0 0,1-1 0 0,0 1 0 0,-1-1 0 0,1 1 0 0,0-1 0 0,-1 1 0 0,1-1 0 0,-1 1 0 0,1-1 0 0,-1 1 0 0,1 0 0 0,0-1 0 0,0 1 0 0,0 0 0 0,0 0 0 0,0 0 0 0,0 0 0 0,1 1 0 0,-1-1 0 0,0 0 0 0,1 0 0 0,-1 0 0 0,-1-1 0 0,1 1 0 0,-1-1 0 0,1 1 0 0,-1 0 0 0,1-1 0 0,0 1 0 0,1 1 0 0,-1-1 0 0,0 0 0 0,1 0 0 0,0 1 0 0,0 0 0 0,0 0 0 0,3 2 0 0,0 1 0 0,0-1 0 0,-1 0 0 0,0-1 0 0,-1 0 0 0,0 0 0 0,0 0 0 0,-1-2 0 0,0 1 0 0,0 0 0 0,-1-1 0 0,0 0 0 0,0 0 0 0,0 0 0 0,0 0 0 0,0-1 0 0,0 2 0 0,0-2 0 0,0 1 0 0,0 0 0 0,2 2 0 0,1 1 0 0,0-1 0 0,0 0 0 0,-1 0-526-2,0 0 526 2,0-1 0 0,-1 0 0 0,0 0 0 0,0 0 0 0,0 0 0 0,0-1 0 0,-1 1 0 0,1-1 0 0,-1 1 0 0,1-1 0 0,-1 0 0 0,0 0 0 0,0 0 0 0,1 1 0 0,-1-1 0 0,0 0 0 0,0 0 0 0,1 0 0 0,-1 0 0 0,0 0 0 0,1 0 0 0,1 3 0 0,2 0 0 0,-1 0 0 0,0-1 0 0,0 1 0 0,-1-2 0 0,0 1 0 0,0 0 0 0,-1-1 0 0,0 0 0 0,1 0 0 0,-1 0 0 0,0 0-514-2,0-1 514 2,-1 1 0 0,1-1 0 0,-1 1 0 0,1-1 0 0,-1 0 0 0,0 0 0 0,-1-1 0 0,1 1 0 0,0-1 0 0,-1 1 0 0,0-1 0 0,0 0 0 0,0 0 0 0,0 0 0 0,0 0 0 0,0 0 0 0,0 0 0 0,0 0 0 0,0 0 0 0,0 0 0 0,0 0 0 0,0 0 0 0,0 0 0 0,1 0 0 0,-1 1 0 0,0-1 0 0,0 0 0 0,0 0 0 0,-1-1 0 0,1 0 0 0,-1 1 0 0,0-1 0 0,1 1 0 0,-2-1 0 0,1-1 0 0,0 1 0 0,-1 0 0 0,2 1 0 0,1 0 0 0,0 1 0 0,1 1 0 0,1 1 0 0,-2-2 0 0,0 0 0 0,-1-1 0 0,0 0 0 0,-2-2 0 0,1 1 0 0,-1-1 0 0,-1 0 0 0,1 0 0 0,-1-1 0 0,0 0 0 0,-1 0 0 0,1 0 0 0,-1-1 0 0,0 1 0 0,0-1 0 0,-1 0 0 0,1 0 0 0,-1 0 0 0,0 0 0 0,1-1 0 0,-2 1 0 0,1-1 0 0,-1 0 0 0,0-1 0 0,0 1 0 0,0-1 0 0,-1 0 0 0,-1-1 0 0,1 0 0 0,-2-1 0 0,0 1 0 0,0-2 0 0,-1 0 0 0,1 1 0 0,-2-2 0 0,1 1 0 0,0 0 0 0,0 0 0 0,0 0 0 0,0 0 0 0,2 2 0 0,0 0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5T11:46:59.314"/>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13 24 249349 45882,'0'0'-1533'544,"0"0"-3270"1165,-1-1 208 133,1 0 957-546,-1 1 2073-1295,1-1 137 3,0 0 124 540,-1 1 92 20,1-1-655-562,0 0 269 508,-1 0 888-512,0 0 85 1,1-1 84 1,-1 1 541 0,1 0 0 0,-1 0 0 0,1 0 0 0,-1 0 0 0,0 0 0 0,1-1 0 0,-1 1-529 3,0-1-72-5,0 1 36 2,1 0 565 0,0 1 0 0,0 0 0 0,0 1 0 0,0-1 0 0,1 0 0 0,-1 1 0 0,0-1 0 0,0 0-541-2,0 0 541 2,0 0-504 1,0 0 504-1,1 2 0 0,-1-1 0 0,1 0 0 0,0 1 0 0,0-1 0 0,0 1 0 0,0 0 0 0,0 0 0 0,0 0 0 0,0 0 0 0,-1-1 0 0,1 1 0 0,1 1 0 0,-1 0 0 0,1 0 0 0,-1 0 0 0,1 1 0 0,0-1 0 0,0 1 0 0,0-1 0 0,-1 1 0 0,1 0 0 0,1 0 0 0,-1 1 0 0,0-1 0 0,1 2 0 0,0-1 0 0,0 2 0 0,1-1 0 0,-1 2 0 0,1-1 0 0,0 1 0 0,0 0 7 524,0-1-7-524,0 2 0 0,0-1 0 0,0-1 0 0,0 1 0 0,0-1 0 0,0 1 0 0,-1-1 0 0,1 0 0 0,-1 0 0 0,1 0 0 0,0 0 0 0,-1 0 0 0,1 0 0 0,-1 0 0 0,1 0 0 0,0 0 0 0,-1 0 0 0,1 0 0 0,-1 0 0 0,1 0 0 0,-1 0-558-4,0-1 60 6,1 1 491 537,0 0 7-539,-1 1 0 0,1-1 0 0,0 1 0 0,0-1 0 0,0 1 0 0,0 1 0 0,0-1 0 0,0 0 0 0,0 0 0 0,1 0 0 0,-1 0 0 0,0 0 12 590,0 1-701 255,1 0 160-160,-1-1 527-142,1 1-541-16,-1 0-56-10,1 0 35-512,-1 0 14-9,1 0 550 4,-1-1 0 0,1 2 5 593,0-1-550 147,-1 0 536-196,1 0 9-544,0 1 0 0,0 0 0 0,0 0 0 0,1 1 0 0,-1-1 0 0,1 1 0 0,-1 0 0 0,1 0 0 0,-1 0 0 0,1 1 0 0,0-1 0 0,0 0 0 0,0 1 0 0,0 0 0 0,0-1 0 0,0 1 0 0,0 1 0 0,0-1 0 0,2 3 0 0,0 2 0 0,1-1 0 0,-1 0 0 0,0 0 0 0,-1-1 0 0,1-1 0 0,-1 0 0 0,0 0-12 545,0-1 12-545,0 1 0 0,0 0 8 575,0 0-3 60,0-1-5-635,-1 0 0 0,1-1 0 0,-1 1 0 0,1 0 0 0,-1-1 0 0,0 1 0 0,1-1 0 0,-1 0 0 0,0 1 0 0,1 0 0 0,0 1 0 0,0 0 0 0,0 0 0 0,0 0 0 0,0 0 0 0,1 0 0 0,-1-1 0 0,0 1 0 0,0 0 0 0,0 0 0 0,0-1-3 606,-1 1 3-606,1-1 0 0,0 0-502 3,-1 0-47-1,1 0 555 507,-1 0-6-509,1 0 0 0,0 0 0 0,0 1 0 0,0 0 0 0,0 0 0 0,1 1 0 0,-1 0 0 0,1-1 0 0,-1 1 0 0,1 0 0 0,-1-1 0 0,1 1 0 0,-1-1 0 0,0 1 0 0,1-1 0 0,-1 1 0 0,2 2-652 4,0 1 17-8,1 0 15 5,-2 0 620-1,1-2 0 0,1 4 0 0,0 0 0 0,0-1 0 0,-1-1 0 0,0 0 0 0,-1-2 0 0,0-1 0 0,-1 0 0 0,1-1 0 0,-1 0 0 0,0 0 0 0,0 0 0 0,0 0 0 0,1 1 0 0,-1-1 0 0,1 1 0 0,-1-1 0 0,0 1 0 0,0-1 0 0,1 0 0 0,-1 0 0 0,0 0 0 0,0 0 0 0,0-1 0 0,0 1 0 0,-1-1 0 0,1 0 0 0,0 0 0 0,-1 0 0 0,1 1 0 0,0-1-554 592,0 1 554-592,0-1 0 0,-1 0 0 0,1-1 0 0,-1 1 0 0,1 0-4 538,-1-1 4-538,0 0 0 0,0 0 0 0,0-1-9 506,-1 0 9-506,1-1 0 0,-2 0 0 0,1-1 0 0,0 0 0 0,-1 0 0 0,1-1 0 0,-1 1 0 0,0-1 0 0,0 0 0 0,0-1 0 0,0 1 0 0,0 0 0 0,0 1 0 0,1-1 0 0,-2 0 0 0,1-1 0 0,0 0 0 0,-1-1 0 0,-1-1 0 0,1 1 0 0,0-1 0 0,0 0 0 0,-1 0 0 0,1 0 0 0,-1 0 0 0,0-1 0 0,0 0 0 0,0 0 0 0,0 0 0 0,0-1 0 0,0 1 0 0,0 0 0 0,0 0 0 0,0-1 0 0,0 2 0 0,0-1 0 0,0 0 0 0,0 0 0 0,0 0 0 0,0-1 0 0,-1 0 0 0,1 1 0 0,0-1 0 0,-1 0 0 0,1 0 0 0,0 1 0 0,-1-1 0 0,1 1 0 0,0-1 0 0,0 1 0 0,0 0 0 0,0 0 0 0,0 1 0 0,1-1 0 0,-1 0 0 0,0 0-512 5,0 0 512-5,0 0 0 0,-1-1 0 0,0-1 0 0,0 0 0 0,0 0 0 0,0-1-543-2,-1 0 12 7,1-1 531-5,-1 1 0 0,0 0 0 0,1 0 0 0,-1-1 0 0,1 1 0 0,-1 0 0 0,1 1-511-2,-1-1 511 2,1 0 0 0,-1 0 0 0,1-1 0 0,-1 1 0 0,0 0 0 0,0-1 0 0,1 0 0 0,-1 0 0 0,0 0 0 0,0 1 0 0,0-1 0 0,0 0 0 0,-1-1 0 0,0-1 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5T11:46:59.317"/>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2 3 246267 42193,'0'0'0'0,"0"0"0"0,0 0 0 0,0 0 0 0,0 0 0 0,-1-1 0 0,1 0 0 0,0 1 0 0,0-1 0 0,0 1 0 0,0 1 0 0,0 0 0 0,1 0 0 0,0 1 0 0,0-1 0 0,-1 1 0 0,1-1 0 0,0 0 0 0,-1 0 0 0,1 0 0 0,-1 0 0 0,0 0 0 0,1-1 0 0,-1 1-9-509,0-1 9 509,1 1 0 0,-1 0 0 0,0 0 0 0,1 1 0 0,1 0 0 0,0 2 0 0,-1-1 0 0,2 2 3-516,0 0-3 516,0 2 0 0,1 0 0 0,0 2 0 0,1 0 0 0,-1 0 0 0,1 1 0 0,0-1 0 0,-1-1 0 0,1 1 0 0,-1 0 0 0,0-1 0 0,0 0 0 0,0 0 0 0,0-1 0 0,0 0 0 0,-1 0 0 0,0-1 0 0,1 1 0 0,-1-1 0 0,1 1 0 0,-1 1 0 0,1-1 0 0,-1-1 0 0,0 0 0 0,0 0 0 0,-1-2 0 0,0 0 0 0,0 0 0 0,0 0 0 0,0-1 0 0,-1 0 0 0,1 0 0 0,-1 0 0 0,1 0 0 0,-1 0 0 0,1-1 0 0,-1 1 0 0,0-1 0 0,0 1 0 0,1-1 0 0,-1 1 0 0,1 0 0 0,-1 0 0 0,1 1 0 0,0-1 0 0,-1 0 0 0,1 0 0 0,0 1 0 0,0-1 0 0,-1 1 0 0,1-1 0 0,0 1 0 0,0 0 0 0,0-1 0 0,0 1 0 0,0 0 0 0,0 0 0 0,0 1 0 0,0-1 0 0,1 1 0 0,0 1 0 0,0-1 0 0,0 1 0 0,0 1 0 0,0-1 0 0,1 2 0 0,0-1 0 0,0 1 0 0,0 0 0 0,0 0 0 0,1 1 0 0,-1 0 0 0,1 0 0 0,-1 0 0 0,1 0 0 0,-1 0 0 0,1 0 0 0,-1 0 0 0,1-1 0 0,-1 1 0 0,1-1 0 0,-1 1 0 0,0-1 0 0,1 1 0 0,-1-1 0 0,0 1 0 0,1 0 0 0,-1 0 0 0,1-1 0 0,-1 1 0 0,0-1 0 0,1 1 0 0,-1-1 0 0,0 0 0 0,0 0 0 0,0 0 0 0,0 0 0 0,0 0 0 0,0 0 0 0,1 1 0 0,-1-1 0 0,1 1 0 0,0 2 0 0,1 1 0 0,0 0 0 0,2 2 0 0,-1 0 0 0,0 0 0 0,0 0 0 0,0-1 0 0,-1 0 0 0,0-1 0 0,1 1 0 0,-1 0 0 0,1-1 0 0,-1 1 0 0,1 0 0 0,-1-1 0 0,1 1 0 0,-1-1 0 0,0 1 0 0,1 0 0 0,-1 0 0 0,1 0 0 0,0 0 0 0,-1 0 0 0,1 1 0 0,0-1 0 0,1 1 0 0,-1 1 0 0,1 1 0 0,1 0 0 0,-1 1 4 547,1 1-9 19,0 0 5-566,1 1 0 0,-1-1 0 0,1 2-1 598,0-1 1-598,-1-1 0 0,1 1 0 0,-1-1 0 0,1 1 0 0,-1-1 0 0,0 0 0 0,0-1 0 0,-1 0 0 0,1 0 0 0,-1-1 0 0,1 1 0 0,-1-1 0 0,0 0 0 0,0 0 0 0,0-1 0 0,0 0 0 0,-1 0 0 0,1 0 0 0,0 1-4 638,0 0 7-67,0-1-3-60,0 1 0-511,1 1 0 0,-1-1 0 0,1 1 2 602,-1 0 0-78,1 0-2-524,0 0 0 0,-1 0-1 563,0-1 9-47,0 0-8-516,0-1 0 0,0 0 0 0,-1 0 0 0,1-1 0 0,-1 1 0 0,0-1 0 0,1 0 0 0,-1 0 0 0,-1-1 0 0,1 0 0 0,-1 0 0 0,1-1 0 0,-1 1 0 0,0-1 0 0,0-1 0 0,0 1 0 0,-1-1 0 0,1-1 0 0,-1 0 0 0,0 0 0 0,0 0 0 0,0 0 0 0,0-1 0 0,-1 0 0 0,1 0 0 0,-1 0 0 0,1 0 0 0,-1 0 0 0,1 0 0 0,0-1 0 0,-1 1 0 0,0 0 0 0,1 0-15 533,0 2 15-533,1-1 0 0,-2-1 0 0,1 0 0 0,-1 0 0 0,1-1 6 547,-1 0-6-547,0 0 0 0,0 0 0 0,0 0 10 550,0 0-10-550,0 0 0 0,0-1 0 0,0 1 0 0,0 0 0 0,-1-1 0 0,1 0 0 0,0 0 0 0,-1 1 0 0,1-1 0 0,-1 0 0 0,1 0 0 0,0 0 0 0,-1 0 0 0,1 1 0 0,0 0 0 0,0 0 0 0,1 0 0 0,-1 0 0 0,0 1 0 0,0-1 0 0,0 0 0 0,0 0 0 0,0-1 0 0,0 1 0 0,0 0 0 0,0-1 0 0,0 1 0 0,0 0 0 0,0 1 0 0,1-1 0 0,-1 0 0 0,0 0 0 0,-1-1 0 0,1-1 0 0,-1 0 0 0,0 0 0 0,-1 0 0 0,1-1 0 0,-1-1 0 0,0 1 0 0,1-1 0 0,-2-1 0 0,1 0 0 0,-1 0 0 0,1 0 0 0,-1-1-662 5,0 1 662-5,0-2 0 0,0 0-493 0,-1 1-44 537,1-1 537-537,-1 0 0 0,1-1 0 0,-1 0 0 0,0 1 0 0,0-1 0 0,0 1 0 0,1 0 0 0,0 0 0 0,-1 0 0 0,0 0 0 0,1-1 0 0,-1 1 0 0,0 0 0 0,1-1 0 0,-1 1 0 0,1 0 0 0,-1 0 0 0,1 0 0 0,-1 0 0 0,1 1 0 0,0 0 0 0,0 0 0 0,0 0 0 0,0 0 0 0,0 0 0 0,1 1 0 0,-1-1 0 0,0 0 0 0,0 0 0 0,0 0 0 0,-1-1 0 0,1 0 0 0,-1 0 0 0,1 0 0 0,-1 0 0 0,1-1 0 0,-1 1 0 0,0-1 0 0,0 0 0 0,0-1 0 0,-1 0 0 0,0-1 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7:57.064"/>
    </inkml:context>
    <inkml:brush xml:id="br0">
      <inkml:brushProperty name="width" value="0.1" units="cm"/>
      <inkml:brushProperty name="height" value="0.6" units="cm"/>
      <inkml:brushProperty name="inkEffects" value="pencil"/>
    </inkml:brush>
  </inkml:definitions>
  <inkml:trace contextRef="#ctx0" brushRef="#br0">1 0 7920 156977 67774,'0'0'816'23753'554,"0"0"-9552"-23753"-554</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0.878"/>
    </inkml:context>
    <inkml:brush xml:id="br0">
      <inkml:brushProperty name="width" value="0.1" units="cm"/>
      <inkml:brushProperty name="height" value="0.6" units="cm"/>
      <inkml:brushProperty name="inkEffects" value="pencil"/>
    </inkml:brush>
  </inkml:definitions>
  <inkml:trace contextRef="#ctx0" brushRef="#br0">1 1 5064 222341 73448,'0'0'544'-6364'-1278,"0"0"-544"-2577"-484,0 0 1920 1667 420,0 0-848 4325 807,0 0 8 228 33,0 0-600 182 499,0 0-128 207 0,0 0 312-1692-533,0 0-304 2449-2,0 0 8 162 534,0 0 0 144 6,0 0 0 70 1,0 0-24-916-11,0 0-200 1361 15,0 0 384-659-11,0 0 336 67 0,0 0-424 729 10,0 0-208 72-9,0 1-160 545 3,0 1 0 0 0,0 0 128 0 0,0 0-96 0 0,0 1 0 0 0,0 0-104 0 0,2 1 72 0 0,-1 1-72-521-4,1-1 64 521 4,1 1-160 0 0,2 1-32 0 0,0 2 0 0 0,3 2 72 0 0,1 3 184-536-510,1 0 0-90-48,1 0 8 82 556,-1 0-216 544 2,2-1-48-549 6,0 0 0-13-579,0-1-8-5 26,1 1 232 43 11,2 0 192 7 544,2 2-136 517-8,-2 0-152 0 0,-3-1 64 0 0,-3-2-64 0 0,0-1 0 0 0,-1-2 0 0 0,1 0 0-1-547,0 0 0 1 547,0-1 0 0 0,0 0 0 0 0,0 2 0 0 0,2-1 0 0 0,-2 1 0 0 0,0 0 0-526 5,-1-1 0 526-5,-1-2 0 0 0,-1 0 0 0 0,0-2 0 0 0,0-1 0 0 0,-1 0 0-501-5,0-1 0-46 5,-1-1 0 547 0,-2-1 0 0 0,-1 0 0 0 0,-1 0 64-613 1,1 0-64 613-1,-2 0 0 0 0,1-1-72 0 0,0 1-312 0 0,0 0-15216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1.523"/>
    </inkml:context>
    <inkml:brush xml:id="br0">
      <inkml:brushProperty name="width" value="0.1" units="cm"/>
      <inkml:brushProperty name="height" value="0.6" units="cm"/>
      <inkml:brushProperty name="inkEffects" value="pencil"/>
    </inkml:brush>
  </inkml:definitions>
  <inkml:trace contextRef="#ctx0" brushRef="#br0">1 275 6448 162731 60747,'0'0'696'0'0,"1"-1"-272"0"0,1-3 584 0 0,2-3 24 0 0,-2-1 24 0 0,2 0-24 0 0,0 2-536 0 0,0-1 496 0 0,1-1-896 0 0,-1 2-96 0 0,1 0 0 0 0,1 0 0 0 0,0-1 0 0 0,-1 0 0 0 0,1-1 256 0 0,1-1 32 0 0,1 2 8 0 0,1-2 112 0 0,3 0-272 0 0,-1 0-72 0 0,-1 0 104 0 0,0 0 24 0 0,-2 0 0 0 0,0 1 0 0 0,-3-1 96 0 0,-2 1 32 0 0,0 1 0 0 0,0-1-1 0 0,-1 1-159 0 0,1-1-24 0 0,1 0-8 0 0,-1 0 0 0 0,2-2-64 0 0,-1 0-64 0 0,1 1 64 0 0,-1 2-64 0 0,0 3 0 0 0,-2 1 0 0 0,-1 1 0 0 0,-1 2-10199 0 0,1 0 2999 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6.651"/>
    </inkml:context>
    <inkml:brush xml:id="br0">
      <inkml:brushProperty name="width" value="0.1" units="cm"/>
      <inkml:brushProperty name="height" value="0.6" units="cm"/>
      <inkml:brushProperty name="inkEffects" value="pencil"/>
    </inkml:brush>
  </inkml:definitions>
  <inkml:trace contextRef="#ctx0" brushRef="#br0">0 13 4144 201102 58207,'0'0'368'-1941'0,"0"0"-296"-779"2,0 0 968-6721-3,0 0 192 6999 2,0 0 40 434-5,0 0 568-1897 2,0 0-1424 2306 5,0 0-24 271-1,0 0-8 45-1,0 0 64 44-1,0 0 16 143-3,0 0 784-1328 0,0 0-952 1725 4,1-1 280-675 3,0-1-344 836-8,0 0 208 538 4,0 0 0-1017 3,0 0-216 1017-3,1 0 0 0 0,0 1 248-507-7,3 0-217 507 7,3 4 401 0 0,3 1-528 0 0,2 0-8 0 0,0 1 0 0 0,1 1-120 0 0,1-1 64 0 0,-1 1-64 0 0,0-1 0-497 3,-2-1 0 497-3,-1 0 0 0 0,0-1 0-567 2,0 0 0-72-2,1 1 0 86 519,0 0 0-51-520,1 0 0-39 3,-2 0 0 643-2,0 0 64 0 0,-1-1-64 3 512,-1 1 64-1 32,0-1-64-2-544,-1 1 88-520-2,-1 0 24 520 2,-1 0-32 0 0,1 0-8 0 0,-2-1 0 0 0,-1-1-8 0 0,-1 0-64 0 0,1-1-96 0 0,-1 0-320 0 0,0-1 360 0 0,0-1 528 0 0,0 1-224 0 0,-2-1-176 0 0,0 1-72 0 0,0 0 64 0 0,-1-1-64 0 0,0 1 0 0 0,-1-1 0 0 0,0 0-7391 0 0,0 0-3689 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7.423"/>
    </inkml:context>
    <inkml:brush xml:id="br0">
      <inkml:brushProperty name="width" value="0.1" units="cm"/>
      <inkml:brushProperty name="height" value="0.6" units="cm"/>
      <inkml:brushProperty name="inkEffects" value="pencil"/>
    </inkml:brush>
  </inkml:definitions>
  <inkml:trace contextRef="#ctx0" brushRef="#br0">0 288 3224 159351 55917,'0'0'136'0'0,"0"0"40"0"0,0 0-176 0 0,0 0 1016 0 0,0 0 1384 0 0,0 0-1184 0 0,0 0-832 0 0,0 0-176 0 0,0 0-32 0 0,0 0-8 0 0,0 0 288 0 0,1-1 584 0 0,0-1-512 0 0,0 1-400 0 0,0 0-128 0 0,-1-1 80 0 0,2 0 296 0 0,-1-1 448 0 0,1 1-408 0 0,0-1-288 0 0,-1-1 16 0 0,1 1-80 0 0,-1 0 264 0 0,1-1 56 0 0,1 0 0 0 0,-1 1 8 0 0,0-1-216 0 0,-1 2-48 0 0,1-1 0 0 0,2 0-8 0 0,1 0-120 0 0,0 0 0 0 0,2 0 0 0 0,0-1 0 0 0,1 0 448 0 0,-1-1 64 0 0,1 0 7 0 0,1 0 9 0 0,0-1-192 0 0,2-2 248 0 0,2-2-40-5 544,0-2-304 5-544,1 1 0 0 0,-1-1 0 6 556,-1 2-32-3 11,-1-1-8-12-1,0 0 200 11 12,0-2-216-2-578,-2 1-8 0 0,0 2 0-9 577,-1 0 0 9-577,-2 1-8 0 0,1 1 0 15 510,-2 1 0 495-4,-1 1 160 580 11,0 1-168-1090-517,-1 0 0 0 0,0 1 0 0 0,-2 2-56 0 0,0 0 80 0 0,0 1-96 0 0,0 1-88 0 0,0-2 0 0 0,1 0 64 0 0,1-1-64 0 0,0-1 0 0 0,-1 1 0 0 0,-1 1 0 0 0,1 0 0 0 0,0 1 0 0 0,-1 0 0 0 0,-1 0 0 0 0,1 1 0-1204 3,-1 0 0 1204-3,0 0-368 0 0,0 0 184 0 0,0 0-22055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16.522"/>
    </inkml:context>
    <inkml:brush xml:id="br0">
      <inkml:brushProperty name="width" value="0.1" units="cm"/>
      <inkml:brushProperty name="height" value="0.6" units="cm"/>
      <inkml:brushProperty name="inkEffects" value="pencil"/>
    </inkml:brush>
  </inkml:definitions>
  <inkml:trace contextRef="#ctx0" brushRef="#br0">1 1 3224 176387 59330,'0'0'288'0'0,"0"0"-288"0"0,0 0 880 0 0,0 0 120 0 0,0 0 24 0 0,0 0 504 0 0,0 0-776-1034 7,0 0-392 1034-7,0 0 8 0 0,0 0 368 0 0,0 0 80 0 0,0 0 128 0 0,0 0-40 0 0,0 0-56 0 0,0 0-168 0 0,1 1-456 0 0,0 0 0 0 0,1 1-8 0 0,0 1-120 0 0,0 0-16 0 0,-1-2-8 0 0,0 1 0 0 0,0-1 80 0 0,0 1 8 0 0,0-1 8 0 0,0 0 0 0 0,0 1-96 0 0,0 0-72 0 0,-1 0 96 0 0,1-1 0-832-2,-1 0 0 832 2,2 0-96 0 0,0 0 79 0 0,-1 0-79 0 0,1 0 64 0 0,1 2-64 0 0,1 0 0 0 0,1 1 64 0 0,1 1-64 0 0,-1 2 200 0 0,0 0 200 0 0,1 0-200 0 0,-2 0-200 0 0,2 1-96 0 0,0 1 96-543-4,1-1 0 543 4,-1 0 72 0 0,1 0-8 0 0,-2-2-64 0 0,-1-2 0 0 0,-2 0 0 0 0,1 0 0 0 0,-1-1 0 0 0,1 3 128 0 0,1 2 8 0 0,0 0 8 0 0,-1-1 0 0 0,2 1-144 0 0,-1-2 0 577 5,0-1 0-577-5,0-1 64-526-3,1 0 8 526 3,-1 0-72 0 0,1 0 96 0 0,0-1-24 0 0,-1-1-8 0 0,0 1 0 526 3,0 0-64 663-8,-1 0 64-1189 5,-1-1-64-1324 0,0-1 64 1324 0,-2 2 0 645 6,1 0-64-645-6,-1 0 96 0 0,0-2-32 0 0,0 1-64 0 0,-1-2 80 0 0,1 1-80 627 2,2-1 208-627-2,0 1-80 0 0,1-1 8 593-2,-1 1 0 67-1,-1-1-136 32 8,0 0 0-692-5,-1 0-64-625-3,0 0 64 625 3,0 0-72 0 0,0 0 72 0 0,0 0-64-507-3,0 0-19151 507 3</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17.221"/>
    </inkml:context>
    <inkml:brush xml:id="br0">
      <inkml:brushProperty name="width" value="0.1" units="cm"/>
      <inkml:brushProperty name="height" value="0.6" units="cm"/>
      <inkml:brushProperty name="inkEffects" value="pencil"/>
    </inkml:brush>
  </inkml:definitions>
  <inkml:trace contextRef="#ctx0" brushRef="#br0">1 325 3680 178965 56696,'0'0'392'0'0,"0"0"-392"0"0,0 0 984 731 4,0 0 176-731-4,0 0 40 0 0,0 0 8 0 0,0 0-704 0 0,0 0 192 0 0,0 0-368 0 0,0 0-88 0 0,0 0 200 0 0,1 0-224 0 0,0-2-144-548-3,-1-1 8 548 3,2-1 216 0 0,1-2 16 0 0,0 0 0 0 0,0 0 184 0 0,0-1-336 0 0,0 1-8 0 0,0 0 0 0 0,-1 1 80 578 3,0 0 24-60-3,1-1 0-518 0,0-2 0 0 0,2 0 104 0 0,0-2 24 0 0,0 0 8 0 0,0 0 0 0 0,2-1 40 0 0,-1 0 7 0 0,1 0 1 0 0,-1 0 0 0 0,0 0-16 0 0,0 1 0-594 0,1-1 0-380-7,-1 1 0 974 7,-1 1 128 0 0,2-2 608-808-1,1-2-432 199-1,0 0-728 609 2,0-1 80 0 0,1 0-80-1130 0,0 0 0 1130 0,-1 2 0 0 0,-3 3 0 0 0,1 1 240 0 0,-2 2 112-720 6,-1 2 16-215-4,-1 2 8 935-2,-1 1-192 0 0,-1 1-40 0 0,0 0-8-507-4,0 0 0 507 4,0 1-136 0 0,-1-1 0 0 0,1 0 0-493 5,0 1 208 493-5,0-1 16 0 0,0 0 0 0 0,0 0-136-538-9,0 0-520 538 9,0 0 208 0 0,0 0 224 0 0,0 0-13847 0 0,0 0 4095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6T05:28:34.084"/>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3 226985 55233,'0'1'-4248'5,"0"0"2087"-10,0-1 1076 589,0 1 3 24,0-1-596-606,0 0 300-4,0 0 759 542,0 0 56 21,0 0 563-561,0 0-1059 1,0 0 1059-1,0 0 0 0,0 0 0 0,0 0 8 533,0-1-8-533,0 0 0 0,0 0 0 0,0 0 0 0,0 0 0 0,0 1-7 572,0 0 7-572,0-1 0 0,0 3 0 0,0 0 0 0,0 0 0 0,0 0 0 0,0 2 0 0,0 2 0 0,0 0 0 0,0 0 0 0,0-2 0 0,0-1 0 0,0-1 0 0,0 0 0 0,0-1 0 0,0 0 0 0,0 0 0 0,0-1 0 0,0 1 0 0,0 0 0 0,0 1 0 0,0-1 0 0,0 1 0 0,0 0 0 0,0 1 0 0,0-1 0 0,0-1 0 0,0 0 0 0,0 3 0 0,0 0 0 0,0 1 0 0,0 0 0 0,0-1 0 0,0 1 0 0,0 2 0 0,0-1 0 0,0 0 0 0,0-2 0 0,0-1 0 0,0-2 0 0,0 0 0 0,0-1 0 0,0 0 0 0,0 1 0 0,0 0 0 0,0 1 0 0,0 1 0 0,0-1 0 0,0 2 0 0,0 1 7 570,0 1-7-570,0-1 0 0,0 0 0 0,0 2 0 0,0 0 0 0,0 1 0 0,0 0 0 0,0 0 0 0,0 0 0 0,0-1 0 0,0-1 0 0,0-1 0 0,0-2 0 0,0 1 0 0,0 1 0 0,0-1 0 0,0 2 0 0,0-1 0 0,0-1 0 0,0-1 0 540,0-1 0-540,0 0 0 0,0 0 0 0,0-1 0 0,0 1 0 0,0 2 0 0,0 0 0 0,0 0 0 0,0 2 0 0,0-1 0 0,0 1 0 0,0 0 0 0,0 0 0 0,0-2 0 0,0 2 0 0,0 0 0 0,0-1 0 0,0-1 0 0,0-1 0 0,0 0-573 6,0-1 573-6,0 0 0 0,0-1 0 0,0 0 0 0,0 0 0 0,0 1 0 0,0-1 0 0,0 1 0 0,0-1 0 0,0 1-514-1,0-1 514 1,0 1 0 0,0 0 0 0,0 2 0 0,0-1 0 0,0 2 0 0,0-1 0 0,0-1 0 0,0-1 0 0,0 1-529 0,0-1 529 0,0 0 0 0,0 1 0 0,0 0 0 0,0 0 0 0,0-1 0 0,0 0 0 0,0-1 0 0,0 0 0 0,0-1 0 0,0 1 0 0,0-1 0 0,0 1 0 0,0 1 0 0,0 0 0 0,0 1 0 0,0 0 0 0,0 2 0 0,0 0 0 0,0-1 0 0,0 0 0 0,0 1 0 0,0 1 0 0,0-1 0 0,0 1 0 0,0 1 0 0,0-2 0 0,0-1 0 0,0 0 0 0,0 0-528-2,0 1 528 2,0-1 0 0,0 0 0 0,0-1 0 0,0 1 0 0,0-2 0 0,0 1 0 0,0 0 0 0,0 1 0 0,0 0 0 0,0 0 0 0,0 0-560 4,0 1 560-4,0 0 0 0,0 2 0 0,0-1 0 0,0-1 0 0,0 0 0 0,0-2 0 0,0-1 0 0,0 1 0 0,0 1 0 0,0-1 0 0,0 1 0 0,0-1 0 0,0 2 0 0,0 0 0 0,0-1 0 0,0 0 0 0,0 1 0 0,0 0 0 0,0 0 0 0,0 1 0 0,0 0 0 0,0-1 0 0,0 1 0 0,0 1 0 0,0 1 0 0,0 0 0 0,0 1 0 0,0-1 0 0,0 1 6 519,0 1-6-519,0-1 0 0,0 1 0 0,0-1 0 0,0 0 0 0,0-1 0 0,0-1 0 0,0 0 0 0,0 0 0 0,0 0 0 0,0-1 0 0,0 0 0 0,0-2 0 0,0 1 0 0,0-1 0 0,0 0 0 0,0 0 0 0,0-1 0 0,0 0 0 0,0 1 0 729,0 0 0-729,0 0 0 0,0 0 0 0,0 3 0 0,0-1 0 0,0 0 0 0,0-1 0 0,0 0 0 0,0 1 0 0,0 0 0 0,0 1 0 0,0-1 0 0,0 1 0 0,0-1 0 0,0 0-538 2,0-1 538-2,0-2 0 0,0 1 0 0,0-1-519-5,0 0 519 5,0 1 0 0,0-2 0 0,0-1-508 1,0 2 508-1,0 1 0 0,0 1 0 0,0 0 0 0,0 0 0 0,0 1 0 0,0-1 0 0,0 2 0 0,0 1 0 0,0 0 0 0,0 0 0 0,0 0 0 0,0 1 0 0,0-1-524 3,0-1 0-3,0 1 524 0,0 0 0 0,0 0 0 0,0 0 0 0,0 1 0 0,0 1 0 0,0-1 0 0,0 1 0 0,0-1 0 0,0 1-523-2,0-1 523 2,0-1 0 0,0 1 0 0,0-2 0 0,0 1 0 0,0 0 0 0,0 0 0 0,0 1 0 0,0 0 0 0,0 1 0 0,0 0 0 0,0-1 0 0,0-1 0 0,0 0 0 0,0 0 0 0,0 1 0 0,0 1 0 0,0 0 0 0,0 0 0 0,0 0 0 0,0 0 0 0,0 0 0 0,0 1 0 0,0 0 0 0,0-1 0 0,0-1 0 0,0 1 0 0,0-1 0 0,0 1 0 0,0-1 0 0,0 1 0 0,0-1 0 0,0 0 0 0,0 0 0 0,0 0 0 0,0 1 0 0,0-1 0 0,0 1 0 0,0-1 0 0,0 0 0 0,0 1 0 0,0 0 0 0,0 0 0 0,0 1 0 0,0 0 0 0,0-1-564 559,0 1 564-559,0 0 0 0,0 0 0 0,0 1 0 0,0-1 0 0,0 1-691 5,0 0 170-6,0 1 521 1,0-1 0 0,0 0 0 0,0-1 0 0,0 0 0 0,0-1 0 0,0 0-520-3,0-2 520 3,0 0 0 0,0 0 0 0,0 0 0 0,0 0 0 0,0 1 0 0,0 0 0 0,0 0 0 0,0 1 0 0,0-1 0 0,0 0 0 0,0 0 0 0,0 1 0 0,0 1 0 0,0-1 0 0,0-1 0 0,0-1 0 0,0 0 0 0,0 0 0 0,0 0 0 0,0 0-10 648,0 1 10-648,0 1 0 0,0-1 0 0,0 3 0 0,0 0 0 0,0 0 0 0,0 0 0 0,0-2 0 0,0 1 0 0,0-3 0 0,0 1 0 0,0-2 0 0,0 2 0 0,0-2 0 0,0 1 0 0,0 0-504 1,0-1 504-1,0 0 0 0,0-1 0 0,0 1 0 0,0 0 0 0,0 3 0 0,0-1 0 0,0 2-521 1,0 0 521-1,0 0 0 0,0 0 0 0,0 0 0 0,0-1 0 0,0 0 0 0,0 0 0 0,0 1 0 0,0 0 0 0,0 0-520 0,0-2 520 0,0-1 0 0,0 0-538 0,0-1-17 1,0 0 555-1,0 0 0 0,0 0 0 0,0 0 0 0,0 0 0 0,0 1 0 0,0 0 0 0,0 0 0 0,0 1 0 0,0 0 0 0,0 0 0 0,0 0 0 0,0-1 0 0,0 1 0 0,0-1 0 0,0 0 0 0,0 0 0 0,0 1 0 0,0-2 0 0,0 1 0 0,0-1 0 0,0 1 0 0,0-1 0 0,0 0 0 0,0-2 0 0,0 2 0 0,0-1 0 0,0 1 0 0,0 0 0 0,0 0 0 0,0 0 0 0,0 0 0 0,0 0 0 0,0 1 0 0,0 0 16 532,0 1-16-532,0-2 0 0,0-1 0 0,0 1 0 0,0 0 0 0,0 1 0 0,0-1 0 0,0 1 0 0,0 0 0 0,0-2 0 0,0-1 0 0,0 0 0 0,0 1 0 0,0 1 0 0,0 0 0 0,0 0 0 0,0-1 0 0,0-1 0 0,0-1 0 0,0-1 0 0,0 0 0 0,0 2 0 0,0 0 0 0,0 0 0 0,0 1 0 0,0-2-528-7,0 0 528 7,0 1 0 0,0-1 0 0,0-2 0 0,0 2 0 0,0 1 0 0,0-1 0 0,0 1-538 3,0 1 538-3,0 0 0 0,0 2 0 0,0-1 0 0,0 0 0 0,0-1 0 0,0 0 0 0,0 1 0 0,0-2-518-3,0 0 28 5,0 0 490-2,0-1 0 0,0 0 0 0,0 0 0 0,0 2 0 0,0-2 0 0,0 2 0 0,0 0 0 0,0 0 0 0,0 2 0 0,0 0 0 0,0 0-683-2,0 0 156 4,0-2 527-2,0 0 0 0,0 0 0 0,0 2 0 0,0 0 0 0,0 1 0 0,0-1 0 0,0-1 0 0,0-2 0 0,0-2 0 0,0 0 0 0,0 1 0 0,0 0 0 0,0-1 0 0,0 0 0 0,0 1 0 0,0 0 0 0,0 1 2 652,0-1-2-652,0-2 0 0,0 2 0 0,0 0 0 0,0 1 0 0,0-2 0 0,0 1 0 0,0 1 0 0,0 1 0 0,0 0 0 0,0 0 0 0,0-1 0 0,0 0 0 0,0-1 0 0,0 0 0 0,0 1 0 0,0 1 0 0,0-1 0 0,0 0 3 559,0 0-3-559,0-2 0 0,0 1 0 0,0-1 0 0,0 1 0 0,0-1 0 0,0-1 0 0,0-1 0 0,0 2 0 0,0 0 0 0,0-1 0 0,0 1 0 0,0-1 0 0,0 1 0 0,0-1 0 0,0 2 0 0,0-1 0 0,0-1 0 0,0 1 0 0,0 0 0 0,0-1 0 0,0 0 0 0,0-2 0 0,0 2 0 0,0-1 0 0,0 2 0 0,0-1 0 0,0 2 0 0,0-2 0 0,0 1 0 0,0 0 0 0,0 2 0 0,0-1 0 0,0 0 0 0,0-1 0 0,0 1-532-1,0 0 532 1,0-1 0 0,0 0 0 0,0 1 0 0,0 2 0 0,0 1 0 0,0-2 0 0,0-1 0 0,0-1 0 0,0 0 0 0,0-1 0 0,0 0 0 0,0-1-639 0,0 2 639 0,0 1 0 0,0 0 0 0,0-1 0 0,0 1 0 0,0 0-523 4,0 0 523-4,0 0 0 0,0-1 0 0,0 0 0 0,0 0 0 0,0 1 0 0,0-1 0 0,0 0 0 0,0-1-503 0,0 0 0-3,0 0 503 3,0 1 0 0,0 0 0 0,0-1 0 0,0-1 0 0,0 1 0 0,0 1 0 0,0-1 0 0,0 0 0 0,0-1 0 0,0 0 0 0,0-1 0 0,0 1 0 0,0-1 0 0,0 0 0 0,0 0 0 0,0-1 0 0,0 1 0 0,0 0 0 0,0 0 0 0,0 0 0 0,0 0 0 0,0 0 0 0,0 0 0 0,0 0 0 0,0 0 0 0,0 0 0 0,0 0 0 0,0 0 0 0,0 0 0 0,0 0 0 0,0 0 0 0,0 0 0 0,0 0 0 0,0 0 0 0,0 0 0 0,0 0 0 0,0 0 0 0,0 0 0 0,0 0 0 0,0 0 0 0,0 0-541 1,0 0 541-1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5:41.192"/>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813 19 227866 46315,'0'0'1173'2,"0"0"2526"-4,0 0-1866 5,0 0-211-10,0 0-90 14,0 0-103-8,0-1-217-2,0 1-222 5,0 0 948-1,0-1-1072 0,0 1-77-5,0-1-81 5,1 0-86-4,-1 0 600 2,0-1-713 4,1 0-509-3,-1-1 0 0,0 2 0 0,1-1 0 0,-1 2 0 0,0-1 0 0,0 1 0 0,0 0 0 0,0 0 0 0,0-1 0 0,0 0 0 0,0 1 0 0,0-1 0 0,0 1 0 0,0 0 528 5,0 0-528-5,0 0 0 0,0 0 0 0,0 0 0 0,0 0 0 0,0 0 0 0,0 0 0 0,0 1 0 0,0 0 0 0,0 0 0 0,-1 1 0 0,1 1 0 0,-1 1 0 0,0 0 0 0,0 1 0 0,0 0 0 0,0 2 0 0,0 0 0 0,-1 1 0 0,1 0 0 0,-1 2 0 0,0 0 0 0,0 0 0 0,0 0 0 0,0 1 0 0,0 0 0 0,-1 2 0 0,0 1 0 0,1-1 0 0,-1 2 0 0,0 0 0 0,0-1 0 0,1-1 0 0,-1 0 0 0,1-1 0 0,0-1 0 0,-1 1 0 0,1-1 0 0,0 1 0 0,0-1 0 0,-1 2 0 0,1-1 0 0,-1 1 0 0,1 1 0 0,-1-1 0 0,1 0 0 0,-1 1 0 0,0 0 0 0,0 2 0 0,0-1 0 0,0 1 0 0,0 0 0 0,0 0 0 0,0 0 0 0,0-1 0 0,0 0 0 0,0-1 0 0,0 0 0 0,1 0 0 0,-1 0 0 0,0 0 0 0,0 1 0 0,1-1 0 0,-1 0 0 0,0 0 0 0,1 0 0 0,-1 0 0 0,0 0 0 0,0 0 0 0,0 1 0 0,1 0 0 0,-1 0 0 0,-1 1 0 0,1 1 0 0,-1 3 0 0,-1 5 0 0,0 2 0 0,0-1 0 0,0-1 0 0,1-2 0 0,-1 2 0 0,0-1 0 0,1-1 0 0,-1-1 0 0,1-1 0 0,1-1 0 0,-1-1 0 0,0 1 0 0,0 0 0 0,0 0 0 0,0 0 0 0,0 0 0 0,1 0 0 0,-1-1 0 0,0 0 0 0,0 0 0 0,1 0 0 0,-1 0 0 0,0 0 0 0,1-1 0 0,-1 0 8 555,0 3-8-555,0 1 0 0,0-1 0 0,0 0 0 0,0-1 0 0,0-2 0 0,1 1 0 0,-1-1 0 0,1 1 0 0,-1 0 0 0,0 1 0 0,0-1 0 0,1 0 0 0,-1 0 0 0,0 0-491 3,0 0 491-3,1 1 0 0,-2 4 0 0,0 0 0 0,1 0 0 0,-1-1 0 0,1-1 0 0,0-2 0 0,0-1 0 0,1-1 0 0,-1 0 0 0,1-1 0 0,0 0 0 0,-1 0 0 0,1 0 0 0,0 1 0 0,-1 0 0 0,0 1 0 0,1-1 0 0,-1 1 0 0,0 0 0 0,1 1 0 0,-1 0 0 0,0 1 0 0,0 0 0 0,0-1 0 0,0-1 0 0,0 0 0 0,1 0 0 0,-1-2 0 0,1 1 0 0,-1 0 0 0,1-1 0 0,0 1 0 0,-1-1 0 0,0 3 5 526,0 0-5-526,0 1 0 0,0 0 0 0,0-2-13 603,1 0 13-603,-1-1 0 0,1-1 0 0,0 0 6 507,-1 0-508-508,1 0-16 533,0 1 518-532,-1-1-519 1,1 0 21 3,0-1 498 535,0 0-505-539,0 1 505 0,-1 1 0 0,0 1 0 0,1 0 0 0,-1-1 0 0,1 0 0 0,-1 0 0 0,1-1 0 0,-1 1 0 0,1-1 0 0,0 1 0 0,-1 0 0 0,1 0 0 0,-1 0-1 602,1 0-513-607,-1 0 2 9,0 1 512-4,1 0 0 0,-1-1 0 0,0 1-526-2,1-1 526 2,-1 0 0 0,1 0-527-5,0-1-21 537,-1 1 548-532,1-1 0 0,0 0 0 0,-1 0 0 0,1 0 0 0,0-1 0 0,-1 1 0 0,1 0 0 0,-1 3 0 0,0 1 0 0,0-2 0 0,1 1 0 0,-1-1 0 0,0-1 0 0,1 1 0 0,-1-1 0 0,1-1 0 0,-1 1 0 0,1 0 0 0,0-2 0 0,0 0-554 4,0 0 554-4,0-1 0 0,0 0 0 0,0-1 0 0,0 0 0 0,1-1 0 0,-1-1 0 0,1 1 0 0,0-2 0 0,0 0 0 0,-1 1 0 0,1-1 0 0,0 0 0 0,0 1 0 0,-1 0 0 0,1 0 0 0,0 1 0 0,-1-1 0 0,1 1 0 0,-1 0 0 0,1-1 0 0,-1 0 0 0,1 0 0 0,0 0 0 0,-1 0-489-3,1 0 489 3,0-1-545 0,0 0 24 4,0 1 521-4,-1-1-501-4,1 0 501 4,0-1 0 0,0 0 0 0,0 0 0 0,1 0-512 1,-1-1 512-1,0 1 0 0,0-1 0 0,0 0-500 1,1 0-2-3,-1-1 502 2,1 0 0 0,-1 0 0 0,0 0 0 0,1 0 0 0,-1 1 0 0,0-1 0 0,1 1 0 0,-1 0 0 0,0 0 0 0,0 0 0 0,1 1 0 0,-1 0 0 0,0 0 0 0,0 0 0 0,0 1 0 0,0-1 0 0,0 0 0 0,0 0 0 0,0-1-490-1,0 1 490 1,0-1 0 0,1 0-8 521,-1-1 10 26,1 0-7-33,-1-1 5-514,1 0 0 0,-1 0 0 0,1 0 0 0,0 0-496-2,-1-1 496 2,1 0 0 0,0 0 0 0,0-1 0 0,0-1 0 0,1 1-519-2,-1-2 11 2,0 0-11 4,1-1 22-7,0-1 497 3,-1 0 0 0,1-1 0 0,0 0 0 0,1 0 0 0,-1-2 0 0,1-2 0 0,1-7 0 0,0-2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6T05:28:42.70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32 227100 69870,'0'0'0'0,"0"0"0"0,0 0 0 0,0 0 0 0,0-2 0 0,0 0 0 0,0-1 0 0,0-2 0 0,0-1 0 0,0 2 0 0,0 0 0 0,0 1 0 0,0 2 0 0,0 0 0 0,0 1 0 0,0 0 0 0,0 0 0 0,0 0 0 0,0 1 0 0,0 1 0 0,0-1 0 0,0 2 0 0,0 0 0 0,0 0 0 0,0-1 0 0,0-1 0 0,0 0 0 0,0 0 0 0,0 1 0 0,0-1 0 0,0 0 0 0,0 1 0 0,0 0 0 0,0 1 0 0,0 0 0 0,0 0 0 0,0 1 0 0,0 1 0 0,0 0 0 0,0 2 0 0,0 2 0 0,0 1 0 0,0 0 0 0,0 4 0 0,0 1 0 0,0 0 0 0,0-2 824 0,0-1-824 0,0-2 0 0,0 0 0 0,0 0 0 0,0 0 0 0,0 2 0 0,0-1 0 0,0 2 0 0,0 4 0 0,0 2 0 0,0 2 0 0,0 0 0 0,0-2 0 0,0-1 0 0,0-1 0 0,0 0 0 0,0-1 0 0,0 0 0 0,0 0 0 0,0-2 0 0,0 0 0 0,0 0-6-499,0 0 6 499,0-2 0 0,0 0 0 0,0 0 0 0,0-1 0 0,0 0 0 0,0 0 0 0,0 0 0 0,0-1 0 0,0 0 0 0,0 0 0 0,0 0 0 0,0 0 0 0,0 0 0 0,0 0 0 0,0-1 0 0,0 1 0 0,0-1 0 0,0 0 0 0,0-1 0 0,0 3 0 0,0 0 0 0,0 0 0 0,0-1 0 0,0 0 0 0,0 0 0 0,0-1 0 0,0 1 0 0,0 0 0 0,0 3 0 0,0 2 0 0,0 1 0 0,0-1 0 0,0 2 0 0,0 1 0 0,0 0 0 0,0-1-565-3,0-1 565 3,0-2 0 0,0 0-503 0,0-2 0-2,0-2 503 2,0 0 0 0,0-1 0 0,0-1 0 0,0-2 0 0,0 0-522 4,0-1 522-4,0 1 0 0,0 0 0 0,0-1 0 0,0 0 0 0,0 0 0 0,0 1 0 0,0-1 0 0,0 0 0 0,0 0 0 0,0 0 0 0,0-2 0 0,0 2 0 0,0-1 0 0,0 1 0 0,0-2 0 0,0 1 0 0,0 2 0 0,0 0 0 0,0 0 0 0,0-1 0 0,0 0 0 0,0 0 0 0,0 0 0 0,0 0 0 0,0 2 0 0,0 1 0 0,0-1 0 0,0 0 0 0,0 0 0 0,0 1 0 0,0 1 0 0,0 0 0 0,0 1 0 0,0 0 0 0,0-1 0 0,0 0 0 0,0-2 0 0,0 0 0 0,0 0 0 0,0 0 0 0,0 1 0 0,0 1 0 0,0 1 0 0,0-1 0 0,0 1 0 0,0 1 0 0,0 0 0 0,0 2-664-4,0-1 121 10,0 0 543-6,0 2 0 0,0 2 0 0,0 1-503-9,0 1 0 12,0 0 0-2,0 0 0-1,0 0-80-4,0-1 583 4,0 1 0 0,0 1 0 0,0 0-524 3,0 0 524-3,0 1 0 0,0 0 0 0,0 0 0 0,0 4 0 0,0 0 0 0,0 1 0 0,0-1 0 0,0 0 0 0,0-1 0 0,0-1 0 0,0 1 0 0,0-1 0 0,0 0 0 0,0 1 0 0,0 0 0 0,0 0 0 0,0 1-5 532,0 0-538 37,0 0-73-566,0 1-127-6,0 0 42-1,0-1 30 550,0-1 689-25,0 0-21-5,0-1 3-516,0-1 0 0,0 0 0 0,0-1 0 0,0-1 0 0,0-1 0 0,0-1 0 0,0 0 0 0,0 0 0 0,0 0 0 0,0 0 0 0,0-1-602 3,0 0 602-3,0-1-21 516,0 0 21-516,0 0 0 0,0 2 0 0,0-1-692 5,0 2 65 549,0 0 76 60,0 0 551-614,0 0 0 0,0 2-512 3,0 0-22-10,0 0-106 7,0 1-79 0,0 0-29 2,0 0 49 1,0 0 699-3,0 0 0 0,0 0 0 0,0 0 0 0,0-1 0 0,0 0 0 0,0-2 0 0,0-1 0 0,0 1 0 0,0 0 0 0,0 0 0 0,0-2 0 0,0 0 0 0,0-2 0 0,0-1 0 0,0-1 0 0,0-1 0 0,0 2 0 0,0 1 0 0,0 0 0 0,0-1 0 0,0 0 0 0,0 0 0 0,0-1 0 0,0 0 0 0,0 0-535 581,0-1 535-581,0 1 0 0,0 0 0 0,0-1-693-6,0 0 153 9,0 1 540-3,0 0-592-2,0 0-62 7,0 0-50-6,0 0-49-7,0 0 199 16,0 1 554-8,0 1-604 1,0 0-131-7,0 3 735 6,0 0 0 0,0 0 0 0,0-1 0 0,0-1 0 0,0 0 0 0,0-1 0 0,0 1-521-1,0-2-229 3,0-1 750-2,0-1 0 0,0 0 0 0,0 0 0 0,0-1 0 0,0 0 0 0,0-1 0 0,0 1 0 0,0-1 0 0,0-1 0 0,0 1 0 0,0 0 0 0,0 0 0 0,0 0 0 0,0 1 0 0,0-1 0 0,0 1 0 0,0 0 0 0,0 1 0 0,0-1 0 0,0 1 0 0,0 0 0 0,0 0 0 0,0 0 0 0,0-1 0 0,0 1 8 509,0-1-8-509,0 1 0 0,0-2 0 0,0 1 0 0,0-2 0 0,0 1 0 0,0 0 0 0,0 1 0 0,0-1 0 0,0 0-607 3,0 2-572-5,0-1 538 4,0 0 35-6,0 1 606 4,0 0 0 0,0 0 0 0,0 1 0 0,0-1-508 7,0 0-14-11,0 0 522 4,0 0 0 0,0 0-626 5,0-1-84-6,0-2 1-2,0-1 83 2,0 1 626 1,0-1 0 0,0-1 0 0,0 1 0 0,0-2 0 0,0-1-507-2,0 0 507 2,0 1 0 0,0 2 0 0,0 0 0 0,0-1 0 0,0-2-543 0,0 1 1-2,0 1 10 9,0 1 532-7,0 1 0 0,0 0 0 0,0-1 0 0,0 0 0 0,0 0 0 0,0-2 0 0,0 1 0 0,0-2 0 0,0 1 0 0,0 0 0 0,0-1 0 0,0-1 0 0,0 0 0 0,0-1 0 0,0 1 0 0,0 1 0 0,0-1 0 0,0 0 0 0,0-2 0 0,0 1 0 0,0 0 0 0,0-1 0 0,0 0 0 0,0 1 0 0,0 0 0 0,0 0 0 0,0-1 0 0,0 1 0 0,0 0 0 0,0 0 0 0,0 0 0 0,0 0 0 0,0 0 0 0,0-1 0 0,0 0 0 0,0-1 0 0,0 2 0 0,0-1 0 0,0 1 0 0,0-1 0 0,0 0 0 0,0 0 0 0,0-1 0 0,0 0 0 0,0 0 0 0,0 0 0 0,0 0 0 0,0 1 0 0,0 1 0 0,0 0 0 0,0-1 0 0,0 0 0 0,0 0 0 0,0-1 0 0,0 2 0 0,0 0 0 0,0-1 0 0,0 1 0 0,0-1 0 0,0-1 0 0,0 1 0 0,0-1 0 0,0 1 0 0,0-1 0 0,0 1 0 0,0-1 0 0,0 1 0 0,0-1 0 0,0 1 0 0,0 0 0 0,0 0 0 0,0-1 0 0,0 1 0 0,0 1 0 0,0 0 0 0,0 0 0 0,0-1 0 0,0 0 0 0,0 0 0 0,0-1 0 0,0 0 0 0,0 0 0 0,0 0 0 0,0 0 0 0,0 1 0 0,0-1 0 0,0 1 0 0,0-1 0 0,0 0 0 0,0 0 0 0,0 0 0 0,0 0 0 0,0 0 0 0,0 0 0 0,0 0 0 0,0 0 0 0,0 0 0 0,0 0 0 0,0 0 0 0,0 0 0 0,0 0 0 0,0 0 0 0,0 0 0 0,0 0 0 0,0 0-3 527,0 0 3-527,0 0 0 0,0 0 0 0,0 0 0 0,0 1 0 0,0-1 0 0,0 1 0 0,0-1 0 0,0 1 0 0,0-1 21 515,0 0-21-515,0 0 0 0,0 0 0 0,0-1 0 0,0 0 0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10.837"/>
    </inkml:context>
    <inkml:brush xml:id="br0">
      <inkml:brushProperty name="width" value="0.1" units="cm"/>
      <inkml:brushProperty name="height" value="0.6" units="cm"/>
      <inkml:brushProperty name="inkEffects" value="pencil"/>
    </inkml:brush>
  </inkml:definitions>
  <inkml:trace contextRef="#ctx0" brushRef="#br0">70 1 2760 204621 53116,'0'0'248'0'0,"0"0"-248"0"0,0 0 1400 0 0,0 0 232 0 0,0 0 40 0 0,0 0 816 0 0,-1 0-1288 0 0,-2 0-160 0 0,1 1-600 0 0,-1 0-8 0 0,0-1 160 0 0,0 0-400 0 0,0 1-40 0 0,1-1-88 0 0,-1 0 0 0 0,2 0 96 0 0,-1 0 48 0 0,0 1-104 0 0,0-1 184 0 0,0 2 376 0 0,0 0-328 0 0,0 0 79 0 0,1 0 25 0 0,0-1 0 0 0,-1 1 0 0 0,0-1-184 0 0,0 0-32 0 0,0 1 0 0 0,-1-1-8 0 0,1 1-56 0 0,0-1 0 0 0,1 0-8 0 0,0-1 0 0 0,0 2-16 0 0,0 0 0 0 0,0 1 0 0 0,-1-1 0 0 0,1 0-136 0 0,0 0 0 0 0,0 0 0 0 0,0-1 0 0 0,0 1 0 0 0,1-1 120 0 0,-1-1-24 1 527,1 1-8-1-527,-1 0-88 0 0,1 1 0 0 0,-1 0 0 0 0,0-1 0 0 0,1 1 104 0 0,-1 0 64 0 0,1 1-88 0 0,0 1-8 0 0,1 0 72 0 0,1-1-72 0 0,2 1-8 0 0,0-1-64 0 0,0 1 64 0 0,2-1-64 0 0,1 2 0 0 0,0-1 72 0 0,1 1-72 0 0,0 1 64 0 0,1 0-64 0 0,0 0 80 0 0,1 2-80 0 0,0 0 96 0 0,2 2-32 0 0,3 3 120 0 0,-1 2-104 0 0,0-1 0 0 0,1 2 64 0 0,-1-3-144 0 0,-1-1 96 0 0,0-1 32 0 0,-1-3-64 0 0,-1 1 0 0 0,-1-1 0 0 0,-2-1 0 0 0,-1 0 0 0 0,-1-2 0 0 0,-2 0 0 0 0,1-1 8 0 0,-1 0 0 0 0,0 1 0 0 0,2 0 0 0 0,1 1-8 0 0,-1-1 0 0 0,1 2 0 0 0,0-1 0 0 0,1 1-64 0 0,-1 1 64 0 0,1 0 0 0 0,0-1-64 0 0,-1 1 80 0 0,-1-3 0 0 0,-2 0-80 0 0,0-1 96 0 0,-1 0-96 0 0,-1-1 96 0 0,0-1 24 0 0,0 0 8 0 0,-1-1 0 0 0,0 0 0 0 0,2 1-128 0 0,-1 0 0 0 0,0-1 64 0 0,0 0-64 0 0,-1 1 64 0 0,1 0-64 0 0,-1-1 88 0 0,-1 0-88 0 0,1-1 96 0 0,-1 1-32 0 0,0-1 0 0 0,0 0 24 0 0,1-1-8 0 0,1 0-80 0 0,-1-1 88 0 0,0 1-88 0 0,0 1 96 0 0,0-1-96 0 0,-1 1 64 0 0,0 0-64 0 0,0 0 0 0 0,0 0 0 0 0,0 0 0 0 0,0 0 64 0 0,0 0-64 0 0,0 0 0 0 0,0 0 0 0 0,-2-2-152 0 0,-1-2-9799 0 0,-1 0-4961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11.806"/>
    </inkml:context>
    <inkml:brush xml:id="br0">
      <inkml:brushProperty name="width" value="0.1" units="cm"/>
      <inkml:brushProperty name="height" value="0.6" units="cm"/>
      <inkml:brushProperty name="inkEffects" value="pencil"/>
    </inkml:brush>
  </inkml:definitions>
  <inkml:trace contextRef="#ctx0" brushRef="#br0">1 366 1840 203904 56249,'0'0'160'0'0,"0"0"-160"0"0,0 0 0 0 0,0 0 1880 0 0,0 0 336 0 0,0 0 72 0 0,0 0 952-4 1031,0 0-1960 4-1031,0 0-296 0 0,0 0-656 0 0,0 0-8 0 0,1 0 224 0 0,0-1-160 0 0,3-1 40 0 0,2-1 56 0 0,-1 0-241 0 0,0 0 113 0 0,0-1 392 0 0,2-2-64 0 0,2-1-104 0 0,0-1-288 0 0,1-1 48 0 0,0 0 8 0 0,-1 0 0 0 0,1 0 0 0 0,0-1-56 0 0,0 0 0 0 0,0-1-8 0 0,1-1 0 0 0,0-1-24 0 0,1 1-8 0 0,0-1 0 0 0,1-3 256 0 0,1-1-240 0 0,-1 0 0 0 0,-1 1 0 0 0,0 2 8 0 0,-1 1 0-1-521,-1 0 0 4-9,0 2 0-3 530,-1 0-48 0 0,-1-1-16 0 0,-1 1 0 0 0,0 1 0 0 0,-1 0-64 0 0,-1 0-16 0 0,0 2 0 0 0,-1 1 88 0 0,-1 2-144 0 0,0 1 0 0 0,-1 1 0 0 0,0 1-72 0 0,-1 1 96 0 0,-1 1-96 0 0,0 0 96 0 0,0 0-96 0 0,0 0 80 0 0,0 0 0 0 0,0 0-80 0 0,0 0 0 0 0,-1 1 0 0 0,1-1 0 0 0,0 0 0 0 0,0 0 0 0 0,0 0 0 0 0,0 0 0 0 0,0 0 0 0 0,0 0 0 0 0,0 0 0 0 0,0 0 0 0 0,0 0 64 0 0,0 0-64 0 0,0 0 0 0 0,0 0 0 0 0,0 0 0 0 0,0 0 0 0 0,0 1-15855 0 0,0 1 4727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6T05:28:58.46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31 2150 194930 77831,'0'0'651'-730,"-2"1"306"-306,0 1 234-261,-2 2 847-953,-1 1-1244 1290,0 0-185 97,1 0-63-486,0-2-27 125,2 0 5 724,0-2 22 503,2 0 0-1,-1-1-22 1,1 0-524-3,1 0 0 0,0-2-15-501,1 0 15 501,0 0 0 0,0 1 5-503,-1-1-5 503,0 1 0 0,-1 1 0 0,1 0 0 0,-1 0 0 0,0 0 0 0,-1 0 0 0,1 0 0 0,0 0 0 0,0 0 0 0,0 0 0 0,0 0-8-511,0 0 8 511,0 0 0 0,0 0 0 0,0 0 0 0,0 0 0 0,0 0 0 0,0 0 0 0,0 0 0 0,0 0 0 0,0 0 0 0,0 0 0 0,0 0 0 0,0 0 0 0,0 0 0 0,0 0 0 0,0 0 0 0,1-1 0 0,1-1 0 0,0 1 0 0,-1-1 544 4,0 1-544-4,0 0 0 0,1-1 0 0,0 0 0 0,1-1 0 0,1-1 0 0,1-1 0 0,1 0 0 0,0-1 0 0,0-1 0 0,1 0 0 0,1-1 0 0,-1 1 0 0,3-2 0 0,2-3 513-4,3-3-513 4,2-3 0 0,1 0 0 0,0 0 0 0,-2 3 0 0,-1 0 0 0,-2 1 0 0,-1 2 0 0,1-1 0 0,0 1 0 0,-1 0 0 0,-1 0 0 0,1 1 0 0,-2 0 0 0,2 0 0 0,-1-1 0 0,0 1 0 0,0 0 0 0,1-1 545 0,-1 1-21 1,0 0-524-1,0 1 0 0,-1 0 0 0,1-2 0 0,0 2 0 0,-1-1 0 0,-1 2 579 1,-1 1 1-4,0 0-42 7,-1 1-33-7,1 0-505 3,-1 0 0 0,2-2 0 0,2-3 0 0,3-2 0 0,2-2 0 0,-1 1 0 0,0 0 0 0,-2 2 0 0,0 0 0 0,0 1 0 0,-1 0 0 0,0 0 0 0,0 0 0 0,0 0 0 0,2-2 0 0,0-1 0 0,0 2 0 0,-1 0 0 0,-1 0 0 0,0 2 0 0,-2 1 0 0,-2 1 0 0,1 0 0 0,1-1 0 0,1-1 0 0,0 0 0 0,3-3 0 0,3-3 0 0,0 0 0 0,-1 1 0 0,-1 1 0 0,-2 2 519 4,1-1-13-11,0 0 26 15,0 1 8-14,-2 1-27 14,-1 0 8-14,0 1-521 6,0 1 0 0,-2 0 0 0,1 1 0 0,-1-1 554-5,1 1 15 6,-1-1-569-1,0 1 0 0,1 0 514 0,-1-1-514 0,1 1 0 0,0-1 0 0,0 0 0 0,-1 0 496 3,2 0-496-3,-1-1 0 0,0 1 0 0,1 0 549 0,0-1-549 0,-1 0 0 0,1 0 0 0,0 1 0 0,0-2 0 0,0 1 0 0,0 0 0 0,0 0 0 0,0 0 0 0,0 0 0 0,0 0 0 0,-1 1 0 0,0 0 0 0,0 1 0 0,-1 0 0 0,-1 0 0 0,3-1 0 0,0-1 0 0,0-1 0 0,0 1 0 0,1-1 0 0,0 1 0 0,0-1 0 0,-1 0 0 0,1 1 0 0,-1-1 0 0,1 0 0 0,0 1 0 0,-1-1 0 0,2-1 0 0,0 1 0 0,-1-1 0 0,0 2 0 0,-1 0 0 0,-1 1 0 0,0 0 511 7,-1 0-511-7,0 1 0 0,1 0 0 0,-1-1 515-8,2-1 508 13,1-1-511-6,0 0 35 0,0 0-547 1,0 0 0 0,0 1 0 0,-1-1 0 0,-1 2 512-5,0 1 32 13,-1-1-544-8,0 1 0 0,0 1 0 0,-1 0 0 0,1-1 0 0,0-1 0 0,1 0 0 0,0 1 0 0,-1-1 0 0,0 1 0 0,1 0 0 0,-1 0 0 0,-1 0 0 0,1 0 0 0,0 1 0 0,-1-1 0 0,1 0 0 0,1 0 0 0,-1 0 0 0,-1 0 0 0,0 1 0 0,0 0 0 0,0 0 0 0,0 0 0 0,-1 2 0 0,-3 1 0 0,0 2 0 0,-2 0 0 0,4-3 0 0,2-2 0 0,0 0 0 0,0 0 0 0,-1 1 0 0,1 0 0 0,-1 0 0 0,0 0 0 0,0 0 0 0,0-1 0 0,2-1 0 0,1-1 0 0,0 1 0 0,-2 0 0 0,-1 2 0 0,-2 3 0 0,-1 0 0 0,0-1 0 0,1 1 0 0,0-2 0 0,0 1 0 0,1-1 0 0,-1 2 0 0,-1-1 0 0,1 0 0 0,0 0 0 0,0 0 0 0,1-1 0 0,0 0 0 0,-1 1 0 0,0 0 0 0,0 0 0 0,0 1 0 0,-2 0 0 0,0 1 563 0,-1 1 19-8,0 0-582 8,1 0 0 0,0-1 0 0,0-1 544 1,0 1-544-1,0 0 0 0,1 0 0 0,0-1 0 0,1-2 0 0,1 1 0 0,0-1 0 0,-1 0 526 4,1 0 19-7,0 0-545 3,0 0 0 0,-1 1 0 0,0 1 0 0,-1 0 0 0,-1 0 543 7,0 1-543-7,-1 1 0 0,0 1 0 0,-2 0 0 0,1 1 0 0,-1 0 0 0,0 0 0 0,-1 0 0 0,1 0 0 0,0 0 0 0,0 0 0 0,0 0 0 0,0 0 0 0,0 0 527-2,0 0-527 2,0 0 0 0,0 0 0 0,0 0 0 0,0 0 0 0,0 0 0 0,0 0 0 0,0 0 0 0,0 0 0 0,0 0 0 0,0 0 0 0,0 0 0 0,0 0 0 0,0 0 0 0,0 0 0 0,0 0 0 0,0 0 0 0,0 0 0 0,0 0 0 0,0 0 0 0,0 0 0 0,0 0 0 0,0 0 0 0,0 0 0 0,-1 1 0 0,0 0 0 0,0 0 0 0,0 0 0 0,0 0 0 0,0 0 0 0,0 0 0 0,0 0 0 0,1-1 0 0,-1 2 0 0,-1-1 508 2,0 1-508-2,1-1 0 0,0 0 0 0,1-1 0 0,0 1 0 0,0-1 0 0,0 0 0 0,0 0 0 0,0-1 0 0,0 1 0 0,0 0 0 0,0 0 0 0,0 0 0 0,0 0 0 0,0 0 0 0,0 0 0 0,0 0 0 0,0 0 0 0,0 0 0 0,0 0 0 0,0 0 0 0,0 0 0 0,-1 1 0 0,-2 2 0 0,-2 2 0 0,0 0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3.754"/>
    </inkml:context>
    <inkml:brush xml:id="br0">
      <inkml:brushProperty name="width" value="0.1" units="cm"/>
      <inkml:brushProperty name="height" value="0.6" units="cm"/>
      <inkml:brushProperty name="inkEffects" value="pencil"/>
    </inkml:brush>
  </inkml:definitions>
  <inkml:trace contextRef="#ctx0" brushRef="#br0">27 4 3680 202259 57296,'0'0'328'0'0,"0"0"-264"0"0,0 0-64 0 0,0 0 984 0 0,0 0 176 0 0,0 0 40 0 0,0 0 544 0 0,0 0-1344 0 0,0 0-24 0 0,0 0-8 0 0,0 0 72 0 0,-1-1 464 0 0,0 0 16 0 0,1 0-456 0 0,-2 1 0 0 0,-1 1 408 0 0,0 1-88 0 0,0 1-40 0 0,0 1-73 0 0,1 0-335 0 0,0-1-144 0 0,1 0-32 0 0,-1-1 144 0 0,1-1-224 0 0,0 0-80 0 0,1 0 64 0 0,-1-1-64 0 0,1 0 64 0 0,0 0-64 0 0,0 1 64 0 0,0 0 32 0 0,0 1 8 0 0,0 1 0 0 0,0 0 0 0 0,0-2 88 0 0,0 1 8 0 0,1 0 8 0 0,0 0 0 0 0,0 1 24 0 0,-1 0 8 0 0,1 1 0 0 0,2 0 96 0 0,0 0-272 0 0,0 0-64 0 0,0 0 96 0 0,1-1-32 0 0,-1-2-64 0 0,0 1 0 0 0,0-1 96 0 0,0 1-24 0 0,0-1-8 0 0,0-1 0 0 0,-1 1 24 0 0,0 0 88 0 0,0 0 8 0 0,0 1-88 0 0,0 0 0 0 0,0 1 64 0 0,2 0-160 0 0,0 0 96 0 0,1 0-32 0 0,1 0 16 0 0,0 1 0 0 0,0 0-80 0 0,0-1 0 0 0,0 0 72 0 0,1 1-72 0 0,-1-1 64 0 0,-1 0-64 0 0,-1 1 0 0 0,-2 1 72 0 0,-1-1-72 0 0,1 1 0 0 0,1 0 128 0 0,1 0-24 0 0,0 1-8 0 0,2 2 96 0 0,1-1-104-552-2,0 0 0-61 8,1-1 0 86-7,0 0-24 527 1,1-1 0 0 0,-1 1 0 0 0,-1 0 0 0 0,1-1-64 0 0,1 2 80 0 0,0 0 0 0 0,-1-1-16 0 0,0 0 32 0 0,0 1-32 0 0,-1-2-64 0 0,0 1 96 0 0,0-1 0 0 0,-1 0-24 0 0,0-1 72 0 0,-2-1-72 0 0,0-1 8 0 0,0 0 80 0 0,-1-1-80 0 0,-1-1-8 0 0,-1 0 0 0 0,0 0 0 0 0,-1-1 72 0 0,1 1-72 0 0,-1 0 0 0 0,2 1 0 0 0,1 1-72 0 0,1 0 64 0 0,1 1-64 0 0,0 0 64 0 0,-1 1-64 0 0,-1-1 0 0 0,0 1 72 0 0,0-1-72 0 0,1 1 0 0 0,-1-2 72 0 0,0 1-72 0 0,-1-2 0 0 0,-1 0 64 3 535,0 0-64-3-535,0 0 0 0 0,0 0 0 0 0,0 0 0 0 0,-1 0 0 0 0,0-1 0 0 0,0 0-6656 0 0,0 0-1375 0 0,0 0-2361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04.523"/>
    </inkml:context>
    <inkml:brush xml:id="br0">
      <inkml:brushProperty name="width" value="0.1" units="cm"/>
      <inkml:brushProperty name="height" value="0.6" units="cm"/>
      <inkml:brushProperty name="inkEffects" value="pencil"/>
    </inkml:brush>
  </inkml:definitions>
  <inkml:trace contextRef="#ctx0" brushRef="#br0">5 378 8840 198324 57443,'0'0'960'0'0,"0"0"-960"0"0,0 0 0 0 0,0 1 528 0 0,0 1 88 0 0,0 0 24 0 0,-1 0 0 0 0,0 1-176 0 0,0-2-32 0 0,0 1-8 0 0,1-2 336 0 0,-1 1-440 0 0,1-1-8 0 0,0 0 0 0 0,0 0-24 0 0,0 0 0 0 0,0 0 0 0 0,0 0 0 0 0,0 0-17 0 0,0 0-7 0 0,0 0 0 0 0,0 0 224 0 0,0 0-48 0 0,0 0-224 0 0,0 0-32 0 0,3-2 168 0 0,2-2-176 0 0,1 0 48 0 0,3-3 232 0 0,2-2-224 0 0,1-1-40 0 0,1-1 0 0 0,0-1-8 0 0,0-1 0 0 0,0-1 8 0 0,-2 0 0 0 0,1-1 0 0 0,2-4 160 0 0,3-2-192 0 0,0 0 0 0 0,2-2 184 0 0,3-3 24 0 0,1-2 56 0 0,0 2-168 0 0,-4 3 0 0 0,-2 4 0 0 0,-4 3 0 0 0,-3 3 0 0 0,-2 1 0 0 0,-1 3 0 0 0,-2 1 40 0 0,-2 3 16 0 0,-1 1 0 518 3,-1 2 64-518-3,-1 1-376 0 0,0 1 0 0 0,-1 0 96 0 0,1 0-8 0 0,0 1-8 0 0,-1-1 0 0 0,1 0-80 0 0,0 1 72 0 0,-1 0-72 0 0,0 0 0 0 0,1 0 0 0 0,-1 0 0 0 0,0 1 0 0 0,-1 0 0 0 0,1 0 0 0 0,1 0 0 0 0,-1-1-2208 0 0,1-1-22191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19.358"/>
    </inkml:context>
    <inkml:brush xml:id="br0">
      <inkml:brushProperty name="width" value="0.1" units="cm"/>
      <inkml:brushProperty name="height" value="0.6" units="cm"/>
      <inkml:brushProperty name="inkEffects" value="pencil"/>
    </inkml:brush>
  </inkml:definitions>
  <inkml:trace contextRef="#ctx0" brushRef="#br0">1 0 7688 194701 55262,'0'0'832'0'0,"0"0"-832"0"0,0 0 0 0 0,0 0 0 0 0,0 0 448 0 0,0 0 600 0 0,0 0-512 0 0,0 0-88 0 0,0 0 400 0 0,0 0-104 0 0,0 0-168 0 0,0 0-80 0 0,0 0-120 0 0,0 0-32 0 0,0 0-192 0 0,0 0 0 0 0,0 0 0 0 0,0 0 144 0 0,0 0-72 0 0,0 0 32 0 0,0 0-128 0 0,0 0 8 0 0,0 0 152 0 0,0 0-17 0 0,0 0-15 0 0,0 0-128 0 0,0 0 8 0 0,0 0 0 0 0,0 0 280 0 0,0 0-272 0 0,0 0 0 0 0,0 0 136 0 0,0 0-8 0 0,0 0-24 0 0,0 0-144 0 0,0 0 0 0 0,0 0 64 0 0,0 0-104 0 0,0 0-64 0 0,0 0 96 0 0,0 0-8 0 0,0 0-88 0 0,0 1 80 0 0,1 1 72 0 0,1 3 176 0 0,1 2-160 0 0,2 2-168 0 0,0 1 0 0 0,1 0 64 0 0,1 0 0 0 0,0-1 0 0 0,0 0-64 0 0,1-1 72 0 0,-2-1-72 0 0,0-2 80 0 0,1 0-80 0 0,0 1 80 0 0,-2-1-80 0 0,0-1 80 0 0,1 0-16 0 0,-1 0-64 0 0,-1-1 96 0 0,0 0 56 0 0,3 2 24 0 0,-1-1-88 0 0,0 1-88 0 0,-2 0 0 0 0,1 1 0 0 0,-1-1 0 0 0,1 2 248 0 0,1 0 264 0 0,1 0-256 0 0,0 0-256 0 0,0 0 0 0 0,0 0 0 0 0,0-1 0 0 0,-1 0 0 0 0,1-1 88 0 0,-1 0-16 0 0,-2-1 0 0 0,1-2-72 0 0,0 0 0 0 0,1 0 0 0 0,-2 0 0 0 0,0-2 0 0 0,-1 1 72 0 0,-1 0-72 0 0,-1-1 0 0 0,1 1 0 0 0,-2-1 0 0 0,0 0 0 0 0,1 0 0 0 0,-1 0 0 0 0,-1 0 0 0 0,1 0-13127 0 0,0 0 3903 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8-16T05:28:20.154"/>
    </inkml:context>
    <inkml:brush xml:id="br0">
      <inkml:brushProperty name="width" value="0.1" units="cm"/>
      <inkml:brushProperty name="height" value="0.6" units="cm"/>
      <inkml:brushProperty name="inkEffects" value="pencil"/>
    </inkml:brush>
  </inkml:definitions>
  <inkml:trace contextRef="#ctx0" brushRef="#br0">1 338 10136 194265 58009,'0'0'1096'0'0,"0"0"-1096"0"0,0 0 0 0 0,0 0 704 0 0,0 0 976 0 0,0 0-312 0 0,0 0-920 0 0,0 0-8 0 0,0 0-8 0 0,0 0-209 0 0,0 0-31 0 0,0 0-16 0 0,0 0 160 0 0,0 0-32 0 0,0 0-152 0 0,1-1 24 0 0,3-3 192 0 0,1-1-184 0 0,2-2 40 0 0,2-3 232 0 0,2-3 32 0 0,2-1-232 0 0,-1-2 0 0 0,0 0 0 0 0,-1 0-16 0 0,-2 1 0 0 0,0 0 0 0 0,-1 1 0 0 0,-1 0-8 0 0,0 0 0 0 0,-1 1 0 0 0,1 1 0 0 0,2 0 24 0 0,-1 1 0 0 0,0 1 0 0 0,0 0 0 0 0,-1 1-48 0 0,0 0-8 0 0,0 0 0 0 0,-1-1 120 0 0,2-1-224 0 0,-1 0 0 0 0,-2 2 0 0 0,-1 2-24 0 0,-2 2-8 0 0,0 2 0 0 0,-1 0 0 0 0,0 2-64 0 0,-1 0 96 0 0,1-1-96 0 0,0 1 96 0 0,0-1-96 0 0,0 1 96 0 0,-1 0 0 0 0,0 1-96 0 0,0-1 80 0 0,0 1-80 0 0,0 0 80 0 0,0 0-80 0 0,0 0 0 0 0,0 0-1000 0 0,0 1-216 0 0,0-1-21855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8-16T05:29:09.796"/>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3103 1069 202979 64044,'0'0'0'0,"0"0"0"0,0 0 0 0,0 0 0 0,0 0 0 0,0 0 0 0,1 0 0 0,0 1 0 0,1 0 0 0,1 0 0 0,1 0 0 0,-1 0 0 0,0 0 0 0,-1 0 0 0,0 0 0 0,-1-1 0 0,-1 0 0 0,0 0 0 0,0 0 0 0,0 0 0 0,0 0 0 0,0 0 0 0,0 0 0 0,0 0 0 0,0 0 0 0,0 0 0 0,0 0 0 0,0 0 0 0,0 0 0 0,0 0 0 0,0 0 0 0,0 0 0 0,0 0 0 0,0 0 0 0,0 0 0 0,-1 0 0 0,1 0 0 0,0-1 0 0,-1 1 0 0,1 0 0 0,0 0 0 0,0 0 0 0,0 0 0 0,0 0 0 0,-1 0 0 0,0 0 0 0,0-1 0 0,0 1 0 0,1 0 0 0,0 0 0 0,-1 0 0 0,1 0 0 0,0 0 0 0,0 0 0 0,0 0 0 0,0 0 0 0,0 0 0 0,0 0 0 0,0 0 0 0,-1-1 0 0,-1 0 0 0,-1 1 0 0,1-1 0 0,0 0 0 0,-1 0 0 0,1 0 0 0,1 1 0 0,-1-1 0 0,1 1 0 0,0-1 0 0,0 1 0 0,0 0 0 0,0 0 0 0,-1-1 0 0,-2-1 0 0,-1 1 0 0,1-1 0 0,0 1 0 0,1 0 0 0,1 0 0 0,-1 0 0 0,1 0 0 0,-1 1 0 0,2-1 0 0,0 1 0 0,-1-1 0 0,-1 0 0 0,1 1 0 0,0-1 0 0,0 0 0 0,0 0 0 0,0 1 0 0,-1-1 0 0,1 0 0 0,-1 0 0 0,1 0 0 0,0 0 0 0,-2 0 0 0,1 0 0 0,-1 0 0 0,0-1 0 0,-1 1 0 0,1-1 0 0,-1 1 0 0,1-1 0 0,1 1 0 0,1 1 0 0,1-1 0 0,0 1 0 0,1 0 0 0,-1 0 0 0,1 0 0 0,0 0 0 0,1 0 0 0,-2-1 0 0,-1 1 0 0,1-1 0 0,0 1 0 0,0 0 0 0,0 0 0 0,0-1 0 0,-1 0 0 0,-1 0 0 0,-1 0 0 0,0-1 0 0,0 1 0 0,0 0 0 0,0-1 0 0,1 1 0 0,-1 0 0 0,2 0 0 0,-1 0 0 0,0 0 0 0,0 0 0 0,0 0 0 0,0 0 0 0,0 0 0 0,-1 0 0 0,0-1 0 0,-1 1 0 0,1-1 0 0,-2 0 0 0,-1 0 0 0,2 0 0 0,0 0 0 0,-1 0 0 0,1 1 0 0,0-1 0 0,-1 0 0 0,2 0 0 0,1 2 0 0,2-1 0 0,0 1 0 0,0-1 0 0,1 1 0 0,-1 0 0 0,0 0 0 0,-2-1 0 0,-2-1 0 0,1 0 0 0,-3 0 0 0,1 0 0 0,2 0 0 0,-2 1 0 0,1-1 0 0,-1 0 0 0,0 0 0 0,-1-1 0 0,0 1 0 0,-1-1 0 0,1 1 0 0,1 0 0 0,0 0 0 0,0 0 0 0,0 0 0 0,0 0 0 0,1 0 0 0,0 0 0 0,2 1 0 0,0 0 0 0,-1 0 0 0,0-1 0 0,0 1 0 0,-2-1 0 0,-1-1 0 0,-1 0 0 0,-1 1 0 0,1-1 0 0,0 0 0 0,1 0 0 0,-1 1 0 0,2 0 0 0,-1-1 0 0,-1 1 0 0,0-1 0 0,0 0 0 0,0 0 0 0,1 1 0 0,-2-1 0 0,0 0 0 0,0-1 0 0,-2 1 0 0,-1-1 0 0,0-1 0 0,0 1 0 0,1 1 0 0,0-1 0 0,0 0 0 0,-1 0 0 0,1 0 0 0,0 0 0 0,1 1 0 0,-1-1 0 0,-3-1 0 0,-1 0 0 0,-3-1 0 0,0 0 0 0,1 0 0 0,1 0 0 0,2 1 0 0,1 1 0 0,3 0 0 0,1 2 0 0,2-1 0 0,1 1 0 0,-5-2 0 0,-2 0 0 0,2 0 7-528,-1 0-13-576,1 0 6 1104,-1 0 0 0,2 1 0 0,0-1-3-566,0 1 3 566,1-1 0 0,0 1 0 0,2 1 2-598,1 0-2 598,0 0 0 0,-1-1 0 0,1 1 0 0,1 1 0 0,-1-1 0 0,0 0 0 0,0-1 0 0,-1 1 0 0,0 0 0 0,-2-2 0 0,-3 0 0 0,-1 0 0 0,0 0 0 0,1-1 0 0,2 2 0 0,0-1 0 0,1 1 0 0,1 1 0 0,0-1 0 0,0 0 0 0,1 1 0 0,0-1 0 0,-1 1 0 0,-2-2 0 0,-3-1 0 0,0 1 0 0,-1-1 0 0,-3 0 0 0,0-1-10-564,0 0 10 564,2 1 0 0,2 0 0 0,2 1 0 0,3 2 0 0,0-1 0 0,-1 0 0 0,-1-1 0 0,0 1 0 0,-1-1 0 0,0 0 0 0,0 1 0 0,3 0 0 0,1 0 0 0,-1 1 0 0,0-1 0 0,-1 0 0 0,2 0 0 0,0 1 5-524,1 0-5 524,-2-1 0 0,0 0 0 0,0 0 0 0,-1 0 0 0,-2-1 0 0,-2 0 0 0,1 0 0 0,-3-1 0 0,1 0 0 0,0 0 0 0,1 1 0 0,1 0 0 0,3 0 0 0,1 2 0 0,1-1 0 0,-1 1 0 0,-1-2 0 0,1 2 0 0,0-1 0 0,0 0 0 0,0 1 0 0,0-1 0 0,-2-1 0 0,1 1 0 0,-1 0 0 0,-1-1 0 0,-1 0 0 0,0 0 0 0,1 0 0 0,1 0 0 0,-4 0 0 0,-2-2 0 0,1 1 0 0,0 0 0 0,-2-1 0 0,1 0 0 0,-1 0 0 0,-2 0 0 0,0 0 0 0,3 0-500-4,1 1 500 4,0 0 0 0,0-1 0 0,-1 1 0 0,1 0 0 0,0 0 3-511,0-1-3 511,-1 1 0 0,1 0 0 0,0 0 0 0,1 0 0 0,0 0 0 0,0 0 0 0,0 1 0 0,2-1 0 0,0 1 0 0,-2-1 0 0,-1 0 0 0,2 0 0 0,-1 1 0 0,2 0 0 0,1 0 0 0,0 0 0 0,2 1 0 0,-1 0 0 0,1-1 0 0,0 1 0 0,0 0 0 0,-1 0 0 0,0-1 0 0,1 1 0 0,-1 0 0 0,0 0 0 0,-1-1 0 0,-1 0 0 0,0-1 0 0,-1 1 0 0,1 0 0 0,1 0 0 0,-1 0 0 0,1 0 0 0,0 0 0 0,-1 0 0 0,0 0 0 0,1 0 0 0,0 0 0 0,2 1 0 0,-1 0 0 0,2 0 0 0,-2-1 0 0,-2 1 0 0,1-1 0 0,-1 0 0 0,0 0 0 0,1 0 0 0,0 0 0 0,-2 0 0 0,1-1 0 0,0 1 0 0,-1 0 0 0,0-1 0 0,1 1 0 0,2 1 0 0,0-1 0 0,1 1 0 0,0 0 0 0,2 1 0 0,0-1 0 0,0 1 0 0,0-1 0 0,0 1 0 0,0 0 0 0,1-1 0 0,0 1 0 0,0 0 0 0,0 0 0 0,0 0 0 0,-1 0 0 0,1 0 0 0,-1-1 0 0,-1 1 0 0,0-1 0 0,1 0 0 0,0 1 0 0,1 0 0 0,-1-1 0 0,0 1 0 0,1 0 0 0,0 0 0 0,1 0 0 0,0 0 0 0,-1 0 0 0,-1 0 0 0,2 0 0 0,0 1 0 0,2-1 0 0,0 2 0 0,0-2 0 0,-1 1 0 0,1 0 0 0,-1 0 0 0,-1-1 0 0,-2 0 0 0,0-1 0 0,-2 0 0 0,2 1 0 0,0-1 0 0,0 1 0 0,1 0 0 0,1 0 0 0,0 0 0 0,0 0 0 0,0 1 0 0,1 0 0 0,0-1 0 0,-1 0 0 0,-1 0 0 0,2 1 0 0,-1-1 0 0,-1 0 0 0,0 0 0 0,-1 0 0 0,0-1 0 0,0 1 0 0,2 0 0 0,1 1 0 0,-2-1 0 0,-1-1 0 0,0 1 0 0,1 0 0 0,0 0 0 0,1 0 0 0,2 1 0 0,1 0 0 0,0 1 0 0,1-1 0 0,0 1 0 0,0 0 0 0,-1-1 0 0,-1 0 0 0,0 0 0 0,1 0 0 0,1 1 0 0,0 0 0 0,1-1 0 0,-1 1 0 0,1 0 0 0,0 0 0 0,0 0 0 0,-2-1 0 0,0 1 0 0,0-1 0 0,0 0 0 0,0 1 0 0,1-1 0 0,0 1 0 0,0 0 0 0,1 0 0 0,0 0 0 0,0 0 0 0,0 0 0 0,0 0 0 0,0 0 0 0,1 0 0 0,-1 0 0 0,0 0 0 0,0 0 0 0,0 0 0 0,0 0 0 0,0 0 0 0,0 0 0 0,0 0 0 0,0 0 0 0,-2-1 0 0,-1 0 0 0,1 1 0 0,0-1 0 0,1 0 0 0,0 1 0 0,0 0 0 0,1 0 0 0,0 0 0 0,0 0 0 0,0 0 0 0,0 0 0 0,1 0 0 0,-1 0 0 0,0 0 0 0,0 0 0 0,0 0 0 0,0 0 0 0,0 0 0 0,0 0 0 0,0 0 0 0,0 0 0 0,0 0 0 0,0 0 0 0,0 0 0 0,0 0 0 0,0 0 0 0,0 0 0 0,0 0 0 0,0 0 0 0,0 0 0 0,0 0 0 0,0 0 0 0,0 0 0 0,0 0 0 0,0 0 0 0,0 0 0 0,0 0 0 0,0 0 0 0,0 0 0 0,0 0 0 0,0 0 0 0,0 0 0 0,0 0 0 0,0 0 0 0,0 0 0 0,0 0 0 0,0 0 0 0,0 0 0 0,0 0 0 0,0 0 0 0,0 0 0 0,2 1 0 0,0-1 0 0,0 1 0 0,1 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5:55.198"/>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1843 0 261785 41766,'0'0'0'0,"0"0"0"0,0 0 0 0,0 0 0 0,0 0 0 0,0 0 0 0,0 0 0 0,0 0 0 0,0 0 0 0,0 0 0 0,0 1 0 0,-1 0 0 0,0 0 0 0,0 0 0 0,0 0 0 0,0 0 0 0,0-1 0 0,1 1 0 0,-1-1 0 0,1 1 0 0,-1 0 0 0,0 0 0 0,0 0 0 0,0 0 0 0,0 0 0 0,-1 0 0 0,1 0 0 0,1 0 0 0,-1 0 0 0,0 0 0 0,0 0 0 0,0 0 0 0,-1 0 0 0,1 1 0 0,-1-1 0 0,1 1 0 0,0-1 0 0,0 0 0 0,-1 1 0 0,0 0 0 0,0 0 0 0,0 0 0 0,-1 1 0 0,0 0 0 0,0 0 0 0,0 0 0 0,-1 0 0 0,1 1 0 0,0-1 0 0,-1 0 0 0,1 1 0 0,-1 0 0 0,0 0 0 0,-1 0 0 0,1 1 0 0,-1 0 0 0,0-1 0 0,0 1 0 0,1 0 0 0,-1 0 0 0,0-1 0 0,1 1 0 0,-1 0 0 0,1-1 0 0,0 0 0 0,0 0 0 0,0 0 0 0,-1 0 0 0,1 1 0 0,1-2 0 0,0 0 0 0,-1 0 0 0,1 1 0 0,0-1 0 0,0 0 0 0,-1 0 0 0,1 1 0 0,0-1 0 0,-1 0 0 0,0 1 0 0,0 0 0 0,0 1 0 0,-1 0 0 0,-1 1 0 0,0-1 0 0,0 2 0 0,-1-1 0 0,1 1 0 0,-1 0 0 0,0 0 0 0,0 0 0 0,0 0 0 0,0 0 0 0,0 0 0 0,0 0 0 0,0 0 0 0,0 0 0 0,1-1 0 0,-1 0 0 0,1 1 0 0,0-1 0 0,0 0 0 0,0 0 0 0,1-1 0 0,0 0 0 0,0 0 0 0,0 0 0 0,-1 0 0 0,1 1 0 0,0-1 0 0,-1 1 0 0,0 0 0 0,0-1 0 0,1 1 0 0,-1 0 0 0,1-1-510 2,-1 1 510-2,0 0 0 0,0 0 0 0,1-1-549-3,-1 1 549 3,1-1 0 0,-1 0 0 0,1 1 0 0,-1 0 0 0,-1 0 0 0,1 1 0 0,-1-1 0 0,-1 3 0 0,-1 0 0 0,-1 1 0 0,-2 1 0 0,1 1 0 0,0-1 0 0,0 0 0 0,1-2 0 0,1 0 0 0,1 0 0 0,0-1 0 0,0 0 0 0,-1 0 0 0,1 1 0 0,-1 0 0 0,0-1 0 0,0 2 0 0,0-1 0 0,0 0 0 0,-1 1-645-4,-1 1 106 6,-1 0 539-2,1 1 0 0,0-2-540-1,1 1-3 516,0-1 543-515,0 0-1 529,1-1 1-529,-1 1 0 0,1-1 1 510,-1 0 3 0,1 1-4-510,0-1 0 0,-2 2 0 0,-1 1 0 0,0-1 0 0,1 1 0 0,0-1 0 0,0 0 0 0,1-1-2 509,0 0 2-509,0 0 0 0,1-1 0 0,0 0-573 0,0 0 573 0,0 0 0 0,0-1 0 0,1 1-515 4,-1 0 515-4,1-1 0 0,0 0-517 1,0 0 517-1,0-1-509-1,1 1 509 1,-1 0 0 0,0-1 0 0,0 1 0 0,1 0 0 0,-1 0 0 0,0 0 0 0,0 0 0 0,-1 0 0 0,1 1 0 0,-1-1 0 0,1 1 0 0,-1 0 0 0,0 0 0 0,0 0 0 0,0 0 0 0,0 0 0 0,0 0 0 0,0 0 0 0,0 0-541-7,0 0-22 14,0 0 3-12,1-1 2 7,-2 2 558-2,1-1 0 0,0-1-504-3,1 1 504 3,0-2 0 0,1 1 0 0,0-2 0 0,1 1 0 0,-1-1-502 5,1 1 502-5,0-1 0 0,-1 1 0 0,0 0 0 0,0-1 0 0,0 2 0 0,-1-1 0 0,0 1 0 0,0 1 0 0,-1-1 0 0,1 1 0 0,-1 0 0 0,1-1 0 0,-1 1 0 0,0-1 0 0,1 1 0 0,-1 0 0 0,0-1 0 0,-1 2-534-2,0 0 19 0,0 0 515 2,1 0-508-4,1-2 508 4,0 0 0 0,0 0-496 7,1-1 496-7,-1 0 0 0,2 0 0 0,-1 0-508 1,0 0 9 0,0 0-3-3,1-1 502 2,-1 1 0 0,0 0 0 0,1-1 0 0,-1 1 0 0,0-1 0 0,1 1 0 0,-1 0-494-3,-1 0 494 3,1 0-4 520,0 1 4-520,0-1 0 0,-1 1-498 3,-1 0 498-3,1 1 0 0,0-1 0 0,0 0 0 0,0 0 0 0,1-1 0 0,-1 0 0 0,1 0 0 0,0 0 0 0,1 0 0 0,-1 0 0 0,1-1 0 0,-1 1 0 0,1-1 0 0,-1 1-581-5,-1 1 82 13,0 0 499-8,0-1-505-6,2 0 505 6,0-1 0 0,1-1 0 0,0 0 0 0,0-1-503 2,1 1-21 506,-1-1 524-508,1 1 0 0,-1-1 0 0,1 1 0 0,0-1-500 511,0 0 500-511,-1 1 0 0,1-1 0 0,0 0 0 0,-1 0-499 510,1 0 499-510,0 1 0 0,0-1 0 0,0 0 0 0,0 0 0 0,0-1 0 0,1 1 0 0,-1-1 0 0,1 0 0 0,1 0-585 3,-1 0 585-3,1-1 0 0,0 0 0 0,0-1 0 0,1 1 0 0,-1 0 0 0,1-1 0 0,0 0 0 0,1-1 0 0,-1 0-546-1,1 1 546 1,-1 0 0 0,-1 0 0 0,1 1 0 0,0-1 0 0,1-1 0 0,-1 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6:15.029"/>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64 241312 48557,'0'0'802'-1,"0"0"-56"0,0-2-99 0,0-1-53 3,0-1-65 2,0 0-13-6,0-2-516 2,0 1 0 0,0-2 510-615,0 0-510 615,0 1 0 0,0 0 0 0,0 1 0 0,0 1 527-571,0 1-527 571,0 2 0 0,0 1 0 0,0-1 0 0,0 2 0 0,0-1 0-516,0 0 0 516,0 1 0 0,0 1 0 0,0 0 0 0,0 2 0 0,0 0 0 0,0 1-3-565,0 1-1-51,0-1 14 96,0 0-10 520,0 0 0 0,0 0 0 0,0 0 0 0,0 1-4-513,0-1 4 513,0 0 0 0,0 0 0 0,0 1 0 0,0 1 0 0,0-1 0 0,0 2 0 0,0 1 0 0,0-1 0 0,0 2 0 0,0 1 0 0,0 1 0 0,0 1 0 0,0 2 0 0,0 0 0 0,0 0 0 0,0 2 0 0,0 0 0 0,0 1 0 0,0 1 0 0,0 3 0 0,0 2 0 0,0 0 0 0,0-2 0 0,0-1 0 0,0-1 0 0,0-1 0 0,0-2 0 0,0 0 0 0,0-1 0 0,0 0 0 0,0 2 0 0,0 1 0 0,0-1 0 0,0 0 0 0,0-1 0 0,0-1 0 0,0-1 0 0,0 0 0 0,0 0 0 0,0-1 0 0,0 0 0 0,0 1 0 0,0 0 0 0,0 0 0 0,0-1 0 0,0 1 0 0,0-1 0 0,0 1 0 0,0-1 0 0,0 0 0 0,0 0 0 0,0 0 0 0,0 1 0 0,0-1 0 0,0 1 0 0,0-1 0 0,0 1 0 0,0 1 0 0,0-1 0 0,0 0 0 0,0 1 0 0,0-2 0 0,0 1 0 0,0-1 0 0,0 1 0 0,0-1 0 0,0 1 0 0,0 0 0 0,0 0 0 0,0 0 0 0,0 1 0 0,0 0 0 0,0-1 0 0,0 0 0 0,0 0 0 0,0 0 0 0,0 0 0 0,0 1 0 0,0-1 0 0,0 0 0 0,0 0 0 0,0 1 0 0,0 0 0 0,0 0 0 0,0 2 0 0,0 0 0 0,0 0 0 0,0 1 0 0,0 0 0 0,0 1 0 0,0 0 0 0,0 1 0 0,0 0 0 0,0 1 0 0,0 0 0 0,0-1 0 0,0 0 0 0,0-1 0 0,0-1 0 0,0 0 0 0,0-1 0 0,0 1 0 0,0-1 0 0,0 1 0 0,0 1 0 0,0 0 0 0,0 0 0 0,0 1 0 0,0 0 0 0,0 0 0 0,0 0 0 0,0 0 0 0,0 1 0 0,0-1 0 0,0 1 0 0,0 0 0 0,0 0 0 0,0 1 0 0,0-2 0 0,0 1 0 0,0-1 0 0,0 3 0 0,0 5 0 0,0 1 0 0,0-1 0 0,0-3 0 0,0-2 0 0,0-1 0 0,0-1 0 0,0-2 0 0,0 0 0 0,0 0 0 0,0 0 0 0,0-1 0 0,0 1 0 0,0 0 0 0,0-1 0 0,0 0 0 0,0 0 0 0,0-1 0 0,0 0 0 0,0 1 0 0,0 0 0 0,0 0 0 0,0 1 0 0,0 0 0 0,0 0 0 0,0 1 0 0,0-1 0 0,0 1 0 0,0 0 0 0,0-1 0 0,0 0 0 0,0-1 0 0,0 0 0 0,0 3 0 0,0 1 0 0,0-2 0 0,0-1 0 0,0 0 0 0,0-2 0 0,0-1 0 0,0 0 0 0,0 0 0 0,0 0 0 0,0-1 0 0,0 1 0 0,0 1 0 0,0 0 0 0,0 1 0 0,0 0 0 0,0 0 0 0,0 1 0 0,0 0 0 0,0-1 0 0,0 0 0 0,0 0 0 0,0 0 0 0,0-1 0 0,0 0 0 0,0 0 0 0,0 0 0 0,0 0 0 0,0 1 0 0,0-1 0 0,0 1 0 0,0 0 0 0,0 0 0 0,0 1 0 0,0 0 0 0,0 1 0 0,0-1 0 0,0 0 4 513,0 0-4-513,0 0 0 0,0-1 0 0,0 1 0 0,0-1 0 0,0 0 0 0,0 0 0 0,0 0 0 0,0-1 0 0,0 0 0 0,0 1 0 0,0-1 0 0,0 0 0 0,0 1 0 0,0-1 0 0,0 1 0 0,0-1 0 0,0-1 0 0,0 0 0 0,0-1-10 520,0-1 8 14,0 1 2-534,0-2 0 0,0 0 0 0,0 0 0 0,0-1 0 0,0 1 0 0,0-2 0 0,0 1 0 0,0-1 0 0,0 0 0 0,0 1 0 0,0-1 0 0,0 1 0 0,0 1 0 0,0-1 0 0,0 1 0 0,0-2 0 0,0 1 0 0,0-1 0 0,0 0 0 0,0 0 0 0,0 0 0 0,0 1 0 0,0 0 0 0,0 0 0 0,0-1 0 0,0 1 0 0,0-1 0 0,0 1 0 0,0 0 0 0,0 1 0 0,0 0 0 0,0 1 0 0,0-1 0 0,0 0 0 0,0 1 0 0,0-1 0 0,0-1 0 0,0 1-541 0,0-2 541 0,0 0 0 0,0 0 0 0,0-2 0 0,0 0 0 0,0 0 0 0,0 0 0 0,0-1 0 0,0 0 0 0,0 0 0 0,0-1 0 0,0 1 0 0,0 1 0 0,0 1 0 0,0 1 0 0,0-1 0 0,0 1 0 0,0-1 0 0,0-1 0 0,0 3 0 0,0 0 0 0,0-1 0 0,0 0 0 0,0-1 0 0,0 0 0 0,0-1 0 0,0-1 0 0,0 0 0 0,0 0 0 0,0-1 0 0,0 1 0 0,0-1 0 0,0-1 0 0,0 1 0 0,0-1 0 0,0-1 0 0,0-1 0 0,0 1 0 0,0 0 0 0,0 1 0 0,0-1 0 0,0-1 0 0,0 0 0 0,0 1-513-7,0 0 513 7,0-1 0 0,0-1 0 0,0 0 0 0,0-1 0 0,0-1 0 0,0-1 0 0,0-1 0 0,0 0-500 4,0 0 500-4,0 0 0 0,0-1 0 0,0 1 0 0,0 0 0 0,0 0 0 0,0 0 0 0,0 0 0 0,0 0 0 0,0 0 0 0,0 0 0 0,0 0 0 0,0 0 0 0,0 0-513-2,0 2 8 0,0 2 505 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OA" name="resolution" value="1000" units="1/deg"/>
          <inkml:channelProperty channel="OE" name="resolution" value="1000" units="1/deg"/>
        </inkml:channelProperties>
      </inkml:inkSource>
      <inkml:timestamp xml:id="ts0" timeString="2020-05-18T05:36:30.773"/>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1 0 239934 47485,'0'0'895'-2,"0"0"316"5,0 0 333 554,0 0 1227 624,0 0-132-1182,0 0-1653 1,0 0-322 6,0 0 38-7,0 0 56 3,0 0-56-3,3 0-67-4,1 0-106 615,0 0 42-611,-1 0 147 6,0 0-718-5,0 0 0 0,-1 0 0 0,-1 0 0 0,0 0 0 0,-1 0 0 0,0 0 0 0,0 0 0 0,0 0 0 0,0 0 0 0,0 0 0 0,0 0 0 0,1 0 0 0,0 0 0 0,1 0 0 0,3 0 0 0,1 0 0 0,1 0 0 0,3 0 0 0,0 0 0 0,2 0 0 0,1 0 0 0,0 0 0 0,0 0 0 0,2 0 0 0,1 0 0 0,1 0 0 0,6 0 0 0,3 0 0 0,1 0 0 0,2 0 0 0,-1 0 0 0,-1 0 573 2,0 0 117-9,-2 0-173 7,-1 0-517 0,-2 0 0 0,-2 0 512 7,-2 0-512-7,0 0 0 0,2 0 0 0,-1 0 0 0,1 0 0 0,0 0 0 0,-1 0 0 0,0 0 0 0,0 0 0 0,1 0 0 0,0 0 0 0,2 0 0 0,2 0 0 0,1 0 0 0,2 0 0 0,0 0 0 0,1 0 0 0,3 0 0 0,0 0 0 0,-1 0 0 0,-3 0 0 0,0 0 0 0,-3 0 0 0,0 0 0 0,-1 0 0 0,0 0 0 0,1 0 0 0,-1 0 0 0,0 0 0 0,1 0 0 0,-1 0 0 0,-1 0 0 0,1 0 516-6,0 0-516 6,0 0 0 0,-2 0 0 0,1 0 0 0,-1 0 0 0,0 0 0 0,1 0 0 0,1 0 0 0,0 0 0 0,2 0 0 0,1 0 0 0,2 0 0 0,0 0 0 0,1 0 0 0,0 0 533 4,0 0 15-11,0 0-20 16,-1 0-528-9,-1 0 0 0,4 0 0 0,0 0 0 0,-1 0 0 0,3 0 0 0,1 0 0 0,-1 0 0 0,-2 0 0 0,-1 0 0 0,-2 0 0 0,-1 0 506-6,-1 0 20 9,0 0-13-3,0 0-513 0,-2 0 0 0,0 0 0 0,-1 0 0 0,0 0 0 0,0 0 0 0,0 0 0 0,0 0 0 0,0 0 0 0,1 0 0 0,0 0 0 0,-1 0 0 0,1 0 0 0,0 0 0 0,-1 0 535 0,0 0 0-3,-1 0-535 3,0 0 507 2,0 0-507-2,-1 0 0 0,-1 0 0 0,0 0 0 0,-1 0 0 0,1 0 0 0,-1 0 0 0,1 0 0 0,0 0 0 0,1 0 0 0,1 0 0 0,0 0 0 0,1 0 0 0,-1 0 0 0,1 0 0 0,-1 0 0 0,4 0 542 3,1 0-542-3,-1 0 0 0,-1 0 518-2,-3 0-518 2,1 0 0 0,0 0 0 0,-2 0 0 0,-2 0 0 0,-1 0 0 0,-2 0 0 0,0 0 0 0,3 0 0 0,2 0 0 0,-1 0 0 0,0 0 0 0,0 0 0 0,-1 0 0 0,-1 0 0 0,0 0 0 0,0 0 0 0,-1 0 0 0,0 0 0 0,-1 0 540-2,0 0-14 6,-1 0-526-4,-1 0 0 0,0 0 527-8,-1 0-527 8,-1 0 0 0,-1 0 0 0,0 0 0 0,-1 0 0 0,-1 0 0 0,0 0 0 0,1 0 0 0,-1 0 0 0,0 0 0 0,1 0 0 0,-1 0 0 0,1 0 0 0,0 0 0 0,0 0 0 0,1 0 0 0,0 0 0 0,0 0 0 0,1 0 0 0,-1 0 0 0,0 0 0 0,0 0 0 0,-1 0 0 0,0 0 0 0,0 0 0 0,0 0 512 9,-3 0-512-9,1 0 0 0,-1 0 0 0,-1 0 0 0,1 0 0 0,-1 0 0 0,0 0 0 0,-1 0 513-3,0 0-513 3,-2 0 0 0,0 0 0 0,0 0 0 0,2 0 0 0,-1 0 0 0,0 0 0 0,1 0 0 0,-1 0 0 0,0 0 0 0,-2 0 547-5,0 0-1 8,0 0-546-3,-1 0 0 0,0 0 0 0,-1 0 0 0,1 0 0 0,1 0 0 0,-1 0 0 0,1 0 0 0,1 0 511-1,-1 0-511 1,0 0 0 0,0 0 0 0,1 0 0 0,-1 0 0 0,-1 0 0 0,0 0 545-2,0 0-545 2,2 0 0 0,0 0 0 0,0 0 0 0,1 0 0 0,-2 0 0 0,0 0 0 0,-2 0 0 0,0 0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4:45.678"/>
    </inkml:context>
    <inkml:brush xml:id="br0">
      <inkml:brushProperty name="width" value="0.1" units="cm"/>
      <inkml:brushProperty name="height" value="0.6" units="cm"/>
      <inkml:brushProperty name="inkEffects" value="pencil"/>
    </inkml:brush>
  </inkml:definitions>
  <inkml:trace contextRef="#ctx0" brushRef="#br0">5 295 4488 222757 45618,'0'0'192'0'0,"0"0"56"0"0,0 0-248 0 0,0 0 0 0 0,0 0 0 0 0,0 1 416 0 0,-1 0 32 0 0,0 0 0 0 0,1 0 376 0 0,-1 0-472 0 0,0-1-8 0 0,1 1 320 0 0,0-1-40 0 0,-1 0 56 0 0,1 0 88 0 0,0 0-384 0 0,0 0-72 0 0,0 0 280 0 0,0 0-296 0 0,1 0-24 0 0,-1 0-8 0 0,0 0 0 0 0,0 0 0 0 0,0 0-24 0 0,0-1-8 0 0,1 0 0 0 0,-1 0 0 0 0,1-1 0 0 0,0 1 232 0 0,1-1-8 0 0,0 0-232 0 0,0-1 0 0 0,0 1 0 0 0,0 1 0 0 0,-1-1 0 0 0,1 0-1 0 0,0 0 1 0 0,0 0 32 0 0,0 0 8 0 0,0 0 0 0 0,0 0 0 0 0,1 0-112 0 0,0 0-24 0 0,-1-1-8 0 0,1 1 0 0 0,0-1 72 0 0,0 0 8 0 0,0 1 8 0 0,0-2 216 0 0,0 1-208 0 0,0-1 0 0 0,-1 1 0 0 0,1-1-40 0 0,-1 1-8 0 0,1 0 0 0 0,-1 0 0 0 0,1-1-32-510 529,-1 1-8 510-529,1 0 0 0 0,0 0 0 0 0,0 0-48 0 0,0 0-16 0 0,0 0 0 0 0,1-1 0 0 0,-1 1 32 0 0,1-1 0 0 0,-1 0 0 0 0,0 1 0 0 0,1 0 0 0 0,-1-1 8 0 0,1 1 0 0 0,-1-1 0 0 0,0 0-8 0 0,0 0 0 0 0,0 0 0 0 0,0 0 0 0 0,0 1-16 0 0,0-1-8 0 0,0 0 0 0 0,0 1 0 0 0,-1 0-72 0 0,2 0 0 0 0,-1 0 72 0 0,0 0-72 0 0,0 0 96 0 0,0 1-24 0 0,1-1 0 0 0,0 0 0 0 0,-1 1-72 0 0,1-1-128 0 0,-1 0 32 0 0,1 1 8 0 0,-1-1 168 0 0,0 0 32 0 0,0 0 8 0 0,1 0 0 0 0,0-1-120 0 0,-1 1 64 0 0,1-1-64 0 0,1 0 64 0 0,0-1-64 0 0,1 1 0 0 0,-1-1 0 0 0,-1 1 80 0 0,1 0 0 0 0,0 0-80 0 0,-1 0 104 0 0,-1 1-24 0 0,1 0-8 0 0,-2 0 0 0 0,0 0 0 0 0,1 1 72 0 0,-1-1 0 0 0,0-1 0-3-505,0 1-72 504 507,0 0 8-501-2,0 0 0 0 0,-1 1-16 0 0,0 1-64 0 0,0 0 64 0 0,0 0 16 0 0,-1 0-80 502-1,1 1 80-502 1,-1 0-80 0 0,1-1 0 0-507,-1 1 0 0 507,0 0 64 0 0,0 0-64 0 0,1 0 0 0 0,-1 0 64 0 0,0 0 8 0 0,0 0-8 0 0,0 0-64 0 0,0 0 64 0 0,0 0-64 0 0,0 0 72 0 0,0 0-72 0 0,0 0 0 0 0,0 0 64 0 0,0 0-64 0 0,0 0 0 0 0,0 0 0 0 0,0 0 64 0 0,0 0-64 0 0,0 0 0 0 0,0 0 0 0 0,0 0 120 0 0,0 0-8 0 0,0 0 0 0 0,0 0 0 0 0,0 0-112 0 0,0 0-128 0 0,0 0 24 0 0,0 0 8 0 0,0 0 96 0 0,0 0 0 0 0,0 0 0 0 0,0 0 0 0 0,0 0 0 0 0,0 0 0 0 0,0 0 0 0 0,0 0 0 0 0,0 0 0 0 0,0 0 0 0 0,0 0 0 0 0,0 0 0 0 0,0-1 0 0 0,1 0 0 0 0,-1 1 64 0 0,0-1 40 0 0,1 1 8 0 0,-1-1 0 0 0,1 0-176 0 0,0 1-40 0 0,-1-1-8 0 0,1 1 0 0 0,-1-1 112 0 0,1 0 0 0 0,0 0 0 0 0,-1 1 0 0 0,1-1 0 0 0,-1 1 0 0 0,0 0 0 0 0,0-1 0 0 0,0 1 128 0 0,1 0-24 0 0,-1 0-8 0 0,0 0-96 11-540,0-1-104-11 540,1 1 16 0 0,0 0 8 0 0,0-1 80 0 0,0 0 0 0 0,0 1-64 0 0,-1-1 64 0 0,1 1 0 0 0,-1 0 0 0 0,0 0 0 0 0,0 0 112 0 0,0 0-16 0 0,0 0 0 0 0,-1 0-808 0 0,0 0-1312 0 0,-1 0-21319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0-05-18T05:44:45.679"/>
    </inkml:context>
    <inkml:brush xml:id="br0">
      <inkml:brushProperty name="width" value="0.1" units="cm"/>
      <inkml:brushProperty name="height" value="0.6" units="cm"/>
      <inkml:brushProperty name="inkEffects" value="pencil"/>
    </inkml:brush>
  </inkml:definitions>
  <inkml:trace contextRef="#ctx0" brushRef="#br0">1 0 1840 227627 44568,'0'0'160'0'0,"0"0"-160"0"0,0 0 1648 0 0,0 0 296 0 0,0 0 56 0 0,0 0 16 0 0,0 0-1040 0 0,0 0-208 0 0,0 0-32 0 0,0 0-16 0 0,0 0-208 0 0,0 0-48 0 0,0 0-8 0 0,0 0 360 0 0,0 0-472 0 0,0 0-8 0 0,0 1 0 0 0,1-1-128 0 0,0 1-25 0 0,1 0-7 0 0,0 0 0 0 0,0 1 80 0 0,0 0 24 0 0,0 0 0 0 0,0 0 0 0 0,0 1-280 0 0,0-1 0 0 0,0 1 0-527-3,0 0 0 20 6,0 0 136 507-3,1 1-24 0 0,0-1-8 0 0,1 0 0 0 0,0 1 48-506-1,0 0 8 506 1,0-1 0 0 0,1 1 0 0 0,0 0 64 0 0,-1 0 8 0 0,1-1 8 0 0,0 1 0 0 0,-1 0-160 0 0,0-1-80 0 0,1 1 80 0 0,-1 0-80 0 0,0 0 128 0 0,0 0-32 0 0,0-1 0 0 0,0 1 0 0 0,0 0-16 0 0,0 0-8 0 0,1-1 0 0 0,-1 1 0 0 0,1-1-8 0 0,0 1 0 0 0,0-1 0 0 0,0 0 0 0 0,-1 1 56 0 0,1-1 8 0 0,0 0 0-588 505,-1 0 0 588-505,1 0 0 0 0,1-1 0 0 0,-1 1 0 0 0,0 0 0 0 0,0-1-64 0 0,-1 1-64 0 0,1 0 88 0 0,-1-1-88 0 0,-1 1 128 0 0,1 0-32 0 0,-1 0-8 0 0,0 0 0 0 0,0 0 0 0 0,-1 0 0 0 0,1 0 0 0 0,-1 0 0 0 0,0 0-88 0 0,1 0 80 0 0,-1 0-80 0 0,0 0 80 0 0,1-1-80 0 0,-1 1 80 0 0,0-1-80 0 0,1 0 80 0 0,-1 1-80 0 0,1-1 0 0 0,-1 0 0 0 0,0 0 64 0 0,1 0-64 0 0,-1 0 0 0 0,1 0 72 0 0,-1 0-72 0 0,0 0 160 0 0,0 0-8 0 0,0 0 0 0 0,1 1 0 0 0,-1-1-152 0 0,1 0 0 0 0,-1 1 0 0 0,0-1 0 0 0,0 0 0 0 0,-1-1 0 0 0,1 1 0 0 0,0-1 80 0 0,0 1-16 0 0,-1-1 0 0 0,1 0 0 0 0,-1 0-64 0 0,0 1 96 0 0,0-1-96-552 2,1 1 96 552-2,-1-1-96 0 0,1 1 0 0 0,0 0 0-520 3,0-1 0 520-3,-1 1 0 0 0,1 0 0 0 0,0-1 0 0 0,-1 1 64 0 0,1 0-64 0 0,-1-1 0 0 0,1 1 72 7 505,-1-1-72-7-505,1 0 0-4 547,-1 0 72 4-547,0-1-72 0 0,0 1 0 0 0,0 0 128-4 506,-1-1-32 4-506,1 0-8 0 0,0 1 0 0 0,0 0 16 0 0,0-1 8 0 0,-1 1 0 0 0,1-1 88 0 0,-1 1-120 0 0,1 0 0 0 0,-1 0 0 0 0,1 0-8 0 0,-1-1 72 0 0,1 1-72 0 0,-1-1-72 0 0,0 0 80 0 0,0 0-80 0 0,0 0 80 0 0,0 0-80 0 0,0 0 96 0 0,0 0-96 0 0,0 0 96 0 0,0 0-32 0 0,0 0-64 0 0,0 0 96 0 0,0 0-32 0 0,0 0-64 0 0,0 0 80 0 0,0 0-80 0 0,0 0-24 0 0,-1-1-120 0 0,1 0-8 0 0,-1 0-15423 2 1093,1 1 4631-2-1093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94EFC8-8799-4F4C-8315-F132E4ECEA7D}" type="datetimeFigureOut">
              <a:rPr lang="en-GB" smtClean="0"/>
              <a:t>14/12/2021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25CF7-397B-40E2-885F-DC75A9265B37}" type="slidenum">
              <a:rPr lang="en-GB" smtClean="0"/>
              <a:t>‹#›</a:t>
            </a:fld>
            <a:endParaRPr lang="en-GB"/>
          </a:p>
        </p:txBody>
      </p:sp>
    </p:spTree>
    <p:extLst>
      <p:ext uri="{BB962C8B-B14F-4D97-AF65-F5344CB8AC3E}">
        <p14:creationId xmlns:p14="http://schemas.microsoft.com/office/powerpoint/2010/main" val="3271312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a:t>
            </a:fld>
            <a:endParaRPr lang="en-GB"/>
          </a:p>
        </p:txBody>
      </p:sp>
    </p:spTree>
    <p:extLst>
      <p:ext uri="{BB962C8B-B14F-4D97-AF65-F5344CB8AC3E}">
        <p14:creationId xmlns:p14="http://schemas.microsoft.com/office/powerpoint/2010/main" val="175717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856453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11</a:t>
            </a:fld>
            <a:endParaRPr lang="en-GB"/>
          </a:p>
        </p:txBody>
      </p:sp>
    </p:spTree>
    <p:extLst>
      <p:ext uri="{BB962C8B-B14F-4D97-AF65-F5344CB8AC3E}">
        <p14:creationId xmlns:p14="http://schemas.microsoft.com/office/powerpoint/2010/main" val="4073820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84095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13</a:t>
            </a:fld>
            <a:endParaRPr lang="en-GB"/>
          </a:p>
        </p:txBody>
      </p:sp>
    </p:spTree>
    <p:extLst>
      <p:ext uri="{BB962C8B-B14F-4D97-AF65-F5344CB8AC3E}">
        <p14:creationId xmlns:p14="http://schemas.microsoft.com/office/powerpoint/2010/main" val="1378060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011448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15</a:t>
            </a:fld>
            <a:endParaRPr lang="en-GB"/>
          </a:p>
        </p:txBody>
      </p:sp>
    </p:spTree>
    <p:extLst>
      <p:ext uri="{BB962C8B-B14F-4D97-AF65-F5344CB8AC3E}">
        <p14:creationId xmlns:p14="http://schemas.microsoft.com/office/powerpoint/2010/main" val="1405319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3136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17</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5487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18</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75728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19</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6648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2</a:t>
            </a:fld>
            <a:endParaRPr lang="en-GB"/>
          </a:p>
        </p:txBody>
      </p:sp>
    </p:spTree>
    <p:extLst>
      <p:ext uri="{BB962C8B-B14F-4D97-AF65-F5344CB8AC3E}">
        <p14:creationId xmlns:p14="http://schemas.microsoft.com/office/powerpoint/2010/main" val="3510808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20</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76576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B825CF7-397B-40E2-885F-DC75A9265B37}" type="slidenum">
              <a:rPr lang="en-GB" smtClean="0"/>
              <a:t>21</a:t>
            </a:fld>
            <a:endParaRPr lang="en-GB"/>
          </a:p>
        </p:txBody>
      </p:sp>
    </p:spTree>
    <p:extLst>
      <p:ext uri="{BB962C8B-B14F-4D97-AF65-F5344CB8AC3E}">
        <p14:creationId xmlns:p14="http://schemas.microsoft.com/office/powerpoint/2010/main" val="3629862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3</a:t>
            </a:fld>
            <a:endParaRPr lang="en-GB"/>
          </a:p>
        </p:txBody>
      </p:sp>
    </p:spTree>
    <p:extLst>
      <p:ext uri="{BB962C8B-B14F-4D97-AF65-F5344CB8AC3E}">
        <p14:creationId xmlns:p14="http://schemas.microsoft.com/office/powerpoint/2010/main" val="249569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fld id="{5477B08E-F819-4255-AC4F-EF53476C5F78}"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t>4</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54387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5</a:t>
            </a:fld>
            <a:endParaRPr lang="en-GB"/>
          </a:p>
        </p:txBody>
      </p:sp>
    </p:spTree>
    <p:extLst>
      <p:ext uri="{BB962C8B-B14F-4D97-AF65-F5344CB8AC3E}">
        <p14:creationId xmlns:p14="http://schemas.microsoft.com/office/powerpoint/2010/main" val="1988580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49292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7</a:t>
            </a:fld>
            <a:endParaRPr lang="en-GB"/>
          </a:p>
        </p:txBody>
      </p:sp>
    </p:spTree>
    <p:extLst>
      <p:ext uri="{BB962C8B-B14F-4D97-AF65-F5344CB8AC3E}">
        <p14:creationId xmlns:p14="http://schemas.microsoft.com/office/powerpoint/2010/main" val="1901111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3488" y="558800"/>
            <a:ext cx="4962525" cy="2792413"/>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8579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i="0" dirty="0">
              <a:solidFill>
                <a:srgbClr val="1D1C1D"/>
              </a:solidFill>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B825CF7-397B-40E2-885F-DC75A9265B37}" type="slidenum">
              <a:rPr lang="en-GB" smtClean="0"/>
              <a:t>9</a:t>
            </a:fld>
            <a:endParaRPr lang="en-GB"/>
          </a:p>
        </p:txBody>
      </p:sp>
    </p:spTree>
    <p:extLst>
      <p:ext uri="{BB962C8B-B14F-4D97-AF65-F5344CB8AC3E}">
        <p14:creationId xmlns:p14="http://schemas.microsoft.com/office/powerpoint/2010/main" val="1434291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8345"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6A0D527-99F6-4C25-B867-E6C473316230}"/>
              </a:ext>
            </a:extLst>
          </p:cNvPr>
          <p:cNvSpPr txBox="1"/>
          <p:nvPr userDrawn="1"/>
        </p:nvSpPr>
        <p:spPr>
          <a:xfrm>
            <a:off x="609593" y="473825"/>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EC602C34-F685-413D-92B3-920B5E843FF0}"/>
              </a:ext>
            </a:extLst>
          </p:cNvPr>
          <p:cNvSpPr txBox="1"/>
          <p:nvPr userDrawn="1"/>
        </p:nvSpPr>
        <p:spPr>
          <a:xfrm>
            <a:off x="609593" y="707820"/>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057031D2-8649-4B2E-BCAE-8A353FB07BDF}"/>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76450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18829403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Tree>
    <p:extLst>
      <p:ext uri="{BB962C8B-B14F-4D97-AF65-F5344CB8AC3E}">
        <p14:creationId xmlns:p14="http://schemas.microsoft.com/office/powerpoint/2010/main" val="3027196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graphicFrame>
        <p:nvGraphicFramePr>
          <p:cNvPr id="5" name="Table 10">
            <a:extLst>
              <a:ext uri="{FF2B5EF4-FFF2-40B4-BE49-F238E27FC236}">
                <a16:creationId xmlns:a16="http://schemas.microsoft.com/office/drawing/2014/main" id="{8703DAC1-0D09-4FCA-8F8E-26F6D721539C}"/>
              </a:ext>
            </a:extLst>
          </p:cNvPr>
          <p:cNvGraphicFramePr>
            <a:graphicFrameLocks noGrp="1"/>
          </p:cNvGraphicFramePr>
          <p:nvPr userDrawn="1">
            <p:extLst>
              <p:ext uri="{D42A27DB-BD31-4B8C-83A1-F6EECF244321}">
                <p14:modId xmlns:p14="http://schemas.microsoft.com/office/powerpoint/2010/main" val="3206897055"/>
              </p:ext>
            </p:extLst>
          </p:nvPr>
        </p:nvGraphicFramePr>
        <p:xfrm>
          <a:off x="594008" y="1097547"/>
          <a:ext cx="11140162" cy="1978162"/>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19980">
                <a:tc>
                  <a:txBody>
                    <a:bodyPr/>
                    <a:lstStyle/>
                    <a:p>
                      <a:pPr algn="l"/>
                      <a:endParaRPr lang="en-GB" sz="2000" dirty="0">
                        <a:latin typeface="Arial" panose="020B0604020202020204" pitchFamily="34" charset="0"/>
                        <a:cs typeface="Arial" panose="020B0604020202020204" pitchFamily="34" charset="0"/>
                      </a:endParaRPr>
                    </a:p>
                  </a:txBody>
                  <a:tcPr anchor="ctr">
                    <a:solidFill>
                      <a:srgbClr val="327473"/>
                    </a:solidFill>
                  </a:tcPr>
                </a:tc>
                <a:extLst>
                  <a:ext uri="{0D108BD9-81ED-4DB2-BD59-A6C34878D82A}">
                    <a16:rowId xmlns:a16="http://schemas.microsoft.com/office/drawing/2014/main" val="2928509842"/>
                  </a:ext>
                </a:extLst>
              </a:tr>
              <a:tr h="1458182">
                <a:tc>
                  <a:txBody>
                    <a:bodyPr/>
                    <a:lstStyle/>
                    <a:p>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13" name="Text Placeholder 12">
            <a:extLst>
              <a:ext uri="{FF2B5EF4-FFF2-40B4-BE49-F238E27FC236}">
                <a16:creationId xmlns:a16="http://schemas.microsoft.com/office/drawing/2014/main" id="{0396C834-C60B-4D4B-9CE7-C48E02B24E92}"/>
              </a:ext>
            </a:extLst>
          </p:cNvPr>
          <p:cNvSpPr>
            <a:spLocks noGrp="1"/>
          </p:cNvSpPr>
          <p:nvPr>
            <p:ph type="body" sz="quarter" idx="12"/>
          </p:nvPr>
        </p:nvSpPr>
        <p:spPr>
          <a:xfrm>
            <a:off x="698269" y="1789113"/>
            <a:ext cx="10653944" cy="784225"/>
          </a:xfrm>
        </p:spPr>
        <p:txBody>
          <a:bodyPr/>
          <a:lstStyle/>
          <a:p>
            <a:pPr lvl="0"/>
            <a:r>
              <a:rPr lang="en-US" dirty="0"/>
              <a:t>Click to edit Master text styles</a:t>
            </a:r>
          </a:p>
        </p:txBody>
      </p:sp>
      <p:sp>
        <p:nvSpPr>
          <p:cNvPr id="17" name="Text Placeholder 16">
            <a:extLst>
              <a:ext uri="{FF2B5EF4-FFF2-40B4-BE49-F238E27FC236}">
                <a16:creationId xmlns:a16="http://schemas.microsoft.com/office/drawing/2014/main" id="{F32E35AE-674A-4CFB-A6EA-9851D7911725}"/>
              </a:ext>
            </a:extLst>
          </p:cNvPr>
          <p:cNvSpPr>
            <a:spLocks noGrp="1"/>
          </p:cNvSpPr>
          <p:nvPr>
            <p:ph type="body" sz="quarter" idx="13"/>
          </p:nvPr>
        </p:nvSpPr>
        <p:spPr>
          <a:xfrm>
            <a:off x="698269" y="1189038"/>
            <a:ext cx="10653944" cy="315912"/>
          </a:xfrm>
        </p:spPr>
        <p:txBody>
          <a:bodyPr/>
          <a:lstStyle>
            <a:lvl1pPr>
              <a:defRPr b="1">
                <a:solidFill>
                  <a:schemeClr val="bg1"/>
                </a:solidFill>
              </a:defRPr>
            </a:lvl1pPr>
          </a:lstStyle>
          <a:p>
            <a:pPr lvl="0"/>
            <a:r>
              <a:rPr lang="en-US" dirty="0"/>
              <a:t>Click to edit Master text styles</a:t>
            </a:r>
          </a:p>
        </p:txBody>
      </p:sp>
      <p:sp>
        <p:nvSpPr>
          <p:cNvPr id="19" name="TextBox 18">
            <a:extLst>
              <a:ext uri="{FF2B5EF4-FFF2-40B4-BE49-F238E27FC236}">
                <a16:creationId xmlns:a16="http://schemas.microsoft.com/office/drawing/2014/main" id="{9153B39E-7C33-4C5E-BBB2-AE7BBB524528}"/>
              </a:ext>
            </a:extLst>
          </p:cNvPr>
          <p:cNvSpPr txBox="1"/>
          <p:nvPr userDrawn="1"/>
        </p:nvSpPr>
        <p:spPr>
          <a:xfrm>
            <a:off x="594007" y="3486800"/>
            <a:ext cx="11140161" cy="394210"/>
          </a:xfrm>
          <a:prstGeom prst="rect">
            <a:avLst/>
          </a:prstGeom>
          <a:noFill/>
        </p:spPr>
        <p:txBody>
          <a:bodyPr wrap="square">
            <a:spAutoFit/>
          </a:body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b="0" i="0" u="none" strike="noStrike" kern="0" cap="none" spc="0" normalizeH="0" baseline="0" noProof="0" dirty="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rPr>
              <a:t>The following slides have been collated to support the teaching of this outcome.</a:t>
            </a:r>
            <a:endParaRPr lang="en-GB" kern="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1" name="Text Placeholder 20">
            <a:extLst>
              <a:ext uri="{FF2B5EF4-FFF2-40B4-BE49-F238E27FC236}">
                <a16:creationId xmlns:a16="http://schemas.microsoft.com/office/drawing/2014/main" id="{DA156B4A-F0F3-4E38-A0C7-379476798FA5}"/>
              </a:ext>
            </a:extLst>
          </p:cNvPr>
          <p:cNvSpPr>
            <a:spLocks noGrp="1"/>
          </p:cNvSpPr>
          <p:nvPr>
            <p:ph type="body" sz="quarter" idx="14"/>
          </p:nvPr>
        </p:nvSpPr>
        <p:spPr>
          <a:xfrm>
            <a:off x="593725" y="233363"/>
            <a:ext cx="11141075" cy="393700"/>
          </a:xfrm>
        </p:spPr>
        <p:txBody>
          <a:bodyPr/>
          <a:lstStyle>
            <a:lvl1pPr>
              <a:defRPr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933466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141663"/>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246063"/>
            <a:ext cx="11140163" cy="426170"/>
          </a:xfrm>
          <a:prstGeom prst="rect">
            <a:avLst/>
          </a:prstGeom>
        </p:spPr>
        <p:txBody>
          <a:bodyPr>
            <a:normAutofit/>
          </a:bodyPr>
          <a:lstStyle>
            <a:lvl1pPr algn="l">
              <a:defRPr sz="24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8" name="Footer Placeholder 9">
            <a:extLst>
              <a:ext uri="{FF2B5EF4-FFF2-40B4-BE49-F238E27FC236}">
                <a16:creationId xmlns:a16="http://schemas.microsoft.com/office/drawing/2014/main" id="{E8E35F7C-59D1-4344-B45A-A3380FD02D0A}"/>
              </a:ext>
            </a:extLst>
          </p:cNvPr>
          <p:cNvSpPr>
            <a:spLocks noGrp="1" noChangeArrowheads="1"/>
          </p:cNvSpPr>
          <p:nvPr>
            <p:ph type="ftr" sz="quarter" idx="11"/>
          </p:nvPr>
        </p:nvSpPr>
        <p:spPr>
          <a:xfrm>
            <a:off x="-1" y="6356350"/>
            <a:ext cx="12191999" cy="365125"/>
          </a:xfrm>
        </p:spPr>
        <p:txBody>
          <a:bodyPr/>
          <a:lstStyle>
            <a:lvl1pPr>
              <a:defRPr sz="1100">
                <a:latin typeface="Arial" panose="020B0604020202020204" pitchFamily="34" charset="0"/>
                <a:cs typeface="Arial" panose="020B0604020202020204" pitchFamily="34" charset="0"/>
              </a:defRPr>
            </a:lvl1pPr>
          </a:lstStyle>
          <a:p>
            <a:pPr>
              <a:defRPr/>
            </a:pPr>
            <a:r>
              <a:rPr lang="en-GB" dirty="0"/>
              <a:t>Curriculum Prioritisation for Primary Maths</a:t>
            </a:r>
          </a:p>
        </p:txBody>
      </p:sp>
      <p:sp>
        <p:nvSpPr>
          <p:cNvPr id="7" name="Picture Placeholder 4">
            <a:extLst>
              <a:ext uri="{FF2B5EF4-FFF2-40B4-BE49-F238E27FC236}">
                <a16:creationId xmlns:a16="http://schemas.microsoft.com/office/drawing/2014/main" id="{9B5E70AC-97E0-4B9F-B2F7-C3D62444AE86}"/>
              </a:ext>
            </a:extLst>
          </p:cNvPr>
          <p:cNvSpPr>
            <a:spLocks noGrp="1"/>
          </p:cNvSpPr>
          <p:nvPr>
            <p:ph type="pic" sz="quarter" idx="12"/>
          </p:nvPr>
        </p:nvSpPr>
        <p:spPr>
          <a:xfrm>
            <a:off x="594008" y="1039018"/>
            <a:ext cx="3395663" cy="4779963"/>
          </a:xfrm>
          <a:ln>
            <a:solidFill>
              <a:schemeClr val="tx2"/>
            </a:solidFill>
          </a:ln>
          <a:effectLst>
            <a:outerShdw blurRad="50800" dist="38100" dir="2700000" algn="tl" rotWithShape="0">
              <a:prstClr val="black">
                <a:alpha val="40000"/>
              </a:prstClr>
            </a:outerShdw>
          </a:effectLst>
        </p:spPr>
        <p:txBody>
          <a:bodyPr/>
          <a:lstStyle>
            <a:lvl1pPr algn="l">
              <a:defRPr/>
            </a:lvl1pPr>
          </a:lstStyle>
          <a:p>
            <a:endParaRPr lang="en-GB"/>
          </a:p>
        </p:txBody>
      </p:sp>
    </p:spTree>
    <p:extLst>
      <p:ext uri="{BB962C8B-B14F-4D97-AF65-F5344CB8AC3E}">
        <p14:creationId xmlns:p14="http://schemas.microsoft.com/office/powerpoint/2010/main" val="3205504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E87F3B16-21C0-4F4C-A604-A71D44B1F5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2182" y="-157162"/>
            <a:ext cx="12228689" cy="687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Connector 18">
            <a:extLst>
              <a:ext uri="{FF2B5EF4-FFF2-40B4-BE49-F238E27FC236}">
                <a16:creationId xmlns:a16="http://schemas.microsoft.com/office/drawing/2014/main" id="{D3AA9D4F-8E41-47F9-A6BB-0AF636DA0770}"/>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6A3742DC-69C4-4F77-88B0-BC9AA167A183}"/>
              </a:ext>
            </a:extLst>
          </p:cNvPr>
          <p:cNvSpPr txBox="1"/>
          <p:nvPr userDrawn="1"/>
        </p:nvSpPr>
        <p:spPr>
          <a:xfrm>
            <a:off x="609593" y="1737534"/>
            <a:ext cx="6220976" cy="400110"/>
          </a:xfrm>
          <a:prstGeom prst="rect">
            <a:avLst/>
          </a:prstGeom>
          <a:noFill/>
        </p:spPr>
        <p:txBody>
          <a:bodyPr wrap="square" rtlCol="0">
            <a:spAutoFit/>
          </a:bodyPr>
          <a:lstStyle/>
          <a:p>
            <a:pPr>
              <a:buNone/>
            </a:pPr>
            <a:r>
              <a:rPr lang="en-GB" sz="2000" b="1" noProof="0" dirty="0">
                <a:solidFill>
                  <a:schemeClr val="bg1"/>
                </a:solidFill>
                <a:latin typeface="Arial" panose="020B0604020202020204" pitchFamily="34" charset="0"/>
                <a:cs typeface="Arial" panose="020B0604020202020204" pitchFamily="34" charset="0"/>
              </a:rPr>
              <a:t>ncetm.org.uk</a:t>
            </a:r>
            <a:endParaRPr lang="en-GB" sz="2000" b="1" dirty="0">
              <a:solidFill>
                <a:schemeClr val="bg1"/>
              </a:solidFill>
              <a:latin typeface="Arial" panose="020B0604020202020204"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0A1553F0-5310-40B6-862E-E108F136F4E5}"/>
              </a:ext>
            </a:extLst>
          </p:cNvPr>
          <p:cNvCxnSpPr>
            <a:cxnSpLocks/>
          </p:cNvCxnSpPr>
          <p:nvPr userDrawn="1"/>
        </p:nvCxnSpPr>
        <p:spPr bwMode="auto">
          <a:xfrm rot="5400000">
            <a:off x="1285150" y="436965"/>
            <a:ext cx="0" cy="1170432"/>
          </a:xfrm>
          <a:prstGeom prst="line">
            <a:avLst/>
          </a:prstGeom>
          <a:ln w="25400">
            <a:solidFill>
              <a:srgbClr val="FBF5D4"/>
            </a:solidFill>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7C7EAB1C-AC38-4D05-ABAC-DDDBF36A7F1B}"/>
              </a:ext>
            </a:extLst>
          </p:cNvPr>
          <p:cNvSpPr txBox="1"/>
          <p:nvPr userDrawn="1"/>
        </p:nvSpPr>
        <p:spPr>
          <a:xfrm>
            <a:off x="699934" y="5435709"/>
            <a:ext cx="1960139" cy="276999"/>
          </a:xfrm>
          <a:prstGeom prst="rect">
            <a:avLst/>
          </a:prstGeom>
          <a:noFill/>
        </p:spPr>
        <p:txBody>
          <a:bodyPr wrap="square" rtlCol="0">
            <a:spAutoFit/>
          </a:bodyPr>
          <a:lstStyle/>
          <a:p>
            <a:pPr>
              <a:buNone/>
            </a:pPr>
            <a:r>
              <a:rPr lang="en-GB" sz="1200" b="1" noProof="0" dirty="0">
                <a:solidFill>
                  <a:schemeClr val="bg1"/>
                </a:solidFill>
                <a:latin typeface="Arial" panose="020B0604020202020204" pitchFamily="34" charset="0"/>
                <a:cs typeface="Arial" panose="020B0604020202020204" pitchFamily="34" charset="0"/>
              </a:rPr>
              <a:t>Summer 2021</a:t>
            </a:r>
            <a:endParaRPr lang="en-GB" sz="1200" b="1"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6B7A6AA-0784-4D20-870B-744E2DBBF2B5}"/>
              </a:ext>
            </a:extLst>
          </p:cNvPr>
          <p:cNvSpPr txBox="1"/>
          <p:nvPr userDrawn="1"/>
        </p:nvSpPr>
        <p:spPr>
          <a:xfrm>
            <a:off x="609593" y="481364"/>
            <a:ext cx="5557355" cy="276999"/>
          </a:xfrm>
          <a:prstGeom prst="rect">
            <a:avLst/>
          </a:prstGeom>
          <a:noFill/>
        </p:spPr>
        <p:txBody>
          <a:bodyPr wrap="square" rtlCol="0">
            <a:spAutoFit/>
          </a:bodyPr>
          <a:lstStyle/>
          <a:p>
            <a:pPr>
              <a:buNone/>
            </a:pPr>
            <a:r>
              <a:rPr lang="en-GB" sz="1200" b="1" kern="1200" dirty="0">
                <a:solidFill>
                  <a:srgbClr val="FBF5D4"/>
                </a:solidFill>
                <a:latin typeface="Arial" panose="020B0604020202020204" pitchFamily="34" charset="0"/>
                <a:ea typeface="+mn-ea"/>
                <a:cs typeface="Arial" panose="020B0604020202020204" pitchFamily="34" charset="0"/>
              </a:rPr>
              <a:t>Curriculum Prioritisation for Primary Maths</a:t>
            </a:r>
          </a:p>
        </p:txBody>
      </p:sp>
      <p:sp>
        <p:nvSpPr>
          <p:cNvPr id="12" name="TextBox 11">
            <a:extLst>
              <a:ext uri="{FF2B5EF4-FFF2-40B4-BE49-F238E27FC236}">
                <a16:creationId xmlns:a16="http://schemas.microsoft.com/office/drawing/2014/main" id="{FEC4B950-A61F-4437-AC63-6DD156086E7C}"/>
              </a:ext>
            </a:extLst>
          </p:cNvPr>
          <p:cNvSpPr txBox="1"/>
          <p:nvPr userDrawn="1"/>
        </p:nvSpPr>
        <p:spPr>
          <a:xfrm>
            <a:off x="609593" y="705834"/>
            <a:ext cx="6172200" cy="261610"/>
          </a:xfrm>
          <a:prstGeom prst="rect">
            <a:avLst/>
          </a:prstGeom>
          <a:noFill/>
        </p:spPr>
        <p:txBody>
          <a:bodyPr wrap="square">
            <a:spAutoFit/>
          </a:bodyPr>
          <a:lstStyle/>
          <a:p>
            <a:r>
              <a:rPr lang="en-GB" sz="1100" b="1" i="0" dirty="0">
                <a:solidFill>
                  <a:srgbClr val="FBF5D4"/>
                </a:solidFill>
                <a:effectLst/>
                <a:latin typeface="Arial" panose="020B0604020202020204" pitchFamily="34" charset="0"/>
                <a:cs typeface="Arial" panose="020B0604020202020204" pitchFamily="34" charset="0"/>
              </a:rPr>
              <a:t>A term-by-term framework to support planning and teaching</a:t>
            </a:r>
            <a:endParaRPr lang="en-GB" sz="1100" b="1" dirty="0">
              <a:solidFill>
                <a:srgbClr val="FBF5D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28492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1511F86-0498-45AC-91EB-811F623B6D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147484"/>
            <a:ext cx="12192000" cy="6858000"/>
          </a:xfrm>
          <a:prstGeom prst="rect">
            <a:avLst/>
          </a:prstGeom>
        </p:spPr>
      </p:pic>
      <p:sp>
        <p:nvSpPr>
          <p:cNvPr id="2" name="Title 1"/>
          <p:cNvSpPr>
            <a:spLocks noGrp="1"/>
          </p:cNvSpPr>
          <p:nvPr>
            <p:ph type="title"/>
          </p:nvPr>
        </p:nvSpPr>
        <p:spPr>
          <a:xfrm>
            <a:off x="601035" y="430660"/>
            <a:ext cx="10972800" cy="982117"/>
          </a:xfrm>
          <a:prstGeom prst="rect">
            <a:avLst/>
          </a:prstGeom>
        </p:spPr>
        <p:txBody>
          <a:bodyPr anchor="t">
            <a:normAutofit/>
          </a:bodyPr>
          <a:lstStyle>
            <a:lvl1pPr>
              <a:defRPr sz="2700">
                <a:solidFill>
                  <a:srgbClr val="585858"/>
                </a:solidFill>
              </a:defRPr>
            </a:lvl1pPr>
          </a:lstStyle>
          <a:p>
            <a:r>
              <a:rPr lang="en-US" dirty="0"/>
              <a:t>Click to edit Master title style</a:t>
            </a:r>
            <a:endParaRPr lang="en-GB" dirty="0"/>
          </a:p>
        </p:txBody>
      </p:sp>
      <p:sp>
        <p:nvSpPr>
          <p:cNvPr id="3" name="Content Placeholder 2"/>
          <p:cNvSpPr>
            <a:spLocks noGrp="1"/>
          </p:cNvSpPr>
          <p:nvPr>
            <p:ph idx="1"/>
          </p:nvPr>
        </p:nvSpPr>
        <p:spPr>
          <a:xfrm>
            <a:off x="609600" y="1556792"/>
            <a:ext cx="10972800" cy="3888432"/>
          </a:xfrm>
        </p:spPr>
        <p:txBody>
          <a:bodyPr/>
          <a:lstStyle>
            <a:lvl1pPr>
              <a:defRPr>
                <a:solidFill>
                  <a:srgbClr val="585858"/>
                </a:solidFill>
              </a:defRPr>
            </a:lvl1pPr>
            <a:lvl2pPr marL="557199" indent="-214308">
              <a:buClr>
                <a:srgbClr val="000000"/>
              </a:buClr>
              <a:buFont typeface="Arial" panose="020B0604020202020204" pitchFamily="34" charset="0"/>
              <a:buChar char="•"/>
              <a:defRPr>
                <a:solidFill>
                  <a:srgbClr val="585858"/>
                </a:solidFill>
              </a:defRPr>
            </a:lvl2pPr>
            <a:lvl3pPr marL="857228" indent="-171446">
              <a:buClr>
                <a:srgbClr val="000000"/>
              </a:buClr>
              <a:buFont typeface="Arial" panose="020B0604020202020204" pitchFamily="34" charset="0"/>
              <a:buChar char="•"/>
              <a:defRPr>
                <a:solidFill>
                  <a:srgbClr val="585858"/>
                </a:solidFill>
              </a:defRPr>
            </a:lvl3pPr>
            <a:lvl4pPr marL="1200120" indent="-171446">
              <a:buClr>
                <a:srgbClr val="000000"/>
              </a:buClr>
              <a:buFont typeface="Arial" panose="020B0604020202020204" pitchFamily="34" charset="0"/>
              <a:buChar char="•"/>
              <a:defRPr>
                <a:solidFill>
                  <a:srgbClr val="585858"/>
                </a:solidFill>
              </a:defRPr>
            </a:lvl4pPr>
            <a:lvl5pPr marL="1543012" indent="-171446">
              <a:buClr>
                <a:srgbClr val="000000"/>
              </a:buClr>
              <a:buFont typeface="Arial" panose="020B0604020202020204" pitchFamily="34" charset="0"/>
              <a:buChar char="•"/>
              <a:defRPr>
                <a:solidFill>
                  <a:srgbClr val="5858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Rectangle 6">
            <a:extLst>
              <a:ext uri="{FF2B5EF4-FFF2-40B4-BE49-F238E27FC236}">
                <a16:creationId xmlns:a16="http://schemas.microsoft.com/office/drawing/2014/main" id="{1F4B3B01-5D20-46B9-B2C9-7FD7F2BEA99B}"/>
              </a:ext>
            </a:extLst>
          </p:cNvPr>
          <p:cNvSpPr>
            <a:spLocks noGrp="1" noChangeArrowheads="1"/>
          </p:cNvSpPr>
          <p:nvPr>
            <p:ph type="dt" sz="half" idx="10"/>
          </p:nvPr>
        </p:nvSpPr>
        <p:spPr>
          <a:xfrm>
            <a:off x="838200" y="6356350"/>
            <a:ext cx="2743200" cy="365125"/>
          </a:xfrm>
          <a:prstGeom prst="rect">
            <a:avLst/>
          </a:prstGeom>
        </p:spPr>
        <p:txBody>
          <a:bodyPr/>
          <a:lstStyle>
            <a:lvl1pPr>
              <a:defRPr/>
            </a:lvl1pPr>
          </a:lstStyle>
          <a:p>
            <a:pPr>
              <a:defRPr/>
            </a:pPr>
            <a:endParaRPr lang="en-GB" dirty="0"/>
          </a:p>
        </p:txBody>
      </p:sp>
      <p:sp>
        <p:nvSpPr>
          <p:cNvPr id="7" name="Rectangle 7">
            <a:extLst>
              <a:ext uri="{FF2B5EF4-FFF2-40B4-BE49-F238E27FC236}">
                <a16:creationId xmlns:a16="http://schemas.microsoft.com/office/drawing/2014/main" id="{81515C61-0F49-4F5A-803B-A05DF82E1CB6}"/>
              </a:ext>
            </a:extLst>
          </p:cNvPr>
          <p:cNvSpPr>
            <a:spLocks noGrp="1" noChangeArrowheads="1"/>
          </p:cNvSpPr>
          <p:nvPr>
            <p:ph type="ftr" sz="quarter" idx="11"/>
          </p:nvPr>
        </p:nvSpPr>
        <p:spPr/>
        <p:txBody>
          <a:bodyPr/>
          <a:lstStyle>
            <a:lvl1pPr>
              <a:defRPr sz="1100">
                <a:latin typeface="Arial" panose="020B0604020202020204" pitchFamily="34" charset="0"/>
                <a:cs typeface="Arial" panose="020B0604020202020204" pitchFamily="34" charset="0"/>
              </a:defRPr>
            </a:lvl1pPr>
          </a:lstStyle>
          <a:p>
            <a:pPr>
              <a:defRPr/>
            </a:pPr>
            <a:r>
              <a:rPr lang="en-GB"/>
              <a:t>Curriculum Prioritisation for Primary Maths</a:t>
            </a:r>
            <a:endParaRPr lang="en-GB" dirty="0"/>
          </a:p>
        </p:txBody>
      </p:sp>
      <p:sp>
        <p:nvSpPr>
          <p:cNvPr id="8" name="Rectangle 8">
            <a:extLst>
              <a:ext uri="{FF2B5EF4-FFF2-40B4-BE49-F238E27FC236}">
                <a16:creationId xmlns:a16="http://schemas.microsoft.com/office/drawing/2014/main" id="{F229D3AA-4483-4C24-8D12-A457557489A3}"/>
              </a:ext>
            </a:extLst>
          </p:cNvPr>
          <p:cNvSpPr>
            <a:spLocks noGrp="1" noChangeArrowheads="1"/>
          </p:cNvSpPr>
          <p:nvPr>
            <p:ph type="sldNum" sz="quarter" idx="12"/>
          </p:nvPr>
        </p:nvSpPr>
        <p:spPr>
          <a:xfrm>
            <a:off x="8610600" y="6356350"/>
            <a:ext cx="2743200" cy="365125"/>
          </a:xfrm>
          <a:prstGeom prst="rect">
            <a:avLst/>
          </a:prstGeom>
        </p:spPr>
        <p:txBody>
          <a:bodyPr/>
          <a:lstStyle>
            <a:lvl1pPr>
              <a:defRPr/>
            </a:lvl1pPr>
          </a:lstStyle>
          <a:p>
            <a:fld id="{4DB3256F-83C8-4422-BB4B-79DB90083B87}" type="slidenum">
              <a:rPr lang="en-GB" altLang="en-US"/>
              <a:pPr/>
              <a:t>‹#›</a:t>
            </a:fld>
            <a:endParaRPr lang="en-GB" altLang="en-US" dirty="0"/>
          </a:p>
        </p:txBody>
      </p:sp>
    </p:spTree>
    <p:extLst>
      <p:ext uri="{BB962C8B-B14F-4D97-AF65-F5344CB8AC3E}">
        <p14:creationId xmlns:p14="http://schemas.microsoft.com/office/powerpoint/2010/main" val="1064457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Image bank">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177A9D-1362-4B64-BB76-7E5E3FF9A06F}"/>
              </a:ext>
            </a:extLst>
          </p:cNvPr>
          <p:cNvSpPr txBox="1">
            <a:spLocks/>
          </p:cNvSpPr>
          <p:nvPr userDrawn="1"/>
        </p:nvSpPr>
        <p:spPr bwMode="auto">
          <a:xfrm>
            <a:off x="1" y="360000"/>
            <a:ext cx="12192000" cy="594000"/>
          </a:xfrm>
          <a:prstGeom prst="rect">
            <a:avLst/>
          </a:prstGeom>
          <a:solidFill>
            <a:srgbClr val="347574"/>
          </a:solidFill>
          <a:ln>
            <a:noFill/>
          </a:ln>
        </p:spPr>
        <p:txBody>
          <a:bodyPr vert="horz" wrap="square" lIns="180000" tIns="45720" rIns="180000" bIns="45720" numCol="1" anchor="ctr" anchorCtr="0" compatLnSpc="1">
            <a:prstTxWarp prst="textNoShape">
              <a:avLst/>
            </a:prstTxWarp>
          </a:bodyPr>
          <a:lstStyle>
            <a:defPPr>
              <a:defRPr lang="en-GB"/>
            </a:defPPr>
            <a:lvl1pPr marL="0" indent="0" algn="ctr" eaLnBrk="0" hangingPunct="0">
              <a:buClr>
                <a:schemeClr val="tx2"/>
              </a:buClr>
              <a:defRPr sz="2400">
                <a:solidFill>
                  <a:srgbClr val="585858"/>
                </a:solidFill>
                <a:latin typeface="+mj-lt"/>
                <a:ea typeface="Myriad Pro" charset="0"/>
                <a:cs typeface="Myriad Pro" charset="0"/>
              </a:defRPr>
            </a:lvl1pPr>
            <a:lvl2pPr marL="557199" indent="-214308" eaLnBrk="0" hangingPunct="0">
              <a:defRPr sz="2100">
                <a:solidFill>
                  <a:srgbClr val="585858"/>
                </a:solidFill>
                <a:latin typeface="+mn-lt"/>
              </a:defRPr>
            </a:lvl2pPr>
            <a:lvl3pPr marL="857228" indent="-171446" eaLnBrk="0" hangingPunct="0">
              <a:buChar char="–"/>
              <a:defRPr sz="1800">
                <a:solidFill>
                  <a:srgbClr val="585858"/>
                </a:solidFill>
                <a:latin typeface="+mn-lt"/>
              </a:defRPr>
            </a:lvl3pPr>
            <a:lvl4pPr marL="1200120" indent="-171446" eaLnBrk="0" hangingPunct="0">
              <a:buClr>
                <a:schemeClr val="accent2"/>
              </a:buClr>
              <a:defRPr sz="1425">
                <a:latin typeface="+mn-lt"/>
              </a:defRPr>
            </a:lvl4pPr>
            <a:lvl5pPr marL="1543012" indent="-171446" eaLnBrk="0" hangingPunct="0">
              <a:buClr>
                <a:schemeClr val="tx2"/>
              </a:buClr>
              <a:defRPr sz="1425">
                <a:latin typeface="+mn-lt"/>
              </a:defRPr>
            </a:lvl5pPr>
            <a:lvl6pPr marL="1885903" indent="-171446" fontAlgn="base">
              <a:spcBef>
                <a:spcPct val="20000"/>
              </a:spcBef>
              <a:spcAft>
                <a:spcPct val="0"/>
              </a:spcAft>
              <a:buClr>
                <a:schemeClr val="tx2"/>
              </a:buClr>
              <a:buFont typeface="Arial" charset="0"/>
              <a:buChar char="●"/>
              <a:defRPr sz="1425">
                <a:latin typeface="+mn-lt"/>
              </a:defRPr>
            </a:lvl6pPr>
            <a:lvl7pPr marL="2228795" indent="-171446" fontAlgn="base">
              <a:spcBef>
                <a:spcPct val="20000"/>
              </a:spcBef>
              <a:spcAft>
                <a:spcPct val="0"/>
              </a:spcAft>
              <a:buClr>
                <a:schemeClr val="tx2"/>
              </a:buClr>
              <a:buFont typeface="Arial" charset="0"/>
              <a:buChar char="●"/>
              <a:defRPr sz="1425">
                <a:latin typeface="+mn-lt"/>
              </a:defRPr>
            </a:lvl7pPr>
            <a:lvl8pPr marL="2571686" indent="-171446" fontAlgn="base">
              <a:spcBef>
                <a:spcPct val="20000"/>
              </a:spcBef>
              <a:spcAft>
                <a:spcPct val="0"/>
              </a:spcAft>
              <a:buClr>
                <a:schemeClr val="tx2"/>
              </a:buClr>
              <a:buFont typeface="Arial" charset="0"/>
              <a:buChar char="●"/>
              <a:defRPr sz="1425">
                <a:latin typeface="+mn-lt"/>
              </a:defRPr>
            </a:lvl8pPr>
            <a:lvl9pPr marL="2914577" indent="-171446" fontAlgn="base">
              <a:spcBef>
                <a:spcPct val="20000"/>
              </a:spcBef>
              <a:spcAft>
                <a:spcPct val="0"/>
              </a:spcAft>
              <a:buClr>
                <a:schemeClr val="tx2"/>
              </a:buClr>
              <a:buFont typeface="Arial" charset="0"/>
              <a:buChar char="●"/>
              <a:defRPr sz="1425">
                <a:latin typeface="+mn-lt"/>
              </a:defRPr>
            </a:lvl9pPr>
          </a:lstStyle>
          <a:p>
            <a:pPr>
              <a:buNone/>
            </a:pPr>
            <a:endParaRPr lang="en-GB" dirty="0"/>
          </a:p>
        </p:txBody>
      </p:sp>
      <p:sp>
        <p:nvSpPr>
          <p:cNvPr id="6" name="Title 1">
            <a:extLst>
              <a:ext uri="{FF2B5EF4-FFF2-40B4-BE49-F238E27FC236}">
                <a16:creationId xmlns:a16="http://schemas.microsoft.com/office/drawing/2014/main" id="{4CB3B952-8705-4EAE-94B9-4C0C32F57985}"/>
              </a:ext>
            </a:extLst>
          </p:cNvPr>
          <p:cNvSpPr>
            <a:spLocks noGrp="1"/>
          </p:cNvSpPr>
          <p:nvPr>
            <p:ph type="title"/>
          </p:nvPr>
        </p:nvSpPr>
        <p:spPr>
          <a:xfrm>
            <a:off x="594008" y="464400"/>
            <a:ext cx="11262632" cy="426170"/>
          </a:xfrm>
          <a:prstGeom prst="rect">
            <a:avLst/>
          </a:prstGeom>
        </p:spPr>
        <p:txBody>
          <a:bodyPr/>
          <a:lstStyle>
            <a:lvl1pPr algn="l">
              <a:defRPr sz="2000" b="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pic>
        <p:nvPicPr>
          <p:cNvPr id="3" name="Picture 2" descr="A picture containing object, lamp, light&#10;&#10;Description automatically generated">
            <a:extLst>
              <a:ext uri="{FF2B5EF4-FFF2-40B4-BE49-F238E27FC236}">
                <a16:creationId xmlns:a16="http://schemas.microsoft.com/office/drawing/2014/main" id="{226FBF21-7918-4116-9D2A-4FFEF62A7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084400" y="5842800"/>
            <a:ext cx="649771" cy="594000"/>
          </a:xfrm>
          <a:prstGeom prst="rect">
            <a:avLst/>
          </a:prstGeom>
        </p:spPr>
      </p:pic>
      <p:sp>
        <p:nvSpPr>
          <p:cNvPr id="7" name="TextBox 6">
            <a:extLst>
              <a:ext uri="{FF2B5EF4-FFF2-40B4-BE49-F238E27FC236}">
                <a16:creationId xmlns:a16="http://schemas.microsoft.com/office/drawing/2014/main" id="{03E643C2-77DC-49BD-8737-F5C5488BCCF7}"/>
              </a:ext>
            </a:extLst>
          </p:cNvPr>
          <p:cNvSpPr txBox="1"/>
          <p:nvPr userDrawn="1"/>
        </p:nvSpPr>
        <p:spPr>
          <a:xfrm>
            <a:off x="522000" y="6237312"/>
            <a:ext cx="1109504" cy="246221"/>
          </a:xfrm>
          <a:prstGeom prst="rect">
            <a:avLst/>
          </a:prstGeom>
          <a:noFill/>
        </p:spPr>
        <p:txBody>
          <a:bodyPr wrap="square" rtlCol="0">
            <a:spAutoFit/>
          </a:bodyPr>
          <a:lstStyle/>
          <a:p>
            <a:pPr>
              <a:buNone/>
            </a:pPr>
            <a:r>
              <a:rPr lang="en-GB" sz="1000" b="1" dirty="0">
                <a:solidFill>
                  <a:srgbClr val="585858"/>
                </a:solidFill>
              </a:rPr>
              <a:t>ncetm.org.uk</a:t>
            </a:r>
          </a:p>
        </p:txBody>
      </p:sp>
    </p:spTree>
    <p:extLst>
      <p:ext uri="{BB962C8B-B14F-4D97-AF65-F5344CB8AC3E}">
        <p14:creationId xmlns:p14="http://schemas.microsoft.com/office/powerpoint/2010/main" val="2847203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59243-BC76-47BD-8772-C08CAEE510C4}"/>
              </a:ext>
            </a:extLst>
          </p:cNvPr>
          <p:cNvSpPr>
            <a:spLocks noGrp="1"/>
          </p:cNvSpPr>
          <p:nvPr>
            <p:ph type="title"/>
          </p:nvPr>
        </p:nvSpPr>
        <p:spPr>
          <a:xfrm>
            <a:off x="609437" y="301625"/>
            <a:ext cx="10744363" cy="1143000"/>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97E1ECB2-930A-4226-90F7-B3EB6759DCBA}"/>
              </a:ext>
            </a:extLst>
          </p:cNvPr>
          <p:cNvSpPr>
            <a:spLocks noGrp="1"/>
          </p:cNvSpPr>
          <p:nvPr>
            <p:ph type="body" idx="1"/>
          </p:nvPr>
        </p:nvSpPr>
        <p:spPr>
          <a:xfrm>
            <a:off x="609437" y="1556795"/>
            <a:ext cx="10744363" cy="44973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1C22EAE8-1007-48BC-A80E-FDEE657EAAC4}"/>
              </a:ext>
            </a:extLst>
          </p:cNvPr>
          <p:cNvSpPr>
            <a:spLocks noGrp="1"/>
          </p:cNvSpPr>
          <p:nvPr>
            <p:ph type="ftr" sz="quarter" idx="3"/>
          </p:nvPr>
        </p:nvSpPr>
        <p:spPr>
          <a:xfrm>
            <a:off x="0" y="6356350"/>
            <a:ext cx="12192000" cy="365125"/>
          </a:xfrm>
          <a:prstGeom prst="rect">
            <a:avLst/>
          </a:prstGeom>
        </p:spPr>
        <p:txBody>
          <a:bodyPr vert="horz" lIns="91440" tIns="45720" rIns="91440" bIns="45720" rtlCol="0" anchor="ctr"/>
          <a:lstStyle>
            <a:lvl1pPr algn="ctr">
              <a:buNone/>
              <a:defRPr sz="1200">
                <a:solidFill>
                  <a:schemeClr val="tx1">
                    <a:tint val="75000"/>
                  </a:schemeClr>
                </a:solidFill>
              </a:defRPr>
            </a:lvl1pPr>
          </a:lstStyle>
          <a:p>
            <a:r>
              <a:rPr lang="en-GB"/>
              <a:t>Curriculum Prioritisation for Primary Maths</a:t>
            </a:r>
            <a:endParaRPr lang="en-GB" dirty="0"/>
          </a:p>
        </p:txBody>
      </p:sp>
    </p:spTree>
    <p:extLst>
      <p:ext uri="{BB962C8B-B14F-4D97-AF65-F5344CB8AC3E}">
        <p14:creationId xmlns:p14="http://schemas.microsoft.com/office/powerpoint/2010/main" val="2493390202"/>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75" r:id="rId3"/>
    <p:sldLayoutId id="2147483676" r:id="rId4"/>
    <p:sldLayoutId id="2147483674" r:id="rId5"/>
    <p:sldLayoutId id="2147483668" r:id="rId6"/>
    <p:sldLayoutId id="2147483663" r:id="rId7"/>
    <p:sldLayoutId id="2147483678" r:id="rId8"/>
  </p:sldLayoutIdLst>
  <p:hf sldNum="0" hdr="0" dt="0"/>
  <p:txStyles>
    <p:titleStyle>
      <a:lvl1pPr algn="l" defTabSz="914400" rtl="0" eaLnBrk="1" latinLnBrk="0" hangingPunct="1">
        <a:lnSpc>
          <a:spcPct val="90000"/>
        </a:lnSpc>
        <a:spcBef>
          <a:spcPct val="0"/>
        </a:spcBef>
        <a:buNone/>
        <a:defRPr sz="2700" b="1" kern="1200">
          <a:solidFill>
            <a:srgbClr val="585858"/>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860.png"/><Relationship Id="rId13" Type="http://schemas.openxmlformats.org/officeDocument/2006/relationships/customXml" Target="../ink/ink5.xml"/><Relationship Id="rId18" Type="http://schemas.openxmlformats.org/officeDocument/2006/relationships/image" Target="../media/image32.png"/><Relationship Id="rId3" Type="http://schemas.openxmlformats.org/officeDocument/2006/relationships/notesSlide" Target="../notesSlides/notesSlide12.xml"/><Relationship Id="rId7" Type="http://schemas.openxmlformats.org/officeDocument/2006/relationships/customXml" Target="../ink/ink2.xml"/><Relationship Id="rId12" Type="http://schemas.openxmlformats.org/officeDocument/2006/relationships/image" Target="../media/image880.png"/><Relationship Id="rId17" Type="http://schemas.openxmlformats.org/officeDocument/2006/relationships/customXml" Target="../ink/ink7.xml"/><Relationship Id="rId2" Type="http://schemas.openxmlformats.org/officeDocument/2006/relationships/slideLayout" Target="../slideLayouts/slideLayout8.xml"/><Relationship Id="rId16" Type="http://schemas.openxmlformats.org/officeDocument/2006/relationships/image" Target="../media/image31.png"/><Relationship Id="rId1" Type="http://schemas.openxmlformats.org/officeDocument/2006/relationships/tags" Target="../tags/tag4.xml"/><Relationship Id="rId6" Type="http://schemas.openxmlformats.org/officeDocument/2006/relationships/image" Target="../media/image850.png"/><Relationship Id="rId11" Type="http://schemas.openxmlformats.org/officeDocument/2006/relationships/customXml" Target="../ink/ink4.xml"/><Relationship Id="rId5" Type="http://schemas.openxmlformats.org/officeDocument/2006/relationships/customXml" Target="../ink/ink1.xml"/><Relationship Id="rId15" Type="http://schemas.openxmlformats.org/officeDocument/2006/relationships/customXml" Target="../ink/ink6.xml"/><Relationship Id="rId10" Type="http://schemas.openxmlformats.org/officeDocument/2006/relationships/image" Target="../media/image870.png"/><Relationship Id="rId4" Type="http://schemas.openxmlformats.org/officeDocument/2006/relationships/image" Target="../media/image8.png"/><Relationship Id="rId9" Type="http://schemas.openxmlformats.org/officeDocument/2006/relationships/customXml" Target="../ink/ink3.xml"/><Relationship Id="rId14" Type="http://schemas.openxmlformats.org/officeDocument/2006/relationships/image" Target="../media/image30.png"/></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3" Type="http://schemas.openxmlformats.org/officeDocument/2006/relationships/customXml" Target="../ink/ink12.xml"/><Relationship Id="rId18" Type="http://schemas.openxmlformats.org/officeDocument/2006/relationships/image" Target="../media/image40.png"/><Relationship Id="rId26" Type="http://schemas.openxmlformats.org/officeDocument/2006/relationships/image" Target="../media/image44.png"/><Relationship Id="rId39" Type="http://schemas.openxmlformats.org/officeDocument/2006/relationships/image" Target="../media/image51.png"/><Relationship Id="rId21" Type="http://schemas.openxmlformats.org/officeDocument/2006/relationships/customXml" Target="../ink/ink16.xml"/><Relationship Id="rId34" Type="http://schemas.openxmlformats.org/officeDocument/2006/relationships/customXml" Target="../ink/ink22.xml"/><Relationship Id="rId42" Type="http://schemas.openxmlformats.org/officeDocument/2006/relationships/customXml" Target="../ink/ink26.xml"/><Relationship Id="rId47" Type="http://schemas.openxmlformats.org/officeDocument/2006/relationships/image" Target="../media/image55.png"/><Relationship Id="rId50" Type="http://schemas.openxmlformats.org/officeDocument/2006/relationships/customXml" Target="../ink/ink30.xml"/><Relationship Id="rId7" Type="http://schemas.openxmlformats.org/officeDocument/2006/relationships/customXml" Target="../ink/ink9.xml"/><Relationship Id="rId2" Type="http://schemas.openxmlformats.org/officeDocument/2006/relationships/slideLayout" Target="../slideLayouts/slideLayout8.xml"/><Relationship Id="rId16" Type="http://schemas.openxmlformats.org/officeDocument/2006/relationships/image" Target="../media/image39.png"/><Relationship Id="rId29" Type="http://schemas.openxmlformats.org/officeDocument/2006/relationships/image" Target="../media/image10.png"/><Relationship Id="rId11" Type="http://schemas.openxmlformats.org/officeDocument/2006/relationships/customXml" Target="../ink/ink11.xml"/><Relationship Id="rId24" Type="http://schemas.openxmlformats.org/officeDocument/2006/relationships/image" Target="../media/image43.png"/><Relationship Id="rId32" Type="http://schemas.openxmlformats.org/officeDocument/2006/relationships/customXml" Target="../ink/ink21.xml"/><Relationship Id="rId37" Type="http://schemas.openxmlformats.org/officeDocument/2006/relationships/image" Target="../media/image50.png"/><Relationship Id="rId40" Type="http://schemas.openxmlformats.org/officeDocument/2006/relationships/customXml" Target="../ink/ink25.xml"/><Relationship Id="rId45" Type="http://schemas.openxmlformats.org/officeDocument/2006/relationships/image" Target="../media/image54.png"/><Relationship Id="rId53" Type="http://schemas.openxmlformats.org/officeDocument/2006/relationships/image" Target="../media/image58.png"/><Relationship Id="rId5" Type="http://schemas.openxmlformats.org/officeDocument/2006/relationships/customXml" Target="../ink/ink8.xml"/><Relationship Id="rId10" Type="http://schemas.openxmlformats.org/officeDocument/2006/relationships/image" Target="../media/image36.png"/><Relationship Id="rId19" Type="http://schemas.openxmlformats.org/officeDocument/2006/relationships/customXml" Target="../ink/ink15.xml"/><Relationship Id="rId31" Type="http://schemas.openxmlformats.org/officeDocument/2006/relationships/image" Target="../media/image47.png"/><Relationship Id="rId44" Type="http://schemas.openxmlformats.org/officeDocument/2006/relationships/customXml" Target="../ink/ink27.xml"/><Relationship Id="rId52" Type="http://schemas.openxmlformats.org/officeDocument/2006/relationships/customXml" Target="../ink/ink31.xml"/><Relationship Id="rId4" Type="http://schemas.openxmlformats.org/officeDocument/2006/relationships/image" Target="../media/image9.png"/><Relationship Id="rId9" Type="http://schemas.openxmlformats.org/officeDocument/2006/relationships/customXml" Target="../ink/ink10.xml"/><Relationship Id="rId14" Type="http://schemas.openxmlformats.org/officeDocument/2006/relationships/image" Target="../media/image38.png"/><Relationship Id="rId22" Type="http://schemas.openxmlformats.org/officeDocument/2006/relationships/image" Target="../media/image42.png"/><Relationship Id="rId27" Type="http://schemas.openxmlformats.org/officeDocument/2006/relationships/customXml" Target="../ink/ink19.xml"/><Relationship Id="rId30" Type="http://schemas.openxmlformats.org/officeDocument/2006/relationships/customXml" Target="../ink/ink20.xml"/><Relationship Id="rId35" Type="http://schemas.openxmlformats.org/officeDocument/2006/relationships/image" Target="../media/image49.png"/><Relationship Id="rId43" Type="http://schemas.openxmlformats.org/officeDocument/2006/relationships/image" Target="../media/image53.png"/><Relationship Id="rId48" Type="http://schemas.openxmlformats.org/officeDocument/2006/relationships/customXml" Target="../ink/ink29.xml"/><Relationship Id="rId8" Type="http://schemas.openxmlformats.org/officeDocument/2006/relationships/image" Target="../media/image35.png"/><Relationship Id="rId51" Type="http://schemas.openxmlformats.org/officeDocument/2006/relationships/image" Target="../media/image57.png"/><Relationship Id="rId3" Type="http://schemas.openxmlformats.org/officeDocument/2006/relationships/notesSlide" Target="../notesSlides/notesSlide14.xml"/><Relationship Id="rId12" Type="http://schemas.openxmlformats.org/officeDocument/2006/relationships/image" Target="../media/image37.png"/><Relationship Id="rId17" Type="http://schemas.openxmlformats.org/officeDocument/2006/relationships/customXml" Target="../ink/ink14.xml"/><Relationship Id="rId25" Type="http://schemas.openxmlformats.org/officeDocument/2006/relationships/customXml" Target="../ink/ink18.xml"/><Relationship Id="rId33" Type="http://schemas.openxmlformats.org/officeDocument/2006/relationships/image" Target="../media/image48.png"/><Relationship Id="rId38" Type="http://schemas.openxmlformats.org/officeDocument/2006/relationships/customXml" Target="../ink/ink24.xml"/><Relationship Id="rId46" Type="http://schemas.openxmlformats.org/officeDocument/2006/relationships/customXml" Target="../ink/ink28.xml"/><Relationship Id="rId20" Type="http://schemas.openxmlformats.org/officeDocument/2006/relationships/image" Target="../media/image41.png"/><Relationship Id="rId41" Type="http://schemas.openxmlformats.org/officeDocument/2006/relationships/image" Target="../media/image52.png"/><Relationship Id="rId1" Type="http://schemas.openxmlformats.org/officeDocument/2006/relationships/tags" Target="../tags/tag5.xml"/><Relationship Id="rId6" Type="http://schemas.openxmlformats.org/officeDocument/2006/relationships/image" Target="../media/image34.png"/><Relationship Id="rId15" Type="http://schemas.openxmlformats.org/officeDocument/2006/relationships/customXml" Target="../ink/ink13.xml"/><Relationship Id="rId23" Type="http://schemas.openxmlformats.org/officeDocument/2006/relationships/customXml" Target="../ink/ink17.xml"/><Relationship Id="rId28" Type="http://schemas.openxmlformats.org/officeDocument/2006/relationships/image" Target="../media/image45.png"/><Relationship Id="rId36" Type="http://schemas.openxmlformats.org/officeDocument/2006/relationships/customXml" Target="../ink/ink23.xml"/><Relationship Id="rId49" Type="http://schemas.openxmlformats.org/officeDocument/2006/relationships/image" Target="../media/image56.png"/></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3" Type="http://schemas.openxmlformats.org/officeDocument/2006/relationships/customXml" Target="../ink/ink36.xml"/><Relationship Id="rId18" Type="http://schemas.openxmlformats.org/officeDocument/2006/relationships/image" Target="../media/image15.png"/><Relationship Id="rId26" Type="http://schemas.openxmlformats.org/officeDocument/2006/relationships/image" Target="../media/image19.png"/><Relationship Id="rId21" Type="http://schemas.openxmlformats.org/officeDocument/2006/relationships/customXml" Target="../ink/ink40.xml"/><Relationship Id="rId34" Type="http://schemas.openxmlformats.org/officeDocument/2006/relationships/image" Target="../media/image23.png"/><Relationship Id="rId7" Type="http://schemas.openxmlformats.org/officeDocument/2006/relationships/customXml" Target="../ink/ink33.xml"/><Relationship Id="rId12" Type="http://schemas.openxmlformats.org/officeDocument/2006/relationships/image" Target="../media/image120.png"/><Relationship Id="rId17" Type="http://schemas.openxmlformats.org/officeDocument/2006/relationships/customXml" Target="../ink/ink38.xml"/><Relationship Id="rId25" Type="http://schemas.openxmlformats.org/officeDocument/2006/relationships/customXml" Target="../ink/ink42.xml"/><Relationship Id="rId33" Type="http://schemas.openxmlformats.org/officeDocument/2006/relationships/customXml" Target="../ink/ink46.xml"/><Relationship Id="rId38" Type="http://schemas.openxmlformats.org/officeDocument/2006/relationships/image" Target="../media/image25.png"/><Relationship Id="rId2" Type="http://schemas.openxmlformats.org/officeDocument/2006/relationships/slideLayout" Target="../slideLayouts/slideLayout8.xml"/><Relationship Id="rId16" Type="http://schemas.openxmlformats.org/officeDocument/2006/relationships/image" Target="../media/image14.png"/><Relationship Id="rId20" Type="http://schemas.openxmlformats.org/officeDocument/2006/relationships/image" Target="../media/image16.png"/><Relationship Id="rId29" Type="http://schemas.openxmlformats.org/officeDocument/2006/relationships/customXml" Target="../ink/ink44.xml"/><Relationship Id="rId1" Type="http://schemas.openxmlformats.org/officeDocument/2006/relationships/tags" Target="../tags/tag6.xml"/><Relationship Id="rId6" Type="http://schemas.openxmlformats.org/officeDocument/2006/relationships/image" Target="../media/image90.png"/><Relationship Id="rId11" Type="http://schemas.openxmlformats.org/officeDocument/2006/relationships/customXml" Target="../ink/ink35.xml"/><Relationship Id="rId24" Type="http://schemas.openxmlformats.org/officeDocument/2006/relationships/image" Target="../media/image18.png"/><Relationship Id="rId32" Type="http://schemas.openxmlformats.org/officeDocument/2006/relationships/image" Target="../media/image22.png"/><Relationship Id="rId37" Type="http://schemas.openxmlformats.org/officeDocument/2006/relationships/customXml" Target="../ink/ink48.xml"/><Relationship Id="rId5" Type="http://schemas.openxmlformats.org/officeDocument/2006/relationships/customXml" Target="../ink/ink32.xml"/><Relationship Id="rId15" Type="http://schemas.openxmlformats.org/officeDocument/2006/relationships/customXml" Target="../ink/ink37.xml"/><Relationship Id="rId23" Type="http://schemas.openxmlformats.org/officeDocument/2006/relationships/customXml" Target="../ink/ink41.xml"/><Relationship Id="rId28" Type="http://schemas.openxmlformats.org/officeDocument/2006/relationships/image" Target="../media/image20.png"/><Relationship Id="rId36" Type="http://schemas.openxmlformats.org/officeDocument/2006/relationships/image" Target="../media/image24.png"/><Relationship Id="rId10" Type="http://schemas.openxmlformats.org/officeDocument/2006/relationships/image" Target="../media/image110.png"/><Relationship Id="rId19" Type="http://schemas.openxmlformats.org/officeDocument/2006/relationships/customXml" Target="../ink/ink39.xml"/><Relationship Id="rId31" Type="http://schemas.openxmlformats.org/officeDocument/2006/relationships/customXml" Target="../ink/ink45.xml"/><Relationship Id="rId4" Type="http://schemas.openxmlformats.org/officeDocument/2006/relationships/image" Target="../media/image11.png"/><Relationship Id="rId9" Type="http://schemas.openxmlformats.org/officeDocument/2006/relationships/customXml" Target="../ink/ink34.xml"/><Relationship Id="rId14" Type="http://schemas.openxmlformats.org/officeDocument/2006/relationships/image" Target="../media/image13.png"/><Relationship Id="rId22" Type="http://schemas.openxmlformats.org/officeDocument/2006/relationships/image" Target="../media/image17.png"/><Relationship Id="rId27" Type="http://schemas.openxmlformats.org/officeDocument/2006/relationships/customXml" Target="../ink/ink43.xml"/><Relationship Id="rId30" Type="http://schemas.openxmlformats.org/officeDocument/2006/relationships/image" Target="../media/image21.png"/><Relationship Id="rId35" Type="http://schemas.openxmlformats.org/officeDocument/2006/relationships/customXml" Target="../ink/ink47.xml"/><Relationship Id="rId8" Type="http://schemas.openxmlformats.org/officeDocument/2006/relationships/image" Target="../media/image100.png"/><Relationship Id="rId3"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assets.publishing.service.gov.uk/government/uploads/system/uploads/attachment_data/file/897806/Maths_guidance_KS_1_and_2.pdf#page=201" TargetMode="External"/><Relationship Id="rId5" Type="http://schemas.openxmlformats.org/officeDocument/2006/relationships/hyperlink" Target="https://www.ncetm.org.uk/teaching-for-mastery/mastery-materials/primary-mastery-professional-development/" TargetMode="External"/><Relationship Id="rId4" Type="http://schemas.openxmlformats.org/officeDocument/2006/relationships/hyperlink" Target="https://www.ncetm.org.uk/classroom-resources/exemplification-of-ready-to-progress-criteria/"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5.xml"/><Relationship Id="rId7" Type="http://schemas.openxmlformats.org/officeDocument/2006/relationships/slide" Target="slide1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9.xml"/><Relationship Id="rId4" Type="http://schemas.openxmlformats.org/officeDocument/2006/relationships/slide" Target="slide7.xml"/><Relationship Id="rId9"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publications/teaching-mathematics-in-primary-school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064D4-6FBE-4131-9182-7C4479EBDE7B}"/>
              </a:ext>
            </a:extLst>
          </p:cNvPr>
          <p:cNvSpPr txBox="1"/>
          <p:nvPr/>
        </p:nvSpPr>
        <p:spPr>
          <a:xfrm>
            <a:off x="604946" y="1732195"/>
            <a:ext cx="5148154" cy="461665"/>
          </a:xfrm>
          <a:prstGeom prst="rect">
            <a:avLst/>
          </a:prstGeom>
          <a:noFill/>
        </p:spPr>
        <p:txBody>
          <a:bodyPr wrap="square" rtlCol="0">
            <a:spAutoFit/>
          </a:bodyPr>
          <a:lstStyle/>
          <a:p>
            <a:pPr lvl="0"/>
            <a:r>
              <a:rPr lang="en-US" sz="2400" b="1" dirty="0">
                <a:solidFill>
                  <a:schemeClr val="bg1"/>
                </a:solidFill>
                <a:latin typeface="Arial" panose="020B0604020202020204" pitchFamily="34" charset="0"/>
                <a:cs typeface="Arial" panose="020B0604020202020204" pitchFamily="34" charset="0"/>
              </a:rPr>
              <a:t>Year 4, Unit 10</a:t>
            </a:r>
          </a:p>
        </p:txBody>
      </p:sp>
      <p:sp>
        <p:nvSpPr>
          <p:cNvPr id="6" name="TextBox 5">
            <a:extLst>
              <a:ext uri="{FF2B5EF4-FFF2-40B4-BE49-F238E27FC236}">
                <a16:creationId xmlns:a16="http://schemas.microsoft.com/office/drawing/2014/main" id="{DC2662B8-F764-4A66-9D96-917843E5F642}"/>
              </a:ext>
            </a:extLst>
          </p:cNvPr>
          <p:cNvSpPr txBox="1"/>
          <p:nvPr/>
        </p:nvSpPr>
        <p:spPr>
          <a:xfrm>
            <a:off x="604946" y="2434709"/>
            <a:ext cx="5658289" cy="584775"/>
          </a:xfrm>
          <a:prstGeom prst="rect">
            <a:avLst/>
          </a:prstGeom>
          <a:noFill/>
        </p:spPr>
        <p:txBody>
          <a:bodyPr wrap="square">
            <a:spAutoFit/>
          </a:bodyPr>
          <a:lstStyle/>
          <a:p>
            <a:pPr lvl="0"/>
            <a:r>
              <a:rPr lang="en-GB" sz="3200" b="1" dirty="0">
                <a:solidFill>
                  <a:schemeClr val="bg1"/>
                </a:solidFill>
                <a:latin typeface="Arial" panose="020B0604020202020204" pitchFamily="34" charset="0"/>
                <a:cs typeface="Arial" panose="020B0604020202020204" pitchFamily="34" charset="0"/>
              </a:rPr>
              <a:t>Symmetry in 2D shapes</a:t>
            </a:r>
            <a:endParaRPr lang="en-US" sz="3200" b="1" dirty="0">
              <a:solidFill>
                <a:schemeClr val="bg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68B2-2D22-46F4-8A96-1513D7C23BEF}"/>
              </a:ext>
            </a:extLst>
          </p:cNvPr>
          <p:cNvSpPr>
            <a:spLocks noGrp="1"/>
          </p:cNvSpPr>
          <p:nvPr>
            <p:ph type="title"/>
          </p:nvPr>
        </p:nvSpPr>
        <p:spPr/>
        <p:txBody>
          <a:bodyPr/>
          <a:lstStyle/>
          <a:p>
            <a:r>
              <a:rPr lang="en-GB" dirty="0"/>
              <a:t>4G-3 Identify line symmetry in 2D shapes</a:t>
            </a:r>
          </a:p>
        </p:txBody>
      </p:sp>
      <p:sp>
        <p:nvSpPr>
          <p:cNvPr id="27" name="Content Placeholder 2">
            <a:extLst>
              <a:ext uri="{FF2B5EF4-FFF2-40B4-BE49-F238E27FC236}">
                <a16:creationId xmlns:a16="http://schemas.microsoft.com/office/drawing/2014/main" id="{D9F0E3DA-A123-406F-9A26-40FB66E38C52}"/>
              </a:ext>
            </a:extLst>
          </p:cNvPr>
          <p:cNvSpPr txBox="1">
            <a:spLocks/>
          </p:cNvSpPr>
          <p:nvPr/>
        </p:nvSpPr>
        <p:spPr>
          <a:xfrm>
            <a:off x="594009" y="1527796"/>
            <a:ext cx="11023368" cy="369518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Provide children with a selection of 2D paper shapes which have one or more lines of symmetry. Ask them to fold the shapes to identify lines of symmetry. When you open the shape out, can you see that each part either side of the fold (line of symmetry) is a reflection of the other? Can you fold the shape in more than one way to find another line of symmetry?</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Can you explain why a shape is/is not symmetrical?</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lang="en-GB" sz="2000" dirty="0">
                <a:latin typeface="Arial"/>
              </a:rPr>
              <a:t>Non-square rectangles are a particularly good shape to include. What happens when a rectangle is folded on the diagonal? Is the diagonal of a non-square rectangle a line of symmetry? Is the diagonal of a square rectangle a line of symmetry?</a:t>
            </a: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5" name="TextBox 19">
            <a:extLst>
              <a:ext uri="{FF2B5EF4-FFF2-40B4-BE49-F238E27FC236}">
                <a16:creationId xmlns:a16="http://schemas.microsoft.com/office/drawing/2014/main" id="{6355C533-A2AB-4F72-9A16-91586A9130BC}"/>
              </a:ext>
            </a:extLst>
          </p:cNvPr>
          <p:cNvSpPr txBox="1"/>
          <p:nvPr/>
        </p:nvSpPr>
        <p:spPr>
          <a:xfrm>
            <a:off x="929765" y="4976261"/>
            <a:ext cx="10200431" cy="707886"/>
          </a:xfrm>
          <a:prstGeom prst="rect">
            <a:avLst/>
          </a:prstGeom>
          <a:solidFill>
            <a:schemeClr val="accent5">
              <a:lumMod val="20000"/>
              <a:lumOff val="80000"/>
            </a:schemeClr>
          </a:solidFill>
          <a:ln w="12700">
            <a:noFill/>
          </a:ln>
        </p:spPr>
        <p:txBody>
          <a:bodyPr wrap="square" rtlCol="0">
            <a:spAutoFit/>
          </a:bodyPr>
          <a:lstStyle>
            <a:defPPr>
              <a:defRPr lang="en-GB"/>
            </a:defPPr>
            <a:lvl1pPr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lr>
                <a:srgbClr val="00628C"/>
              </a:buClr>
              <a:buFont typeface="Arial" panose="020B0604020202020204" pitchFamily="34" charset="0"/>
              <a:buChar char="●"/>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None/>
              <a:tabLst/>
              <a:defRPr/>
            </a:pPr>
            <a:r>
              <a:rPr kumimoji="0" lang="en-US"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rPr>
              <a:t>“This is a line of symmetry because it splits the shape into two equal parts which are mirror images.”</a:t>
            </a:r>
            <a:endParaRPr kumimoji="0" lang="en-GB" sz="2000" b="0" i="1" u="none" strike="noStrike" kern="1200" cap="none" spc="0" normalizeH="0" baseline="0" noProof="0" dirty="0">
              <a:ln>
                <a:noFill/>
              </a:ln>
              <a:solidFill>
                <a:srgbClr val="585858"/>
              </a:solidFill>
              <a:effectLst/>
              <a:uLnTx/>
              <a:uFillTx/>
              <a:latin typeface="Arial" panose="020B0604020202020204" pitchFamily="34" charset="0"/>
              <a:ea typeface="+mn-ea"/>
              <a:cs typeface="+mn-cs"/>
            </a:endParaRPr>
          </a:p>
        </p:txBody>
      </p:sp>
    </p:spTree>
    <p:custDataLst>
      <p:tags r:id="rId1"/>
    </p:custDataLst>
    <p:extLst>
      <p:ext uri="{BB962C8B-B14F-4D97-AF65-F5344CB8AC3E}">
        <p14:creationId xmlns:p14="http://schemas.microsoft.com/office/powerpoint/2010/main" val="4210250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4</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2635433172"/>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4</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find lines of symmetry in 2D shapes using a mirror</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9206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C8E46-F003-4DDD-A075-A6970A22DD72}"/>
              </a:ext>
            </a:extLst>
          </p:cNvPr>
          <p:cNvSpPr>
            <a:spLocks noGrp="1"/>
          </p:cNvSpPr>
          <p:nvPr>
            <p:ph type="title"/>
          </p:nvPr>
        </p:nvSpPr>
        <p:spPr/>
        <p:txBody>
          <a:bodyPr/>
          <a:lstStyle/>
          <a:p>
            <a:pPr>
              <a:buClrTx/>
              <a:buFontTx/>
              <a:buNone/>
            </a:pPr>
            <a:r>
              <a:rPr lang="en-GB" dirty="0"/>
              <a:t>4G-3 Identify line symmetry in 2D shapes</a:t>
            </a:r>
            <a:endParaRPr lang="en-GB" kern="0" dirty="0"/>
          </a:p>
        </p:txBody>
      </p:sp>
      <p:pic>
        <p:nvPicPr>
          <p:cNvPr id="4" name="Picture 3" descr="A picture containing clock, drawing&#10;&#10;Description automatically generated">
            <a:extLst>
              <a:ext uri="{FF2B5EF4-FFF2-40B4-BE49-F238E27FC236}">
                <a16:creationId xmlns:a16="http://schemas.microsoft.com/office/drawing/2014/main" id="{84F791A4-E37B-4489-8E7C-51EAAC4E5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7980" y="1769096"/>
            <a:ext cx="7494013" cy="1301261"/>
          </a:xfrm>
          <a:prstGeom prst="rect">
            <a:avLst/>
          </a:prstGeom>
        </p:spPr>
      </p:pic>
      <p:grpSp>
        <p:nvGrpSpPr>
          <p:cNvPr id="14" name="Group 13">
            <a:extLst>
              <a:ext uri="{FF2B5EF4-FFF2-40B4-BE49-F238E27FC236}">
                <a16:creationId xmlns:a16="http://schemas.microsoft.com/office/drawing/2014/main" id="{BECC621F-0276-402D-8F93-EA3D39E886F1}"/>
              </a:ext>
            </a:extLst>
          </p:cNvPr>
          <p:cNvGrpSpPr/>
          <p:nvPr/>
        </p:nvGrpSpPr>
        <p:grpSpPr>
          <a:xfrm>
            <a:off x="2123139" y="1596091"/>
            <a:ext cx="3483000" cy="1613160"/>
            <a:chOff x="550153" y="2728457"/>
            <a:chExt cx="3483000" cy="1613160"/>
          </a:xfrm>
        </p:grpSpPr>
        <mc:AlternateContent xmlns:mc="http://schemas.openxmlformats.org/markup-compatibility/2006" xmlns:p14="http://schemas.microsoft.com/office/powerpoint/2010/main" xmlns:aink="http://schemas.microsoft.com/office/drawing/2016/ink">
          <mc:Choice Requires="p14 aink">
            <p:contentPart p14:bwMode="auto" r:id="rId5">
              <p14:nvContentPartPr>
                <p14:cNvPr id="3" name="Ink 2">
                  <a:extLst>
                    <a:ext uri="{FF2B5EF4-FFF2-40B4-BE49-F238E27FC236}">
                      <a16:creationId xmlns:a16="http://schemas.microsoft.com/office/drawing/2014/main" id="{A919FA4D-AC0D-40DB-9FDD-D9C4F9EEFF78}"/>
                    </a:ext>
                  </a:extLst>
                </p14:cNvPr>
                <p14:cNvContentPartPr/>
                <p14:nvPr/>
              </p14:nvContentPartPr>
              <p14:xfrm>
                <a:off x="550153" y="3539897"/>
                <a:ext cx="2129760" cy="360"/>
              </p14:xfrm>
            </p:contentPart>
          </mc:Choice>
          <mc:Fallback xmlns="">
            <p:pic>
              <p:nvPicPr>
                <p:cNvPr id="3" name="Ink 2">
                  <a:extLst>
                    <a:ext uri="{FF2B5EF4-FFF2-40B4-BE49-F238E27FC236}">
                      <a16:creationId xmlns:a16="http://schemas.microsoft.com/office/drawing/2014/main" id="{A919FA4D-AC0D-40DB-9FDD-D9C4F9EEFF78}"/>
                    </a:ext>
                  </a:extLst>
                </p:cNvPr>
                <p:cNvPicPr/>
                <p:nvPr/>
              </p:nvPicPr>
              <p:blipFill>
                <a:blip r:embed="rId6"/>
                <a:stretch>
                  <a:fillRect/>
                </a:stretch>
              </p:blipFill>
              <p:spPr>
                <a:xfrm>
                  <a:off x="541155" y="3530897"/>
                  <a:ext cx="2147397" cy="1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6" name="Ink 5">
                  <a:extLst>
                    <a:ext uri="{FF2B5EF4-FFF2-40B4-BE49-F238E27FC236}">
                      <a16:creationId xmlns:a16="http://schemas.microsoft.com/office/drawing/2014/main" id="{75AA2A43-F495-4840-8C4B-FF2875B3E1C8}"/>
                    </a:ext>
                  </a:extLst>
                </p14:cNvPr>
                <p14:cNvContentPartPr/>
                <p14:nvPr/>
              </p14:nvContentPartPr>
              <p14:xfrm>
                <a:off x="2248993" y="3468617"/>
                <a:ext cx="1537920" cy="529920"/>
              </p14:xfrm>
            </p:contentPart>
          </mc:Choice>
          <mc:Fallback xmlns="">
            <p:pic>
              <p:nvPicPr>
                <p:cNvPr id="6" name="Ink 5">
                  <a:extLst>
                    <a:ext uri="{FF2B5EF4-FFF2-40B4-BE49-F238E27FC236}">
                      <a16:creationId xmlns:a16="http://schemas.microsoft.com/office/drawing/2014/main" id="{75AA2A43-F495-4840-8C4B-FF2875B3E1C8}"/>
                    </a:ext>
                  </a:extLst>
                </p:cNvPr>
                <p:cNvPicPr/>
                <p:nvPr/>
              </p:nvPicPr>
              <p:blipFill>
                <a:blip r:embed="rId8"/>
                <a:stretch>
                  <a:fillRect/>
                </a:stretch>
              </p:blipFill>
              <p:spPr>
                <a:xfrm>
                  <a:off x="2239993" y="3459617"/>
                  <a:ext cx="1555560" cy="5475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7" name="Ink 6">
                  <a:extLst>
                    <a:ext uri="{FF2B5EF4-FFF2-40B4-BE49-F238E27FC236}">
                      <a16:creationId xmlns:a16="http://schemas.microsoft.com/office/drawing/2014/main" id="{E13AD0F4-C387-45D6-9134-EF539EB5535F}"/>
                    </a:ext>
                  </a:extLst>
                </p14:cNvPr>
                <p14:cNvContentPartPr/>
                <p14:nvPr/>
              </p14:nvContentPartPr>
              <p14:xfrm>
                <a:off x="2878633" y="3301937"/>
                <a:ext cx="1154520" cy="1039680"/>
              </p14:xfrm>
            </p:contentPart>
          </mc:Choice>
          <mc:Fallback xmlns="">
            <p:pic>
              <p:nvPicPr>
                <p:cNvPr id="7" name="Ink 6">
                  <a:extLst>
                    <a:ext uri="{FF2B5EF4-FFF2-40B4-BE49-F238E27FC236}">
                      <a16:creationId xmlns:a16="http://schemas.microsoft.com/office/drawing/2014/main" id="{E13AD0F4-C387-45D6-9134-EF539EB5535F}"/>
                    </a:ext>
                  </a:extLst>
                </p:cNvPr>
                <p:cNvPicPr/>
                <p:nvPr/>
              </p:nvPicPr>
              <p:blipFill>
                <a:blip r:embed="rId10"/>
                <a:stretch>
                  <a:fillRect/>
                </a:stretch>
              </p:blipFill>
              <p:spPr>
                <a:xfrm>
                  <a:off x="2869633" y="3292937"/>
                  <a:ext cx="1172160" cy="10573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9" name="Ink 8">
                  <a:extLst>
                    <a:ext uri="{FF2B5EF4-FFF2-40B4-BE49-F238E27FC236}">
                      <a16:creationId xmlns:a16="http://schemas.microsoft.com/office/drawing/2014/main" id="{42079FA4-2AC2-4102-B9BA-6B73E5480701}"/>
                    </a:ext>
                  </a:extLst>
                </p14:cNvPr>
                <p14:cNvContentPartPr/>
                <p14:nvPr/>
              </p14:nvContentPartPr>
              <p14:xfrm>
                <a:off x="3143953" y="2728457"/>
                <a:ext cx="294120" cy="1511640"/>
              </p14:xfrm>
            </p:contentPart>
          </mc:Choice>
          <mc:Fallback xmlns="">
            <p:pic>
              <p:nvPicPr>
                <p:cNvPr id="9" name="Ink 8">
                  <a:extLst>
                    <a:ext uri="{FF2B5EF4-FFF2-40B4-BE49-F238E27FC236}">
                      <a16:creationId xmlns:a16="http://schemas.microsoft.com/office/drawing/2014/main" id="{42079FA4-2AC2-4102-B9BA-6B73E5480701}"/>
                    </a:ext>
                  </a:extLst>
                </p:cNvPr>
                <p:cNvPicPr/>
                <p:nvPr/>
              </p:nvPicPr>
              <p:blipFill>
                <a:blip r:embed="rId12"/>
                <a:stretch>
                  <a:fillRect/>
                </a:stretch>
              </p:blipFill>
              <p:spPr>
                <a:xfrm>
                  <a:off x="3134953" y="2719457"/>
                  <a:ext cx="311760" cy="152928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10" name="Ink 9">
                <a:extLst>
                  <a:ext uri="{FF2B5EF4-FFF2-40B4-BE49-F238E27FC236}">
                    <a16:creationId xmlns:a16="http://schemas.microsoft.com/office/drawing/2014/main" id="{00C59741-0D7C-4DC6-8C30-C78D1B120C7F}"/>
                  </a:ext>
                </a:extLst>
              </p14:cNvPr>
              <p14:cNvContentPartPr/>
              <p14:nvPr/>
            </p14:nvContentPartPr>
            <p14:xfrm>
              <a:off x="5804860" y="2406595"/>
              <a:ext cx="663761" cy="663761"/>
            </p14:xfrm>
          </p:contentPart>
        </mc:Choice>
        <mc:Fallback xmlns="">
          <p:pic>
            <p:nvPicPr>
              <p:cNvPr id="10" name="Ink 9">
                <a:extLst>
                  <a:ext uri="{FF2B5EF4-FFF2-40B4-BE49-F238E27FC236}">
                    <a16:creationId xmlns:a16="http://schemas.microsoft.com/office/drawing/2014/main" id="{00C59741-0D7C-4DC6-8C30-C78D1B120C7F}"/>
                  </a:ext>
                </a:extLst>
              </p:cNvPr>
              <p:cNvPicPr/>
              <p:nvPr/>
            </p:nvPicPr>
            <p:blipFill>
              <a:blip r:embed="rId14"/>
              <a:stretch>
                <a:fillRect/>
              </a:stretch>
            </p:blipFill>
            <p:spPr>
              <a:xfrm>
                <a:off x="5795861" y="2397596"/>
                <a:ext cx="681399" cy="681399"/>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11" name="Ink 10">
                <a:extLst>
                  <a:ext uri="{FF2B5EF4-FFF2-40B4-BE49-F238E27FC236}">
                    <a16:creationId xmlns:a16="http://schemas.microsoft.com/office/drawing/2014/main" id="{3BF8A371-6B48-4FBE-819B-E72D8853D165}"/>
                  </a:ext>
                </a:extLst>
              </p14:cNvPr>
              <p14:cNvContentPartPr/>
              <p14:nvPr/>
            </p14:nvContentPartPr>
            <p14:xfrm>
              <a:off x="7814475" y="1557338"/>
              <a:ext cx="360" cy="1742400"/>
            </p14:xfrm>
          </p:contentPart>
        </mc:Choice>
        <mc:Fallback xmlns="">
          <p:pic>
            <p:nvPicPr>
              <p:cNvPr id="11" name="Ink 10">
                <a:extLst>
                  <a:ext uri="{FF2B5EF4-FFF2-40B4-BE49-F238E27FC236}">
                    <a16:creationId xmlns:a16="http://schemas.microsoft.com/office/drawing/2014/main" id="{3BF8A371-6B48-4FBE-819B-E72D8853D165}"/>
                  </a:ext>
                </a:extLst>
              </p:cNvPr>
              <p:cNvPicPr/>
              <p:nvPr/>
            </p:nvPicPr>
            <p:blipFill>
              <a:blip r:embed="rId16"/>
              <a:stretch>
                <a:fillRect/>
              </a:stretch>
            </p:blipFill>
            <p:spPr>
              <a:xfrm>
                <a:off x="7805475" y="1548340"/>
                <a:ext cx="18000" cy="1760036"/>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12" name="Ink 11">
                <a:extLst>
                  <a:ext uri="{FF2B5EF4-FFF2-40B4-BE49-F238E27FC236}">
                    <a16:creationId xmlns:a16="http://schemas.microsoft.com/office/drawing/2014/main" id="{8B79B78E-CDE8-4238-9DE2-40B12169BBF5}"/>
                  </a:ext>
                </a:extLst>
              </p14:cNvPr>
              <p14:cNvContentPartPr/>
              <p14:nvPr/>
            </p14:nvContentPartPr>
            <p14:xfrm>
              <a:off x="8796654" y="2406595"/>
              <a:ext cx="1353600" cy="360"/>
            </p14:xfrm>
          </p:contentPart>
        </mc:Choice>
        <mc:Fallback xmlns="">
          <p:pic>
            <p:nvPicPr>
              <p:cNvPr id="12" name="Ink 11">
                <a:extLst>
                  <a:ext uri="{FF2B5EF4-FFF2-40B4-BE49-F238E27FC236}">
                    <a16:creationId xmlns:a16="http://schemas.microsoft.com/office/drawing/2014/main" id="{8B79B78E-CDE8-4238-9DE2-40B12169BBF5}"/>
                  </a:ext>
                </a:extLst>
              </p:cNvPr>
              <p:cNvPicPr/>
              <p:nvPr/>
            </p:nvPicPr>
            <p:blipFill>
              <a:blip r:embed="rId18"/>
              <a:stretch>
                <a:fillRect/>
              </a:stretch>
            </p:blipFill>
            <p:spPr>
              <a:xfrm>
                <a:off x="8787652" y="2397595"/>
                <a:ext cx="1371245" cy="18000"/>
              </a:xfrm>
              <a:prstGeom prst="rect">
                <a:avLst/>
              </a:prstGeom>
            </p:spPr>
          </p:pic>
        </mc:Fallback>
      </mc:AlternateContent>
      <p:sp>
        <p:nvSpPr>
          <p:cNvPr id="5" name="Content Placeholder 2">
            <a:extLst>
              <a:ext uri="{FF2B5EF4-FFF2-40B4-BE49-F238E27FC236}">
                <a16:creationId xmlns:a16="http://schemas.microsoft.com/office/drawing/2014/main" id="{1A3C29EF-9971-4346-8061-3532A53BFE53}"/>
              </a:ext>
            </a:extLst>
          </p:cNvPr>
          <p:cNvSpPr txBox="1">
            <a:spLocks/>
          </p:cNvSpPr>
          <p:nvPr/>
        </p:nvSpPr>
        <p:spPr>
          <a:xfrm>
            <a:off x="616743" y="3948883"/>
            <a:ext cx="10633375" cy="1330321"/>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Look at the lines of symmetry in the first two shapes. How many do they have?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On the print out in front of you, place a mirror on each of these lines. Can you see how each time the reflection is the same as the other half of the actual shape?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Use your mirror to help you identify the lines of symmetry in the final three shapes.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42576616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500" fill="hold"/>
                                        <p:tgtEl>
                                          <p:spTgt spid="10"/>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500" fill="hold"/>
                                        <p:tgtEl>
                                          <p:spTgt spid="11"/>
                                        </p:tgtEl>
                                        <p:attrNameLst>
                                          <p:attrName>drawProgress</p:attrName>
                                        </p:attrNameLst>
                                      </p:cBhvr>
                                      <p:tavLst>
                                        <p:tav tm="0">
                                          <p:val>
                                            <p:fltVal val="0"/>
                                          </p:val>
                                        </p:tav>
                                        <p:tav tm="100000">
                                          <p:val>
                                            <p:fltVal val="1"/>
                                          </p:val>
                                        </p:tav>
                                      </p:tavLst>
                                    </p:anim>
                                  </p:childTnLst>
                                </p:cTn>
                              </p:par>
                            </p:childTnLst>
                          </p:cTn>
                        </p:par>
                      </p:childTnLst>
                    </p:cTn>
                  </p:par>
                  <p:par>
                    <p:cTn id="13" fill="hold">
                      <p:stCondLst>
                        <p:cond delay="indefinite"/>
                      </p:stCondLst>
                      <p:childTnLst>
                        <p:par>
                          <p:cTn id="14" fill="hold">
                            <p:stCondLst>
                              <p:cond delay="0"/>
                            </p:stCondLst>
                            <p:childTnLst>
                              <p:par>
                                <p:cTn id="15" presetID="63"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500" fill="hold"/>
                                        <p:tgtEl>
                                          <p:spTgt spid="12"/>
                                        </p:tgtEl>
                                        <p:attrNameLst>
                                          <p:attrName>drawProgress</p:attrName>
                                        </p:attrNameLst>
                                      </p:cBhvr>
                                      <p:tavLst>
                                        <p:tav tm="0">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5</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3773804677"/>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5</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reflect polygons in a line of symmetry</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584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E4B5-7E76-4A35-8262-7A97DEC5AB76}"/>
              </a:ext>
            </a:extLst>
          </p:cNvPr>
          <p:cNvSpPr>
            <a:spLocks noGrp="1"/>
          </p:cNvSpPr>
          <p:nvPr>
            <p:ph type="title"/>
          </p:nvPr>
        </p:nvSpPr>
        <p:spPr/>
        <p:txBody>
          <a:bodyPr/>
          <a:lstStyle/>
          <a:p>
            <a:pPr>
              <a:buClrTx/>
              <a:buFontTx/>
              <a:buNone/>
            </a:pPr>
            <a:r>
              <a:rPr lang="en-GB" dirty="0"/>
              <a:t>4G-3 Identify line symmetry in 2D shapes</a:t>
            </a:r>
            <a:endParaRPr lang="en-GB" kern="0" dirty="0"/>
          </a:p>
        </p:txBody>
      </p:sp>
      <p:pic>
        <p:nvPicPr>
          <p:cNvPr id="3" name="Picture 2">
            <a:extLst>
              <a:ext uri="{FF2B5EF4-FFF2-40B4-BE49-F238E27FC236}">
                <a16:creationId xmlns:a16="http://schemas.microsoft.com/office/drawing/2014/main" id="{221A9EB2-675E-474F-962F-87DF9D73A13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14834" y="1557338"/>
            <a:ext cx="4475932" cy="2243211"/>
          </a:xfrm>
          <a:prstGeom prst="rect">
            <a:avLst/>
          </a:prstGeom>
        </p:spPr>
      </p:pic>
      <p:sp>
        <p:nvSpPr>
          <p:cNvPr id="4" name="Rectangle 3">
            <a:extLst>
              <a:ext uri="{FF2B5EF4-FFF2-40B4-BE49-F238E27FC236}">
                <a16:creationId xmlns:a16="http://schemas.microsoft.com/office/drawing/2014/main" id="{181164BB-3AC8-4C09-A9AA-641E45FAD921}"/>
              </a:ext>
            </a:extLst>
          </p:cNvPr>
          <p:cNvSpPr/>
          <p:nvPr/>
        </p:nvSpPr>
        <p:spPr>
          <a:xfrm>
            <a:off x="1571944" y="2014691"/>
            <a:ext cx="879320" cy="886911"/>
          </a:xfrm>
          <a:prstGeom prst="rect">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dirty="0">
              <a:ln>
                <a:noFill/>
              </a:ln>
              <a:solidFill>
                <a:srgbClr val="FFFFFF"/>
              </a:solidFill>
              <a:effectLst/>
              <a:uLnTx/>
              <a:uFillTx/>
              <a:latin typeface="Arial"/>
              <a:ea typeface="+mn-ea"/>
              <a:cs typeface="+mn-cs"/>
            </a:endParaRPr>
          </a:p>
        </p:txBody>
      </p:sp>
      <mc:AlternateContent xmlns:mc="http://schemas.openxmlformats.org/markup-compatibility/2006" xmlns:p14="http://schemas.microsoft.com/office/powerpoint/2010/main" xmlns:aink="http://schemas.microsoft.com/office/drawing/2016/ink">
        <mc:Choice Requires="p14 aink">
          <p:contentPart p14:bwMode="auto" r:id="rId5">
            <p14:nvContentPartPr>
              <p14:cNvPr id="21" name="Ink 20">
                <a:extLst>
                  <a:ext uri="{FF2B5EF4-FFF2-40B4-BE49-F238E27FC236}">
                    <a16:creationId xmlns:a16="http://schemas.microsoft.com/office/drawing/2014/main" id="{6B7EB215-770D-40A4-8974-7352D31122B4}"/>
                  </a:ext>
                </a:extLst>
              </p14:cNvPr>
              <p14:cNvContentPartPr/>
              <p14:nvPr/>
            </p14:nvContentPartPr>
            <p14:xfrm>
              <a:off x="4195389" y="1963210"/>
              <a:ext cx="105120" cy="108360"/>
            </p14:xfrm>
          </p:contentPart>
        </mc:Choice>
        <mc:Fallback xmlns="">
          <p:pic>
            <p:nvPicPr>
              <p:cNvPr id="21" name="Ink 20">
                <a:extLst>
                  <a:ext uri="{FF2B5EF4-FFF2-40B4-BE49-F238E27FC236}">
                    <a16:creationId xmlns:a16="http://schemas.microsoft.com/office/drawing/2014/main" id="{6B7EB215-770D-40A4-8974-7352D31122B4}"/>
                  </a:ext>
                </a:extLst>
              </p:cNvPr>
              <p:cNvPicPr/>
              <p:nvPr/>
            </p:nvPicPr>
            <p:blipFill>
              <a:blip r:embed="rId6"/>
              <a:stretch>
                <a:fillRect/>
              </a:stretch>
            </p:blipFill>
            <p:spPr>
              <a:xfrm>
                <a:off x="4186420" y="1954210"/>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7">
            <p14:nvContentPartPr>
              <p14:cNvPr id="23" name="Ink 22">
                <a:extLst>
                  <a:ext uri="{FF2B5EF4-FFF2-40B4-BE49-F238E27FC236}">
                    <a16:creationId xmlns:a16="http://schemas.microsoft.com/office/drawing/2014/main" id="{849050D3-028C-4147-9F40-EAFE161AE4FC}"/>
                  </a:ext>
                </a:extLst>
              </p14:cNvPr>
              <p14:cNvContentPartPr/>
              <p14:nvPr/>
            </p14:nvContentPartPr>
            <p14:xfrm>
              <a:off x="4182789" y="1963210"/>
              <a:ext cx="117720" cy="102960"/>
            </p14:xfrm>
          </p:contentPart>
        </mc:Choice>
        <mc:Fallback xmlns="">
          <p:pic>
            <p:nvPicPr>
              <p:cNvPr id="23" name="Ink 22">
                <a:extLst>
                  <a:ext uri="{FF2B5EF4-FFF2-40B4-BE49-F238E27FC236}">
                    <a16:creationId xmlns:a16="http://schemas.microsoft.com/office/drawing/2014/main" id="{849050D3-028C-4147-9F40-EAFE161AE4FC}"/>
                  </a:ext>
                </a:extLst>
              </p:cNvPr>
              <p:cNvPicPr/>
              <p:nvPr/>
            </p:nvPicPr>
            <p:blipFill>
              <a:blip r:embed="rId8"/>
              <a:stretch>
                <a:fillRect/>
              </a:stretch>
            </p:blipFill>
            <p:spPr>
              <a:xfrm>
                <a:off x="4173789" y="1954210"/>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24" name="Ink 23">
                <a:extLst>
                  <a:ext uri="{FF2B5EF4-FFF2-40B4-BE49-F238E27FC236}">
                    <a16:creationId xmlns:a16="http://schemas.microsoft.com/office/drawing/2014/main" id="{D6013C7C-48B2-4A41-A2C4-1DD43219569C}"/>
                  </a:ext>
                </a:extLst>
              </p14:cNvPr>
              <p14:cNvContentPartPr/>
              <p14:nvPr/>
            </p14:nvContentPartPr>
            <p14:xfrm>
              <a:off x="4200033" y="2846019"/>
              <a:ext cx="105120" cy="108360"/>
            </p14:xfrm>
          </p:contentPart>
        </mc:Choice>
        <mc:Fallback xmlns="">
          <p:pic>
            <p:nvPicPr>
              <p:cNvPr id="24" name="Ink 23">
                <a:extLst>
                  <a:ext uri="{FF2B5EF4-FFF2-40B4-BE49-F238E27FC236}">
                    <a16:creationId xmlns:a16="http://schemas.microsoft.com/office/drawing/2014/main" id="{D6013C7C-48B2-4A41-A2C4-1DD43219569C}"/>
                  </a:ext>
                </a:extLst>
              </p:cNvPr>
              <p:cNvPicPr/>
              <p:nvPr/>
            </p:nvPicPr>
            <p:blipFill>
              <a:blip r:embed="rId10"/>
              <a:stretch>
                <a:fillRect/>
              </a:stretch>
            </p:blipFill>
            <p:spPr>
              <a:xfrm>
                <a:off x="4191064" y="2837019"/>
                <a:ext cx="122700" cy="12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25" name="Ink 24">
                <a:extLst>
                  <a:ext uri="{FF2B5EF4-FFF2-40B4-BE49-F238E27FC236}">
                    <a16:creationId xmlns:a16="http://schemas.microsoft.com/office/drawing/2014/main" id="{CF1E77DD-B235-45FE-A672-B0F95CC82F7E}"/>
                  </a:ext>
                </a:extLst>
              </p14:cNvPr>
              <p14:cNvContentPartPr/>
              <p14:nvPr/>
            </p14:nvContentPartPr>
            <p14:xfrm>
              <a:off x="4187433" y="2846019"/>
              <a:ext cx="117720" cy="102960"/>
            </p14:xfrm>
          </p:contentPart>
        </mc:Choice>
        <mc:Fallback xmlns="">
          <p:pic>
            <p:nvPicPr>
              <p:cNvPr id="25" name="Ink 24">
                <a:extLst>
                  <a:ext uri="{FF2B5EF4-FFF2-40B4-BE49-F238E27FC236}">
                    <a16:creationId xmlns:a16="http://schemas.microsoft.com/office/drawing/2014/main" id="{CF1E77DD-B235-45FE-A672-B0F95CC82F7E}"/>
                  </a:ext>
                </a:extLst>
              </p:cNvPr>
              <p:cNvPicPr/>
              <p:nvPr/>
            </p:nvPicPr>
            <p:blipFill>
              <a:blip r:embed="rId12"/>
              <a:stretch>
                <a:fillRect/>
              </a:stretch>
            </p:blipFill>
            <p:spPr>
              <a:xfrm>
                <a:off x="4178433" y="2837019"/>
                <a:ext cx="135360"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26" name="Ink 25">
                <a:extLst>
                  <a:ext uri="{FF2B5EF4-FFF2-40B4-BE49-F238E27FC236}">
                    <a16:creationId xmlns:a16="http://schemas.microsoft.com/office/drawing/2014/main" id="{A54A7EFA-096C-464C-A469-E3D7CDDCE7A7}"/>
                  </a:ext>
                </a:extLst>
              </p14:cNvPr>
              <p14:cNvContentPartPr/>
              <p14:nvPr/>
            </p14:nvContentPartPr>
            <p14:xfrm>
              <a:off x="5089344" y="1963210"/>
              <a:ext cx="105120" cy="108360"/>
            </p14:xfrm>
          </p:contentPart>
        </mc:Choice>
        <mc:Fallback xmlns="">
          <p:pic>
            <p:nvPicPr>
              <p:cNvPr id="26" name="Ink 25">
                <a:extLst>
                  <a:ext uri="{FF2B5EF4-FFF2-40B4-BE49-F238E27FC236}">
                    <a16:creationId xmlns:a16="http://schemas.microsoft.com/office/drawing/2014/main" id="{A54A7EFA-096C-464C-A469-E3D7CDDCE7A7}"/>
                  </a:ext>
                </a:extLst>
              </p:cNvPr>
              <p:cNvPicPr/>
              <p:nvPr/>
            </p:nvPicPr>
            <p:blipFill>
              <a:blip r:embed="rId14"/>
              <a:stretch>
                <a:fillRect/>
              </a:stretch>
            </p:blipFill>
            <p:spPr>
              <a:xfrm>
                <a:off x="5080375" y="1954240"/>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27" name="Ink 26">
                <a:extLst>
                  <a:ext uri="{FF2B5EF4-FFF2-40B4-BE49-F238E27FC236}">
                    <a16:creationId xmlns:a16="http://schemas.microsoft.com/office/drawing/2014/main" id="{97AD5FC7-A109-4385-9AC9-261C20D0DB79}"/>
                  </a:ext>
                </a:extLst>
              </p14:cNvPr>
              <p14:cNvContentPartPr/>
              <p14:nvPr/>
            </p14:nvContentPartPr>
            <p14:xfrm>
              <a:off x="5076744" y="1963210"/>
              <a:ext cx="117720" cy="102960"/>
            </p14:xfrm>
          </p:contentPart>
        </mc:Choice>
        <mc:Fallback xmlns="">
          <p:pic>
            <p:nvPicPr>
              <p:cNvPr id="27" name="Ink 26">
                <a:extLst>
                  <a:ext uri="{FF2B5EF4-FFF2-40B4-BE49-F238E27FC236}">
                    <a16:creationId xmlns:a16="http://schemas.microsoft.com/office/drawing/2014/main" id="{97AD5FC7-A109-4385-9AC9-261C20D0DB79}"/>
                  </a:ext>
                </a:extLst>
              </p:cNvPr>
              <p:cNvPicPr/>
              <p:nvPr/>
            </p:nvPicPr>
            <p:blipFill>
              <a:blip r:embed="rId16"/>
              <a:stretch>
                <a:fillRect/>
              </a:stretch>
            </p:blipFill>
            <p:spPr>
              <a:xfrm>
                <a:off x="5067771" y="1954210"/>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28" name="Ink 27">
                <a:extLst>
                  <a:ext uri="{FF2B5EF4-FFF2-40B4-BE49-F238E27FC236}">
                    <a16:creationId xmlns:a16="http://schemas.microsoft.com/office/drawing/2014/main" id="{2E99E442-3549-44EC-906E-EE0BF080C274}"/>
                  </a:ext>
                </a:extLst>
              </p14:cNvPr>
              <p14:cNvContentPartPr/>
              <p14:nvPr/>
            </p14:nvContentPartPr>
            <p14:xfrm>
              <a:off x="5093988" y="2846019"/>
              <a:ext cx="105120" cy="108360"/>
            </p14:xfrm>
          </p:contentPart>
        </mc:Choice>
        <mc:Fallback xmlns="">
          <p:pic>
            <p:nvPicPr>
              <p:cNvPr id="28" name="Ink 27">
                <a:extLst>
                  <a:ext uri="{FF2B5EF4-FFF2-40B4-BE49-F238E27FC236}">
                    <a16:creationId xmlns:a16="http://schemas.microsoft.com/office/drawing/2014/main" id="{2E99E442-3549-44EC-906E-EE0BF080C274}"/>
                  </a:ext>
                </a:extLst>
              </p:cNvPr>
              <p:cNvPicPr/>
              <p:nvPr/>
            </p:nvPicPr>
            <p:blipFill>
              <a:blip r:embed="rId18"/>
              <a:stretch>
                <a:fillRect/>
              </a:stretch>
            </p:blipFill>
            <p:spPr>
              <a:xfrm>
                <a:off x="5085019" y="2837049"/>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29" name="Ink 28">
                <a:extLst>
                  <a:ext uri="{FF2B5EF4-FFF2-40B4-BE49-F238E27FC236}">
                    <a16:creationId xmlns:a16="http://schemas.microsoft.com/office/drawing/2014/main" id="{1791385B-C623-4C51-AF8D-CF4E445382A4}"/>
                  </a:ext>
                </a:extLst>
              </p14:cNvPr>
              <p14:cNvContentPartPr/>
              <p14:nvPr/>
            </p14:nvContentPartPr>
            <p14:xfrm>
              <a:off x="5081388" y="2846019"/>
              <a:ext cx="117720" cy="102960"/>
            </p14:xfrm>
          </p:contentPart>
        </mc:Choice>
        <mc:Fallback xmlns="">
          <p:pic>
            <p:nvPicPr>
              <p:cNvPr id="29" name="Ink 28">
                <a:extLst>
                  <a:ext uri="{FF2B5EF4-FFF2-40B4-BE49-F238E27FC236}">
                    <a16:creationId xmlns:a16="http://schemas.microsoft.com/office/drawing/2014/main" id="{1791385B-C623-4C51-AF8D-CF4E445382A4}"/>
                  </a:ext>
                </a:extLst>
              </p:cNvPr>
              <p:cNvPicPr/>
              <p:nvPr/>
            </p:nvPicPr>
            <p:blipFill>
              <a:blip r:embed="rId20"/>
              <a:stretch>
                <a:fillRect/>
              </a:stretch>
            </p:blipFill>
            <p:spPr>
              <a:xfrm>
                <a:off x="5072415" y="2837019"/>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18" name="Ink 17">
                <a:extLst>
                  <a:ext uri="{FF2B5EF4-FFF2-40B4-BE49-F238E27FC236}">
                    <a16:creationId xmlns:a16="http://schemas.microsoft.com/office/drawing/2014/main" id="{0891FD6A-5AB5-4ADD-B8E3-D254106FAFE3}"/>
                  </a:ext>
                </a:extLst>
              </p14:cNvPr>
              <p14:cNvContentPartPr/>
              <p14:nvPr/>
            </p14:nvContentPartPr>
            <p14:xfrm>
              <a:off x="4246782" y="2008028"/>
              <a:ext cx="891360" cy="360"/>
            </p14:xfrm>
          </p:contentPart>
        </mc:Choice>
        <mc:Fallback xmlns="">
          <p:pic>
            <p:nvPicPr>
              <p:cNvPr id="18" name="Ink 17">
                <a:extLst>
                  <a:ext uri="{FF2B5EF4-FFF2-40B4-BE49-F238E27FC236}">
                    <a16:creationId xmlns:a16="http://schemas.microsoft.com/office/drawing/2014/main" id="{0891FD6A-5AB5-4ADD-B8E3-D254106FAFE3}"/>
                  </a:ext>
                </a:extLst>
              </p:cNvPr>
              <p:cNvPicPr/>
              <p:nvPr/>
            </p:nvPicPr>
            <p:blipFill>
              <a:blip r:embed="rId22"/>
              <a:stretch>
                <a:fillRect/>
              </a:stretch>
            </p:blipFill>
            <p:spPr>
              <a:xfrm>
                <a:off x="4237782" y="1999028"/>
                <a:ext cx="909000" cy="1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30" name="Ink 29">
                <a:extLst>
                  <a:ext uri="{FF2B5EF4-FFF2-40B4-BE49-F238E27FC236}">
                    <a16:creationId xmlns:a16="http://schemas.microsoft.com/office/drawing/2014/main" id="{60A67C85-5455-46B7-B0F3-C9596F3ECEC5}"/>
                  </a:ext>
                </a:extLst>
              </p14:cNvPr>
              <p14:cNvContentPartPr/>
              <p14:nvPr/>
            </p14:nvContentPartPr>
            <p14:xfrm>
              <a:off x="4238502" y="2909075"/>
              <a:ext cx="897480" cy="360"/>
            </p14:xfrm>
          </p:contentPart>
        </mc:Choice>
        <mc:Fallback xmlns="">
          <p:pic>
            <p:nvPicPr>
              <p:cNvPr id="30" name="Ink 29">
                <a:extLst>
                  <a:ext uri="{FF2B5EF4-FFF2-40B4-BE49-F238E27FC236}">
                    <a16:creationId xmlns:a16="http://schemas.microsoft.com/office/drawing/2014/main" id="{60A67C85-5455-46B7-B0F3-C9596F3ECEC5}"/>
                  </a:ext>
                </a:extLst>
              </p:cNvPr>
              <p:cNvPicPr/>
              <p:nvPr/>
            </p:nvPicPr>
            <p:blipFill>
              <a:blip r:embed="rId24"/>
              <a:stretch>
                <a:fillRect/>
              </a:stretch>
            </p:blipFill>
            <p:spPr>
              <a:xfrm>
                <a:off x="4229502" y="2900075"/>
                <a:ext cx="915120" cy="1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31" name="Ink 30">
                <a:extLst>
                  <a:ext uri="{FF2B5EF4-FFF2-40B4-BE49-F238E27FC236}">
                    <a16:creationId xmlns:a16="http://schemas.microsoft.com/office/drawing/2014/main" id="{4886109F-9852-4355-9876-77953D3302E1}"/>
                  </a:ext>
                </a:extLst>
              </p14:cNvPr>
              <p14:cNvContentPartPr/>
              <p14:nvPr/>
            </p14:nvContentPartPr>
            <p14:xfrm>
              <a:off x="5135262" y="2009795"/>
              <a:ext cx="360" cy="892080"/>
            </p14:xfrm>
          </p:contentPart>
        </mc:Choice>
        <mc:Fallback xmlns="">
          <p:pic>
            <p:nvPicPr>
              <p:cNvPr id="31" name="Ink 30">
                <a:extLst>
                  <a:ext uri="{FF2B5EF4-FFF2-40B4-BE49-F238E27FC236}">
                    <a16:creationId xmlns:a16="http://schemas.microsoft.com/office/drawing/2014/main" id="{4886109F-9852-4355-9876-77953D3302E1}"/>
                  </a:ext>
                </a:extLst>
              </p:cNvPr>
              <p:cNvPicPr/>
              <p:nvPr/>
            </p:nvPicPr>
            <p:blipFill>
              <a:blip r:embed="rId26"/>
              <a:stretch>
                <a:fillRect/>
              </a:stretch>
            </p:blipFill>
            <p:spPr>
              <a:xfrm>
                <a:off x="5126262" y="2000795"/>
                <a:ext cx="18000" cy="9097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32" name="Ink 31">
                <a:extLst>
                  <a:ext uri="{FF2B5EF4-FFF2-40B4-BE49-F238E27FC236}">
                    <a16:creationId xmlns:a16="http://schemas.microsoft.com/office/drawing/2014/main" id="{C0E31554-EF0B-4929-B286-FC3248AC6E48}"/>
                  </a:ext>
                </a:extLst>
              </p14:cNvPr>
              <p14:cNvContentPartPr/>
              <p14:nvPr/>
            </p14:nvContentPartPr>
            <p14:xfrm>
              <a:off x="4246422" y="2011235"/>
              <a:ext cx="360" cy="887040"/>
            </p14:xfrm>
          </p:contentPart>
        </mc:Choice>
        <mc:Fallback xmlns="">
          <p:pic>
            <p:nvPicPr>
              <p:cNvPr id="32" name="Ink 31">
                <a:extLst>
                  <a:ext uri="{FF2B5EF4-FFF2-40B4-BE49-F238E27FC236}">
                    <a16:creationId xmlns:a16="http://schemas.microsoft.com/office/drawing/2014/main" id="{C0E31554-EF0B-4929-B286-FC3248AC6E48}"/>
                  </a:ext>
                </a:extLst>
              </p:cNvPr>
              <p:cNvPicPr/>
              <p:nvPr/>
            </p:nvPicPr>
            <p:blipFill>
              <a:blip r:embed="rId28"/>
              <a:stretch>
                <a:fillRect/>
              </a:stretch>
            </p:blipFill>
            <p:spPr>
              <a:xfrm>
                <a:off x="4214382" y="1901795"/>
                <a:ext cx="64440" cy="1105560"/>
              </a:xfrm>
              <a:prstGeom prst="rect">
                <a:avLst/>
              </a:prstGeom>
            </p:spPr>
          </p:pic>
        </mc:Fallback>
      </mc:AlternateContent>
      <p:pic>
        <p:nvPicPr>
          <p:cNvPr id="17" name="Picture 16" descr="A close up of a logo&#10;&#10;Description automatically generated">
            <a:extLst>
              <a:ext uri="{FF2B5EF4-FFF2-40B4-BE49-F238E27FC236}">
                <a16:creationId xmlns:a16="http://schemas.microsoft.com/office/drawing/2014/main" id="{A42979E7-BF70-4953-A572-27BFA7CB267A}"/>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1114834" y="3786484"/>
            <a:ext cx="4475932" cy="2243212"/>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30">
            <p14:nvContentPartPr>
              <p14:cNvPr id="19" name="Ink 18">
                <a:extLst>
                  <a:ext uri="{FF2B5EF4-FFF2-40B4-BE49-F238E27FC236}">
                    <a16:creationId xmlns:a16="http://schemas.microsoft.com/office/drawing/2014/main" id="{243D78CC-D127-4DE8-BC6C-EAA1852FF577}"/>
                  </a:ext>
                </a:extLst>
              </p14:cNvPr>
              <p14:cNvContentPartPr/>
              <p14:nvPr/>
            </p14:nvContentPartPr>
            <p14:xfrm>
              <a:off x="3749181" y="4625742"/>
              <a:ext cx="105120" cy="108360"/>
            </p14:xfrm>
          </p:contentPart>
        </mc:Choice>
        <mc:Fallback xmlns="">
          <p:pic>
            <p:nvPicPr>
              <p:cNvPr id="19" name="Ink 18">
                <a:extLst>
                  <a:ext uri="{FF2B5EF4-FFF2-40B4-BE49-F238E27FC236}">
                    <a16:creationId xmlns:a16="http://schemas.microsoft.com/office/drawing/2014/main" id="{243D78CC-D127-4DE8-BC6C-EAA1852FF577}"/>
                  </a:ext>
                </a:extLst>
              </p:cNvPr>
              <p:cNvPicPr/>
              <p:nvPr/>
            </p:nvPicPr>
            <p:blipFill>
              <a:blip r:embed="rId31"/>
              <a:stretch>
                <a:fillRect/>
              </a:stretch>
            </p:blipFill>
            <p:spPr>
              <a:xfrm>
                <a:off x="3740212" y="4616772"/>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2">
            <p14:nvContentPartPr>
              <p14:cNvPr id="20" name="Ink 19">
                <a:extLst>
                  <a:ext uri="{FF2B5EF4-FFF2-40B4-BE49-F238E27FC236}">
                    <a16:creationId xmlns:a16="http://schemas.microsoft.com/office/drawing/2014/main" id="{CB87994E-FDD5-4122-82ED-ADF3C9318D59}"/>
                  </a:ext>
                </a:extLst>
              </p14:cNvPr>
              <p14:cNvContentPartPr/>
              <p14:nvPr/>
            </p14:nvContentPartPr>
            <p14:xfrm>
              <a:off x="3736581" y="4625742"/>
              <a:ext cx="117720" cy="102960"/>
            </p14:xfrm>
          </p:contentPart>
        </mc:Choice>
        <mc:Fallback xmlns="">
          <p:pic>
            <p:nvPicPr>
              <p:cNvPr id="20" name="Ink 19">
                <a:extLst>
                  <a:ext uri="{FF2B5EF4-FFF2-40B4-BE49-F238E27FC236}">
                    <a16:creationId xmlns:a16="http://schemas.microsoft.com/office/drawing/2014/main" id="{CB87994E-FDD5-4122-82ED-ADF3C9318D59}"/>
                  </a:ext>
                </a:extLst>
              </p:cNvPr>
              <p:cNvPicPr/>
              <p:nvPr/>
            </p:nvPicPr>
            <p:blipFill>
              <a:blip r:embed="rId33"/>
              <a:stretch>
                <a:fillRect/>
              </a:stretch>
            </p:blipFill>
            <p:spPr>
              <a:xfrm>
                <a:off x="3727608" y="4616742"/>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4">
            <p14:nvContentPartPr>
              <p14:cNvPr id="22" name="Ink 21">
                <a:extLst>
                  <a:ext uri="{FF2B5EF4-FFF2-40B4-BE49-F238E27FC236}">
                    <a16:creationId xmlns:a16="http://schemas.microsoft.com/office/drawing/2014/main" id="{869E9E10-CEFE-4C94-BD86-628C32E7BE61}"/>
                  </a:ext>
                </a:extLst>
              </p14:cNvPr>
              <p14:cNvContentPartPr/>
              <p14:nvPr/>
            </p14:nvContentPartPr>
            <p14:xfrm>
              <a:off x="4640908" y="4185404"/>
              <a:ext cx="105120" cy="108360"/>
            </p14:xfrm>
          </p:contentPart>
        </mc:Choice>
        <mc:Fallback xmlns="">
          <p:pic>
            <p:nvPicPr>
              <p:cNvPr id="22" name="Ink 21">
                <a:extLst>
                  <a:ext uri="{FF2B5EF4-FFF2-40B4-BE49-F238E27FC236}">
                    <a16:creationId xmlns:a16="http://schemas.microsoft.com/office/drawing/2014/main" id="{869E9E10-CEFE-4C94-BD86-628C32E7BE61}"/>
                  </a:ext>
                </a:extLst>
              </p:cNvPr>
              <p:cNvPicPr/>
              <p:nvPr/>
            </p:nvPicPr>
            <p:blipFill>
              <a:blip r:embed="rId35"/>
              <a:stretch>
                <a:fillRect/>
              </a:stretch>
            </p:blipFill>
            <p:spPr>
              <a:xfrm>
                <a:off x="4631939" y="4176434"/>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6">
            <p14:nvContentPartPr>
              <p14:cNvPr id="33" name="Ink 32">
                <a:extLst>
                  <a:ext uri="{FF2B5EF4-FFF2-40B4-BE49-F238E27FC236}">
                    <a16:creationId xmlns:a16="http://schemas.microsoft.com/office/drawing/2014/main" id="{F105A8B2-3A24-40D7-8DAB-0DABE6D423FF}"/>
                  </a:ext>
                </a:extLst>
              </p14:cNvPr>
              <p14:cNvContentPartPr/>
              <p14:nvPr/>
            </p14:nvContentPartPr>
            <p14:xfrm>
              <a:off x="4628308" y="4185404"/>
              <a:ext cx="117720" cy="102960"/>
            </p14:xfrm>
          </p:contentPart>
        </mc:Choice>
        <mc:Fallback xmlns="">
          <p:pic>
            <p:nvPicPr>
              <p:cNvPr id="33" name="Ink 32">
                <a:extLst>
                  <a:ext uri="{FF2B5EF4-FFF2-40B4-BE49-F238E27FC236}">
                    <a16:creationId xmlns:a16="http://schemas.microsoft.com/office/drawing/2014/main" id="{F105A8B2-3A24-40D7-8DAB-0DABE6D423FF}"/>
                  </a:ext>
                </a:extLst>
              </p:cNvPr>
              <p:cNvPicPr/>
              <p:nvPr/>
            </p:nvPicPr>
            <p:blipFill>
              <a:blip r:embed="rId37"/>
              <a:stretch>
                <a:fillRect/>
              </a:stretch>
            </p:blipFill>
            <p:spPr>
              <a:xfrm>
                <a:off x="4619335" y="4176404"/>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8">
            <p14:nvContentPartPr>
              <p14:cNvPr id="34" name="Ink 33">
                <a:extLst>
                  <a:ext uri="{FF2B5EF4-FFF2-40B4-BE49-F238E27FC236}">
                    <a16:creationId xmlns:a16="http://schemas.microsoft.com/office/drawing/2014/main" id="{836877A2-9917-415D-B9F2-7627C583606B}"/>
                  </a:ext>
                </a:extLst>
              </p14:cNvPr>
              <p14:cNvContentPartPr/>
              <p14:nvPr/>
            </p14:nvContentPartPr>
            <p14:xfrm>
              <a:off x="5092319" y="5072378"/>
              <a:ext cx="105120" cy="108360"/>
            </p14:xfrm>
          </p:contentPart>
        </mc:Choice>
        <mc:Fallback xmlns="">
          <p:pic>
            <p:nvPicPr>
              <p:cNvPr id="34" name="Ink 33">
                <a:extLst>
                  <a:ext uri="{FF2B5EF4-FFF2-40B4-BE49-F238E27FC236}">
                    <a16:creationId xmlns:a16="http://schemas.microsoft.com/office/drawing/2014/main" id="{836877A2-9917-415D-B9F2-7627C583606B}"/>
                  </a:ext>
                </a:extLst>
              </p:cNvPr>
              <p:cNvPicPr/>
              <p:nvPr/>
            </p:nvPicPr>
            <p:blipFill>
              <a:blip r:embed="rId39"/>
              <a:stretch>
                <a:fillRect/>
              </a:stretch>
            </p:blipFill>
            <p:spPr>
              <a:xfrm>
                <a:off x="5083350" y="5063408"/>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0">
            <p14:nvContentPartPr>
              <p14:cNvPr id="35" name="Ink 34">
                <a:extLst>
                  <a:ext uri="{FF2B5EF4-FFF2-40B4-BE49-F238E27FC236}">
                    <a16:creationId xmlns:a16="http://schemas.microsoft.com/office/drawing/2014/main" id="{14304916-5F32-4A08-8489-03F19DE0942D}"/>
                  </a:ext>
                </a:extLst>
              </p14:cNvPr>
              <p14:cNvContentPartPr/>
              <p14:nvPr/>
            </p14:nvContentPartPr>
            <p14:xfrm>
              <a:off x="5079719" y="5072378"/>
              <a:ext cx="117720" cy="102960"/>
            </p14:xfrm>
          </p:contentPart>
        </mc:Choice>
        <mc:Fallback xmlns="">
          <p:pic>
            <p:nvPicPr>
              <p:cNvPr id="35" name="Ink 34">
                <a:extLst>
                  <a:ext uri="{FF2B5EF4-FFF2-40B4-BE49-F238E27FC236}">
                    <a16:creationId xmlns:a16="http://schemas.microsoft.com/office/drawing/2014/main" id="{14304916-5F32-4A08-8489-03F19DE0942D}"/>
                  </a:ext>
                </a:extLst>
              </p:cNvPr>
              <p:cNvPicPr/>
              <p:nvPr/>
            </p:nvPicPr>
            <p:blipFill>
              <a:blip r:embed="rId41"/>
              <a:stretch>
                <a:fillRect/>
              </a:stretch>
            </p:blipFill>
            <p:spPr>
              <a:xfrm>
                <a:off x="5070746" y="5063378"/>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2">
            <p14:nvContentPartPr>
              <p14:cNvPr id="36" name="Ink 35">
                <a:extLst>
                  <a:ext uri="{FF2B5EF4-FFF2-40B4-BE49-F238E27FC236}">
                    <a16:creationId xmlns:a16="http://schemas.microsoft.com/office/drawing/2014/main" id="{8418B72B-9FF5-4DB3-8E55-EB40E22CD711}"/>
                  </a:ext>
                </a:extLst>
              </p14:cNvPr>
              <p14:cNvContentPartPr/>
              <p14:nvPr/>
            </p14:nvContentPartPr>
            <p14:xfrm>
              <a:off x="4199033" y="5525298"/>
              <a:ext cx="105120" cy="108360"/>
            </p14:xfrm>
          </p:contentPart>
        </mc:Choice>
        <mc:Fallback xmlns="">
          <p:pic>
            <p:nvPicPr>
              <p:cNvPr id="36" name="Ink 35">
                <a:extLst>
                  <a:ext uri="{FF2B5EF4-FFF2-40B4-BE49-F238E27FC236}">
                    <a16:creationId xmlns:a16="http://schemas.microsoft.com/office/drawing/2014/main" id="{8418B72B-9FF5-4DB3-8E55-EB40E22CD711}"/>
                  </a:ext>
                </a:extLst>
              </p:cNvPr>
              <p:cNvPicPr/>
              <p:nvPr/>
            </p:nvPicPr>
            <p:blipFill>
              <a:blip r:embed="rId43"/>
              <a:stretch>
                <a:fillRect/>
              </a:stretch>
            </p:blipFill>
            <p:spPr>
              <a:xfrm>
                <a:off x="4190064" y="5516328"/>
                <a:ext cx="122700" cy="125942"/>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4">
            <p14:nvContentPartPr>
              <p14:cNvPr id="37" name="Ink 36">
                <a:extLst>
                  <a:ext uri="{FF2B5EF4-FFF2-40B4-BE49-F238E27FC236}">
                    <a16:creationId xmlns:a16="http://schemas.microsoft.com/office/drawing/2014/main" id="{BC13EB44-80A0-40B9-BDCE-164D96FC865C}"/>
                  </a:ext>
                </a:extLst>
              </p14:cNvPr>
              <p14:cNvContentPartPr/>
              <p14:nvPr/>
            </p14:nvContentPartPr>
            <p14:xfrm>
              <a:off x="4186433" y="5525298"/>
              <a:ext cx="117720" cy="102960"/>
            </p14:xfrm>
          </p:contentPart>
        </mc:Choice>
        <mc:Fallback xmlns="">
          <p:pic>
            <p:nvPicPr>
              <p:cNvPr id="37" name="Ink 36">
                <a:extLst>
                  <a:ext uri="{FF2B5EF4-FFF2-40B4-BE49-F238E27FC236}">
                    <a16:creationId xmlns:a16="http://schemas.microsoft.com/office/drawing/2014/main" id="{BC13EB44-80A0-40B9-BDCE-164D96FC865C}"/>
                  </a:ext>
                </a:extLst>
              </p:cNvPr>
              <p:cNvPicPr/>
              <p:nvPr/>
            </p:nvPicPr>
            <p:blipFill>
              <a:blip r:embed="rId45"/>
              <a:stretch>
                <a:fillRect/>
              </a:stretch>
            </p:blipFill>
            <p:spPr>
              <a:xfrm>
                <a:off x="4177460" y="5516298"/>
                <a:ext cx="135306" cy="120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6">
            <p14:nvContentPartPr>
              <p14:cNvPr id="38" name="Ink 37">
                <a:extLst>
                  <a:ext uri="{FF2B5EF4-FFF2-40B4-BE49-F238E27FC236}">
                    <a16:creationId xmlns:a16="http://schemas.microsoft.com/office/drawing/2014/main" id="{AC64E1EC-E01E-42AA-86EE-F57E9D045046}"/>
                  </a:ext>
                </a:extLst>
              </p14:cNvPr>
              <p14:cNvContentPartPr/>
              <p14:nvPr/>
            </p14:nvContentPartPr>
            <p14:xfrm>
              <a:off x="4250926" y="5111428"/>
              <a:ext cx="937800" cy="478080"/>
            </p14:xfrm>
          </p:contentPart>
        </mc:Choice>
        <mc:Fallback xmlns="">
          <p:pic>
            <p:nvPicPr>
              <p:cNvPr id="38" name="Ink 37">
                <a:extLst>
                  <a:ext uri="{FF2B5EF4-FFF2-40B4-BE49-F238E27FC236}">
                    <a16:creationId xmlns:a16="http://schemas.microsoft.com/office/drawing/2014/main" id="{AC64E1EC-E01E-42AA-86EE-F57E9D045046}"/>
                  </a:ext>
                </a:extLst>
              </p:cNvPr>
              <p:cNvPicPr/>
              <p:nvPr/>
            </p:nvPicPr>
            <p:blipFill>
              <a:blip r:embed="rId47"/>
              <a:stretch>
                <a:fillRect/>
              </a:stretch>
            </p:blipFill>
            <p:spPr>
              <a:xfrm>
                <a:off x="4241923" y="5102421"/>
                <a:ext cx="955447" cy="495733"/>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8">
            <p14:nvContentPartPr>
              <p14:cNvPr id="39" name="Ink 38">
                <a:extLst>
                  <a:ext uri="{FF2B5EF4-FFF2-40B4-BE49-F238E27FC236}">
                    <a16:creationId xmlns:a16="http://schemas.microsoft.com/office/drawing/2014/main" id="{57DE670A-D358-45B6-BE35-DD22971D5316}"/>
                  </a:ext>
                </a:extLst>
              </p14:cNvPr>
              <p14:cNvContentPartPr/>
              <p14:nvPr/>
            </p14:nvContentPartPr>
            <p14:xfrm>
              <a:off x="3781846" y="4224748"/>
              <a:ext cx="920160" cy="469080"/>
            </p14:xfrm>
          </p:contentPart>
        </mc:Choice>
        <mc:Fallback xmlns="">
          <p:pic>
            <p:nvPicPr>
              <p:cNvPr id="39" name="Ink 38">
                <a:extLst>
                  <a:ext uri="{FF2B5EF4-FFF2-40B4-BE49-F238E27FC236}">
                    <a16:creationId xmlns:a16="http://schemas.microsoft.com/office/drawing/2014/main" id="{57DE670A-D358-45B6-BE35-DD22971D5316}"/>
                  </a:ext>
                </a:extLst>
              </p:cNvPr>
              <p:cNvPicPr/>
              <p:nvPr/>
            </p:nvPicPr>
            <p:blipFill>
              <a:blip r:embed="rId49"/>
              <a:stretch>
                <a:fillRect/>
              </a:stretch>
            </p:blipFill>
            <p:spPr>
              <a:xfrm>
                <a:off x="3772850" y="4215748"/>
                <a:ext cx="937793" cy="4867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0">
            <p14:nvContentPartPr>
              <p14:cNvPr id="40" name="Ink 39">
                <a:extLst>
                  <a:ext uri="{FF2B5EF4-FFF2-40B4-BE49-F238E27FC236}">
                    <a16:creationId xmlns:a16="http://schemas.microsoft.com/office/drawing/2014/main" id="{343E2CF6-E42C-469A-8EE9-A23BC3CBA36C}"/>
                  </a:ext>
                </a:extLst>
              </p14:cNvPr>
              <p14:cNvContentPartPr/>
              <p14:nvPr/>
            </p14:nvContentPartPr>
            <p14:xfrm>
              <a:off x="3804166" y="4673668"/>
              <a:ext cx="462960" cy="908280"/>
            </p14:xfrm>
          </p:contentPart>
        </mc:Choice>
        <mc:Fallback xmlns="">
          <p:pic>
            <p:nvPicPr>
              <p:cNvPr id="40" name="Ink 39">
                <a:extLst>
                  <a:ext uri="{FF2B5EF4-FFF2-40B4-BE49-F238E27FC236}">
                    <a16:creationId xmlns:a16="http://schemas.microsoft.com/office/drawing/2014/main" id="{343E2CF6-E42C-469A-8EE9-A23BC3CBA36C}"/>
                  </a:ext>
                </a:extLst>
              </p:cNvPr>
              <p:cNvPicPr/>
              <p:nvPr/>
            </p:nvPicPr>
            <p:blipFill>
              <a:blip r:embed="rId51"/>
              <a:stretch>
                <a:fillRect/>
              </a:stretch>
            </p:blipFill>
            <p:spPr>
              <a:xfrm>
                <a:off x="3795166" y="4664668"/>
                <a:ext cx="480600" cy="9259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2">
            <p14:nvContentPartPr>
              <p14:cNvPr id="41" name="Ink 40">
                <a:extLst>
                  <a:ext uri="{FF2B5EF4-FFF2-40B4-BE49-F238E27FC236}">
                    <a16:creationId xmlns:a16="http://schemas.microsoft.com/office/drawing/2014/main" id="{3C5FCECF-7B8F-47B6-BA75-32DF321E5C50}"/>
                  </a:ext>
                </a:extLst>
              </p14:cNvPr>
              <p14:cNvContentPartPr/>
              <p14:nvPr/>
            </p14:nvContentPartPr>
            <p14:xfrm>
              <a:off x="4687246" y="4234828"/>
              <a:ext cx="470160" cy="922680"/>
            </p14:xfrm>
          </p:contentPart>
        </mc:Choice>
        <mc:Fallback xmlns="">
          <p:pic>
            <p:nvPicPr>
              <p:cNvPr id="41" name="Ink 40">
                <a:extLst>
                  <a:ext uri="{FF2B5EF4-FFF2-40B4-BE49-F238E27FC236}">
                    <a16:creationId xmlns:a16="http://schemas.microsoft.com/office/drawing/2014/main" id="{3C5FCECF-7B8F-47B6-BA75-32DF321E5C50}"/>
                  </a:ext>
                </a:extLst>
              </p:cNvPr>
              <p:cNvPicPr/>
              <p:nvPr/>
            </p:nvPicPr>
            <p:blipFill>
              <a:blip r:embed="rId53"/>
              <a:stretch>
                <a:fillRect/>
              </a:stretch>
            </p:blipFill>
            <p:spPr>
              <a:xfrm>
                <a:off x="4678246" y="4225828"/>
                <a:ext cx="487800" cy="940320"/>
              </a:xfrm>
              <a:prstGeom prst="rect">
                <a:avLst/>
              </a:prstGeom>
            </p:spPr>
          </p:pic>
        </mc:Fallback>
      </mc:AlternateContent>
      <p:sp>
        <p:nvSpPr>
          <p:cNvPr id="6" name="Content Placeholder 2">
            <a:extLst>
              <a:ext uri="{FF2B5EF4-FFF2-40B4-BE49-F238E27FC236}">
                <a16:creationId xmlns:a16="http://schemas.microsoft.com/office/drawing/2014/main" id="{20FE2918-E1C6-4041-97A1-3C37AF1C3F90}"/>
              </a:ext>
            </a:extLst>
          </p:cNvPr>
          <p:cNvSpPr txBox="1">
            <a:spLocks/>
          </p:cNvSpPr>
          <p:nvPr/>
        </p:nvSpPr>
        <p:spPr>
          <a:xfrm>
            <a:off x="6192013" y="1557338"/>
            <a:ext cx="4885154"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Reflect both shapes in the mirror line by counting the position of each vertex and making a mark. Now join the marks to make your reflected shape.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How could you check your answer?</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Repeat the above for other shapes using horizontal, vertical and diagonal mirror lines.</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9297307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a:t>
            </a:r>
            <a:r>
              <a:rPr lang="en-GB" sz="2400" b="1" dirty="0"/>
              <a:t>6</a:t>
            </a:r>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15361354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6</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dirty="0">
                          <a:solidFill>
                            <a:schemeClr val="tx1">
                              <a:lumMod val="65000"/>
                              <a:lumOff val="35000"/>
                            </a:schemeClr>
                          </a:solidFill>
                          <a:latin typeface="Arial" panose="020B0604020202020204" pitchFamily="34" charset="0"/>
                          <a:cs typeface="Arial" panose="020B0604020202020204" pitchFamily="34" charset="0"/>
                        </a:rPr>
                        <a:t>Pupils reflect polygons that are dissected by a line of symmetry</a:t>
                      </a: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11867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E4B5-7E76-4A35-8262-7A97DEC5AB76}"/>
              </a:ext>
            </a:extLst>
          </p:cNvPr>
          <p:cNvSpPr>
            <a:spLocks noGrp="1"/>
          </p:cNvSpPr>
          <p:nvPr>
            <p:ph type="title"/>
          </p:nvPr>
        </p:nvSpPr>
        <p:spPr/>
        <p:txBody>
          <a:bodyPr/>
          <a:lstStyle/>
          <a:p>
            <a:pPr>
              <a:buClrTx/>
              <a:buFontTx/>
              <a:buNone/>
            </a:pPr>
            <a:r>
              <a:rPr lang="en-GB" dirty="0"/>
              <a:t>4G-3 Identify line symmetry in 2D shapes</a:t>
            </a:r>
            <a:endParaRPr lang="en-GB" kern="0" dirty="0"/>
          </a:p>
        </p:txBody>
      </p:sp>
      <p:sp>
        <p:nvSpPr>
          <p:cNvPr id="6" name="Content Placeholder 2">
            <a:extLst>
              <a:ext uri="{FF2B5EF4-FFF2-40B4-BE49-F238E27FC236}">
                <a16:creationId xmlns:a16="http://schemas.microsoft.com/office/drawing/2014/main" id="{20FE2918-E1C6-4041-97A1-3C37AF1C3F90}"/>
              </a:ext>
            </a:extLst>
          </p:cNvPr>
          <p:cNvSpPr txBox="1">
            <a:spLocks/>
          </p:cNvSpPr>
          <p:nvPr/>
        </p:nvSpPr>
        <p:spPr>
          <a:xfrm>
            <a:off x="6192012" y="1557338"/>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Can you reflect this shape in the mirror line? What is your strategy?</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Take one of the points, count how far this is from the mirror line, then reflect on the other side of the mirror line by counting the same. Repeat for the other points.</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Name the polygon you have completed.</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Progress to diagonal lines of symmetry.</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pic>
        <p:nvPicPr>
          <p:cNvPr id="7" name="Picture 6" descr="A picture containing star&#10;&#10;Description automatically generated">
            <a:extLst>
              <a:ext uri="{FF2B5EF4-FFF2-40B4-BE49-F238E27FC236}">
                <a16:creationId xmlns:a16="http://schemas.microsoft.com/office/drawing/2014/main" id="{63DB4B95-7C0E-4DD9-9A32-5B64FD80A5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0555" y="1505487"/>
            <a:ext cx="4133959" cy="3847026"/>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5">
            <p14:nvContentPartPr>
              <p14:cNvPr id="8" name="Ink 7">
                <a:extLst>
                  <a:ext uri="{FF2B5EF4-FFF2-40B4-BE49-F238E27FC236}">
                    <a16:creationId xmlns:a16="http://schemas.microsoft.com/office/drawing/2014/main" id="{3BEFC00F-0DCE-48DB-8B2D-C30DC9CBD341}"/>
                  </a:ext>
                </a:extLst>
              </p14:cNvPr>
              <p14:cNvContentPartPr/>
              <p14:nvPr/>
            </p14:nvContentPartPr>
            <p14:xfrm>
              <a:off x="5413122" y="2724626"/>
              <a:ext cx="360" cy="360"/>
            </p14:xfrm>
          </p:contentPart>
        </mc:Choice>
        <mc:Fallback xmlns="">
          <p:pic>
            <p:nvPicPr>
              <p:cNvPr id="8" name="Ink 7">
                <a:extLst>
                  <a:ext uri="{FF2B5EF4-FFF2-40B4-BE49-F238E27FC236}">
                    <a16:creationId xmlns:a16="http://schemas.microsoft.com/office/drawing/2014/main" id="{3BEFC00F-0DCE-48DB-8B2D-C30DC9CBD341}"/>
                  </a:ext>
                </a:extLst>
              </p:cNvPr>
              <p:cNvPicPr/>
              <p:nvPr/>
            </p:nvPicPr>
            <p:blipFill>
              <a:blip r:embed="rId6"/>
              <a:stretch>
                <a:fillRect/>
              </a:stretch>
            </p:blipFill>
            <p:spPr>
              <a:xfrm>
                <a:off x="5404482" y="2715626"/>
                <a:ext cx="18000" cy="18000"/>
              </a:xfrm>
              <a:prstGeom prst="rect">
                <a:avLst/>
              </a:prstGeom>
            </p:spPr>
          </p:pic>
        </mc:Fallback>
      </mc:AlternateContent>
      <p:grpSp>
        <p:nvGrpSpPr>
          <p:cNvPr id="11" name="Group 10">
            <a:extLst>
              <a:ext uri="{FF2B5EF4-FFF2-40B4-BE49-F238E27FC236}">
                <a16:creationId xmlns:a16="http://schemas.microsoft.com/office/drawing/2014/main" id="{2898590F-0E25-4E92-B82B-FA26EE1DCB2C}"/>
              </a:ext>
            </a:extLst>
          </p:cNvPr>
          <p:cNvGrpSpPr/>
          <p:nvPr/>
        </p:nvGrpSpPr>
        <p:grpSpPr>
          <a:xfrm>
            <a:off x="2385522" y="4513106"/>
            <a:ext cx="117360" cy="146520"/>
            <a:chOff x="2385522" y="4513106"/>
            <a:chExt cx="117360" cy="146520"/>
          </a:xfrm>
        </p:grpSpPr>
        <mc:AlternateContent xmlns:mc="http://schemas.openxmlformats.org/markup-compatibility/2006" xmlns:p14="http://schemas.microsoft.com/office/powerpoint/2010/main" xmlns:aink="http://schemas.microsoft.com/office/drawing/2016/ink">
          <mc:Choice Requires="p14 aink">
            <p:contentPart p14:bwMode="auto" r:id="rId7">
              <p14:nvContentPartPr>
                <p14:cNvPr id="9" name="Ink 8">
                  <a:extLst>
                    <a:ext uri="{FF2B5EF4-FFF2-40B4-BE49-F238E27FC236}">
                      <a16:creationId xmlns:a16="http://schemas.microsoft.com/office/drawing/2014/main" id="{0C094780-4A76-4349-B9F1-0E0C821FC566}"/>
                    </a:ext>
                  </a:extLst>
                </p14:cNvPr>
                <p14:cNvContentPartPr/>
                <p14:nvPr/>
              </p14:nvContentPartPr>
              <p14:xfrm>
                <a:off x="2385522" y="4513106"/>
                <a:ext cx="117360" cy="120600"/>
              </p14:xfrm>
            </p:contentPart>
          </mc:Choice>
          <mc:Fallback xmlns="">
            <p:pic>
              <p:nvPicPr>
                <p:cNvPr id="9" name="Ink 8">
                  <a:extLst>
                    <a:ext uri="{FF2B5EF4-FFF2-40B4-BE49-F238E27FC236}">
                      <a16:creationId xmlns:a16="http://schemas.microsoft.com/office/drawing/2014/main" id="{0C094780-4A76-4349-B9F1-0E0C821FC566}"/>
                    </a:ext>
                  </a:extLst>
                </p:cNvPr>
                <p:cNvPicPr/>
                <p:nvPr/>
              </p:nvPicPr>
              <p:blipFill>
                <a:blip r:embed="rId8"/>
                <a:stretch>
                  <a:fillRect/>
                </a:stretch>
              </p:blipFill>
              <p:spPr>
                <a:xfrm>
                  <a:off x="2376882" y="4504466"/>
                  <a:ext cx="135000" cy="1382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10" name="Ink 9">
                  <a:extLst>
                    <a:ext uri="{FF2B5EF4-FFF2-40B4-BE49-F238E27FC236}">
                      <a16:creationId xmlns:a16="http://schemas.microsoft.com/office/drawing/2014/main" id="{CA23333A-38A2-4599-9187-00798E8ED9C2}"/>
                    </a:ext>
                  </a:extLst>
                </p14:cNvPr>
                <p14:cNvContentPartPr/>
                <p14:nvPr/>
              </p14:nvContentPartPr>
              <p14:xfrm>
                <a:off x="2423682" y="4560266"/>
                <a:ext cx="69840" cy="99360"/>
              </p14:xfrm>
            </p:contentPart>
          </mc:Choice>
          <mc:Fallback xmlns="">
            <p:pic>
              <p:nvPicPr>
                <p:cNvPr id="10" name="Ink 9">
                  <a:extLst>
                    <a:ext uri="{FF2B5EF4-FFF2-40B4-BE49-F238E27FC236}">
                      <a16:creationId xmlns:a16="http://schemas.microsoft.com/office/drawing/2014/main" id="{CA23333A-38A2-4599-9187-00798E8ED9C2}"/>
                    </a:ext>
                  </a:extLst>
                </p:cNvPr>
                <p:cNvPicPr/>
                <p:nvPr/>
              </p:nvPicPr>
              <p:blipFill>
                <a:blip r:embed="rId10"/>
                <a:stretch>
                  <a:fillRect/>
                </a:stretch>
              </p:blipFill>
              <p:spPr>
                <a:xfrm>
                  <a:off x="2415042" y="4551266"/>
                  <a:ext cx="87480" cy="117000"/>
                </a:xfrm>
                <a:prstGeom prst="rect">
                  <a:avLst/>
                </a:prstGeom>
              </p:spPr>
            </p:pic>
          </mc:Fallback>
        </mc:AlternateContent>
      </p:grpSp>
      <p:grpSp>
        <p:nvGrpSpPr>
          <p:cNvPr id="43" name="Group 42">
            <a:extLst>
              <a:ext uri="{FF2B5EF4-FFF2-40B4-BE49-F238E27FC236}">
                <a16:creationId xmlns:a16="http://schemas.microsoft.com/office/drawing/2014/main" id="{A83C4835-2B5E-4E63-9742-2405059599D2}"/>
              </a:ext>
            </a:extLst>
          </p:cNvPr>
          <p:cNvGrpSpPr/>
          <p:nvPr/>
        </p:nvGrpSpPr>
        <p:grpSpPr>
          <a:xfrm>
            <a:off x="4281642" y="4943666"/>
            <a:ext cx="118800" cy="103680"/>
            <a:chOff x="4281642" y="4943666"/>
            <a:chExt cx="118800" cy="103680"/>
          </a:xfrm>
        </p:grpSpPr>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15" name="Ink 14">
                  <a:extLst>
                    <a:ext uri="{FF2B5EF4-FFF2-40B4-BE49-F238E27FC236}">
                      <a16:creationId xmlns:a16="http://schemas.microsoft.com/office/drawing/2014/main" id="{8FB93A40-6FAE-465D-A698-61C10670AAD3}"/>
                    </a:ext>
                  </a:extLst>
                </p14:cNvPr>
                <p14:cNvContentPartPr/>
                <p14:nvPr/>
              </p14:nvContentPartPr>
              <p14:xfrm>
                <a:off x="4289562" y="4950866"/>
                <a:ext cx="110880" cy="38880"/>
              </p14:xfrm>
            </p:contentPart>
          </mc:Choice>
          <mc:Fallback xmlns="">
            <p:pic>
              <p:nvPicPr>
                <p:cNvPr id="15" name="Ink 14">
                  <a:extLst>
                    <a:ext uri="{FF2B5EF4-FFF2-40B4-BE49-F238E27FC236}">
                      <a16:creationId xmlns:a16="http://schemas.microsoft.com/office/drawing/2014/main" id="{8FB93A40-6FAE-465D-A698-61C10670AAD3}"/>
                    </a:ext>
                  </a:extLst>
                </p:cNvPr>
                <p:cNvPicPr/>
                <p:nvPr/>
              </p:nvPicPr>
              <p:blipFill>
                <a:blip r:embed="rId12"/>
                <a:stretch>
                  <a:fillRect/>
                </a:stretch>
              </p:blipFill>
              <p:spPr>
                <a:xfrm>
                  <a:off x="4280562" y="4941866"/>
                  <a:ext cx="128520" cy="5652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16" name="Ink 15">
                  <a:extLst>
                    <a:ext uri="{FF2B5EF4-FFF2-40B4-BE49-F238E27FC236}">
                      <a16:creationId xmlns:a16="http://schemas.microsoft.com/office/drawing/2014/main" id="{E13C0327-4533-41CC-A1DF-C6743CE63246}"/>
                    </a:ext>
                  </a:extLst>
                </p14:cNvPr>
                <p14:cNvContentPartPr/>
                <p14:nvPr/>
              </p14:nvContentPartPr>
              <p14:xfrm>
                <a:off x="4281642" y="4943666"/>
                <a:ext cx="102960" cy="103680"/>
              </p14:xfrm>
            </p:contentPart>
          </mc:Choice>
          <mc:Fallback xmlns="">
            <p:pic>
              <p:nvPicPr>
                <p:cNvPr id="16" name="Ink 15">
                  <a:extLst>
                    <a:ext uri="{FF2B5EF4-FFF2-40B4-BE49-F238E27FC236}">
                      <a16:creationId xmlns:a16="http://schemas.microsoft.com/office/drawing/2014/main" id="{E13C0327-4533-41CC-A1DF-C6743CE63246}"/>
                    </a:ext>
                  </a:extLst>
                </p:cNvPr>
                <p:cNvPicPr/>
                <p:nvPr/>
              </p:nvPicPr>
              <p:blipFill>
                <a:blip r:embed="rId14"/>
                <a:stretch>
                  <a:fillRect/>
                </a:stretch>
              </p:blipFill>
              <p:spPr>
                <a:xfrm>
                  <a:off x="4272642" y="4934666"/>
                  <a:ext cx="120600" cy="121320"/>
                </a:xfrm>
                <a:prstGeom prst="rect">
                  <a:avLst/>
                </a:prstGeom>
              </p:spPr>
            </p:pic>
          </mc:Fallback>
        </mc:AlternateContent>
      </p:grpSp>
      <p:grpSp>
        <p:nvGrpSpPr>
          <p:cNvPr id="49" name="Group 48">
            <a:extLst>
              <a:ext uri="{FF2B5EF4-FFF2-40B4-BE49-F238E27FC236}">
                <a16:creationId xmlns:a16="http://schemas.microsoft.com/office/drawing/2014/main" id="{22A5A801-F89C-403D-BB21-622E361DFF16}"/>
              </a:ext>
            </a:extLst>
          </p:cNvPr>
          <p:cNvGrpSpPr/>
          <p:nvPr/>
        </p:nvGrpSpPr>
        <p:grpSpPr>
          <a:xfrm>
            <a:off x="3549042" y="4148426"/>
            <a:ext cx="86760" cy="146160"/>
            <a:chOff x="3549042" y="4148426"/>
            <a:chExt cx="86760" cy="146160"/>
          </a:xfrm>
        </p:grpSpPr>
        <mc:AlternateContent xmlns:mc="http://schemas.openxmlformats.org/markup-compatibility/2006" xmlns:p14="http://schemas.microsoft.com/office/powerpoint/2010/main" xmlns:aink="http://schemas.microsoft.com/office/drawing/2016/ink">
          <mc:Choice Requires="p14 aink">
            <p:contentPart p14:bwMode="auto" r:id="rId15">
              <p14:nvContentPartPr>
                <p14:cNvPr id="47" name="Ink 46">
                  <a:extLst>
                    <a:ext uri="{FF2B5EF4-FFF2-40B4-BE49-F238E27FC236}">
                      <a16:creationId xmlns:a16="http://schemas.microsoft.com/office/drawing/2014/main" id="{ED36A735-C13D-41F4-B65A-9A07265859E7}"/>
                    </a:ext>
                  </a:extLst>
                </p14:cNvPr>
                <p14:cNvContentPartPr/>
                <p14:nvPr/>
              </p14:nvContentPartPr>
              <p14:xfrm>
                <a:off x="3549042" y="4148426"/>
                <a:ext cx="69120" cy="83520"/>
              </p14:xfrm>
            </p:contentPart>
          </mc:Choice>
          <mc:Fallback xmlns="">
            <p:pic>
              <p:nvPicPr>
                <p:cNvPr id="47" name="Ink 46">
                  <a:extLst>
                    <a:ext uri="{FF2B5EF4-FFF2-40B4-BE49-F238E27FC236}">
                      <a16:creationId xmlns:a16="http://schemas.microsoft.com/office/drawing/2014/main" id="{ED36A735-C13D-41F4-B65A-9A07265859E7}"/>
                    </a:ext>
                  </a:extLst>
                </p:cNvPr>
                <p:cNvPicPr/>
                <p:nvPr/>
              </p:nvPicPr>
              <p:blipFill>
                <a:blip r:embed="rId16"/>
                <a:stretch>
                  <a:fillRect/>
                </a:stretch>
              </p:blipFill>
              <p:spPr>
                <a:xfrm>
                  <a:off x="3540402" y="4139786"/>
                  <a:ext cx="86760" cy="1011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7">
              <p14:nvContentPartPr>
                <p14:cNvPr id="48" name="Ink 47">
                  <a:extLst>
                    <a:ext uri="{FF2B5EF4-FFF2-40B4-BE49-F238E27FC236}">
                      <a16:creationId xmlns:a16="http://schemas.microsoft.com/office/drawing/2014/main" id="{74FA0889-FEB3-4C58-9977-D231AB6CB0C4}"/>
                    </a:ext>
                  </a:extLst>
                </p14:cNvPr>
                <p14:cNvContentPartPr/>
                <p14:nvPr/>
              </p14:nvContentPartPr>
              <p14:xfrm>
                <a:off x="3568482" y="4177586"/>
                <a:ext cx="67320" cy="117000"/>
              </p14:xfrm>
            </p:contentPart>
          </mc:Choice>
          <mc:Fallback xmlns="">
            <p:pic>
              <p:nvPicPr>
                <p:cNvPr id="48" name="Ink 47">
                  <a:extLst>
                    <a:ext uri="{FF2B5EF4-FFF2-40B4-BE49-F238E27FC236}">
                      <a16:creationId xmlns:a16="http://schemas.microsoft.com/office/drawing/2014/main" id="{74FA0889-FEB3-4C58-9977-D231AB6CB0C4}"/>
                    </a:ext>
                  </a:extLst>
                </p:cNvPr>
                <p:cNvPicPr/>
                <p:nvPr/>
              </p:nvPicPr>
              <p:blipFill>
                <a:blip r:embed="rId18"/>
                <a:stretch>
                  <a:fillRect/>
                </a:stretch>
              </p:blipFill>
              <p:spPr>
                <a:xfrm>
                  <a:off x="3559842" y="4168946"/>
                  <a:ext cx="84960" cy="134640"/>
                </a:xfrm>
                <a:prstGeom prst="rect">
                  <a:avLst/>
                </a:prstGeom>
              </p:spPr>
            </p:pic>
          </mc:Fallback>
        </mc:AlternateContent>
      </p:grpSp>
      <mc:AlternateContent xmlns:mc="http://schemas.openxmlformats.org/markup-compatibility/2006" xmlns:p14="http://schemas.microsoft.com/office/powerpoint/2010/main" xmlns:aink="http://schemas.microsoft.com/office/drawing/2016/ink">
        <mc:Choice Requires="p14 aink">
          <p:contentPart p14:bwMode="auto" r:id="rId19">
            <p14:nvContentPartPr>
              <p14:cNvPr id="53" name="Ink 52">
                <a:extLst>
                  <a:ext uri="{FF2B5EF4-FFF2-40B4-BE49-F238E27FC236}">
                    <a16:creationId xmlns:a16="http://schemas.microsoft.com/office/drawing/2014/main" id="{F30F8A78-6D87-4EA9-AC35-D6559AD88B34}"/>
                  </a:ext>
                </a:extLst>
              </p14:cNvPr>
              <p14:cNvContentPartPr/>
              <p14:nvPr/>
            </p14:nvContentPartPr>
            <p14:xfrm>
              <a:off x="2465442" y="2327906"/>
              <a:ext cx="360" cy="1161000"/>
            </p14:xfrm>
          </p:contentPart>
        </mc:Choice>
        <mc:Fallback xmlns="">
          <p:pic>
            <p:nvPicPr>
              <p:cNvPr id="53" name="Ink 52">
                <a:extLst>
                  <a:ext uri="{FF2B5EF4-FFF2-40B4-BE49-F238E27FC236}">
                    <a16:creationId xmlns:a16="http://schemas.microsoft.com/office/drawing/2014/main" id="{F30F8A78-6D87-4EA9-AC35-D6559AD88B34}"/>
                  </a:ext>
                </a:extLst>
              </p:cNvPr>
              <p:cNvPicPr/>
              <p:nvPr/>
            </p:nvPicPr>
            <p:blipFill>
              <a:blip r:embed="rId20"/>
              <a:stretch>
                <a:fillRect/>
              </a:stretch>
            </p:blipFill>
            <p:spPr>
              <a:xfrm>
                <a:off x="2456802" y="2318906"/>
                <a:ext cx="18000" cy="11786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1">
            <p14:nvContentPartPr>
              <p14:cNvPr id="55" name="Ink 54">
                <a:extLst>
                  <a:ext uri="{FF2B5EF4-FFF2-40B4-BE49-F238E27FC236}">
                    <a16:creationId xmlns:a16="http://schemas.microsoft.com/office/drawing/2014/main" id="{16A775EC-EFA8-441B-AC1F-6C8EF1893907}"/>
                  </a:ext>
                </a:extLst>
              </p14:cNvPr>
              <p14:cNvContentPartPr/>
              <p14:nvPr/>
            </p14:nvContentPartPr>
            <p14:xfrm>
              <a:off x="4355442" y="1965746"/>
              <a:ext cx="360" cy="1483560"/>
            </p14:xfrm>
          </p:contentPart>
        </mc:Choice>
        <mc:Fallback xmlns="">
          <p:pic>
            <p:nvPicPr>
              <p:cNvPr id="55" name="Ink 54">
                <a:extLst>
                  <a:ext uri="{FF2B5EF4-FFF2-40B4-BE49-F238E27FC236}">
                    <a16:creationId xmlns:a16="http://schemas.microsoft.com/office/drawing/2014/main" id="{16A775EC-EFA8-441B-AC1F-6C8EF1893907}"/>
                  </a:ext>
                </a:extLst>
              </p:cNvPr>
              <p:cNvPicPr/>
              <p:nvPr/>
            </p:nvPicPr>
            <p:blipFill>
              <a:blip r:embed="rId22"/>
              <a:stretch>
                <a:fillRect/>
              </a:stretch>
            </p:blipFill>
            <p:spPr>
              <a:xfrm>
                <a:off x="4346802" y="1957106"/>
                <a:ext cx="18000" cy="15012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3">
            <p14:nvContentPartPr>
              <p14:cNvPr id="44" name="Ink 43">
                <a:extLst>
                  <a:ext uri="{FF2B5EF4-FFF2-40B4-BE49-F238E27FC236}">
                    <a16:creationId xmlns:a16="http://schemas.microsoft.com/office/drawing/2014/main" id="{57F1537D-51CB-4758-B1BB-A9DC07A1F3EE}"/>
                  </a:ext>
                </a:extLst>
              </p14:cNvPr>
              <p14:cNvContentPartPr/>
              <p14:nvPr/>
            </p14:nvContentPartPr>
            <p14:xfrm>
              <a:off x="4287042" y="1850906"/>
              <a:ext cx="139680" cy="145440"/>
            </p14:xfrm>
          </p:contentPart>
        </mc:Choice>
        <mc:Fallback xmlns="">
          <p:pic>
            <p:nvPicPr>
              <p:cNvPr id="44" name="Ink 43">
                <a:extLst>
                  <a:ext uri="{FF2B5EF4-FFF2-40B4-BE49-F238E27FC236}">
                    <a16:creationId xmlns:a16="http://schemas.microsoft.com/office/drawing/2014/main" id="{57F1537D-51CB-4758-B1BB-A9DC07A1F3EE}"/>
                  </a:ext>
                </a:extLst>
              </p:cNvPr>
              <p:cNvPicPr/>
              <p:nvPr/>
            </p:nvPicPr>
            <p:blipFill>
              <a:blip r:embed="rId24"/>
              <a:stretch>
                <a:fillRect/>
              </a:stretch>
            </p:blipFill>
            <p:spPr>
              <a:xfrm>
                <a:off x="4278042" y="1842266"/>
                <a:ext cx="157320" cy="1630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5">
            <p14:nvContentPartPr>
              <p14:cNvPr id="45" name="Ink 44">
                <a:extLst>
                  <a:ext uri="{FF2B5EF4-FFF2-40B4-BE49-F238E27FC236}">
                    <a16:creationId xmlns:a16="http://schemas.microsoft.com/office/drawing/2014/main" id="{DEE38918-2A9E-4045-B30E-EB9F22B52DD9}"/>
                  </a:ext>
                </a:extLst>
              </p14:cNvPr>
              <p14:cNvContentPartPr/>
              <p14:nvPr/>
            </p14:nvContentPartPr>
            <p14:xfrm>
              <a:off x="4269762" y="1892306"/>
              <a:ext cx="117000" cy="132120"/>
            </p14:xfrm>
          </p:contentPart>
        </mc:Choice>
        <mc:Fallback xmlns="">
          <p:pic>
            <p:nvPicPr>
              <p:cNvPr id="45" name="Ink 44">
                <a:extLst>
                  <a:ext uri="{FF2B5EF4-FFF2-40B4-BE49-F238E27FC236}">
                    <a16:creationId xmlns:a16="http://schemas.microsoft.com/office/drawing/2014/main" id="{DEE38918-2A9E-4045-B30E-EB9F22B52DD9}"/>
                  </a:ext>
                </a:extLst>
              </p:cNvPr>
              <p:cNvPicPr/>
              <p:nvPr/>
            </p:nvPicPr>
            <p:blipFill>
              <a:blip r:embed="rId26"/>
              <a:stretch>
                <a:fillRect/>
              </a:stretch>
            </p:blipFill>
            <p:spPr>
              <a:xfrm>
                <a:off x="4261122" y="1883666"/>
                <a:ext cx="134640" cy="1497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7">
            <p14:nvContentPartPr>
              <p14:cNvPr id="57" name="Ink 56">
                <a:extLst>
                  <a:ext uri="{FF2B5EF4-FFF2-40B4-BE49-F238E27FC236}">
                    <a16:creationId xmlns:a16="http://schemas.microsoft.com/office/drawing/2014/main" id="{28FAD42D-185E-4490-B553-1B761FB3CBBA}"/>
                  </a:ext>
                </a:extLst>
              </p14:cNvPr>
              <p14:cNvContentPartPr/>
              <p14:nvPr/>
            </p14:nvContentPartPr>
            <p14:xfrm>
              <a:off x="3584682" y="1940546"/>
              <a:ext cx="784800" cy="784800"/>
            </p14:xfrm>
          </p:contentPart>
        </mc:Choice>
        <mc:Fallback xmlns="">
          <p:pic>
            <p:nvPicPr>
              <p:cNvPr id="57" name="Ink 56">
                <a:extLst>
                  <a:ext uri="{FF2B5EF4-FFF2-40B4-BE49-F238E27FC236}">
                    <a16:creationId xmlns:a16="http://schemas.microsoft.com/office/drawing/2014/main" id="{28FAD42D-185E-4490-B553-1B761FB3CBBA}"/>
                  </a:ext>
                </a:extLst>
              </p:cNvPr>
              <p:cNvPicPr/>
              <p:nvPr/>
            </p:nvPicPr>
            <p:blipFill>
              <a:blip r:embed="rId28"/>
              <a:stretch>
                <a:fillRect/>
              </a:stretch>
            </p:blipFill>
            <p:spPr>
              <a:xfrm>
                <a:off x="3575682" y="1931906"/>
                <a:ext cx="802440" cy="8024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29">
            <p14:nvContentPartPr>
              <p14:cNvPr id="12" name="Ink 11">
                <a:extLst>
                  <a:ext uri="{FF2B5EF4-FFF2-40B4-BE49-F238E27FC236}">
                    <a16:creationId xmlns:a16="http://schemas.microsoft.com/office/drawing/2014/main" id="{F0ECE4EF-22A4-46F6-B29E-D9E1D6835C2E}"/>
                  </a:ext>
                </a:extLst>
              </p14:cNvPr>
              <p14:cNvContentPartPr/>
              <p14:nvPr/>
            </p14:nvContentPartPr>
            <p14:xfrm>
              <a:off x="2407842" y="2256266"/>
              <a:ext cx="123840" cy="115920"/>
            </p14:xfrm>
          </p:contentPart>
        </mc:Choice>
        <mc:Fallback xmlns="">
          <p:pic>
            <p:nvPicPr>
              <p:cNvPr id="12" name="Ink 11">
                <a:extLst>
                  <a:ext uri="{FF2B5EF4-FFF2-40B4-BE49-F238E27FC236}">
                    <a16:creationId xmlns:a16="http://schemas.microsoft.com/office/drawing/2014/main" id="{F0ECE4EF-22A4-46F6-B29E-D9E1D6835C2E}"/>
                  </a:ext>
                </a:extLst>
              </p:cNvPr>
              <p:cNvPicPr/>
              <p:nvPr/>
            </p:nvPicPr>
            <p:blipFill>
              <a:blip r:embed="rId30"/>
              <a:stretch>
                <a:fillRect/>
              </a:stretch>
            </p:blipFill>
            <p:spPr>
              <a:xfrm>
                <a:off x="2399202" y="2247626"/>
                <a:ext cx="141480" cy="1335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1">
            <p14:nvContentPartPr>
              <p14:cNvPr id="13" name="Ink 12">
                <a:extLst>
                  <a:ext uri="{FF2B5EF4-FFF2-40B4-BE49-F238E27FC236}">
                    <a16:creationId xmlns:a16="http://schemas.microsoft.com/office/drawing/2014/main" id="{4CF1C8E5-61A8-48B8-A7B2-2F44794274C0}"/>
                  </a:ext>
                </a:extLst>
              </p14:cNvPr>
              <p14:cNvContentPartPr/>
              <p14:nvPr/>
            </p14:nvContentPartPr>
            <p14:xfrm>
              <a:off x="2398842" y="2245466"/>
              <a:ext cx="122760" cy="141120"/>
            </p14:xfrm>
          </p:contentPart>
        </mc:Choice>
        <mc:Fallback xmlns="">
          <p:pic>
            <p:nvPicPr>
              <p:cNvPr id="13" name="Ink 12">
                <a:extLst>
                  <a:ext uri="{FF2B5EF4-FFF2-40B4-BE49-F238E27FC236}">
                    <a16:creationId xmlns:a16="http://schemas.microsoft.com/office/drawing/2014/main" id="{4CF1C8E5-61A8-48B8-A7B2-2F44794274C0}"/>
                  </a:ext>
                </a:extLst>
              </p:cNvPr>
              <p:cNvPicPr/>
              <p:nvPr/>
            </p:nvPicPr>
            <p:blipFill>
              <a:blip r:embed="rId32"/>
              <a:stretch>
                <a:fillRect/>
              </a:stretch>
            </p:blipFill>
            <p:spPr>
              <a:xfrm>
                <a:off x="2389842" y="2236826"/>
                <a:ext cx="140400" cy="15876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3">
            <p14:nvContentPartPr>
              <p14:cNvPr id="50" name="Ink 49">
                <a:extLst>
                  <a:ext uri="{FF2B5EF4-FFF2-40B4-BE49-F238E27FC236}">
                    <a16:creationId xmlns:a16="http://schemas.microsoft.com/office/drawing/2014/main" id="{064BEAE4-81EB-4857-B25A-EB9EA8A1CFFE}"/>
                  </a:ext>
                </a:extLst>
              </p14:cNvPr>
              <p14:cNvContentPartPr/>
              <p14:nvPr/>
            </p14:nvContentPartPr>
            <p14:xfrm>
              <a:off x="3539682" y="2650826"/>
              <a:ext cx="86760" cy="84960"/>
            </p14:xfrm>
          </p:contentPart>
        </mc:Choice>
        <mc:Fallback xmlns="">
          <p:pic>
            <p:nvPicPr>
              <p:cNvPr id="50" name="Ink 49">
                <a:extLst>
                  <a:ext uri="{FF2B5EF4-FFF2-40B4-BE49-F238E27FC236}">
                    <a16:creationId xmlns:a16="http://schemas.microsoft.com/office/drawing/2014/main" id="{064BEAE4-81EB-4857-B25A-EB9EA8A1CFFE}"/>
                  </a:ext>
                </a:extLst>
              </p:cNvPr>
              <p:cNvPicPr/>
              <p:nvPr/>
            </p:nvPicPr>
            <p:blipFill>
              <a:blip r:embed="rId34"/>
              <a:stretch>
                <a:fillRect/>
              </a:stretch>
            </p:blipFill>
            <p:spPr>
              <a:xfrm>
                <a:off x="3531042" y="2641826"/>
                <a:ext cx="104400" cy="1026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5">
            <p14:nvContentPartPr>
              <p14:cNvPr id="51" name="Ink 50">
                <a:extLst>
                  <a:ext uri="{FF2B5EF4-FFF2-40B4-BE49-F238E27FC236}">
                    <a16:creationId xmlns:a16="http://schemas.microsoft.com/office/drawing/2014/main" id="{7073ECD6-AFC9-4CDE-A529-FFEECF8043C1}"/>
                  </a:ext>
                </a:extLst>
              </p14:cNvPr>
              <p14:cNvContentPartPr/>
              <p14:nvPr/>
            </p14:nvContentPartPr>
            <p14:xfrm>
              <a:off x="3532842" y="2641826"/>
              <a:ext cx="84240" cy="122040"/>
            </p14:xfrm>
          </p:contentPart>
        </mc:Choice>
        <mc:Fallback xmlns="">
          <p:pic>
            <p:nvPicPr>
              <p:cNvPr id="51" name="Ink 50">
                <a:extLst>
                  <a:ext uri="{FF2B5EF4-FFF2-40B4-BE49-F238E27FC236}">
                    <a16:creationId xmlns:a16="http://schemas.microsoft.com/office/drawing/2014/main" id="{7073ECD6-AFC9-4CDE-A529-FFEECF8043C1}"/>
                  </a:ext>
                </a:extLst>
              </p:cNvPr>
              <p:cNvPicPr/>
              <p:nvPr/>
            </p:nvPicPr>
            <p:blipFill>
              <a:blip r:embed="rId36"/>
              <a:stretch>
                <a:fillRect/>
              </a:stretch>
            </p:blipFill>
            <p:spPr>
              <a:xfrm>
                <a:off x="3524202" y="2632826"/>
                <a:ext cx="101880" cy="13968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37">
            <p14:nvContentPartPr>
              <p14:cNvPr id="59" name="Ink 58">
                <a:extLst>
                  <a:ext uri="{FF2B5EF4-FFF2-40B4-BE49-F238E27FC236}">
                    <a16:creationId xmlns:a16="http://schemas.microsoft.com/office/drawing/2014/main" id="{85B2C6B3-11E9-4951-AC5B-CF42C1ADE9C2}"/>
                  </a:ext>
                </a:extLst>
              </p14:cNvPr>
              <p14:cNvContentPartPr/>
              <p14:nvPr/>
            </p14:nvContentPartPr>
            <p14:xfrm>
              <a:off x="2445282" y="2312426"/>
              <a:ext cx="1125360" cy="387720"/>
            </p14:xfrm>
          </p:contentPart>
        </mc:Choice>
        <mc:Fallback xmlns="">
          <p:pic>
            <p:nvPicPr>
              <p:cNvPr id="59" name="Ink 58">
                <a:extLst>
                  <a:ext uri="{FF2B5EF4-FFF2-40B4-BE49-F238E27FC236}">
                    <a16:creationId xmlns:a16="http://schemas.microsoft.com/office/drawing/2014/main" id="{85B2C6B3-11E9-4951-AC5B-CF42C1ADE9C2}"/>
                  </a:ext>
                </a:extLst>
              </p:cNvPr>
              <p:cNvPicPr/>
              <p:nvPr/>
            </p:nvPicPr>
            <p:blipFill>
              <a:blip r:embed="rId38"/>
              <a:stretch>
                <a:fillRect/>
              </a:stretch>
            </p:blipFill>
            <p:spPr>
              <a:xfrm>
                <a:off x="2436282" y="2303786"/>
                <a:ext cx="1143000" cy="405360"/>
              </a:xfrm>
              <a:prstGeom prst="rect">
                <a:avLst/>
              </a:prstGeom>
            </p:spPr>
          </p:pic>
        </mc:Fallback>
      </mc:AlternateContent>
    </p:spTree>
    <p:custDataLst>
      <p:tags r:id="rId1"/>
    </p:custDataLst>
    <p:extLst>
      <p:ext uri="{BB962C8B-B14F-4D97-AF65-F5344CB8AC3E}">
        <p14:creationId xmlns:p14="http://schemas.microsoft.com/office/powerpoint/2010/main" val="36840859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drawProgress</p:attrName>
                                        </p:attrNameLst>
                                      </p:cBhvr>
                                      <p:tavLst>
                                        <p:tav tm="0">
                                          <p:val>
                                            <p:fltVal val="0"/>
                                          </p:val>
                                        </p:tav>
                                        <p:tav tm="100000">
                                          <p:val>
                                            <p:fltVal val="1"/>
                                          </p:val>
                                        </p:tav>
                                      </p:tavLst>
                                    </p:anim>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drawProgress</p:attrName>
                                        </p:attrNameLst>
                                      </p:cBhvr>
                                      <p:tavLst>
                                        <p:tav tm="0">
                                          <p:val>
                                            <p:fltVal val="0"/>
                                          </p:val>
                                        </p:tav>
                                        <p:tav tm="100000">
                                          <p:val>
                                            <p:fltVal val="1"/>
                                          </p:val>
                                        </p:tav>
                                      </p:tavLst>
                                    </p:anim>
                                  </p:childTnLst>
                                </p:cTn>
                              </p:par>
                              <p:par>
                                <p:cTn id="13" presetID="63"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drawProgress</p:attrName>
                                        </p:attrNameLst>
                                      </p:cBhvr>
                                      <p:tavLst>
                                        <p:tav tm="0">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63" presetClass="entr" presetSubtype="0" fill="hold" nodeType="clickEffect">
                                  <p:stCondLst>
                                    <p:cond delay="0"/>
                                  </p:stCondLst>
                                  <p:childTnLst>
                                    <p:set>
                                      <p:cBhvr>
                                        <p:cTn id="19" dur="1" fill="hold">
                                          <p:stCondLst>
                                            <p:cond delay="0"/>
                                          </p:stCondLst>
                                        </p:cTn>
                                        <p:tgtEl>
                                          <p:spTgt spid="43"/>
                                        </p:tgtEl>
                                        <p:attrNameLst>
                                          <p:attrName>style.visibility</p:attrName>
                                        </p:attrNameLst>
                                      </p:cBhvr>
                                      <p:to>
                                        <p:strVal val="visible"/>
                                      </p:to>
                                    </p:set>
                                    <p:anim calcmode="lin" valueType="num">
                                      <p:cBhvr>
                                        <p:cTn id="20" dur="1000" fill="hold"/>
                                        <p:tgtEl>
                                          <p:spTgt spid="43"/>
                                        </p:tgtEl>
                                        <p:attrNameLst>
                                          <p:attrName>drawProgress</p:attrName>
                                        </p:attrNameLst>
                                      </p:cBhvr>
                                      <p:tavLst>
                                        <p:tav tm="0">
                                          <p:val>
                                            <p:fltVal val="0"/>
                                          </p:val>
                                        </p:tav>
                                        <p:tav tm="100000">
                                          <p:val>
                                            <p:fltVal val="1"/>
                                          </p:val>
                                        </p:tav>
                                      </p:tavLst>
                                    </p:anim>
                                  </p:childTnLst>
                                </p:cTn>
                              </p:par>
                            </p:childTnLst>
                          </p:cTn>
                        </p:par>
                      </p:childTnLst>
                    </p:cTn>
                  </p:par>
                  <p:par>
                    <p:cTn id="21" fill="hold">
                      <p:stCondLst>
                        <p:cond delay="indefinite"/>
                      </p:stCondLst>
                      <p:childTnLst>
                        <p:par>
                          <p:cTn id="22" fill="hold">
                            <p:stCondLst>
                              <p:cond delay="0"/>
                            </p:stCondLst>
                            <p:childTnLst>
                              <p:par>
                                <p:cTn id="23" presetID="63"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1000" fill="hold"/>
                                        <p:tgtEl>
                                          <p:spTgt spid="44"/>
                                        </p:tgtEl>
                                        <p:attrNameLst>
                                          <p:attrName>drawProgress</p:attrName>
                                        </p:attrNameLst>
                                      </p:cBhvr>
                                      <p:tavLst>
                                        <p:tav tm="0">
                                          <p:val>
                                            <p:fltVal val="0"/>
                                          </p:val>
                                        </p:tav>
                                        <p:tav tm="100000">
                                          <p:val>
                                            <p:fltVal val="1"/>
                                          </p:val>
                                        </p:tav>
                                      </p:tavLst>
                                    </p:anim>
                                  </p:childTnLst>
                                </p:cTn>
                              </p:par>
                              <p:par>
                                <p:cTn id="26" presetID="63" presetClass="entr" presetSubtype="0" fill="hold" nodeType="withEffect">
                                  <p:stCondLst>
                                    <p:cond delay="0"/>
                                  </p:stCondLst>
                                  <p:childTnLst>
                                    <p:set>
                                      <p:cBhvr>
                                        <p:cTn id="27" dur="1" fill="hold">
                                          <p:stCondLst>
                                            <p:cond delay="0"/>
                                          </p:stCondLst>
                                        </p:cTn>
                                        <p:tgtEl>
                                          <p:spTgt spid="45"/>
                                        </p:tgtEl>
                                        <p:attrNameLst>
                                          <p:attrName>style.visibility</p:attrName>
                                        </p:attrNameLst>
                                      </p:cBhvr>
                                      <p:to>
                                        <p:strVal val="visible"/>
                                      </p:to>
                                    </p:set>
                                    <p:anim calcmode="lin" valueType="num">
                                      <p:cBhvr>
                                        <p:cTn id="28" dur="1000" fill="hold"/>
                                        <p:tgtEl>
                                          <p:spTgt spid="45"/>
                                        </p:tgtEl>
                                        <p:attrNameLst>
                                          <p:attrName>drawProgress</p:attrName>
                                        </p:attrNameLst>
                                      </p:cBhvr>
                                      <p:tavLst>
                                        <p:tav tm="0">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63" presetClass="entr" presetSubtype="0" fill="hold" nodeType="click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p:cTn id="33" dur="1000" fill="hold"/>
                                        <p:tgtEl>
                                          <p:spTgt spid="49"/>
                                        </p:tgtEl>
                                        <p:attrNameLst>
                                          <p:attrName>drawProgress</p:attrName>
                                        </p:attrNameLst>
                                      </p:cBhvr>
                                      <p:tavLst>
                                        <p:tav tm="0">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63" presetClass="entr" presetSubtype="0" fill="hold" nodeType="click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p:cTn id="38" dur="1000" fill="hold"/>
                                        <p:tgtEl>
                                          <p:spTgt spid="50"/>
                                        </p:tgtEl>
                                        <p:attrNameLst>
                                          <p:attrName>drawProgress</p:attrName>
                                        </p:attrNameLst>
                                      </p:cBhvr>
                                      <p:tavLst>
                                        <p:tav tm="0">
                                          <p:val>
                                            <p:fltVal val="0"/>
                                          </p:val>
                                        </p:tav>
                                        <p:tav tm="100000">
                                          <p:val>
                                            <p:fltVal val="1"/>
                                          </p:val>
                                        </p:tav>
                                      </p:tavLst>
                                    </p:anim>
                                  </p:childTnLst>
                                </p:cTn>
                              </p:par>
                              <p:par>
                                <p:cTn id="39" presetID="63" presetClass="entr" presetSubtype="0" fill="hold" nodeType="withEffect">
                                  <p:stCondLst>
                                    <p:cond delay="0"/>
                                  </p:stCondLst>
                                  <p:childTnLst>
                                    <p:set>
                                      <p:cBhvr>
                                        <p:cTn id="40" dur="1" fill="hold">
                                          <p:stCondLst>
                                            <p:cond delay="0"/>
                                          </p:stCondLst>
                                        </p:cTn>
                                        <p:tgtEl>
                                          <p:spTgt spid="51"/>
                                        </p:tgtEl>
                                        <p:attrNameLst>
                                          <p:attrName>style.visibility</p:attrName>
                                        </p:attrNameLst>
                                      </p:cBhvr>
                                      <p:to>
                                        <p:strVal val="visible"/>
                                      </p:to>
                                    </p:set>
                                    <p:anim calcmode="lin" valueType="num">
                                      <p:cBhvr>
                                        <p:cTn id="41" dur="1000" fill="hold"/>
                                        <p:tgtEl>
                                          <p:spTgt spid="51"/>
                                        </p:tgtEl>
                                        <p:attrNameLst>
                                          <p:attrName>drawProgress</p:attrName>
                                        </p:attrNameLst>
                                      </p:cBhvr>
                                      <p:tavLst>
                                        <p:tav tm="0">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63" presetClass="entr" presetSubtype="0" fill="hold" nodeType="click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p:cTn id="46" dur="1500" fill="hold"/>
                                        <p:tgtEl>
                                          <p:spTgt spid="53"/>
                                        </p:tgtEl>
                                        <p:attrNameLst>
                                          <p:attrName>drawProgress</p:attrName>
                                        </p:attrNameLst>
                                      </p:cBhvr>
                                      <p:tavLst>
                                        <p:tav tm="0">
                                          <p:val>
                                            <p:fltVal val="0"/>
                                          </p:val>
                                        </p:tav>
                                        <p:tav tm="100000">
                                          <p:val>
                                            <p:fltVal val="1"/>
                                          </p:val>
                                        </p:tav>
                                      </p:tavLst>
                                    </p:anim>
                                  </p:childTnLst>
                                </p:cTn>
                              </p:par>
                            </p:childTnLst>
                          </p:cTn>
                        </p:par>
                      </p:childTnLst>
                    </p:cTn>
                  </p:par>
                  <p:par>
                    <p:cTn id="47" fill="hold">
                      <p:stCondLst>
                        <p:cond delay="indefinite"/>
                      </p:stCondLst>
                      <p:childTnLst>
                        <p:par>
                          <p:cTn id="48" fill="hold">
                            <p:stCondLst>
                              <p:cond delay="0"/>
                            </p:stCondLst>
                            <p:childTnLst>
                              <p:par>
                                <p:cTn id="49" presetID="63" presetClass="entr" presetSubtype="0" fill="hold" nodeType="click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1500" fill="hold"/>
                                        <p:tgtEl>
                                          <p:spTgt spid="55"/>
                                        </p:tgtEl>
                                        <p:attrNameLst>
                                          <p:attrName>drawProgress</p:attrName>
                                        </p:attrNameLst>
                                      </p:cBhvr>
                                      <p:tavLst>
                                        <p:tav tm="0">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63" presetClass="entr" presetSubtype="0" fill="hold" nodeType="click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p:cTn id="56" dur="1500" fill="hold"/>
                                        <p:tgtEl>
                                          <p:spTgt spid="57"/>
                                        </p:tgtEl>
                                        <p:attrNameLst>
                                          <p:attrName>drawProgress</p:attrName>
                                        </p:attrNameLst>
                                      </p:cBhvr>
                                      <p:tavLst>
                                        <p:tav tm="0">
                                          <p:val>
                                            <p:fltVal val="0"/>
                                          </p:val>
                                        </p:tav>
                                        <p:tav tm="100000">
                                          <p:val>
                                            <p:fltVal val="1"/>
                                          </p:val>
                                        </p:tav>
                                      </p:tavLst>
                                    </p:anim>
                                  </p:childTnLst>
                                </p:cTn>
                              </p:par>
                            </p:childTnLst>
                          </p:cTn>
                        </p:par>
                      </p:childTnLst>
                    </p:cTn>
                  </p:par>
                  <p:par>
                    <p:cTn id="57" fill="hold">
                      <p:stCondLst>
                        <p:cond delay="indefinite"/>
                      </p:stCondLst>
                      <p:childTnLst>
                        <p:par>
                          <p:cTn id="58" fill="hold">
                            <p:stCondLst>
                              <p:cond delay="0"/>
                            </p:stCondLst>
                            <p:childTnLst>
                              <p:par>
                                <p:cTn id="59" presetID="63" presetClass="entr" presetSubtype="0" fill="hold" nodeType="clickEffect">
                                  <p:stCondLst>
                                    <p:cond delay="0"/>
                                  </p:stCondLst>
                                  <p:childTnLst>
                                    <p:set>
                                      <p:cBhvr>
                                        <p:cTn id="60" dur="1" fill="hold">
                                          <p:stCondLst>
                                            <p:cond delay="0"/>
                                          </p:stCondLst>
                                        </p:cTn>
                                        <p:tgtEl>
                                          <p:spTgt spid="59"/>
                                        </p:tgtEl>
                                        <p:attrNameLst>
                                          <p:attrName>style.visibility</p:attrName>
                                        </p:attrNameLst>
                                      </p:cBhvr>
                                      <p:to>
                                        <p:strVal val="visible"/>
                                      </p:to>
                                    </p:set>
                                    <p:anim calcmode="lin" valueType="num">
                                      <p:cBhvr>
                                        <p:cTn id="61" dur="1500" fill="hold"/>
                                        <p:tgtEl>
                                          <p:spTgt spid="59"/>
                                        </p:tgtEl>
                                        <p:attrNameLst>
                                          <p:attrName>drawProgress</p:attrName>
                                        </p:attrNameLst>
                                      </p:cBhvr>
                                      <p:tavLst>
                                        <p:tav tm="0">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10</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111" name="Group 110">
            <a:extLst>
              <a:ext uri="{FF2B5EF4-FFF2-40B4-BE49-F238E27FC236}">
                <a16:creationId xmlns:a16="http://schemas.microsoft.com/office/drawing/2014/main" id="{2AC1E1A7-04AB-4C82-90AD-CBF96B1959C4}"/>
              </a:ext>
            </a:extLst>
          </p:cNvPr>
          <p:cNvGrpSpPr/>
          <p:nvPr/>
        </p:nvGrpSpPr>
        <p:grpSpPr>
          <a:xfrm>
            <a:off x="450777" y="1029320"/>
            <a:ext cx="11359392" cy="5034993"/>
            <a:chOff x="450777" y="1029320"/>
            <a:chExt cx="11359392" cy="5034993"/>
          </a:xfrm>
        </p:grpSpPr>
        <p:cxnSp>
          <p:nvCxnSpPr>
            <p:cNvPr id="10" name="Straight Connector 9">
              <a:extLst>
                <a:ext uri="{FF2B5EF4-FFF2-40B4-BE49-F238E27FC236}">
                  <a16:creationId xmlns:a16="http://schemas.microsoft.com/office/drawing/2014/main" id="{ABF3E6CE-22E7-4C55-ADB6-458D217D1CF9}"/>
                </a:ext>
              </a:extLst>
            </p:cNvPr>
            <p:cNvCxnSpPr/>
            <p:nvPr/>
          </p:nvCxnSpPr>
          <p:spPr>
            <a:xfrm>
              <a:off x="255544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753FE38-14BE-49D8-AF99-17BD2CF2AA05}"/>
                </a:ext>
              </a:extLst>
            </p:cNvPr>
            <p:cNvCxnSpPr/>
            <p:nvPr/>
          </p:nvCxnSpPr>
          <p:spPr>
            <a:xfrm>
              <a:off x="306910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956C99B-4093-4E82-8129-8D48C25567AD}"/>
                </a:ext>
              </a:extLst>
            </p:cNvPr>
            <p:cNvCxnSpPr/>
            <p:nvPr/>
          </p:nvCxnSpPr>
          <p:spPr>
            <a:xfrm>
              <a:off x="152814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6D36799-266E-4EB4-BD66-0992C3EB32F8}"/>
                </a:ext>
              </a:extLst>
            </p:cNvPr>
            <p:cNvCxnSpPr/>
            <p:nvPr/>
          </p:nvCxnSpPr>
          <p:spPr>
            <a:xfrm>
              <a:off x="204179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6D9333D-FBA4-48AB-8EC7-37F3CA6FFFE1}"/>
                </a:ext>
              </a:extLst>
            </p:cNvPr>
            <p:cNvCxnSpPr/>
            <p:nvPr/>
          </p:nvCxnSpPr>
          <p:spPr>
            <a:xfrm>
              <a:off x="461006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1D894C5-AE68-420F-8560-F38287D6AD66}"/>
                </a:ext>
              </a:extLst>
            </p:cNvPr>
            <p:cNvCxnSpPr/>
            <p:nvPr/>
          </p:nvCxnSpPr>
          <p:spPr>
            <a:xfrm>
              <a:off x="512371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C8C2AF3-DCF4-478E-9562-E352ED95459A}"/>
                </a:ext>
              </a:extLst>
            </p:cNvPr>
            <p:cNvCxnSpPr/>
            <p:nvPr/>
          </p:nvCxnSpPr>
          <p:spPr>
            <a:xfrm>
              <a:off x="358275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E60FE85-6282-48D8-A576-F7FDB2D21709}"/>
                </a:ext>
              </a:extLst>
            </p:cNvPr>
            <p:cNvCxnSpPr/>
            <p:nvPr/>
          </p:nvCxnSpPr>
          <p:spPr>
            <a:xfrm>
              <a:off x="409641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63DE04D-B890-472A-8C3A-3F6AD163AC58}"/>
                </a:ext>
              </a:extLst>
            </p:cNvPr>
            <p:cNvCxnSpPr/>
            <p:nvPr/>
          </p:nvCxnSpPr>
          <p:spPr>
            <a:xfrm>
              <a:off x="50083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15C3666-5F96-48BD-8103-32733834190E}"/>
                </a:ext>
              </a:extLst>
            </p:cNvPr>
            <p:cNvCxnSpPr/>
            <p:nvPr/>
          </p:nvCxnSpPr>
          <p:spPr>
            <a:xfrm>
              <a:off x="101448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F30AF63-3743-419C-8644-B5F2367FF833}"/>
                </a:ext>
              </a:extLst>
            </p:cNvPr>
            <p:cNvCxnSpPr>
              <a:cxnSpLocks/>
            </p:cNvCxnSpPr>
            <p:nvPr/>
          </p:nvCxnSpPr>
          <p:spPr>
            <a:xfrm>
              <a:off x="475880" y="1878868"/>
              <a:ext cx="2403894" cy="417688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2DD3C85-1527-44C5-9CC8-5D21E0B15A9A}"/>
                </a:ext>
              </a:extLst>
            </p:cNvPr>
            <p:cNvCxnSpPr>
              <a:cxnSpLocks/>
            </p:cNvCxnSpPr>
            <p:nvPr/>
          </p:nvCxnSpPr>
          <p:spPr>
            <a:xfrm>
              <a:off x="471946" y="2758102"/>
              <a:ext cx="1897874" cy="329764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8727E94-607F-45DD-BC1F-36BC3905FB8E}"/>
                </a:ext>
              </a:extLst>
            </p:cNvPr>
            <p:cNvCxnSpPr>
              <a:cxnSpLocks/>
            </p:cNvCxnSpPr>
            <p:nvPr/>
          </p:nvCxnSpPr>
          <p:spPr>
            <a:xfrm>
              <a:off x="492220" y="3651160"/>
              <a:ext cx="1383898" cy="240458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860F019-FCC9-408D-871B-E6FCF0F4344E}"/>
                </a:ext>
              </a:extLst>
            </p:cNvPr>
            <p:cNvCxnSpPr>
              <a:cxnSpLocks/>
            </p:cNvCxnSpPr>
            <p:nvPr/>
          </p:nvCxnSpPr>
          <p:spPr>
            <a:xfrm>
              <a:off x="450777" y="5375370"/>
              <a:ext cx="391574" cy="68037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CB215D8-6975-45F6-BBBC-AAA21BFB34C8}"/>
                </a:ext>
              </a:extLst>
            </p:cNvPr>
            <p:cNvCxnSpPr>
              <a:cxnSpLocks/>
            </p:cNvCxnSpPr>
            <p:nvPr/>
          </p:nvCxnSpPr>
          <p:spPr>
            <a:xfrm>
              <a:off x="474468" y="4562138"/>
              <a:ext cx="859609" cy="149361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976C0D0-92F2-40DD-A4CD-7FD7988D17CD}"/>
                </a:ext>
              </a:extLst>
            </p:cNvPr>
            <p:cNvCxnSpPr/>
            <p:nvPr/>
          </p:nvCxnSpPr>
          <p:spPr>
            <a:xfrm>
              <a:off x="6151027"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D1EDF5E-A90C-4FD4-8090-18D47FA7B145}"/>
                </a:ext>
              </a:extLst>
            </p:cNvPr>
            <p:cNvCxnSpPr/>
            <p:nvPr/>
          </p:nvCxnSpPr>
          <p:spPr>
            <a:xfrm>
              <a:off x="6664681"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6C97F04-EAC4-4E10-8998-B96F7E71AD9F}"/>
                </a:ext>
              </a:extLst>
            </p:cNvPr>
            <p:cNvCxnSpPr/>
            <p:nvPr/>
          </p:nvCxnSpPr>
          <p:spPr>
            <a:xfrm>
              <a:off x="5637373"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0B28E7E-558B-478D-801D-21ED2CB76B9B}"/>
                </a:ext>
              </a:extLst>
            </p:cNvPr>
            <p:cNvCxnSpPr>
              <a:cxnSpLocks/>
            </p:cNvCxnSpPr>
            <p:nvPr/>
          </p:nvCxnSpPr>
          <p:spPr>
            <a:xfrm>
              <a:off x="8205643" y="1029320"/>
              <a:ext cx="2814126" cy="4889678"/>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074FDC6-E0A3-4E59-A378-66510DF42EBE}"/>
                </a:ext>
              </a:extLst>
            </p:cNvPr>
            <p:cNvCxnSpPr>
              <a:cxnSpLocks/>
            </p:cNvCxnSpPr>
            <p:nvPr/>
          </p:nvCxnSpPr>
          <p:spPr>
            <a:xfrm>
              <a:off x="8719301" y="1029320"/>
              <a:ext cx="2550441" cy="4431513"/>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93BFA69-C2C5-4F79-9C07-4D43256BD978}"/>
                </a:ext>
              </a:extLst>
            </p:cNvPr>
            <p:cNvCxnSpPr/>
            <p:nvPr/>
          </p:nvCxnSpPr>
          <p:spPr>
            <a:xfrm>
              <a:off x="7178335"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0929B31-2EC6-4B17-8FC4-2C2A9E1D077B}"/>
                </a:ext>
              </a:extLst>
            </p:cNvPr>
            <p:cNvCxnSpPr/>
            <p:nvPr/>
          </p:nvCxnSpPr>
          <p:spPr>
            <a:xfrm>
              <a:off x="7691989" y="1029320"/>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A0EAFA7-0359-497C-A0BD-23AB3E5A7F96}"/>
                </a:ext>
              </a:extLst>
            </p:cNvPr>
            <p:cNvCxnSpPr>
              <a:cxnSpLocks/>
            </p:cNvCxnSpPr>
            <p:nvPr/>
          </p:nvCxnSpPr>
          <p:spPr>
            <a:xfrm flipH="1" flipV="1">
              <a:off x="9239568" y="1029321"/>
              <a:ext cx="2556135" cy="444140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2B640A7-4C76-4831-A686-0145747D67A7}"/>
                </a:ext>
              </a:extLst>
            </p:cNvPr>
            <p:cNvCxnSpPr>
              <a:cxnSpLocks/>
            </p:cNvCxnSpPr>
            <p:nvPr/>
          </p:nvCxnSpPr>
          <p:spPr>
            <a:xfrm flipH="1" flipV="1">
              <a:off x="9749522" y="1029321"/>
              <a:ext cx="2046181" cy="355533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9786C71-DDEF-4F77-AB9F-939D05C7B1E2}"/>
                </a:ext>
              </a:extLst>
            </p:cNvPr>
            <p:cNvCxnSpPr>
              <a:cxnSpLocks/>
            </p:cNvCxnSpPr>
            <p:nvPr/>
          </p:nvCxnSpPr>
          <p:spPr>
            <a:xfrm flipH="1" flipV="1">
              <a:off x="10250229" y="1029321"/>
              <a:ext cx="1540657" cy="267696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FDE533-DE49-4BC4-B68A-4B4CA7DC4628}"/>
                </a:ext>
              </a:extLst>
            </p:cNvPr>
            <p:cNvCxnSpPr>
              <a:cxnSpLocks/>
            </p:cNvCxnSpPr>
            <p:nvPr/>
          </p:nvCxnSpPr>
          <p:spPr>
            <a:xfrm flipH="1" flipV="1">
              <a:off x="11277563" y="1029321"/>
              <a:ext cx="499714" cy="86827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CA89170-D845-4E16-89A0-015F5DA106DF}"/>
                </a:ext>
              </a:extLst>
            </p:cNvPr>
            <p:cNvCxnSpPr>
              <a:cxnSpLocks/>
            </p:cNvCxnSpPr>
            <p:nvPr/>
          </p:nvCxnSpPr>
          <p:spPr>
            <a:xfrm flipH="1" flipV="1">
              <a:off x="10756777" y="1029320"/>
              <a:ext cx="1019367" cy="177119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E1B72AB4-09C8-435B-AF64-C634D47B813A}"/>
                </a:ext>
              </a:extLst>
            </p:cNvPr>
            <p:cNvCxnSpPr/>
            <p:nvPr/>
          </p:nvCxnSpPr>
          <p:spPr>
            <a:xfrm flipV="1">
              <a:off x="270784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0378E29-8293-453E-A358-499FF712F757}"/>
                </a:ext>
              </a:extLst>
            </p:cNvPr>
            <p:cNvCxnSpPr/>
            <p:nvPr/>
          </p:nvCxnSpPr>
          <p:spPr>
            <a:xfrm flipV="1">
              <a:off x="322150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3490AFD-1204-4DB2-AD99-16CDAF52C1B3}"/>
                </a:ext>
              </a:extLst>
            </p:cNvPr>
            <p:cNvCxnSpPr/>
            <p:nvPr/>
          </p:nvCxnSpPr>
          <p:spPr>
            <a:xfrm flipV="1">
              <a:off x="168054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DC9D7D3-1BC5-4D9C-B68E-679B8FBE32A2}"/>
                </a:ext>
              </a:extLst>
            </p:cNvPr>
            <p:cNvCxnSpPr/>
            <p:nvPr/>
          </p:nvCxnSpPr>
          <p:spPr>
            <a:xfrm flipV="1">
              <a:off x="219419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BF50E39-C81F-4614-8E44-30B42748E20C}"/>
                </a:ext>
              </a:extLst>
            </p:cNvPr>
            <p:cNvCxnSpPr/>
            <p:nvPr/>
          </p:nvCxnSpPr>
          <p:spPr>
            <a:xfrm flipV="1">
              <a:off x="476246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D1DCC4E-601B-4354-B512-3B3665626A12}"/>
                </a:ext>
              </a:extLst>
            </p:cNvPr>
            <p:cNvCxnSpPr/>
            <p:nvPr/>
          </p:nvCxnSpPr>
          <p:spPr>
            <a:xfrm flipV="1">
              <a:off x="527611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056FEC0-BD15-48D2-9DA2-E07D5B81B33E}"/>
                </a:ext>
              </a:extLst>
            </p:cNvPr>
            <p:cNvCxnSpPr/>
            <p:nvPr/>
          </p:nvCxnSpPr>
          <p:spPr>
            <a:xfrm flipV="1">
              <a:off x="373515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9371B2E-60D6-4184-B5E3-E8BDC72D5925}"/>
                </a:ext>
              </a:extLst>
            </p:cNvPr>
            <p:cNvCxnSpPr/>
            <p:nvPr/>
          </p:nvCxnSpPr>
          <p:spPr>
            <a:xfrm flipV="1">
              <a:off x="424881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EC2F588-E8BD-4382-836A-B2EC0A1B57A1}"/>
                </a:ext>
              </a:extLst>
            </p:cNvPr>
            <p:cNvCxnSpPr/>
            <p:nvPr/>
          </p:nvCxnSpPr>
          <p:spPr>
            <a:xfrm flipV="1">
              <a:off x="65323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F7D24E9-090F-4C3C-BD30-80ED28B131B7}"/>
                </a:ext>
              </a:extLst>
            </p:cNvPr>
            <p:cNvCxnSpPr/>
            <p:nvPr/>
          </p:nvCxnSpPr>
          <p:spPr>
            <a:xfrm flipV="1">
              <a:off x="116688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429AD8D-737B-4E72-AF43-9384EF702AEA}"/>
                </a:ext>
              </a:extLst>
            </p:cNvPr>
            <p:cNvCxnSpPr>
              <a:cxnSpLocks/>
            </p:cNvCxnSpPr>
            <p:nvPr/>
          </p:nvCxnSpPr>
          <p:spPr>
            <a:xfrm flipV="1">
              <a:off x="458598" y="1037885"/>
              <a:ext cx="2573576" cy="447171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DF1E15CE-ED47-4B6D-9F38-6B6788D5E6EA}"/>
                </a:ext>
              </a:extLst>
            </p:cNvPr>
            <p:cNvCxnSpPr>
              <a:cxnSpLocks/>
            </p:cNvCxnSpPr>
            <p:nvPr/>
          </p:nvCxnSpPr>
          <p:spPr>
            <a:xfrm flipV="1">
              <a:off x="474468" y="1037885"/>
              <a:ext cx="2047752" cy="3558066"/>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41FDD12-FFD4-4D7A-916E-B29DD91522B3}"/>
                </a:ext>
              </a:extLst>
            </p:cNvPr>
            <p:cNvCxnSpPr>
              <a:cxnSpLocks/>
            </p:cNvCxnSpPr>
            <p:nvPr/>
          </p:nvCxnSpPr>
          <p:spPr>
            <a:xfrm flipV="1">
              <a:off x="480856" y="1037885"/>
              <a:ext cx="1525602" cy="2650805"/>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78491C69-729A-474F-B8DC-C60FC0477387}"/>
                </a:ext>
              </a:extLst>
            </p:cNvPr>
            <p:cNvCxnSpPr>
              <a:cxnSpLocks/>
            </p:cNvCxnSpPr>
            <p:nvPr/>
          </p:nvCxnSpPr>
          <p:spPr>
            <a:xfrm flipV="1">
              <a:off x="455067" y="1037886"/>
              <a:ext cx="533668" cy="927272"/>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BA60D92-066C-468E-B6A2-CB8BA1F42C7B}"/>
                </a:ext>
              </a:extLst>
            </p:cNvPr>
            <p:cNvCxnSpPr>
              <a:cxnSpLocks/>
            </p:cNvCxnSpPr>
            <p:nvPr/>
          </p:nvCxnSpPr>
          <p:spPr>
            <a:xfrm flipV="1">
              <a:off x="467604" y="1037884"/>
              <a:ext cx="1028900" cy="1787763"/>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E180733-DF2A-45A6-A28C-B71C9406D3E4}"/>
                </a:ext>
              </a:extLst>
            </p:cNvPr>
            <p:cNvCxnSpPr/>
            <p:nvPr/>
          </p:nvCxnSpPr>
          <p:spPr>
            <a:xfrm flipV="1">
              <a:off x="6303427"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E6F013F-EFB2-4EB8-B59F-6F9C5995E86F}"/>
                </a:ext>
              </a:extLst>
            </p:cNvPr>
            <p:cNvCxnSpPr/>
            <p:nvPr/>
          </p:nvCxnSpPr>
          <p:spPr>
            <a:xfrm flipV="1">
              <a:off x="681708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F33A7CC-A468-4F54-837F-E29495164479}"/>
                </a:ext>
              </a:extLst>
            </p:cNvPr>
            <p:cNvCxnSpPr/>
            <p:nvPr/>
          </p:nvCxnSpPr>
          <p:spPr>
            <a:xfrm flipV="1">
              <a:off x="578977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F098B3B-C9BA-4F5A-B5C4-46BED15D438C}"/>
                </a:ext>
              </a:extLst>
            </p:cNvPr>
            <p:cNvCxnSpPr/>
            <p:nvPr/>
          </p:nvCxnSpPr>
          <p:spPr>
            <a:xfrm flipV="1">
              <a:off x="8358043"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73E32EA-2F9A-4993-A191-EF1F671FCA6F}"/>
                </a:ext>
              </a:extLst>
            </p:cNvPr>
            <p:cNvCxnSpPr/>
            <p:nvPr/>
          </p:nvCxnSpPr>
          <p:spPr>
            <a:xfrm flipV="1">
              <a:off x="8871701"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D586B62-EF04-4D13-8BEF-FCC5F68F794F}"/>
                </a:ext>
              </a:extLst>
            </p:cNvPr>
            <p:cNvCxnSpPr/>
            <p:nvPr/>
          </p:nvCxnSpPr>
          <p:spPr>
            <a:xfrm flipV="1">
              <a:off x="7330735"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D351948-1297-4EE8-BD29-B516643923F0}"/>
                </a:ext>
              </a:extLst>
            </p:cNvPr>
            <p:cNvCxnSpPr/>
            <p:nvPr/>
          </p:nvCxnSpPr>
          <p:spPr>
            <a:xfrm flipV="1">
              <a:off x="7844389" y="1037884"/>
              <a:ext cx="2892829" cy="502642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BEC2B3E-B0A7-470D-9F15-320AAF7AC25A}"/>
                </a:ext>
              </a:extLst>
            </p:cNvPr>
            <p:cNvCxnSpPr>
              <a:cxnSpLocks/>
            </p:cNvCxnSpPr>
            <p:nvPr/>
          </p:nvCxnSpPr>
          <p:spPr>
            <a:xfrm rot="10800000" flipV="1">
              <a:off x="9391968" y="1887432"/>
              <a:ext cx="2403894" cy="4176881"/>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5FC54ECC-A8A8-4669-84FC-D152FE0F2F83}"/>
                </a:ext>
              </a:extLst>
            </p:cNvPr>
            <p:cNvCxnSpPr>
              <a:cxnSpLocks/>
            </p:cNvCxnSpPr>
            <p:nvPr/>
          </p:nvCxnSpPr>
          <p:spPr>
            <a:xfrm rot="10800000" flipV="1">
              <a:off x="9901922" y="2766666"/>
              <a:ext cx="1897874" cy="3297647"/>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30D9E180-4DDC-4A5F-871E-96133E85FEB0}"/>
                </a:ext>
              </a:extLst>
            </p:cNvPr>
            <p:cNvCxnSpPr>
              <a:cxnSpLocks/>
            </p:cNvCxnSpPr>
            <p:nvPr/>
          </p:nvCxnSpPr>
          <p:spPr>
            <a:xfrm rot="10800000" flipV="1">
              <a:off x="10394114" y="3659724"/>
              <a:ext cx="1383898" cy="2404589"/>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86AFD3-97C2-419D-9FEE-2D495AA4E2DB}"/>
                </a:ext>
              </a:extLst>
            </p:cNvPr>
            <p:cNvCxnSpPr>
              <a:cxnSpLocks/>
            </p:cNvCxnSpPr>
            <p:nvPr/>
          </p:nvCxnSpPr>
          <p:spPr>
            <a:xfrm flipH="1">
              <a:off x="10917235" y="4549335"/>
              <a:ext cx="871906" cy="1514978"/>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C3DFFBB-B5E3-438D-8A81-41BCF923B0EF}"/>
                </a:ext>
              </a:extLst>
            </p:cNvPr>
            <p:cNvCxnSpPr/>
            <p:nvPr/>
          </p:nvCxnSpPr>
          <p:spPr>
            <a:xfrm>
              <a:off x="455171" y="10353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798E057E-9DB5-479D-A0B5-54C7EF3550FF}"/>
                </a:ext>
              </a:extLst>
            </p:cNvPr>
            <p:cNvCxnSpPr/>
            <p:nvPr/>
          </p:nvCxnSpPr>
          <p:spPr>
            <a:xfrm>
              <a:off x="455171" y="1455300"/>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E3699B73-D849-4275-98C7-2939EA816F08}"/>
                </a:ext>
              </a:extLst>
            </p:cNvPr>
            <p:cNvCxnSpPr/>
            <p:nvPr/>
          </p:nvCxnSpPr>
          <p:spPr>
            <a:xfrm>
              <a:off x="455171" y="1901683"/>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B951B8-674F-4016-9013-4402BA5A449D}"/>
                </a:ext>
              </a:extLst>
            </p:cNvPr>
            <p:cNvCxnSpPr/>
            <p:nvPr/>
          </p:nvCxnSpPr>
          <p:spPr>
            <a:xfrm>
              <a:off x="455171" y="23475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B81F6F13-4904-4C22-A840-BB62632F5F22}"/>
                </a:ext>
              </a:extLst>
            </p:cNvPr>
            <p:cNvCxnSpPr/>
            <p:nvPr/>
          </p:nvCxnSpPr>
          <p:spPr>
            <a:xfrm>
              <a:off x="455171" y="2788118"/>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7078E9F-7C7B-4961-935C-61706C2912DB}"/>
                </a:ext>
              </a:extLst>
            </p:cNvPr>
            <p:cNvCxnSpPr/>
            <p:nvPr/>
          </p:nvCxnSpPr>
          <p:spPr>
            <a:xfrm>
              <a:off x="455171" y="3230869"/>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C3EB7DA-9A32-4DC9-AA6F-CCE2AF69F806}"/>
                </a:ext>
              </a:extLst>
            </p:cNvPr>
            <p:cNvCxnSpPr/>
            <p:nvPr/>
          </p:nvCxnSpPr>
          <p:spPr>
            <a:xfrm>
              <a:off x="455171" y="3675247"/>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717EBD-E111-4ED2-91FB-6EB3AB1377E6}"/>
                </a:ext>
              </a:extLst>
            </p:cNvPr>
            <p:cNvCxnSpPr/>
            <p:nvPr/>
          </p:nvCxnSpPr>
          <p:spPr>
            <a:xfrm>
              <a:off x="455171" y="4120734"/>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40DD2562-45BE-4DE2-BC57-D8D69461A462}"/>
                </a:ext>
              </a:extLst>
            </p:cNvPr>
            <p:cNvCxnSpPr/>
            <p:nvPr/>
          </p:nvCxnSpPr>
          <p:spPr>
            <a:xfrm>
              <a:off x="455171" y="4566996"/>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5618A8F-3276-4865-9FA8-7F7BBFE0CC74}"/>
                </a:ext>
              </a:extLst>
            </p:cNvPr>
            <p:cNvCxnSpPr/>
            <p:nvPr/>
          </p:nvCxnSpPr>
          <p:spPr>
            <a:xfrm>
              <a:off x="455171" y="5022009"/>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57A41565-4287-45CE-B3E3-12A54083504F}"/>
                </a:ext>
              </a:extLst>
            </p:cNvPr>
            <p:cNvCxnSpPr/>
            <p:nvPr/>
          </p:nvCxnSpPr>
          <p:spPr>
            <a:xfrm>
              <a:off x="455171" y="5459521"/>
              <a:ext cx="11354998"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62AD4C2-C37B-422A-8375-5E3D69F93D56}"/>
                </a:ext>
              </a:extLst>
            </p:cNvPr>
            <p:cNvCxnSpPr>
              <a:cxnSpLocks/>
            </p:cNvCxnSpPr>
            <p:nvPr/>
          </p:nvCxnSpPr>
          <p:spPr>
            <a:xfrm>
              <a:off x="455171" y="5905784"/>
              <a:ext cx="10565386"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615969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10</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8" name="Group 7">
            <a:extLst>
              <a:ext uri="{FF2B5EF4-FFF2-40B4-BE49-F238E27FC236}">
                <a16:creationId xmlns:a16="http://schemas.microsoft.com/office/drawing/2014/main" id="{356ACE13-CAFD-49A6-930B-5731771C0F28}"/>
              </a:ext>
            </a:extLst>
          </p:cNvPr>
          <p:cNvGrpSpPr/>
          <p:nvPr/>
        </p:nvGrpSpPr>
        <p:grpSpPr>
          <a:xfrm>
            <a:off x="495172" y="1024467"/>
            <a:ext cx="11291991" cy="5101298"/>
            <a:chOff x="495172" y="1024467"/>
            <a:chExt cx="11291991" cy="5101298"/>
          </a:xfrm>
        </p:grpSpPr>
        <p:grpSp>
          <p:nvGrpSpPr>
            <p:cNvPr id="6" name="Group 5">
              <a:extLst>
                <a:ext uri="{FF2B5EF4-FFF2-40B4-BE49-F238E27FC236}">
                  <a16:creationId xmlns:a16="http://schemas.microsoft.com/office/drawing/2014/main" id="{4ECA86EE-8365-40C7-BFC0-620E69C8B365}"/>
                </a:ext>
              </a:extLst>
            </p:cNvPr>
            <p:cNvGrpSpPr/>
            <p:nvPr/>
          </p:nvGrpSpPr>
          <p:grpSpPr>
            <a:xfrm>
              <a:off x="495172" y="1024467"/>
              <a:ext cx="11291991" cy="1302623"/>
              <a:chOff x="495172" y="1024467"/>
              <a:chExt cx="11291991" cy="1302623"/>
            </a:xfrm>
          </p:grpSpPr>
          <p:grpSp>
            <p:nvGrpSpPr>
              <p:cNvPr id="207" name="Group 206">
                <a:extLst>
                  <a:ext uri="{FF2B5EF4-FFF2-40B4-BE49-F238E27FC236}">
                    <a16:creationId xmlns:a16="http://schemas.microsoft.com/office/drawing/2014/main" id="{1714C9A8-3B64-42D5-BB1C-69CBF5FDD398}"/>
                  </a:ext>
                </a:extLst>
              </p:cNvPr>
              <p:cNvGrpSpPr/>
              <p:nvPr/>
            </p:nvGrpSpPr>
            <p:grpSpPr>
              <a:xfrm>
                <a:off x="495172" y="1024467"/>
                <a:ext cx="11291991" cy="461154"/>
                <a:chOff x="495172" y="1024467"/>
                <a:chExt cx="11291991" cy="461154"/>
              </a:xfrm>
            </p:grpSpPr>
            <p:sp>
              <p:nvSpPr>
                <p:cNvPr id="208" name="Oval 207">
                  <a:extLst>
                    <a:ext uri="{FF2B5EF4-FFF2-40B4-BE49-F238E27FC236}">
                      <a16:creationId xmlns:a16="http://schemas.microsoft.com/office/drawing/2014/main" id="{A90D7F84-F8D2-40F2-8F02-996D6727F170}"/>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9" name="Oval 208">
                  <a:extLst>
                    <a:ext uri="{FF2B5EF4-FFF2-40B4-BE49-F238E27FC236}">
                      <a16:creationId xmlns:a16="http://schemas.microsoft.com/office/drawing/2014/main" id="{D164B201-1816-411A-9173-EC9AED5D82A9}"/>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Oval 209">
                  <a:extLst>
                    <a:ext uri="{FF2B5EF4-FFF2-40B4-BE49-F238E27FC236}">
                      <a16:creationId xmlns:a16="http://schemas.microsoft.com/office/drawing/2014/main" id="{D212E6D8-AA12-486A-919D-E72D4E0630BD}"/>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Oval 210">
                  <a:extLst>
                    <a:ext uri="{FF2B5EF4-FFF2-40B4-BE49-F238E27FC236}">
                      <a16:creationId xmlns:a16="http://schemas.microsoft.com/office/drawing/2014/main" id="{73DDDC8C-F582-44EA-9265-E82265E90B59}"/>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2" name="Oval 211">
                  <a:extLst>
                    <a:ext uri="{FF2B5EF4-FFF2-40B4-BE49-F238E27FC236}">
                      <a16:creationId xmlns:a16="http://schemas.microsoft.com/office/drawing/2014/main" id="{159098FA-006F-4C72-A7DC-59BBD0A0B1A3}"/>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Oval 212">
                  <a:extLst>
                    <a:ext uri="{FF2B5EF4-FFF2-40B4-BE49-F238E27FC236}">
                      <a16:creationId xmlns:a16="http://schemas.microsoft.com/office/drawing/2014/main" id="{C6BBD20E-62CB-4F82-8911-C6FA58843158}"/>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4" name="Oval 213">
                  <a:extLst>
                    <a:ext uri="{FF2B5EF4-FFF2-40B4-BE49-F238E27FC236}">
                      <a16:creationId xmlns:a16="http://schemas.microsoft.com/office/drawing/2014/main" id="{4C69260A-9882-4121-9D62-DCFDD09AAF44}"/>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 name="Oval 214">
                  <a:extLst>
                    <a:ext uri="{FF2B5EF4-FFF2-40B4-BE49-F238E27FC236}">
                      <a16:creationId xmlns:a16="http://schemas.microsoft.com/office/drawing/2014/main" id="{BE040309-F44D-4659-8BE5-F869BA72F469}"/>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6" name="Oval 215">
                  <a:extLst>
                    <a:ext uri="{FF2B5EF4-FFF2-40B4-BE49-F238E27FC236}">
                      <a16:creationId xmlns:a16="http://schemas.microsoft.com/office/drawing/2014/main" id="{910EC972-F70E-49BF-95FA-F20B7A42F349}"/>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7" name="Oval 216">
                  <a:extLst>
                    <a:ext uri="{FF2B5EF4-FFF2-40B4-BE49-F238E27FC236}">
                      <a16:creationId xmlns:a16="http://schemas.microsoft.com/office/drawing/2014/main" id="{3FEB644A-5382-4799-AA73-018E90F0FF50}"/>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8" name="Oval 217">
                  <a:extLst>
                    <a:ext uri="{FF2B5EF4-FFF2-40B4-BE49-F238E27FC236}">
                      <a16:creationId xmlns:a16="http://schemas.microsoft.com/office/drawing/2014/main" id="{992ABB2A-C366-4B95-9EF5-82C6015600E3}"/>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Oval 218">
                  <a:extLst>
                    <a:ext uri="{FF2B5EF4-FFF2-40B4-BE49-F238E27FC236}">
                      <a16:creationId xmlns:a16="http://schemas.microsoft.com/office/drawing/2014/main" id="{C806FBD2-CEAA-47C5-84B3-507347C26B2B}"/>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Oval 219">
                  <a:extLst>
                    <a:ext uri="{FF2B5EF4-FFF2-40B4-BE49-F238E27FC236}">
                      <a16:creationId xmlns:a16="http://schemas.microsoft.com/office/drawing/2014/main" id="{E3CB80CF-8ABD-471C-9260-8D6B8F561149}"/>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Oval 220">
                  <a:extLst>
                    <a:ext uri="{FF2B5EF4-FFF2-40B4-BE49-F238E27FC236}">
                      <a16:creationId xmlns:a16="http://schemas.microsoft.com/office/drawing/2014/main" id="{66BB4EB0-D178-4998-9B45-04A39918CABA}"/>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Oval 221">
                  <a:extLst>
                    <a:ext uri="{FF2B5EF4-FFF2-40B4-BE49-F238E27FC236}">
                      <a16:creationId xmlns:a16="http://schemas.microsoft.com/office/drawing/2014/main" id="{6BC3CCE0-F4C8-4C0B-A342-730C8906D3E1}"/>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3" name="Oval 222">
                  <a:extLst>
                    <a:ext uri="{FF2B5EF4-FFF2-40B4-BE49-F238E27FC236}">
                      <a16:creationId xmlns:a16="http://schemas.microsoft.com/office/drawing/2014/main" id="{61619944-CA02-4D38-ABBE-75D78D26ABEE}"/>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4" name="Oval 223">
                  <a:extLst>
                    <a:ext uri="{FF2B5EF4-FFF2-40B4-BE49-F238E27FC236}">
                      <a16:creationId xmlns:a16="http://schemas.microsoft.com/office/drawing/2014/main" id="{D538CBDE-F14E-49AE-B85B-A7F5360A2784}"/>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5" name="Oval 224">
                  <a:extLst>
                    <a:ext uri="{FF2B5EF4-FFF2-40B4-BE49-F238E27FC236}">
                      <a16:creationId xmlns:a16="http://schemas.microsoft.com/office/drawing/2014/main" id="{E883701F-6C10-44E9-B13E-A4CC737F3BDA}"/>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6" name="Oval 225">
                  <a:extLst>
                    <a:ext uri="{FF2B5EF4-FFF2-40B4-BE49-F238E27FC236}">
                      <a16:creationId xmlns:a16="http://schemas.microsoft.com/office/drawing/2014/main" id="{05056C3C-EE17-45EE-8E9B-FE6DCB365CE3}"/>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7" name="Oval 226">
                  <a:extLst>
                    <a:ext uri="{FF2B5EF4-FFF2-40B4-BE49-F238E27FC236}">
                      <a16:creationId xmlns:a16="http://schemas.microsoft.com/office/drawing/2014/main" id="{B5CA0B23-FB71-44EC-A828-414C1EF27E6D}"/>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8" name="Oval 227">
                  <a:extLst>
                    <a:ext uri="{FF2B5EF4-FFF2-40B4-BE49-F238E27FC236}">
                      <a16:creationId xmlns:a16="http://schemas.microsoft.com/office/drawing/2014/main" id="{C1DAC02F-58B8-4AD1-8D28-E24BA0CE21F0}"/>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9" name="Oval 228">
                  <a:extLst>
                    <a:ext uri="{FF2B5EF4-FFF2-40B4-BE49-F238E27FC236}">
                      <a16:creationId xmlns:a16="http://schemas.microsoft.com/office/drawing/2014/main" id="{9459FA9C-2AC5-4E18-BF5E-E8C4AFD95348}"/>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0" name="Oval 229">
                  <a:extLst>
                    <a:ext uri="{FF2B5EF4-FFF2-40B4-BE49-F238E27FC236}">
                      <a16:creationId xmlns:a16="http://schemas.microsoft.com/office/drawing/2014/main" id="{0C37B1B4-E23D-4380-8F87-6D13104D02F5}"/>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1" name="Oval 230">
                  <a:extLst>
                    <a:ext uri="{FF2B5EF4-FFF2-40B4-BE49-F238E27FC236}">
                      <a16:creationId xmlns:a16="http://schemas.microsoft.com/office/drawing/2014/main" id="{57B1D2BD-E83E-4199-8C90-AFE7883A43C4}"/>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2" name="Oval 231">
                  <a:extLst>
                    <a:ext uri="{FF2B5EF4-FFF2-40B4-BE49-F238E27FC236}">
                      <a16:creationId xmlns:a16="http://schemas.microsoft.com/office/drawing/2014/main" id="{E3274215-72B0-4F4B-924A-4AA27AC6846C}"/>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3" name="Oval 232">
                  <a:extLst>
                    <a:ext uri="{FF2B5EF4-FFF2-40B4-BE49-F238E27FC236}">
                      <a16:creationId xmlns:a16="http://schemas.microsoft.com/office/drawing/2014/main" id="{0E069529-A7E6-48F8-BA5B-A1487995659A}"/>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4" name="Oval 233">
                  <a:extLst>
                    <a:ext uri="{FF2B5EF4-FFF2-40B4-BE49-F238E27FC236}">
                      <a16:creationId xmlns:a16="http://schemas.microsoft.com/office/drawing/2014/main" id="{733E7BC5-DCA8-4B8F-8E5F-EBA22183A9F0}"/>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5" name="Oval 234">
                  <a:extLst>
                    <a:ext uri="{FF2B5EF4-FFF2-40B4-BE49-F238E27FC236}">
                      <a16:creationId xmlns:a16="http://schemas.microsoft.com/office/drawing/2014/main" id="{FA756892-025D-435D-A54B-FDE8BB1B713E}"/>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6" name="Oval 235">
                  <a:extLst>
                    <a:ext uri="{FF2B5EF4-FFF2-40B4-BE49-F238E27FC236}">
                      <a16:creationId xmlns:a16="http://schemas.microsoft.com/office/drawing/2014/main" id="{78132992-80C3-46CD-8587-E97FBAA00859}"/>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7" name="Oval 236">
                  <a:extLst>
                    <a:ext uri="{FF2B5EF4-FFF2-40B4-BE49-F238E27FC236}">
                      <a16:creationId xmlns:a16="http://schemas.microsoft.com/office/drawing/2014/main" id="{9688B15D-765E-48A2-9776-A2FED0C11E78}"/>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Oval 237">
                  <a:extLst>
                    <a:ext uri="{FF2B5EF4-FFF2-40B4-BE49-F238E27FC236}">
                      <a16:creationId xmlns:a16="http://schemas.microsoft.com/office/drawing/2014/main" id="{09EC9BB3-2FAA-4B7C-A323-2E5F573070E1}"/>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9" name="Oval 238">
                  <a:extLst>
                    <a:ext uri="{FF2B5EF4-FFF2-40B4-BE49-F238E27FC236}">
                      <a16:creationId xmlns:a16="http://schemas.microsoft.com/office/drawing/2014/main" id="{6336142A-7B33-44D0-BBBA-8A6DB3CD25ED}"/>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0" name="Oval 239">
                  <a:extLst>
                    <a:ext uri="{FF2B5EF4-FFF2-40B4-BE49-F238E27FC236}">
                      <a16:creationId xmlns:a16="http://schemas.microsoft.com/office/drawing/2014/main" id="{BEF1CC57-EC7D-4E5A-8D08-0BB37A8369AD}"/>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Oval 240">
                  <a:extLst>
                    <a:ext uri="{FF2B5EF4-FFF2-40B4-BE49-F238E27FC236}">
                      <a16:creationId xmlns:a16="http://schemas.microsoft.com/office/drawing/2014/main" id="{6A21EE01-0C2A-4621-8371-7D60DD98E5BC}"/>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2" name="Oval 241">
                  <a:extLst>
                    <a:ext uri="{FF2B5EF4-FFF2-40B4-BE49-F238E27FC236}">
                      <a16:creationId xmlns:a16="http://schemas.microsoft.com/office/drawing/2014/main" id="{E470171A-0DD1-424E-8E6F-44E59FC4DDD4}"/>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3" name="Oval 242">
                  <a:extLst>
                    <a:ext uri="{FF2B5EF4-FFF2-40B4-BE49-F238E27FC236}">
                      <a16:creationId xmlns:a16="http://schemas.microsoft.com/office/drawing/2014/main" id="{00A41AB9-C2FE-4BE0-B372-F0E0CC64113B}"/>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Oval 243">
                  <a:extLst>
                    <a:ext uri="{FF2B5EF4-FFF2-40B4-BE49-F238E27FC236}">
                      <a16:creationId xmlns:a16="http://schemas.microsoft.com/office/drawing/2014/main" id="{0CD8EFC8-A077-4266-800F-E91E40403850}"/>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Oval 244">
                  <a:extLst>
                    <a:ext uri="{FF2B5EF4-FFF2-40B4-BE49-F238E27FC236}">
                      <a16:creationId xmlns:a16="http://schemas.microsoft.com/office/drawing/2014/main" id="{B6DCF40D-7E85-46A3-A59A-E57AE7CA6BAF}"/>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6" name="Oval 245">
                  <a:extLst>
                    <a:ext uri="{FF2B5EF4-FFF2-40B4-BE49-F238E27FC236}">
                      <a16:creationId xmlns:a16="http://schemas.microsoft.com/office/drawing/2014/main" id="{05A8F37C-9256-40EB-A1CA-100AC58E921F}"/>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Oval 246">
                  <a:extLst>
                    <a:ext uri="{FF2B5EF4-FFF2-40B4-BE49-F238E27FC236}">
                      <a16:creationId xmlns:a16="http://schemas.microsoft.com/office/drawing/2014/main" id="{54B00046-ACE3-44E3-8591-99EC0482DE6F}"/>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Oval 247">
                  <a:extLst>
                    <a:ext uri="{FF2B5EF4-FFF2-40B4-BE49-F238E27FC236}">
                      <a16:creationId xmlns:a16="http://schemas.microsoft.com/office/drawing/2014/main" id="{2E12DFD9-A3BB-4E7C-9394-D2387743ED01}"/>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9" name="Oval 248">
                  <a:extLst>
                    <a:ext uri="{FF2B5EF4-FFF2-40B4-BE49-F238E27FC236}">
                      <a16:creationId xmlns:a16="http://schemas.microsoft.com/office/drawing/2014/main" id="{B7788CBB-6BA4-46E9-9145-FC89F2231E30}"/>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Oval 249">
                  <a:extLst>
                    <a:ext uri="{FF2B5EF4-FFF2-40B4-BE49-F238E27FC236}">
                      <a16:creationId xmlns:a16="http://schemas.microsoft.com/office/drawing/2014/main" id="{52E25E79-ABED-431C-89C3-1FABB443784C}"/>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1" name="Oval 250">
                  <a:extLst>
                    <a:ext uri="{FF2B5EF4-FFF2-40B4-BE49-F238E27FC236}">
                      <a16:creationId xmlns:a16="http://schemas.microsoft.com/office/drawing/2014/main" id="{08B01ADA-DE98-4CFC-B486-A3AD519C5944}"/>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2" name="Oval 251">
                  <a:extLst>
                    <a:ext uri="{FF2B5EF4-FFF2-40B4-BE49-F238E27FC236}">
                      <a16:creationId xmlns:a16="http://schemas.microsoft.com/office/drawing/2014/main" id="{6111E69F-6DBA-4EB8-B082-2FE78291EB85}"/>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3" name="Group 252">
                <a:extLst>
                  <a:ext uri="{FF2B5EF4-FFF2-40B4-BE49-F238E27FC236}">
                    <a16:creationId xmlns:a16="http://schemas.microsoft.com/office/drawing/2014/main" id="{0F716038-101C-4C80-AADA-C8F631492BCF}"/>
                  </a:ext>
                </a:extLst>
              </p:cNvPr>
              <p:cNvGrpSpPr/>
              <p:nvPr/>
            </p:nvGrpSpPr>
            <p:grpSpPr>
              <a:xfrm>
                <a:off x="495172" y="1865936"/>
                <a:ext cx="11291991" cy="461154"/>
                <a:chOff x="495172" y="1024467"/>
                <a:chExt cx="11291991" cy="461154"/>
              </a:xfrm>
            </p:grpSpPr>
            <p:sp>
              <p:nvSpPr>
                <p:cNvPr id="254" name="Oval 253">
                  <a:extLst>
                    <a:ext uri="{FF2B5EF4-FFF2-40B4-BE49-F238E27FC236}">
                      <a16:creationId xmlns:a16="http://schemas.microsoft.com/office/drawing/2014/main" id="{FA4B1EBE-C7FE-4739-A747-83779FAA7D96}"/>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5" name="Oval 254">
                  <a:extLst>
                    <a:ext uri="{FF2B5EF4-FFF2-40B4-BE49-F238E27FC236}">
                      <a16:creationId xmlns:a16="http://schemas.microsoft.com/office/drawing/2014/main" id="{8A1D9165-7925-42D1-B32A-1C25899F3FFE}"/>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6" name="Oval 255">
                  <a:extLst>
                    <a:ext uri="{FF2B5EF4-FFF2-40B4-BE49-F238E27FC236}">
                      <a16:creationId xmlns:a16="http://schemas.microsoft.com/office/drawing/2014/main" id="{6B74B702-D3C1-4ADE-9A85-5D71421648AD}"/>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7" name="Oval 256">
                  <a:extLst>
                    <a:ext uri="{FF2B5EF4-FFF2-40B4-BE49-F238E27FC236}">
                      <a16:creationId xmlns:a16="http://schemas.microsoft.com/office/drawing/2014/main" id="{41BE23FD-0293-411E-A495-5B01D25E74CF}"/>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8" name="Oval 257">
                  <a:extLst>
                    <a:ext uri="{FF2B5EF4-FFF2-40B4-BE49-F238E27FC236}">
                      <a16:creationId xmlns:a16="http://schemas.microsoft.com/office/drawing/2014/main" id="{D57FD28D-E1D7-4E88-AE34-5DD142CB32C2}"/>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Oval 258">
                  <a:extLst>
                    <a:ext uri="{FF2B5EF4-FFF2-40B4-BE49-F238E27FC236}">
                      <a16:creationId xmlns:a16="http://schemas.microsoft.com/office/drawing/2014/main" id="{2201C688-EC3A-4B74-824F-3226FDC8CCCC}"/>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0" name="Oval 259">
                  <a:extLst>
                    <a:ext uri="{FF2B5EF4-FFF2-40B4-BE49-F238E27FC236}">
                      <a16:creationId xmlns:a16="http://schemas.microsoft.com/office/drawing/2014/main" id="{EB33A389-6A78-4C6C-BEE5-F89747C23EB3}"/>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1" name="Oval 260">
                  <a:extLst>
                    <a:ext uri="{FF2B5EF4-FFF2-40B4-BE49-F238E27FC236}">
                      <a16:creationId xmlns:a16="http://schemas.microsoft.com/office/drawing/2014/main" id="{53A6DABB-B6DA-401E-B033-B95B5CD50BB8}"/>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2" name="Oval 261">
                  <a:extLst>
                    <a:ext uri="{FF2B5EF4-FFF2-40B4-BE49-F238E27FC236}">
                      <a16:creationId xmlns:a16="http://schemas.microsoft.com/office/drawing/2014/main" id="{603073E7-EDB5-46C8-9B72-F8D5D7B35BDA}"/>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Oval 262">
                  <a:extLst>
                    <a:ext uri="{FF2B5EF4-FFF2-40B4-BE49-F238E27FC236}">
                      <a16:creationId xmlns:a16="http://schemas.microsoft.com/office/drawing/2014/main" id="{FF05B9F4-F31B-4446-B2C8-0D3907FC73C1}"/>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4" name="Oval 263">
                  <a:extLst>
                    <a:ext uri="{FF2B5EF4-FFF2-40B4-BE49-F238E27FC236}">
                      <a16:creationId xmlns:a16="http://schemas.microsoft.com/office/drawing/2014/main" id="{9DAF15F4-A742-4B15-99C2-363AB11B59AD}"/>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5" name="Oval 264">
                  <a:extLst>
                    <a:ext uri="{FF2B5EF4-FFF2-40B4-BE49-F238E27FC236}">
                      <a16:creationId xmlns:a16="http://schemas.microsoft.com/office/drawing/2014/main" id="{931A9FD2-F61E-483B-B605-46F8642722CF}"/>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Oval 265">
                  <a:extLst>
                    <a:ext uri="{FF2B5EF4-FFF2-40B4-BE49-F238E27FC236}">
                      <a16:creationId xmlns:a16="http://schemas.microsoft.com/office/drawing/2014/main" id="{11DBE485-5911-47F8-BF4D-0CFB4BBB1047}"/>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7" name="Oval 266">
                  <a:extLst>
                    <a:ext uri="{FF2B5EF4-FFF2-40B4-BE49-F238E27FC236}">
                      <a16:creationId xmlns:a16="http://schemas.microsoft.com/office/drawing/2014/main" id="{E5F7F649-CC49-40A9-B8AE-190BA6DCAEA4}"/>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8" name="Oval 267">
                  <a:extLst>
                    <a:ext uri="{FF2B5EF4-FFF2-40B4-BE49-F238E27FC236}">
                      <a16:creationId xmlns:a16="http://schemas.microsoft.com/office/drawing/2014/main" id="{132F7BC9-9FD2-4486-986D-A416769892A0}"/>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9" name="Oval 268">
                  <a:extLst>
                    <a:ext uri="{FF2B5EF4-FFF2-40B4-BE49-F238E27FC236}">
                      <a16:creationId xmlns:a16="http://schemas.microsoft.com/office/drawing/2014/main" id="{40B8EE51-9013-4227-A3F2-463B0A5CDCEC}"/>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Oval 269">
                  <a:extLst>
                    <a:ext uri="{FF2B5EF4-FFF2-40B4-BE49-F238E27FC236}">
                      <a16:creationId xmlns:a16="http://schemas.microsoft.com/office/drawing/2014/main" id="{2C352137-BB83-4EC5-9686-D71AF9E69C67}"/>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Oval 270">
                  <a:extLst>
                    <a:ext uri="{FF2B5EF4-FFF2-40B4-BE49-F238E27FC236}">
                      <a16:creationId xmlns:a16="http://schemas.microsoft.com/office/drawing/2014/main" id="{3F56F4C9-D795-42CC-9478-F160F5AB2061}"/>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Oval 271">
                  <a:extLst>
                    <a:ext uri="{FF2B5EF4-FFF2-40B4-BE49-F238E27FC236}">
                      <a16:creationId xmlns:a16="http://schemas.microsoft.com/office/drawing/2014/main" id="{E18DCE62-D32C-44B3-9076-64C6AE57E2DF}"/>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3" name="Oval 272">
                  <a:extLst>
                    <a:ext uri="{FF2B5EF4-FFF2-40B4-BE49-F238E27FC236}">
                      <a16:creationId xmlns:a16="http://schemas.microsoft.com/office/drawing/2014/main" id="{626C3702-6833-4F4A-9A03-585F04DCFE3A}"/>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4" name="Oval 273">
                  <a:extLst>
                    <a:ext uri="{FF2B5EF4-FFF2-40B4-BE49-F238E27FC236}">
                      <a16:creationId xmlns:a16="http://schemas.microsoft.com/office/drawing/2014/main" id="{D718B8B0-FB39-4DFF-AE42-A37E9FBA0613}"/>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5" name="Oval 274">
                  <a:extLst>
                    <a:ext uri="{FF2B5EF4-FFF2-40B4-BE49-F238E27FC236}">
                      <a16:creationId xmlns:a16="http://schemas.microsoft.com/office/drawing/2014/main" id="{317D68F2-D1AD-4312-A3AB-686D38D54000}"/>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6" name="Oval 275">
                  <a:extLst>
                    <a:ext uri="{FF2B5EF4-FFF2-40B4-BE49-F238E27FC236}">
                      <a16:creationId xmlns:a16="http://schemas.microsoft.com/office/drawing/2014/main" id="{55A7CF64-8F40-4BF9-85F9-D5E11712E54D}"/>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Oval 276">
                  <a:extLst>
                    <a:ext uri="{FF2B5EF4-FFF2-40B4-BE49-F238E27FC236}">
                      <a16:creationId xmlns:a16="http://schemas.microsoft.com/office/drawing/2014/main" id="{5D92F3F0-D8CA-4358-835C-AF98911DB5FE}"/>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8" name="Oval 277">
                  <a:extLst>
                    <a:ext uri="{FF2B5EF4-FFF2-40B4-BE49-F238E27FC236}">
                      <a16:creationId xmlns:a16="http://schemas.microsoft.com/office/drawing/2014/main" id="{78F911B0-95C0-4FB9-96C5-F35C4074F1F0}"/>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Oval 278">
                  <a:extLst>
                    <a:ext uri="{FF2B5EF4-FFF2-40B4-BE49-F238E27FC236}">
                      <a16:creationId xmlns:a16="http://schemas.microsoft.com/office/drawing/2014/main" id="{9882E026-729B-445B-AC7E-3E9A1770ADAC}"/>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Oval 279">
                  <a:extLst>
                    <a:ext uri="{FF2B5EF4-FFF2-40B4-BE49-F238E27FC236}">
                      <a16:creationId xmlns:a16="http://schemas.microsoft.com/office/drawing/2014/main" id="{2D4293D9-212F-4FFA-A8EA-08CC146290D2}"/>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1" name="Oval 280">
                  <a:extLst>
                    <a:ext uri="{FF2B5EF4-FFF2-40B4-BE49-F238E27FC236}">
                      <a16:creationId xmlns:a16="http://schemas.microsoft.com/office/drawing/2014/main" id="{E3FA8D50-2398-48E2-BAF9-55448DB514B8}"/>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2" name="Oval 281">
                  <a:extLst>
                    <a:ext uri="{FF2B5EF4-FFF2-40B4-BE49-F238E27FC236}">
                      <a16:creationId xmlns:a16="http://schemas.microsoft.com/office/drawing/2014/main" id="{690A454F-C7F0-4506-BD5B-8B44F80BD9E3}"/>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3" name="Oval 282">
                  <a:extLst>
                    <a:ext uri="{FF2B5EF4-FFF2-40B4-BE49-F238E27FC236}">
                      <a16:creationId xmlns:a16="http://schemas.microsoft.com/office/drawing/2014/main" id="{04BF5AFC-B950-466F-831A-FD9F28B83B6A}"/>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4" name="Oval 283">
                  <a:extLst>
                    <a:ext uri="{FF2B5EF4-FFF2-40B4-BE49-F238E27FC236}">
                      <a16:creationId xmlns:a16="http://schemas.microsoft.com/office/drawing/2014/main" id="{AC1E2E89-D79F-4F42-AF13-730C6DC335B6}"/>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5" name="Oval 284">
                  <a:extLst>
                    <a:ext uri="{FF2B5EF4-FFF2-40B4-BE49-F238E27FC236}">
                      <a16:creationId xmlns:a16="http://schemas.microsoft.com/office/drawing/2014/main" id="{21CEF8FE-365C-454A-80B7-87C09F86A6E0}"/>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6" name="Oval 285">
                  <a:extLst>
                    <a:ext uri="{FF2B5EF4-FFF2-40B4-BE49-F238E27FC236}">
                      <a16:creationId xmlns:a16="http://schemas.microsoft.com/office/drawing/2014/main" id="{1BFB547A-72C2-4725-A4FE-33668523C712}"/>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7" name="Oval 286">
                  <a:extLst>
                    <a:ext uri="{FF2B5EF4-FFF2-40B4-BE49-F238E27FC236}">
                      <a16:creationId xmlns:a16="http://schemas.microsoft.com/office/drawing/2014/main" id="{19F7BE77-FE8D-4CD1-8BAB-E2546A5948C4}"/>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8" name="Oval 287">
                  <a:extLst>
                    <a:ext uri="{FF2B5EF4-FFF2-40B4-BE49-F238E27FC236}">
                      <a16:creationId xmlns:a16="http://schemas.microsoft.com/office/drawing/2014/main" id="{2B9A4444-0757-40EF-8DF2-EBB847620E87}"/>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Oval 288">
                  <a:extLst>
                    <a:ext uri="{FF2B5EF4-FFF2-40B4-BE49-F238E27FC236}">
                      <a16:creationId xmlns:a16="http://schemas.microsoft.com/office/drawing/2014/main" id="{7CE83528-C3B2-4508-AA18-07DD4FA83F55}"/>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Oval 289">
                  <a:extLst>
                    <a:ext uri="{FF2B5EF4-FFF2-40B4-BE49-F238E27FC236}">
                      <a16:creationId xmlns:a16="http://schemas.microsoft.com/office/drawing/2014/main" id="{C17286F2-0E9F-4961-A21F-ECD55AAC2D39}"/>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1" name="Oval 290">
                  <a:extLst>
                    <a:ext uri="{FF2B5EF4-FFF2-40B4-BE49-F238E27FC236}">
                      <a16:creationId xmlns:a16="http://schemas.microsoft.com/office/drawing/2014/main" id="{D52A6CCE-DE4A-4A2E-A7F8-BE5CEB3B23ED}"/>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2" name="Oval 291">
                  <a:extLst>
                    <a:ext uri="{FF2B5EF4-FFF2-40B4-BE49-F238E27FC236}">
                      <a16:creationId xmlns:a16="http://schemas.microsoft.com/office/drawing/2014/main" id="{76EC3228-07BB-4A49-B349-19C9322967B9}"/>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Oval 292">
                  <a:extLst>
                    <a:ext uri="{FF2B5EF4-FFF2-40B4-BE49-F238E27FC236}">
                      <a16:creationId xmlns:a16="http://schemas.microsoft.com/office/drawing/2014/main" id="{D43CE15C-4965-409D-A9CF-1351B3502D8D}"/>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4" name="Oval 293">
                  <a:extLst>
                    <a:ext uri="{FF2B5EF4-FFF2-40B4-BE49-F238E27FC236}">
                      <a16:creationId xmlns:a16="http://schemas.microsoft.com/office/drawing/2014/main" id="{FBF97A22-EEF3-4896-965C-F9811816EFC6}"/>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5" name="Oval 294">
                  <a:extLst>
                    <a:ext uri="{FF2B5EF4-FFF2-40B4-BE49-F238E27FC236}">
                      <a16:creationId xmlns:a16="http://schemas.microsoft.com/office/drawing/2014/main" id="{2891EFAA-8D46-4362-853D-F816B293CA1A}"/>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6" name="Oval 295">
                  <a:extLst>
                    <a:ext uri="{FF2B5EF4-FFF2-40B4-BE49-F238E27FC236}">
                      <a16:creationId xmlns:a16="http://schemas.microsoft.com/office/drawing/2014/main" id="{C7649DC0-AD01-43B5-9DF2-5597D8CA56B6}"/>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7" name="Oval 296">
                  <a:extLst>
                    <a:ext uri="{FF2B5EF4-FFF2-40B4-BE49-F238E27FC236}">
                      <a16:creationId xmlns:a16="http://schemas.microsoft.com/office/drawing/2014/main" id="{FEAEDCF1-8ED4-4670-BE85-E1EC341C4738}"/>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8" name="Oval 297">
                  <a:extLst>
                    <a:ext uri="{FF2B5EF4-FFF2-40B4-BE49-F238E27FC236}">
                      <a16:creationId xmlns:a16="http://schemas.microsoft.com/office/drawing/2014/main" id="{528E09A2-2F25-47BA-AB97-910479CD3659}"/>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300" name="Group 299">
              <a:extLst>
                <a:ext uri="{FF2B5EF4-FFF2-40B4-BE49-F238E27FC236}">
                  <a16:creationId xmlns:a16="http://schemas.microsoft.com/office/drawing/2014/main" id="{F2C02A5C-37D4-459D-A0FE-2186FB364BA5}"/>
                </a:ext>
              </a:extLst>
            </p:cNvPr>
            <p:cNvGrpSpPr/>
            <p:nvPr/>
          </p:nvGrpSpPr>
          <p:grpSpPr>
            <a:xfrm>
              <a:off x="495172" y="2710368"/>
              <a:ext cx="11291991" cy="1302623"/>
              <a:chOff x="495172" y="1024467"/>
              <a:chExt cx="11291991" cy="1302623"/>
            </a:xfrm>
          </p:grpSpPr>
          <p:grpSp>
            <p:nvGrpSpPr>
              <p:cNvPr id="301" name="Group 300">
                <a:extLst>
                  <a:ext uri="{FF2B5EF4-FFF2-40B4-BE49-F238E27FC236}">
                    <a16:creationId xmlns:a16="http://schemas.microsoft.com/office/drawing/2014/main" id="{E37D0AF2-0368-4095-B7A4-E1E0E8003CD0}"/>
                  </a:ext>
                </a:extLst>
              </p:cNvPr>
              <p:cNvGrpSpPr/>
              <p:nvPr/>
            </p:nvGrpSpPr>
            <p:grpSpPr>
              <a:xfrm>
                <a:off x="495172" y="1024467"/>
                <a:ext cx="11291991" cy="461154"/>
                <a:chOff x="495172" y="1024467"/>
                <a:chExt cx="11291991" cy="461154"/>
              </a:xfrm>
            </p:grpSpPr>
            <p:sp>
              <p:nvSpPr>
                <p:cNvPr id="348" name="Oval 347">
                  <a:extLst>
                    <a:ext uri="{FF2B5EF4-FFF2-40B4-BE49-F238E27FC236}">
                      <a16:creationId xmlns:a16="http://schemas.microsoft.com/office/drawing/2014/main" id="{956E5D22-7451-42A0-BEEE-C70EB58042B3}"/>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9" name="Oval 348">
                  <a:extLst>
                    <a:ext uri="{FF2B5EF4-FFF2-40B4-BE49-F238E27FC236}">
                      <a16:creationId xmlns:a16="http://schemas.microsoft.com/office/drawing/2014/main" id="{BB959D5C-1075-49B3-B93A-E9FB039C1E23}"/>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0" name="Oval 349">
                  <a:extLst>
                    <a:ext uri="{FF2B5EF4-FFF2-40B4-BE49-F238E27FC236}">
                      <a16:creationId xmlns:a16="http://schemas.microsoft.com/office/drawing/2014/main" id="{44342FAA-D92B-4CD3-BCBE-CC481075C6D7}"/>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1" name="Oval 350">
                  <a:extLst>
                    <a:ext uri="{FF2B5EF4-FFF2-40B4-BE49-F238E27FC236}">
                      <a16:creationId xmlns:a16="http://schemas.microsoft.com/office/drawing/2014/main" id="{30EFD4CE-6229-4FAC-9E00-628F82C979C2}"/>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2" name="Oval 351">
                  <a:extLst>
                    <a:ext uri="{FF2B5EF4-FFF2-40B4-BE49-F238E27FC236}">
                      <a16:creationId xmlns:a16="http://schemas.microsoft.com/office/drawing/2014/main" id="{9E6E80EF-93D9-4F81-82CC-913251D07D7F}"/>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3" name="Oval 352">
                  <a:extLst>
                    <a:ext uri="{FF2B5EF4-FFF2-40B4-BE49-F238E27FC236}">
                      <a16:creationId xmlns:a16="http://schemas.microsoft.com/office/drawing/2014/main" id="{E3AC0860-0D5B-45B4-9EA2-A762F3DD4CB1}"/>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4" name="Oval 353">
                  <a:extLst>
                    <a:ext uri="{FF2B5EF4-FFF2-40B4-BE49-F238E27FC236}">
                      <a16:creationId xmlns:a16="http://schemas.microsoft.com/office/drawing/2014/main" id="{0F0A7CF2-71E1-4789-AB63-A2203289698A}"/>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5" name="Oval 354">
                  <a:extLst>
                    <a:ext uri="{FF2B5EF4-FFF2-40B4-BE49-F238E27FC236}">
                      <a16:creationId xmlns:a16="http://schemas.microsoft.com/office/drawing/2014/main" id="{8B7581CF-C78D-4BD9-8CB2-AA70459AEB16}"/>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6" name="Oval 355">
                  <a:extLst>
                    <a:ext uri="{FF2B5EF4-FFF2-40B4-BE49-F238E27FC236}">
                      <a16:creationId xmlns:a16="http://schemas.microsoft.com/office/drawing/2014/main" id="{FAECBFBC-1845-4B42-9BB8-2A4327A26CF0}"/>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7" name="Oval 356">
                  <a:extLst>
                    <a:ext uri="{FF2B5EF4-FFF2-40B4-BE49-F238E27FC236}">
                      <a16:creationId xmlns:a16="http://schemas.microsoft.com/office/drawing/2014/main" id="{5AC38C7F-FBC4-47EC-ACC6-FBC8C6F56BDD}"/>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8" name="Oval 357">
                  <a:extLst>
                    <a:ext uri="{FF2B5EF4-FFF2-40B4-BE49-F238E27FC236}">
                      <a16:creationId xmlns:a16="http://schemas.microsoft.com/office/drawing/2014/main" id="{79AA980C-E6E6-4BC6-A169-88740BA2C272}"/>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9" name="Oval 358">
                  <a:extLst>
                    <a:ext uri="{FF2B5EF4-FFF2-40B4-BE49-F238E27FC236}">
                      <a16:creationId xmlns:a16="http://schemas.microsoft.com/office/drawing/2014/main" id="{C5F37526-C79B-4290-B0EB-9A54F99A0FEC}"/>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0" name="Oval 359">
                  <a:extLst>
                    <a:ext uri="{FF2B5EF4-FFF2-40B4-BE49-F238E27FC236}">
                      <a16:creationId xmlns:a16="http://schemas.microsoft.com/office/drawing/2014/main" id="{95035A2D-D14F-4235-85CE-CDD55DE1C9B8}"/>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1" name="Oval 360">
                  <a:extLst>
                    <a:ext uri="{FF2B5EF4-FFF2-40B4-BE49-F238E27FC236}">
                      <a16:creationId xmlns:a16="http://schemas.microsoft.com/office/drawing/2014/main" id="{308B4543-8754-4777-9A21-3B59CFF3C0A2}"/>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2" name="Oval 361">
                  <a:extLst>
                    <a:ext uri="{FF2B5EF4-FFF2-40B4-BE49-F238E27FC236}">
                      <a16:creationId xmlns:a16="http://schemas.microsoft.com/office/drawing/2014/main" id="{26275BE5-70B2-4CA7-B437-9E5F0511B9B6}"/>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3" name="Oval 362">
                  <a:extLst>
                    <a:ext uri="{FF2B5EF4-FFF2-40B4-BE49-F238E27FC236}">
                      <a16:creationId xmlns:a16="http://schemas.microsoft.com/office/drawing/2014/main" id="{821EFB03-2FAC-47AF-8A8A-03C64C623890}"/>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4" name="Oval 363">
                  <a:extLst>
                    <a:ext uri="{FF2B5EF4-FFF2-40B4-BE49-F238E27FC236}">
                      <a16:creationId xmlns:a16="http://schemas.microsoft.com/office/drawing/2014/main" id="{A2E5E94A-0A0B-4572-A727-A6F807809752}"/>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5" name="Oval 364">
                  <a:extLst>
                    <a:ext uri="{FF2B5EF4-FFF2-40B4-BE49-F238E27FC236}">
                      <a16:creationId xmlns:a16="http://schemas.microsoft.com/office/drawing/2014/main" id="{661F3506-2609-423E-8DE5-E5DEC586670F}"/>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6" name="Oval 365">
                  <a:extLst>
                    <a:ext uri="{FF2B5EF4-FFF2-40B4-BE49-F238E27FC236}">
                      <a16:creationId xmlns:a16="http://schemas.microsoft.com/office/drawing/2014/main" id="{454BD2C6-2534-40BC-BBAB-21C316D7B387}"/>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7" name="Oval 366">
                  <a:extLst>
                    <a:ext uri="{FF2B5EF4-FFF2-40B4-BE49-F238E27FC236}">
                      <a16:creationId xmlns:a16="http://schemas.microsoft.com/office/drawing/2014/main" id="{AFB08720-FCE9-40AE-9781-877A3786B228}"/>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8" name="Oval 367">
                  <a:extLst>
                    <a:ext uri="{FF2B5EF4-FFF2-40B4-BE49-F238E27FC236}">
                      <a16:creationId xmlns:a16="http://schemas.microsoft.com/office/drawing/2014/main" id="{3C1CEEA2-FB2A-4C6F-BF95-DB0FD37BC29F}"/>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9" name="Oval 368">
                  <a:extLst>
                    <a:ext uri="{FF2B5EF4-FFF2-40B4-BE49-F238E27FC236}">
                      <a16:creationId xmlns:a16="http://schemas.microsoft.com/office/drawing/2014/main" id="{7EEC111F-7493-48F7-99BF-FA5F1E5555F5}"/>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0" name="Oval 369">
                  <a:extLst>
                    <a:ext uri="{FF2B5EF4-FFF2-40B4-BE49-F238E27FC236}">
                      <a16:creationId xmlns:a16="http://schemas.microsoft.com/office/drawing/2014/main" id="{FD393582-7C1E-4102-B64A-D940933A540C}"/>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1" name="Oval 370">
                  <a:extLst>
                    <a:ext uri="{FF2B5EF4-FFF2-40B4-BE49-F238E27FC236}">
                      <a16:creationId xmlns:a16="http://schemas.microsoft.com/office/drawing/2014/main" id="{2A9E9C23-436D-4FF4-B44D-42BF9B9EF928}"/>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2" name="Oval 371">
                  <a:extLst>
                    <a:ext uri="{FF2B5EF4-FFF2-40B4-BE49-F238E27FC236}">
                      <a16:creationId xmlns:a16="http://schemas.microsoft.com/office/drawing/2014/main" id="{C10EF91F-C2CC-46E5-9FB8-57DBD0DF5FD7}"/>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3" name="Oval 372">
                  <a:extLst>
                    <a:ext uri="{FF2B5EF4-FFF2-40B4-BE49-F238E27FC236}">
                      <a16:creationId xmlns:a16="http://schemas.microsoft.com/office/drawing/2014/main" id="{E84F3FF9-EED1-4785-8CD7-9F57C5AF5783}"/>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4" name="Oval 373">
                  <a:extLst>
                    <a:ext uri="{FF2B5EF4-FFF2-40B4-BE49-F238E27FC236}">
                      <a16:creationId xmlns:a16="http://schemas.microsoft.com/office/drawing/2014/main" id="{72B73475-3C79-44DC-B93D-F2FD7F55B1D6}"/>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5" name="Oval 374">
                  <a:extLst>
                    <a:ext uri="{FF2B5EF4-FFF2-40B4-BE49-F238E27FC236}">
                      <a16:creationId xmlns:a16="http://schemas.microsoft.com/office/drawing/2014/main" id="{3563742D-D7EF-4BD0-81C0-2D32C67ACCCC}"/>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6" name="Oval 375">
                  <a:extLst>
                    <a:ext uri="{FF2B5EF4-FFF2-40B4-BE49-F238E27FC236}">
                      <a16:creationId xmlns:a16="http://schemas.microsoft.com/office/drawing/2014/main" id="{BF55D688-857C-4322-A646-63C6D0BADDA9}"/>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7" name="Oval 376">
                  <a:extLst>
                    <a:ext uri="{FF2B5EF4-FFF2-40B4-BE49-F238E27FC236}">
                      <a16:creationId xmlns:a16="http://schemas.microsoft.com/office/drawing/2014/main" id="{9497B91E-7609-4266-A5CB-4D03E035EEC2}"/>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8" name="Oval 377">
                  <a:extLst>
                    <a:ext uri="{FF2B5EF4-FFF2-40B4-BE49-F238E27FC236}">
                      <a16:creationId xmlns:a16="http://schemas.microsoft.com/office/drawing/2014/main" id="{0A22B24B-C39C-42B8-BA92-FD4CD5CD6539}"/>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Oval 378">
                  <a:extLst>
                    <a:ext uri="{FF2B5EF4-FFF2-40B4-BE49-F238E27FC236}">
                      <a16:creationId xmlns:a16="http://schemas.microsoft.com/office/drawing/2014/main" id="{5096F9DA-AD23-4478-9D43-AF2CF0F50DCB}"/>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0" name="Oval 379">
                  <a:extLst>
                    <a:ext uri="{FF2B5EF4-FFF2-40B4-BE49-F238E27FC236}">
                      <a16:creationId xmlns:a16="http://schemas.microsoft.com/office/drawing/2014/main" id="{15AFB607-E08F-4F0F-9817-41744D27759E}"/>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1" name="Oval 380">
                  <a:extLst>
                    <a:ext uri="{FF2B5EF4-FFF2-40B4-BE49-F238E27FC236}">
                      <a16:creationId xmlns:a16="http://schemas.microsoft.com/office/drawing/2014/main" id="{CD847E81-5668-4E38-9825-85719208C7E7}"/>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2" name="Oval 381">
                  <a:extLst>
                    <a:ext uri="{FF2B5EF4-FFF2-40B4-BE49-F238E27FC236}">
                      <a16:creationId xmlns:a16="http://schemas.microsoft.com/office/drawing/2014/main" id="{8F397690-374F-4A00-AE88-EEF7BBE7C826}"/>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3" name="Oval 382">
                  <a:extLst>
                    <a:ext uri="{FF2B5EF4-FFF2-40B4-BE49-F238E27FC236}">
                      <a16:creationId xmlns:a16="http://schemas.microsoft.com/office/drawing/2014/main" id="{424A7F9A-C92E-4C43-9C1B-5F6DABBA0A98}"/>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4" name="Oval 383">
                  <a:extLst>
                    <a:ext uri="{FF2B5EF4-FFF2-40B4-BE49-F238E27FC236}">
                      <a16:creationId xmlns:a16="http://schemas.microsoft.com/office/drawing/2014/main" id="{F313B608-636F-4913-8320-E5CADCD1A9FE}"/>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5" name="Oval 384">
                  <a:extLst>
                    <a:ext uri="{FF2B5EF4-FFF2-40B4-BE49-F238E27FC236}">
                      <a16:creationId xmlns:a16="http://schemas.microsoft.com/office/drawing/2014/main" id="{F6F8BFD6-6DB7-4932-BE7D-EE1DB6008E3B}"/>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6" name="Oval 385">
                  <a:extLst>
                    <a:ext uri="{FF2B5EF4-FFF2-40B4-BE49-F238E27FC236}">
                      <a16:creationId xmlns:a16="http://schemas.microsoft.com/office/drawing/2014/main" id="{788C08FA-A11A-478D-8064-3DC7C5C43012}"/>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7" name="Oval 386">
                  <a:extLst>
                    <a:ext uri="{FF2B5EF4-FFF2-40B4-BE49-F238E27FC236}">
                      <a16:creationId xmlns:a16="http://schemas.microsoft.com/office/drawing/2014/main" id="{76B323C9-7473-4860-98D1-D40663C42FA0}"/>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8" name="Oval 387">
                  <a:extLst>
                    <a:ext uri="{FF2B5EF4-FFF2-40B4-BE49-F238E27FC236}">
                      <a16:creationId xmlns:a16="http://schemas.microsoft.com/office/drawing/2014/main" id="{B3CE02D8-8E6D-47B1-9DB4-A50AEB4446A0}"/>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9" name="Oval 388">
                  <a:extLst>
                    <a:ext uri="{FF2B5EF4-FFF2-40B4-BE49-F238E27FC236}">
                      <a16:creationId xmlns:a16="http://schemas.microsoft.com/office/drawing/2014/main" id="{79B6924E-0576-4E01-A35F-A62179B69165}"/>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0" name="Oval 389">
                  <a:extLst>
                    <a:ext uri="{FF2B5EF4-FFF2-40B4-BE49-F238E27FC236}">
                      <a16:creationId xmlns:a16="http://schemas.microsoft.com/office/drawing/2014/main" id="{B16538BC-8856-455A-82A1-814192038EB7}"/>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1" name="Oval 390">
                  <a:extLst>
                    <a:ext uri="{FF2B5EF4-FFF2-40B4-BE49-F238E27FC236}">
                      <a16:creationId xmlns:a16="http://schemas.microsoft.com/office/drawing/2014/main" id="{FF110DD1-7A8D-41F4-8446-CC3135A3BC72}"/>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2" name="Oval 391">
                  <a:extLst>
                    <a:ext uri="{FF2B5EF4-FFF2-40B4-BE49-F238E27FC236}">
                      <a16:creationId xmlns:a16="http://schemas.microsoft.com/office/drawing/2014/main" id="{60751FC5-EC48-469F-86EC-70CD00A2F8D3}"/>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02" name="Group 301">
                <a:extLst>
                  <a:ext uri="{FF2B5EF4-FFF2-40B4-BE49-F238E27FC236}">
                    <a16:creationId xmlns:a16="http://schemas.microsoft.com/office/drawing/2014/main" id="{79EEEC71-E077-4A85-95C0-82C037A46769}"/>
                  </a:ext>
                </a:extLst>
              </p:cNvPr>
              <p:cNvGrpSpPr/>
              <p:nvPr/>
            </p:nvGrpSpPr>
            <p:grpSpPr>
              <a:xfrm>
                <a:off x="495172" y="1865936"/>
                <a:ext cx="11291991" cy="461154"/>
                <a:chOff x="495172" y="1024467"/>
                <a:chExt cx="11291991" cy="461154"/>
              </a:xfrm>
            </p:grpSpPr>
            <p:sp>
              <p:nvSpPr>
                <p:cNvPr id="303" name="Oval 302">
                  <a:extLst>
                    <a:ext uri="{FF2B5EF4-FFF2-40B4-BE49-F238E27FC236}">
                      <a16:creationId xmlns:a16="http://schemas.microsoft.com/office/drawing/2014/main" id="{FB63F116-8338-41C8-A6CA-B0ED174AC3D8}"/>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4" name="Oval 303">
                  <a:extLst>
                    <a:ext uri="{FF2B5EF4-FFF2-40B4-BE49-F238E27FC236}">
                      <a16:creationId xmlns:a16="http://schemas.microsoft.com/office/drawing/2014/main" id="{F761A077-21E3-4A83-A101-6948BE4779FF}"/>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5" name="Oval 304">
                  <a:extLst>
                    <a:ext uri="{FF2B5EF4-FFF2-40B4-BE49-F238E27FC236}">
                      <a16:creationId xmlns:a16="http://schemas.microsoft.com/office/drawing/2014/main" id="{1D9E385E-F3BC-402D-9189-62CA0DFE9073}"/>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6" name="Oval 305">
                  <a:extLst>
                    <a:ext uri="{FF2B5EF4-FFF2-40B4-BE49-F238E27FC236}">
                      <a16:creationId xmlns:a16="http://schemas.microsoft.com/office/drawing/2014/main" id="{C2C0B5B9-0CA6-4C15-AE11-1A48B78E849B}"/>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7" name="Oval 306">
                  <a:extLst>
                    <a:ext uri="{FF2B5EF4-FFF2-40B4-BE49-F238E27FC236}">
                      <a16:creationId xmlns:a16="http://schemas.microsoft.com/office/drawing/2014/main" id="{560FE24A-182E-4A66-9CC2-3B3EB6AA4B47}"/>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8" name="Oval 307">
                  <a:extLst>
                    <a:ext uri="{FF2B5EF4-FFF2-40B4-BE49-F238E27FC236}">
                      <a16:creationId xmlns:a16="http://schemas.microsoft.com/office/drawing/2014/main" id="{5BB432FB-A4CE-40D8-BDB7-7ACD55315C90}"/>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9" name="Oval 308">
                  <a:extLst>
                    <a:ext uri="{FF2B5EF4-FFF2-40B4-BE49-F238E27FC236}">
                      <a16:creationId xmlns:a16="http://schemas.microsoft.com/office/drawing/2014/main" id="{853ECC9E-4A6C-4BF1-809D-D8384902DE63}"/>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0" name="Oval 309">
                  <a:extLst>
                    <a:ext uri="{FF2B5EF4-FFF2-40B4-BE49-F238E27FC236}">
                      <a16:creationId xmlns:a16="http://schemas.microsoft.com/office/drawing/2014/main" id="{2DA0C2B5-DD34-480E-A016-2DDBF0B6FA9F}"/>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 name="Oval 310">
                  <a:extLst>
                    <a:ext uri="{FF2B5EF4-FFF2-40B4-BE49-F238E27FC236}">
                      <a16:creationId xmlns:a16="http://schemas.microsoft.com/office/drawing/2014/main" id="{EEC98C9A-B491-4DFB-A4EB-357AB0EC2528}"/>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2" name="Oval 311">
                  <a:extLst>
                    <a:ext uri="{FF2B5EF4-FFF2-40B4-BE49-F238E27FC236}">
                      <a16:creationId xmlns:a16="http://schemas.microsoft.com/office/drawing/2014/main" id="{98C1A472-F11E-4155-9954-AA10CC5C009C}"/>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3" name="Oval 312">
                  <a:extLst>
                    <a:ext uri="{FF2B5EF4-FFF2-40B4-BE49-F238E27FC236}">
                      <a16:creationId xmlns:a16="http://schemas.microsoft.com/office/drawing/2014/main" id="{3FB60B2C-F894-493D-9B2D-BB9F337E5D71}"/>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4" name="Oval 313">
                  <a:extLst>
                    <a:ext uri="{FF2B5EF4-FFF2-40B4-BE49-F238E27FC236}">
                      <a16:creationId xmlns:a16="http://schemas.microsoft.com/office/drawing/2014/main" id="{491CE494-79E2-4A9E-9C68-CA398E5DB984}"/>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5" name="Oval 314">
                  <a:extLst>
                    <a:ext uri="{FF2B5EF4-FFF2-40B4-BE49-F238E27FC236}">
                      <a16:creationId xmlns:a16="http://schemas.microsoft.com/office/drawing/2014/main" id="{A8294CE1-AE91-48BE-93BB-54EAE958C032}"/>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6" name="Oval 315">
                  <a:extLst>
                    <a:ext uri="{FF2B5EF4-FFF2-40B4-BE49-F238E27FC236}">
                      <a16:creationId xmlns:a16="http://schemas.microsoft.com/office/drawing/2014/main" id="{6EB9A1E1-E6DD-4426-B60A-12371D8D6416}"/>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7" name="Oval 316">
                  <a:extLst>
                    <a:ext uri="{FF2B5EF4-FFF2-40B4-BE49-F238E27FC236}">
                      <a16:creationId xmlns:a16="http://schemas.microsoft.com/office/drawing/2014/main" id="{0E25830A-C22F-48FE-A58F-19411A95EFAF}"/>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8" name="Oval 317">
                  <a:extLst>
                    <a:ext uri="{FF2B5EF4-FFF2-40B4-BE49-F238E27FC236}">
                      <a16:creationId xmlns:a16="http://schemas.microsoft.com/office/drawing/2014/main" id="{5F2ADF0E-DBFE-408F-85B8-2540EAF15AB5}"/>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9" name="Oval 318">
                  <a:extLst>
                    <a:ext uri="{FF2B5EF4-FFF2-40B4-BE49-F238E27FC236}">
                      <a16:creationId xmlns:a16="http://schemas.microsoft.com/office/drawing/2014/main" id="{9CB09B85-BBF6-4434-9374-4D49C9DC53E5}"/>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0" name="Oval 319">
                  <a:extLst>
                    <a:ext uri="{FF2B5EF4-FFF2-40B4-BE49-F238E27FC236}">
                      <a16:creationId xmlns:a16="http://schemas.microsoft.com/office/drawing/2014/main" id="{4B493974-4CC1-4121-BBF9-4BF1BDDC2548}"/>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1" name="Oval 320">
                  <a:extLst>
                    <a:ext uri="{FF2B5EF4-FFF2-40B4-BE49-F238E27FC236}">
                      <a16:creationId xmlns:a16="http://schemas.microsoft.com/office/drawing/2014/main" id="{8F9C382B-0ACA-48B3-897A-A2FE09C05D5D}"/>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2" name="Oval 321">
                  <a:extLst>
                    <a:ext uri="{FF2B5EF4-FFF2-40B4-BE49-F238E27FC236}">
                      <a16:creationId xmlns:a16="http://schemas.microsoft.com/office/drawing/2014/main" id="{0531690C-8365-4EB7-B02C-9E34739DE009}"/>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3" name="Oval 322">
                  <a:extLst>
                    <a:ext uri="{FF2B5EF4-FFF2-40B4-BE49-F238E27FC236}">
                      <a16:creationId xmlns:a16="http://schemas.microsoft.com/office/drawing/2014/main" id="{C064BEF6-0B8A-4483-8D55-BB54496699ED}"/>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4" name="Oval 323">
                  <a:extLst>
                    <a:ext uri="{FF2B5EF4-FFF2-40B4-BE49-F238E27FC236}">
                      <a16:creationId xmlns:a16="http://schemas.microsoft.com/office/drawing/2014/main" id="{37A37854-2CC4-4530-B5D8-781EC8D210A0}"/>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5" name="Oval 324">
                  <a:extLst>
                    <a:ext uri="{FF2B5EF4-FFF2-40B4-BE49-F238E27FC236}">
                      <a16:creationId xmlns:a16="http://schemas.microsoft.com/office/drawing/2014/main" id="{1992CD2A-F142-4219-B92E-962A2F481C48}"/>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6" name="Oval 325">
                  <a:extLst>
                    <a:ext uri="{FF2B5EF4-FFF2-40B4-BE49-F238E27FC236}">
                      <a16:creationId xmlns:a16="http://schemas.microsoft.com/office/drawing/2014/main" id="{3F5CE267-412E-48EB-9A30-93D3F3F2EB25}"/>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7" name="Oval 326">
                  <a:extLst>
                    <a:ext uri="{FF2B5EF4-FFF2-40B4-BE49-F238E27FC236}">
                      <a16:creationId xmlns:a16="http://schemas.microsoft.com/office/drawing/2014/main" id="{ED9190A1-E788-4586-8ADF-3EFBB228BB06}"/>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8" name="Oval 327">
                  <a:extLst>
                    <a:ext uri="{FF2B5EF4-FFF2-40B4-BE49-F238E27FC236}">
                      <a16:creationId xmlns:a16="http://schemas.microsoft.com/office/drawing/2014/main" id="{22F26339-B24D-4DAF-A11F-A8728CB129FF}"/>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9" name="Oval 328">
                  <a:extLst>
                    <a:ext uri="{FF2B5EF4-FFF2-40B4-BE49-F238E27FC236}">
                      <a16:creationId xmlns:a16="http://schemas.microsoft.com/office/drawing/2014/main" id="{AE6F60A4-7655-41A4-B339-DB1328948934}"/>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0" name="Oval 329">
                  <a:extLst>
                    <a:ext uri="{FF2B5EF4-FFF2-40B4-BE49-F238E27FC236}">
                      <a16:creationId xmlns:a16="http://schemas.microsoft.com/office/drawing/2014/main" id="{DDCBC17E-22B8-4EF5-A1A1-B758B4D39795}"/>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1" name="Oval 330">
                  <a:extLst>
                    <a:ext uri="{FF2B5EF4-FFF2-40B4-BE49-F238E27FC236}">
                      <a16:creationId xmlns:a16="http://schemas.microsoft.com/office/drawing/2014/main" id="{6E348729-4288-47BC-9958-C8C512B74C17}"/>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2" name="Oval 331">
                  <a:extLst>
                    <a:ext uri="{FF2B5EF4-FFF2-40B4-BE49-F238E27FC236}">
                      <a16:creationId xmlns:a16="http://schemas.microsoft.com/office/drawing/2014/main" id="{AFEB1329-54D6-4F3A-A2C5-884D8CB58EF2}"/>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3" name="Oval 332">
                  <a:extLst>
                    <a:ext uri="{FF2B5EF4-FFF2-40B4-BE49-F238E27FC236}">
                      <a16:creationId xmlns:a16="http://schemas.microsoft.com/office/drawing/2014/main" id="{2A9D5A47-8685-4C06-A133-F6A630B18BB8}"/>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4" name="Oval 333">
                  <a:extLst>
                    <a:ext uri="{FF2B5EF4-FFF2-40B4-BE49-F238E27FC236}">
                      <a16:creationId xmlns:a16="http://schemas.microsoft.com/office/drawing/2014/main" id="{35485650-27E8-4A72-B3A6-C6B22F27DA94}"/>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5" name="Oval 334">
                  <a:extLst>
                    <a:ext uri="{FF2B5EF4-FFF2-40B4-BE49-F238E27FC236}">
                      <a16:creationId xmlns:a16="http://schemas.microsoft.com/office/drawing/2014/main" id="{86DF305F-A622-461F-B6EE-A327EE993200}"/>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6" name="Oval 335">
                  <a:extLst>
                    <a:ext uri="{FF2B5EF4-FFF2-40B4-BE49-F238E27FC236}">
                      <a16:creationId xmlns:a16="http://schemas.microsoft.com/office/drawing/2014/main" id="{3E433BDB-A3E2-4E76-9F98-16A45BAFD92E}"/>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7" name="Oval 336">
                  <a:extLst>
                    <a:ext uri="{FF2B5EF4-FFF2-40B4-BE49-F238E27FC236}">
                      <a16:creationId xmlns:a16="http://schemas.microsoft.com/office/drawing/2014/main" id="{B26C5390-8651-48A3-B3DE-6CED578F2144}"/>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8" name="Oval 337">
                  <a:extLst>
                    <a:ext uri="{FF2B5EF4-FFF2-40B4-BE49-F238E27FC236}">
                      <a16:creationId xmlns:a16="http://schemas.microsoft.com/office/drawing/2014/main" id="{41F79C77-745E-454A-B6E4-55ADC7B7CF79}"/>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9" name="Oval 338">
                  <a:extLst>
                    <a:ext uri="{FF2B5EF4-FFF2-40B4-BE49-F238E27FC236}">
                      <a16:creationId xmlns:a16="http://schemas.microsoft.com/office/drawing/2014/main" id="{6A637FE1-4573-4A55-A21B-B6794699664A}"/>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0" name="Oval 339">
                  <a:extLst>
                    <a:ext uri="{FF2B5EF4-FFF2-40B4-BE49-F238E27FC236}">
                      <a16:creationId xmlns:a16="http://schemas.microsoft.com/office/drawing/2014/main" id="{DEFFF04D-99C6-441A-88EE-F6986C75A77F}"/>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1" name="Oval 340">
                  <a:extLst>
                    <a:ext uri="{FF2B5EF4-FFF2-40B4-BE49-F238E27FC236}">
                      <a16:creationId xmlns:a16="http://schemas.microsoft.com/office/drawing/2014/main" id="{888D6721-DD6C-4805-90D5-C59D95C12B29}"/>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2" name="Oval 341">
                  <a:extLst>
                    <a:ext uri="{FF2B5EF4-FFF2-40B4-BE49-F238E27FC236}">
                      <a16:creationId xmlns:a16="http://schemas.microsoft.com/office/drawing/2014/main" id="{2082324C-95DD-4832-A406-3E7872C7810D}"/>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3" name="Oval 342">
                  <a:extLst>
                    <a:ext uri="{FF2B5EF4-FFF2-40B4-BE49-F238E27FC236}">
                      <a16:creationId xmlns:a16="http://schemas.microsoft.com/office/drawing/2014/main" id="{B6B5954A-98A0-4977-B5E9-088E00D21955}"/>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4" name="Oval 343">
                  <a:extLst>
                    <a:ext uri="{FF2B5EF4-FFF2-40B4-BE49-F238E27FC236}">
                      <a16:creationId xmlns:a16="http://schemas.microsoft.com/office/drawing/2014/main" id="{5D425FD5-8368-4D5F-8E52-5D4E984A9C73}"/>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5" name="Oval 344">
                  <a:extLst>
                    <a:ext uri="{FF2B5EF4-FFF2-40B4-BE49-F238E27FC236}">
                      <a16:creationId xmlns:a16="http://schemas.microsoft.com/office/drawing/2014/main" id="{91B289A6-AB21-45C0-9B4E-FE04D1B3DB82}"/>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6" name="Oval 345">
                  <a:extLst>
                    <a:ext uri="{FF2B5EF4-FFF2-40B4-BE49-F238E27FC236}">
                      <a16:creationId xmlns:a16="http://schemas.microsoft.com/office/drawing/2014/main" id="{1BABA138-D64A-49D3-8C84-1E169B4218C7}"/>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7" name="Oval 346">
                  <a:extLst>
                    <a:ext uri="{FF2B5EF4-FFF2-40B4-BE49-F238E27FC236}">
                      <a16:creationId xmlns:a16="http://schemas.microsoft.com/office/drawing/2014/main" id="{33AF33AF-26E7-45BD-8063-1FFB9855FF75}"/>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394" name="Group 393">
              <a:extLst>
                <a:ext uri="{FF2B5EF4-FFF2-40B4-BE49-F238E27FC236}">
                  <a16:creationId xmlns:a16="http://schemas.microsoft.com/office/drawing/2014/main" id="{93E6A514-2188-4255-8EF8-410B068BE153}"/>
                </a:ext>
              </a:extLst>
            </p:cNvPr>
            <p:cNvGrpSpPr/>
            <p:nvPr/>
          </p:nvGrpSpPr>
          <p:grpSpPr>
            <a:xfrm>
              <a:off x="495172" y="4398296"/>
              <a:ext cx="11291991" cy="461154"/>
              <a:chOff x="495172" y="1024467"/>
              <a:chExt cx="11291991" cy="461154"/>
            </a:xfrm>
          </p:grpSpPr>
          <p:sp>
            <p:nvSpPr>
              <p:cNvPr id="441" name="Oval 440">
                <a:extLst>
                  <a:ext uri="{FF2B5EF4-FFF2-40B4-BE49-F238E27FC236}">
                    <a16:creationId xmlns:a16="http://schemas.microsoft.com/office/drawing/2014/main" id="{DACB28A4-300B-442B-A44A-1ACB58187790}"/>
                  </a:ext>
                </a:extLst>
              </p:cNvPr>
              <p:cNvSpPr/>
              <p:nvPr/>
            </p:nvSpPr>
            <p:spPr>
              <a:xfrm>
                <a:off x="49517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2" name="Oval 441">
                <a:extLst>
                  <a:ext uri="{FF2B5EF4-FFF2-40B4-BE49-F238E27FC236}">
                    <a16:creationId xmlns:a16="http://schemas.microsoft.com/office/drawing/2014/main" id="{5854B4B4-0C64-4E53-8DCC-08C8118F4C47}"/>
                  </a:ext>
                </a:extLst>
              </p:cNvPr>
              <p:cNvSpPr/>
              <p:nvPr/>
            </p:nvSpPr>
            <p:spPr>
              <a:xfrm>
                <a:off x="100636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3" name="Oval 442">
                <a:extLst>
                  <a:ext uri="{FF2B5EF4-FFF2-40B4-BE49-F238E27FC236}">
                    <a16:creationId xmlns:a16="http://schemas.microsoft.com/office/drawing/2014/main" id="{8A2856D5-6C2B-4E9D-AE70-E878A0EAC24B}"/>
                  </a:ext>
                </a:extLst>
              </p:cNvPr>
              <p:cNvSpPr/>
              <p:nvPr/>
            </p:nvSpPr>
            <p:spPr>
              <a:xfrm>
                <a:off x="151756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4" name="Oval 443">
                <a:extLst>
                  <a:ext uri="{FF2B5EF4-FFF2-40B4-BE49-F238E27FC236}">
                    <a16:creationId xmlns:a16="http://schemas.microsoft.com/office/drawing/2014/main" id="{65AC461B-98FE-405E-8D16-F48632851885}"/>
                  </a:ext>
                </a:extLst>
              </p:cNvPr>
              <p:cNvSpPr/>
              <p:nvPr/>
            </p:nvSpPr>
            <p:spPr>
              <a:xfrm>
                <a:off x="202875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5" name="Oval 444">
                <a:extLst>
                  <a:ext uri="{FF2B5EF4-FFF2-40B4-BE49-F238E27FC236}">
                    <a16:creationId xmlns:a16="http://schemas.microsoft.com/office/drawing/2014/main" id="{552CEE0B-0EAD-41D8-AC8B-6D077768E92C}"/>
                  </a:ext>
                </a:extLst>
              </p:cNvPr>
              <p:cNvSpPr/>
              <p:nvPr/>
            </p:nvSpPr>
            <p:spPr>
              <a:xfrm>
                <a:off x="253994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6" name="Oval 445">
                <a:extLst>
                  <a:ext uri="{FF2B5EF4-FFF2-40B4-BE49-F238E27FC236}">
                    <a16:creationId xmlns:a16="http://schemas.microsoft.com/office/drawing/2014/main" id="{A47FCE4C-A3DE-430A-B513-4614DE0DB961}"/>
                  </a:ext>
                </a:extLst>
              </p:cNvPr>
              <p:cNvSpPr/>
              <p:nvPr/>
            </p:nvSpPr>
            <p:spPr>
              <a:xfrm>
                <a:off x="305114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7" name="Oval 446">
                <a:extLst>
                  <a:ext uri="{FF2B5EF4-FFF2-40B4-BE49-F238E27FC236}">
                    <a16:creationId xmlns:a16="http://schemas.microsoft.com/office/drawing/2014/main" id="{4D65E464-5C1F-4E0C-97AB-ED9635705A65}"/>
                  </a:ext>
                </a:extLst>
              </p:cNvPr>
              <p:cNvSpPr/>
              <p:nvPr/>
            </p:nvSpPr>
            <p:spPr>
              <a:xfrm>
                <a:off x="356233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8" name="Oval 447">
                <a:extLst>
                  <a:ext uri="{FF2B5EF4-FFF2-40B4-BE49-F238E27FC236}">
                    <a16:creationId xmlns:a16="http://schemas.microsoft.com/office/drawing/2014/main" id="{71A5AE84-5E22-47B6-8029-BC3D5EC97227}"/>
                  </a:ext>
                </a:extLst>
              </p:cNvPr>
              <p:cNvSpPr/>
              <p:nvPr/>
            </p:nvSpPr>
            <p:spPr>
              <a:xfrm>
                <a:off x="407353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9" name="Oval 448">
                <a:extLst>
                  <a:ext uri="{FF2B5EF4-FFF2-40B4-BE49-F238E27FC236}">
                    <a16:creationId xmlns:a16="http://schemas.microsoft.com/office/drawing/2014/main" id="{05CBFDC0-8923-452D-81CC-230A7A95DFB3}"/>
                  </a:ext>
                </a:extLst>
              </p:cNvPr>
              <p:cNvSpPr/>
              <p:nvPr/>
            </p:nvSpPr>
            <p:spPr>
              <a:xfrm>
                <a:off x="458472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0" name="Oval 449">
                <a:extLst>
                  <a:ext uri="{FF2B5EF4-FFF2-40B4-BE49-F238E27FC236}">
                    <a16:creationId xmlns:a16="http://schemas.microsoft.com/office/drawing/2014/main" id="{61AC7271-F58D-4378-B716-588C5F44D7A9}"/>
                  </a:ext>
                </a:extLst>
              </p:cNvPr>
              <p:cNvSpPr/>
              <p:nvPr/>
            </p:nvSpPr>
            <p:spPr>
              <a:xfrm>
                <a:off x="509591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1" name="Oval 450">
                <a:extLst>
                  <a:ext uri="{FF2B5EF4-FFF2-40B4-BE49-F238E27FC236}">
                    <a16:creationId xmlns:a16="http://schemas.microsoft.com/office/drawing/2014/main" id="{CFB95C00-CA71-4E6D-872C-59CCC5AD2CDB}"/>
                  </a:ext>
                </a:extLst>
              </p:cNvPr>
              <p:cNvSpPr/>
              <p:nvPr/>
            </p:nvSpPr>
            <p:spPr>
              <a:xfrm>
                <a:off x="560711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2" name="Oval 451">
                <a:extLst>
                  <a:ext uri="{FF2B5EF4-FFF2-40B4-BE49-F238E27FC236}">
                    <a16:creationId xmlns:a16="http://schemas.microsoft.com/office/drawing/2014/main" id="{110ED81D-3083-4F34-A3B3-9FA3C9940649}"/>
                  </a:ext>
                </a:extLst>
              </p:cNvPr>
              <p:cNvSpPr/>
              <p:nvPr/>
            </p:nvSpPr>
            <p:spPr>
              <a:xfrm>
                <a:off x="611830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3" name="Oval 452">
                <a:extLst>
                  <a:ext uri="{FF2B5EF4-FFF2-40B4-BE49-F238E27FC236}">
                    <a16:creationId xmlns:a16="http://schemas.microsoft.com/office/drawing/2014/main" id="{F80CCAC6-C0DD-4083-BB5B-36B104F88EF0}"/>
                  </a:ext>
                </a:extLst>
              </p:cNvPr>
              <p:cNvSpPr/>
              <p:nvPr/>
            </p:nvSpPr>
            <p:spPr>
              <a:xfrm>
                <a:off x="662950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4" name="Oval 453">
                <a:extLst>
                  <a:ext uri="{FF2B5EF4-FFF2-40B4-BE49-F238E27FC236}">
                    <a16:creationId xmlns:a16="http://schemas.microsoft.com/office/drawing/2014/main" id="{F0D25A41-2057-4A1B-A1FD-3E7F209CE36C}"/>
                  </a:ext>
                </a:extLst>
              </p:cNvPr>
              <p:cNvSpPr/>
              <p:nvPr/>
            </p:nvSpPr>
            <p:spPr>
              <a:xfrm>
                <a:off x="714069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5" name="Oval 454">
                <a:extLst>
                  <a:ext uri="{FF2B5EF4-FFF2-40B4-BE49-F238E27FC236}">
                    <a16:creationId xmlns:a16="http://schemas.microsoft.com/office/drawing/2014/main" id="{6EEE4301-9C54-4D40-9577-A44C05055907}"/>
                  </a:ext>
                </a:extLst>
              </p:cNvPr>
              <p:cNvSpPr/>
              <p:nvPr/>
            </p:nvSpPr>
            <p:spPr>
              <a:xfrm>
                <a:off x="765188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6" name="Oval 455">
                <a:extLst>
                  <a:ext uri="{FF2B5EF4-FFF2-40B4-BE49-F238E27FC236}">
                    <a16:creationId xmlns:a16="http://schemas.microsoft.com/office/drawing/2014/main" id="{BD6F84BD-0E74-49ED-8519-D0F640F53995}"/>
                  </a:ext>
                </a:extLst>
              </p:cNvPr>
              <p:cNvSpPr/>
              <p:nvPr/>
            </p:nvSpPr>
            <p:spPr>
              <a:xfrm>
                <a:off x="816308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7" name="Oval 456">
                <a:extLst>
                  <a:ext uri="{FF2B5EF4-FFF2-40B4-BE49-F238E27FC236}">
                    <a16:creationId xmlns:a16="http://schemas.microsoft.com/office/drawing/2014/main" id="{A55EBF60-5E8C-410A-AE74-41CEF0BEC35C}"/>
                  </a:ext>
                </a:extLst>
              </p:cNvPr>
              <p:cNvSpPr/>
              <p:nvPr/>
            </p:nvSpPr>
            <p:spPr>
              <a:xfrm>
                <a:off x="867427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8" name="Oval 457">
                <a:extLst>
                  <a:ext uri="{FF2B5EF4-FFF2-40B4-BE49-F238E27FC236}">
                    <a16:creationId xmlns:a16="http://schemas.microsoft.com/office/drawing/2014/main" id="{C5B610A3-9C45-4917-8A3D-2156B3EF9203}"/>
                  </a:ext>
                </a:extLst>
              </p:cNvPr>
              <p:cNvSpPr/>
              <p:nvPr/>
            </p:nvSpPr>
            <p:spPr>
              <a:xfrm>
                <a:off x="9185470"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9" name="Oval 458">
                <a:extLst>
                  <a:ext uri="{FF2B5EF4-FFF2-40B4-BE49-F238E27FC236}">
                    <a16:creationId xmlns:a16="http://schemas.microsoft.com/office/drawing/2014/main" id="{9BA19018-84CF-4F14-8030-9C1E9CDC0026}"/>
                  </a:ext>
                </a:extLst>
              </p:cNvPr>
              <p:cNvSpPr/>
              <p:nvPr/>
            </p:nvSpPr>
            <p:spPr>
              <a:xfrm>
                <a:off x="969666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0" name="Oval 459">
                <a:extLst>
                  <a:ext uri="{FF2B5EF4-FFF2-40B4-BE49-F238E27FC236}">
                    <a16:creationId xmlns:a16="http://schemas.microsoft.com/office/drawing/2014/main" id="{A5A189D6-3B0B-4698-88BA-DB512F33DA8F}"/>
                  </a:ext>
                </a:extLst>
              </p:cNvPr>
              <p:cNvSpPr/>
              <p:nvPr/>
            </p:nvSpPr>
            <p:spPr>
              <a:xfrm>
                <a:off x="10207858"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1" name="Oval 460">
                <a:extLst>
                  <a:ext uri="{FF2B5EF4-FFF2-40B4-BE49-F238E27FC236}">
                    <a16:creationId xmlns:a16="http://schemas.microsoft.com/office/drawing/2014/main" id="{EB554223-C2FF-492A-957C-40EA2F4C62FC}"/>
                  </a:ext>
                </a:extLst>
              </p:cNvPr>
              <p:cNvSpPr/>
              <p:nvPr/>
            </p:nvSpPr>
            <p:spPr>
              <a:xfrm>
                <a:off x="10719052"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2" name="Oval 461">
                <a:extLst>
                  <a:ext uri="{FF2B5EF4-FFF2-40B4-BE49-F238E27FC236}">
                    <a16:creationId xmlns:a16="http://schemas.microsoft.com/office/drawing/2014/main" id="{8B12B8C0-55D5-4567-8A90-A5F70901203E}"/>
                  </a:ext>
                </a:extLst>
              </p:cNvPr>
              <p:cNvSpPr/>
              <p:nvPr/>
            </p:nvSpPr>
            <p:spPr>
              <a:xfrm>
                <a:off x="11230246"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3" name="Oval 462">
                <a:extLst>
                  <a:ext uri="{FF2B5EF4-FFF2-40B4-BE49-F238E27FC236}">
                    <a16:creationId xmlns:a16="http://schemas.microsoft.com/office/drawing/2014/main" id="{E34CADC5-11AC-493A-852C-A4338AC9B8DA}"/>
                  </a:ext>
                </a:extLst>
              </p:cNvPr>
              <p:cNvSpPr/>
              <p:nvPr/>
            </p:nvSpPr>
            <p:spPr>
              <a:xfrm>
                <a:off x="11741444" y="102446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4" name="Oval 463">
                <a:extLst>
                  <a:ext uri="{FF2B5EF4-FFF2-40B4-BE49-F238E27FC236}">
                    <a16:creationId xmlns:a16="http://schemas.microsoft.com/office/drawing/2014/main" id="{387DAB1B-181B-4E7E-8BD4-0DC3F46401D3}"/>
                  </a:ext>
                </a:extLst>
              </p:cNvPr>
              <p:cNvSpPr/>
              <p:nvPr/>
            </p:nvSpPr>
            <p:spPr>
              <a:xfrm>
                <a:off x="75076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5" name="Oval 464">
                <a:extLst>
                  <a:ext uri="{FF2B5EF4-FFF2-40B4-BE49-F238E27FC236}">
                    <a16:creationId xmlns:a16="http://schemas.microsoft.com/office/drawing/2014/main" id="{44F29BD1-00C9-4495-B699-267D7DAD328B}"/>
                  </a:ext>
                </a:extLst>
              </p:cNvPr>
              <p:cNvSpPr/>
              <p:nvPr/>
            </p:nvSpPr>
            <p:spPr>
              <a:xfrm>
                <a:off x="126196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6" name="Oval 465">
                <a:extLst>
                  <a:ext uri="{FF2B5EF4-FFF2-40B4-BE49-F238E27FC236}">
                    <a16:creationId xmlns:a16="http://schemas.microsoft.com/office/drawing/2014/main" id="{6C3985B9-570D-4CEE-9A99-3B0491D7639B}"/>
                  </a:ext>
                </a:extLst>
              </p:cNvPr>
              <p:cNvSpPr/>
              <p:nvPr/>
            </p:nvSpPr>
            <p:spPr>
              <a:xfrm>
                <a:off x="177315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7" name="Oval 466">
                <a:extLst>
                  <a:ext uri="{FF2B5EF4-FFF2-40B4-BE49-F238E27FC236}">
                    <a16:creationId xmlns:a16="http://schemas.microsoft.com/office/drawing/2014/main" id="{A55820D8-4386-49B0-B658-9EBBC3BAFE78}"/>
                  </a:ext>
                </a:extLst>
              </p:cNvPr>
              <p:cNvSpPr/>
              <p:nvPr/>
            </p:nvSpPr>
            <p:spPr>
              <a:xfrm>
                <a:off x="228435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8" name="Oval 467">
                <a:extLst>
                  <a:ext uri="{FF2B5EF4-FFF2-40B4-BE49-F238E27FC236}">
                    <a16:creationId xmlns:a16="http://schemas.microsoft.com/office/drawing/2014/main" id="{CD0156B3-0173-480C-8B20-B7BCD5AE8E2F}"/>
                  </a:ext>
                </a:extLst>
              </p:cNvPr>
              <p:cNvSpPr/>
              <p:nvPr/>
            </p:nvSpPr>
            <p:spPr>
              <a:xfrm>
                <a:off x="279554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9" name="Oval 468">
                <a:extLst>
                  <a:ext uri="{FF2B5EF4-FFF2-40B4-BE49-F238E27FC236}">
                    <a16:creationId xmlns:a16="http://schemas.microsoft.com/office/drawing/2014/main" id="{0FFD9D8B-7EB2-4C11-8067-05999846F61C}"/>
                  </a:ext>
                </a:extLst>
              </p:cNvPr>
              <p:cNvSpPr/>
              <p:nvPr/>
            </p:nvSpPr>
            <p:spPr>
              <a:xfrm>
                <a:off x="330673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0" name="Oval 469">
                <a:extLst>
                  <a:ext uri="{FF2B5EF4-FFF2-40B4-BE49-F238E27FC236}">
                    <a16:creationId xmlns:a16="http://schemas.microsoft.com/office/drawing/2014/main" id="{63507B80-F47C-4743-9129-801E8DF9C6EA}"/>
                  </a:ext>
                </a:extLst>
              </p:cNvPr>
              <p:cNvSpPr/>
              <p:nvPr/>
            </p:nvSpPr>
            <p:spPr>
              <a:xfrm>
                <a:off x="381793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1" name="Oval 470">
                <a:extLst>
                  <a:ext uri="{FF2B5EF4-FFF2-40B4-BE49-F238E27FC236}">
                    <a16:creationId xmlns:a16="http://schemas.microsoft.com/office/drawing/2014/main" id="{992429FB-F737-40C1-AB45-1235139509A7}"/>
                  </a:ext>
                </a:extLst>
              </p:cNvPr>
              <p:cNvSpPr/>
              <p:nvPr/>
            </p:nvSpPr>
            <p:spPr>
              <a:xfrm>
                <a:off x="432912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2" name="Oval 471">
                <a:extLst>
                  <a:ext uri="{FF2B5EF4-FFF2-40B4-BE49-F238E27FC236}">
                    <a16:creationId xmlns:a16="http://schemas.microsoft.com/office/drawing/2014/main" id="{CF3FA129-E56A-4786-A0A1-474DC7D3A98D}"/>
                  </a:ext>
                </a:extLst>
              </p:cNvPr>
              <p:cNvSpPr/>
              <p:nvPr/>
            </p:nvSpPr>
            <p:spPr>
              <a:xfrm>
                <a:off x="484032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3" name="Oval 472">
                <a:extLst>
                  <a:ext uri="{FF2B5EF4-FFF2-40B4-BE49-F238E27FC236}">
                    <a16:creationId xmlns:a16="http://schemas.microsoft.com/office/drawing/2014/main" id="{40F90E19-C4B4-46AA-997D-795126CB3023}"/>
                  </a:ext>
                </a:extLst>
              </p:cNvPr>
              <p:cNvSpPr/>
              <p:nvPr/>
            </p:nvSpPr>
            <p:spPr>
              <a:xfrm>
                <a:off x="535151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4" name="Oval 473">
                <a:extLst>
                  <a:ext uri="{FF2B5EF4-FFF2-40B4-BE49-F238E27FC236}">
                    <a16:creationId xmlns:a16="http://schemas.microsoft.com/office/drawing/2014/main" id="{56028F25-2908-402F-9318-8D24B0EFDD24}"/>
                  </a:ext>
                </a:extLst>
              </p:cNvPr>
              <p:cNvSpPr/>
              <p:nvPr/>
            </p:nvSpPr>
            <p:spPr>
              <a:xfrm>
                <a:off x="586270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5" name="Oval 474">
                <a:extLst>
                  <a:ext uri="{FF2B5EF4-FFF2-40B4-BE49-F238E27FC236}">
                    <a16:creationId xmlns:a16="http://schemas.microsoft.com/office/drawing/2014/main" id="{563440B0-1CA0-4617-A5BB-F55E02A7A487}"/>
                  </a:ext>
                </a:extLst>
              </p:cNvPr>
              <p:cNvSpPr/>
              <p:nvPr/>
            </p:nvSpPr>
            <p:spPr>
              <a:xfrm>
                <a:off x="637390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6" name="Oval 475">
                <a:extLst>
                  <a:ext uri="{FF2B5EF4-FFF2-40B4-BE49-F238E27FC236}">
                    <a16:creationId xmlns:a16="http://schemas.microsoft.com/office/drawing/2014/main" id="{048BFA2F-6139-40B0-9DA5-DBE952073452}"/>
                  </a:ext>
                </a:extLst>
              </p:cNvPr>
              <p:cNvSpPr/>
              <p:nvPr/>
            </p:nvSpPr>
            <p:spPr>
              <a:xfrm>
                <a:off x="688509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7" name="Oval 476">
                <a:extLst>
                  <a:ext uri="{FF2B5EF4-FFF2-40B4-BE49-F238E27FC236}">
                    <a16:creationId xmlns:a16="http://schemas.microsoft.com/office/drawing/2014/main" id="{F98AB9D7-DBA4-4B81-ADA9-54A72DC58C04}"/>
                  </a:ext>
                </a:extLst>
              </p:cNvPr>
              <p:cNvSpPr/>
              <p:nvPr/>
            </p:nvSpPr>
            <p:spPr>
              <a:xfrm>
                <a:off x="739629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8" name="Oval 477">
                <a:extLst>
                  <a:ext uri="{FF2B5EF4-FFF2-40B4-BE49-F238E27FC236}">
                    <a16:creationId xmlns:a16="http://schemas.microsoft.com/office/drawing/2014/main" id="{14CA61BB-92EE-4304-995F-A0BF1694781A}"/>
                  </a:ext>
                </a:extLst>
              </p:cNvPr>
              <p:cNvSpPr/>
              <p:nvPr/>
            </p:nvSpPr>
            <p:spPr>
              <a:xfrm>
                <a:off x="790748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9" name="Oval 478">
                <a:extLst>
                  <a:ext uri="{FF2B5EF4-FFF2-40B4-BE49-F238E27FC236}">
                    <a16:creationId xmlns:a16="http://schemas.microsoft.com/office/drawing/2014/main" id="{2DA83619-296D-433F-BF6D-88EFD65254CF}"/>
                  </a:ext>
                </a:extLst>
              </p:cNvPr>
              <p:cNvSpPr/>
              <p:nvPr/>
            </p:nvSpPr>
            <p:spPr>
              <a:xfrm>
                <a:off x="841867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0" name="Oval 479">
                <a:extLst>
                  <a:ext uri="{FF2B5EF4-FFF2-40B4-BE49-F238E27FC236}">
                    <a16:creationId xmlns:a16="http://schemas.microsoft.com/office/drawing/2014/main" id="{8FD59F38-9260-4A47-A752-B6AC13C9DEC2}"/>
                  </a:ext>
                </a:extLst>
              </p:cNvPr>
              <p:cNvSpPr/>
              <p:nvPr/>
            </p:nvSpPr>
            <p:spPr>
              <a:xfrm>
                <a:off x="892987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1" name="Oval 480">
                <a:extLst>
                  <a:ext uri="{FF2B5EF4-FFF2-40B4-BE49-F238E27FC236}">
                    <a16:creationId xmlns:a16="http://schemas.microsoft.com/office/drawing/2014/main" id="{D52F0CF0-870C-4FA7-9412-CAFB8E37BEE1}"/>
                  </a:ext>
                </a:extLst>
              </p:cNvPr>
              <p:cNvSpPr/>
              <p:nvPr/>
            </p:nvSpPr>
            <p:spPr>
              <a:xfrm>
                <a:off x="9441067"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2" name="Oval 481">
                <a:extLst>
                  <a:ext uri="{FF2B5EF4-FFF2-40B4-BE49-F238E27FC236}">
                    <a16:creationId xmlns:a16="http://schemas.microsoft.com/office/drawing/2014/main" id="{5E6A3C1A-3AF0-4558-98C3-769EED5C8828}"/>
                  </a:ext>
                </a:extLst>
              </p:cNvPr>
              <p:cNvSpPr/>
              <p:nvPr/>
            </p:nvSpPr>
            <p:spPr>
              <a:xfrm>
                <a:off x="9952261"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3" name="Oval 482">
                <a:extLst>
                  <a:ext uri="{FF2B5EF4-FFF2-40B4-BE49-F238E27FC236}">
                    <a16:creationId xmlns:a16="http://schemas.microsoft.com/office/drawing/2014/main" id="{93126635-A64F-42D6-9E83-A0D981F6EE07}"/>
                  </a:ext>
                </a:extLst>
              </p:cNvPr>
              <p:cNvSpPr/>
              <p:nvPr/>
            </p:nvSpPr>
            <p:spPr>
              <a:xfrm>
                <a:off x="10463455"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4" name="Oval 483">
                <a:extLst>
                  <a:ext uri="{FF2B5EF4-FFF2-40B4-BE49-F238E27FC236}">
                    <a16:creationId xmlns:a16="http://schemas.microsoft.com/office/drawing/2014/main" id="{3AECA43C-7DF6-4325-9B63-3D281345B577}"/>
                  </a:ext>
                </a:extLst>
              </p:cNvPr>
              <p:cNvSpPr/>
              <p:nvPr/>
            </p:nvSpPr>
            <p:spPr>
              <a:xfrm>
                <a:off x="10974649"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5" name="Oval 484">
                <a:extLst>
                  <a:ext uri="{FF2B5EF4-FFF2-40B4-BE49-F238E27FC236}">
                    <a16:creationId xmlns:a16="http://schemas.microsoft.com/office/drawing/2014/main" id="{C034EBE1-1880-4CFD-B14F-9F82A9FA91B1}"/>
                  </a:ext>
                </a:extLst>
              </p:cNvPr>
              <p:cNvSpPr/>
              <p:nvPr/>
            </p:nvSpPr>
            <p:spPr>
              <a:xfrm>
                <a:off x="11485843" y="143990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E217F55B-6F8F-4971-A0FF-49C6A2CD3BFE}"/>
                </a:ext>
              </a:extLst>
            </p:cNvPr>
            <p:cNvGrpSpPr/>
            <p:nvPr/>
          </p:nvGrpSpPr>
          <p:grpSpPr>
            <a:xfrm>
              <a:off x="495172" y="5239765"/>
              <a:ext cx="11291991" cy="45719"/>
              <a:chOff x="495172" y="5239765"/>
              <a:chExt cx="11291991" cy="45719"/>
            </a:xfrm>
          </p:grpSpPr>
          <p:sp>
            <p:nvSpPr>
              <p:cNvPr id="396" name="Oval 395">
                <a:extLst>
                  <a:ext uri="{FF2B5EF4-FFF2-40B4-BE49-F238E27FC236}">
                    <a16:creationId xmlns:a16="http://schemas.microsoft.com/office/drawing/2014/main" id="{76FB0CED-4769-46D7-AC3A-9E5548282FEA}"/>
                  </a:ext>
                </a:extLst>
              </p:cNvPr>
              <p:cNvSpPr/>
              <p:nvPr/>
            </p:nvSpPr>
            <p:spPr>
              <a:xfrm>
                <a:off x="49517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7" name="Oval 396">
                <a:extLst>
                  <a:ext uri="{FF2B5EF4-FFF2-40B4-BE49-F238E27FC236}">
                    <a16:creationId xmlns:a16="http://schemas.microsoft.com/office/drawing/2014/main" id="{F65489CC-A0A7-433A-B672-0AC9DDCC0271}"/>
                  </a:ext>
                </a:extLst>
              </p:cNvPr>
              <p:cNvSpPr/>
              <p:nvPr/>
            </p:nvSpPr>
            <p:spPr>
              <a:xfrm>
                <a:off x="100636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8" name="Oval 397">
                <a:extLst>
                  <a:ext uri="{FF2B5EF4-FFF2-40B4-BE49-F238E27FC236}">
                    <a16:creationId xmlns:a16="http://schemas.microsoft.com/office/drawing/2014/main" id="{56FF4EDC-9BDE-4328-A2E4-4E174814AA78}"/>
                  </a:ext>
                </a:extLst>
              </p:cNvPr>
              <p:cNvSpPr/>
              <p:nvPr/>
            </p:nvSpPr>
            <p:spPr>
              <a:xfrm>
                <a:off x="151756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9" name="Oval 398">
                <a:extLst>
                  <a:ext uri="{FF2B5EF4-FFF2-40B4-BE49-F238E27FC236}">
                    <a16:creationId xmlns:a16="http://schemas.microsoft.com/office/drawing/2014/main" id="{600FFFF9-093B-49F9-BAED-534E5D290001}"/>
                  </a:ext>
                </a:extLst>
              </p:cNvPr>
              <p:cNvSpPr/>
              <p:nvPr/>
            </p:nvSpPr>
            <p:spPr>
              <a:xfrm>
                <a:off x="202875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0" name="Oval 399">
                <a:extLst>
                  <a:ext uri="{FF2B5EF4-FFF2-40B4-BE49-F238E27FC236}">
                    <a16:creationId xmlns:a16="http://schemas.microsoft.com/office/drawing/2014/main" id="{E87E29C8-7A18-49B3-A488-5E44283491EE}"/>
                  </a:ext>
                </a:extLst>
              </p:cNvPr>
              <p:cNvSpPr/>
              <p:nvPr/>
            </p:nvSpPr>
            <p:spPr>
              <a:xfrm>
                <a:off x="253994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Oval 400">
                <a:extLst>
                  <a:ext uri="{FF2B5EF4-FFF2-40B4-BE49-F238E27FC236}">
                    <a16:creationId xmlns:a16="http://schemas.microsoft.com/office/drawing/2014/main" id="{02085C20-F9F9-4BFB-9125-4A1E78F29C4D}"/>
                  </a:ext>
                </a:extLst>
              </p:cNvPr>
              <p:cNvSpPr/>
              <p:nvPr/>
            </p:nvSpPr>
            <p:spPr>
              <a:xfrm>
                <a:off x="305114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2" name="Oval 401">
                <a:extLst>
                  <a:ext uri="{FF2B5EF4-FFF2-40B4-BE49-F238E27FC236}">
                    <a16:creationId xmlns:a16="http://schemas.microsoft.com/office/drawing/2014/main" id="{AD06E74D-7C36-4868-9E79-D7CD695CC0E1}"/>
                  </a:ext>
                </a:extLst>
              </p:cNvPr>
              <p:cNvSpPr/>
              <p:nvPr/>
            </p:nvSpPr>
            <p:spPr>
              <a:xfrm>
                <a:off x="356233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3" name="Oval 402">
                <a:extLst>
                  <a:ext uri="{FF2B5EF4-FFF2-40B4-BE49-F238E27FC236}">
                    <a16:creationId xmlns:a16="http://schemas.microsoft.com/office/drawing/2014/main" id="{AFD280F3-4162-4352-B7DE-0B094121C245}"/>
                  </a:ext>
                </a:extLst>
              </p:cNvPr>
              <p:cNvSpPr/>
              <p:nvPr/>
            </p:nvSpPr>
            <p:spPr>
              <a:xfrm>
                <a:off x="407353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4" name="Oval 403">
                <a:extLst>
                  <a:ext uri="{FF2B5EF4-FFF2-40B4-BE49-F238E27FC236}">
                    <a16:creationId xmlns:a16="http://schemas.microsoft.com/office/drawing/2014/main" id="{3F544E65-99C2-45B3-8B6E-CD03957A9DC9}"/>
                  </a:ext>
                </a:extLst>
              </p:cNvPr>
              <p:cNvSpPr/>
              <p:nvPr/>
            </p:nvSpPr>
            <p:spPr>
              <a:xfrm>
                <a:off x="458472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5" name="Oval 404">
                <a:extLst>
                  <a:ext uri="{FF2B5EF4-FFF2-40B4-BE49-F238E27FC236}">
                    <a16:creationId xmlns:a16="http://schemas.microsoft.com/office/drawing/2014/main" id="{1DD24C16-BA30-4222-9BCC-F5F983EE7262}"/>
                  </a:ext>
                </a:extLst>
              </p:cNvPr>
              <p:cNvSpPr/>
              <p:nvPr/>
            </p:nvSpPr>
            <p:spPr>
              <a:xfrm>
                <a:off x="509591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6" name="Oval 405">
                <a:extLst>
                  <a:ext uri="{FF2B5EF4-FFF2-40B4-BE49-F238E27FC236}">
                    <a16:creationId xmlns:a16="http://schemas.microsoft.com/office/drawing/2014/main" id="{2027BE7F-E7BD-41E0-ACDB-6416EA40D9CB}"/>
                  </a:ext>
                </a:extLst>
              </p:cNvPr>
              <p:cNvSpPr/>
              <p:nvPr/>
            </p:nvSpPr>
            <p:spPr>
              <a:xfrm>
                <a:off x="560711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7" name="Oval 406">
                <a:extLst>
                  <a:ext uri="{FF2B5EF4-FFF2-40B4-BE49-F238E27FC236}">
                    <a16:creationId xmlns:a16="http://schemas.microsoft.com/office/drawing/2014/main" id="{B6D3C4EF-3A5A-41A9-9E4D-0C8CA66B5CCE}"/>
                  </a:ext>
                </a:extLst>
              </p:cNvPr>
              <p:cNvSpPr/>
              <p:nvPr/>
            </p:nvSpPr>
            <p:spPr>
              <a:xfrm>
                <a:off x="611830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8" name="Oval 407">
                <a:extLst>
                  <a:ext uri="{FF2B5EF4-FFF2-40B4-BE49-F238E27FC236}">
                    <a16:creationId xmlns:a16="http://schemas.microsoft.com/office/drawing/2014/main" id="{37AF6B8E-A502-46E5-ACAF-EDE5CCE827CC}"/>
                  </a:ext>
                </a:extLst>
              </p:cNvPr>
              <p:cNvSpPr/>
              <p:nvPr/>
            </p:nvSpPr>
            <p:spPr>
              <a:xfrm>
                <a:off x="662950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 name="Oval 408">
                <a:extLst>
                  <a:ext uri="{FF2B5EF4-FFF2-40B4-BE49-F238E27FC236}">
                    <a16:creationId xmlns:a16="http://schemas.microsoft.com/office/drawing/2014/main" id="{87D81D42-2538-40D4-9259-6BDCF913DB16}"/>
                  </a:ext>
                </a:extLst>
              </p:cNvPr>
              <p:cNvSpPr/>
              <p:nvPr/>
            </p:nvSpPr>
            <p:spPr>
              <a:xfrm>
                <a:off x="714069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 name="Oval 409">
                <a:extLst>
                  <a:ext uri="{FF2B5EF4-FFF2-40B4-BE49-F238E27FC236}">
                    <a16:creationId xmlns:a16="http://schemas.microsoft.com/office/drawing/2014/main" id="{56D18B59-4CD5-4BC0-AD93-E03E3C3983E1}"/>
                  </a:ext>
                </a:extLst>
              </p:cNvPr>
              <p:cNvSpPr/>
              <p:nvPr/>
            </p:nvSpPr>
            <p:spPr>
              <a:xfrm>
                <a:off x="765188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1" name="Oval 410">
                <a:extLst>
                  <a:ext uri="{FF2B5EF4-FFF2-40B4-BE49-F238E27FC236}">
                    <a16:creationId xmlns:a16="http://schemas.microsoft.com/office/drawing/2014/main" id="{B5719F46-61A8-4106-9E2A-BA09599976D6}"/>
                  </a:ext>
                </a:extLst>
              </p:cNvPr>
              <p:cNvSpPr/>
              <p:nvPr/>
            </p:nvSpPr>
            <p:spPr>
              <a:xfrm>
                <a:off x="816308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2" name="Oval 411">
                <a:extLst>
                  <a:ext uri="{FF2B5EF4-FFF2-40B4-BE49-F238E27FC236}">
                    <a16:creationId xmlns:a16="http://schemas.microsoft.com/office/drawing/2014/main" id="{5153FA8F-DA74-4ED2-9DF8-77312C38581F}"/>
                  </a:ext>
                </a:extLst>
              </p:cNvPr>
              <p:cNvSpPr/>
              <p:nvPr/>
            </p:nvSpPr>
            <p:spPr>
              <a:xfrm>
                <a:off x="867427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3" name="Oval 412">
                <a:extLst>
                  <a:ext uri="{FF2B5EF4-FFF2-40B4-BE49-F238E27FC236}">
                    <a16:creationId xmlns:a16="http://schemas.microsoft.com/office/drawing/2014/main" id="{A277CED5-21F0-4057-95E0-B61AEAC18616}"/>
                  </a:ext>
                </a:extLst>
              </p:cNvPr>
              <p:cNvSpPr/>
              <p:nvPr/>
            </p:nvSpPr>
            <p:spPr>
              <a:xfrm>
                <a:off x="9185470"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4" name="Oval 413">
                <a:extLst>
                  <a:ext uri="{FF2B5EF4-FFF2-40B4-BE49-F238E27FC236}">
                    <a16:creationId xmlns:a16="http://schemas.microsoft.com/office/drawing/2014/main" id="{5B0AE743-C824-4C1E-9EE6-13F5A8A72175}"/>
                  </a:ext>
                </a:extLst>
              </p:cNvPr>
              <p:cNvSpPr/>
              <p:nvPr/>
            </p:nvSpPr>
            <p:spPr>
              <a:xfrm>
                <a:off x="969666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5" name="Oval 414">
                <a:extLst>
                  <a:ext uri="{FF2B5EF4-FFF2-40B4-BE49-F238E27FC236}">
                    <a16:creationId xmlns:a16="http://schemas.microsoft.com/office/drawing/2014/main" id="{5DFC863E-46BF-4981-9A5C-10BC27220855}"/>
                  </a:ext>
                </a:extLst>
              </p:cNvPr>
              <p:cNvSpPr/>
              <p:nvPr/>
            </p:nvSpPr>
            <p:spPr>
              <a:xfrm>
                <a:off x="10207858"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6" name="Oval 415">
                <a:extLst>
                  <a:ext uri="{FF2B5EF4-FFF2-40B4-BE49-F238E27FC236}">
                    <a16:creationId xmlns:a16="http://schemas.microsoft.com/office/drawing/2014/main" id="{8D42325D-211C-4C82-8203-F6E17A65F2B7}"/>
                  </a:ext>
                </a:extLst>
              </p:cNvPr>
              <p:cNvSpPr/>
              <p:nvPr/>
            </p:nvSpPr>
            <p:spPr>
              <a:xfrm>
                <a:off x="10719052"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7" name="Oval 416">
                <a:extLst>
                  <a:ext uri="{FF2B5EF4-FFF2-40B4-BE49-F238E27FC236}">
                    <a16:creationId xmlns:a16="http://schemas.microsoft.com/office/drawing/2014/main" id="{AEBF1868-ED7E-4AB8-AE20-E7F2E653F684}"/>
                  </a:ext>
                </a:extLst>
              </p:cNvPr>
              <p:cNvSpPr/>
              <p:nvPr/>
            </p:nvSpPr>
            <p:spPr>
              <a:xfrm>
                <a:off x="11230246"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8" name="Oval 417">
                <a:extLst>
                  <a:ext uri="{FF2B5EF4-FFF2-40B4-BE49-F238E27FC236}">
                    <a16:creationId xmlns:a16="http://schemas.microsoft.com/office/drawing/2014/main" id="{749E0689-D42E-4DD8-BED0-160A39BE5BC9}"/>
                  </a:ext>
                </a:extLst>
              </p:cNvPr>
              <p:cNvSpPr/>
              <p:nvPr/>
            </p:nvSpPr>
            <p:spPr>
              <a:xfrm>
                <a:off x="11741444" y="52397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9" name="Oval 418">
              <a:extLst>
                <a:ext uri="{FF2B5EF4-FFF2-40B4-BE49-F238E27FC236}">
                  <a16:creationId xmlns:a16="http://schemas.microsoft.com/office/drawing/2014/main" id="{32DB9ABA-BC59-4865-888E-C6474C6B3890}"/>
                </a:ext>
              </a:extLst>
            </p:cNvPr>
            <p:cNvSpPr/>
            <p:nvPr/>
          </p:nvSpPr>
          <p:spPr>
            <a:xfrm>
              <a:off x="75076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0" name="Oval 419">
              <a:extLst>
                <a:ext uri="{FF2B5EF4-FFF2-40B4-BE49-F238E27FC236}">
                  <a16:creationId xmlns:a16="http://schemas.microsoft.com/office/drawing/2014/main" id="{F4EECD48-7C64-4CFD-A7D3-9176C25A4288}"/>
                </a:ext>
              </a:extLst>
            </p:cNvPr>
            <p:cNvSpPr/>
            <p:nvPr/>
          </p:nvSpPr>
          <p:spPr>
            <a:xfrm>
              <a:off x="126196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1" name="Oval 420">
              <a:extLst>
                <a:ext uri="{FF2B5EF4-FFF2-40B4-BE49-F238E27FC236}">
                  <a16:creationId xmlns:a16="http://schemas.microsoft.com/office/drawing/2014/main" id="{60F92B12-1104-4F26-B6F0-8F68AAD81E33}"/>
                </a:ext>
              </a:extLst>
            </p:cNvPr>
            <p:cNvSpPr/>
            <p:nvPr/>
          </p:nvSpPr>
          <p:spPr>
            <a:xfrm>
              <a:off x="177315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2" name="Oval 421">
              <a:extLst>
                <a:ext uri="{FF2B5EF4-FFF2-40B4-BE49-F238E27FC236}">
                  <a16:creationId xmlns:a16="http://schemas.microsoft.com/office/drawing/2014/main" id="{300E4885-EB9E-4325-8DAC-8E234F609932}"/>
                </a:ext>
              </a:extLst>
            </p:cNvPr>
            <p:cNvSpPr/>
            <p:nvPr/>
          </p:nvSpPr>
          <p:spPr>
            <a:xfrm>
              <a:off x="228435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3" name="Oval 422">
              <a:extLst>
                <a:ext uri="{FF2B5EF4-FFF2-40B4-BE49-F238E27FC236}">
                  <a16:creationId xmlns:a16="http://schemas.microsoft.com/office/drawing/2014/main" id="{F74C195F-D6CA-45F6-84CC-3F1E6C42F6B7}"/>
                </a:ext>
              </a:extLst>
            </p:cNvPr>
            <p:cNvSpPr/>
            <p:nvPr/>
          </p:nvSpPr>
          <p:spPr>
            <a:xfrm>
              <a:off x="279554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4" name="Oval 423">
              <a:extLst>
                <a:ext uri="{FF2B5EF4-FFF2-40B4-BE49-F238E27FC236}">
                  <a16:creationId xmlns:a16="http://schemas.microsoft.com/office/drawing/2014/main" id="{8DE9F583-5B75-4084-8AD4-392369B20B25}"/>
                </a:ext>
              </a:extLst>
            </p:cNvPr>
            <p:cNvSpPr/>
            <p:nvPr/>
          </p:nvSpPr>
          <p:spPr>
            <a:xfrm>
              <a:off x="330673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5" name="Oval 424">
              <a:extLst>
                <a:ext uri="{FF2B5EF4-FFF2-40B4-BE49-F238E27FC236}">
                  <a16:creationId xmlns:a16="http://schemas.microsoft.com/office/drawing/2014/main" id="{9517C488-3B26-4AFD-97C1-408EBDFCED2F}"/>
                </a:ext>
              </a:extLst>
            </p:cNvPr>
            <p:cNvSpPr/>
            <p:nvPr/>
          </p:nvSpPr>
          <p:spPr>
            <a:xfrm>
              <a:off x="381793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6" name="Oval 425">
              <a:extLst>
                <a:ext uri="{FF2B5EF4-FFF2-40B4-BE49-F238E27FC236}">
                  <a16:creationId xmlns:a16="http://schemas.microsoft.com/office/drawing/2014/main" id="{6BA83ED5-29DF-497E-82A7-76AF4E598E7B}"/>
                </a:ext>
              </a:extLst>
            </p:cNvPr>
            <p:cNvSpPr/>
            <p:nvPr/>
          </p:nvSpPr>
          <p:spPr>
            <a:xfrm>
              <a:off x="432912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7" name="Oval 426">
              <a:extLst>
                <a:ext uri="{FF2B5EF4-FFF2-40B4-BE49-F238E27FC236}">
                  <a16:creationId xmlns:a16="http://schemas.microsoft.com/office/drawing/2014/main" id="{0347A694-A30D-4B98-B67D-944E9102094A}"/>
                </a:ext>
              </a:extLst>
            </p:cNvPr>
            <p:cNvSpPr/>
            <p:nvPr/>
          </p:nvSpPr>
          <p:spPr>
            <a:xfrm>
              <a:off x="484032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8" name="Oval 427">
              <a:extLst>
                <a:ext uri="{FF2B5EF4-FFF2-40B4-BE49-F238E27FC236}">
                  <a16:creationId xmlns:a16="http://schemas.microsoft.com/office/drawing/2014/main" id="{5899760E-9A89-403B-8259-3B1E1B150711}"/>
                </a:ext>
              </a:extLst>
            </p:cNvPr>
            <p:cNvSpPr/>
            <p:nvPr/>
          </p:nvSpPr>
          <p:spPr>
            <a:xfrm>
              <a:off x="535151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9" name="Oval 428">
              <a:extLst>
                <a:ext uri="{FF2B5EF4-FFF2-40B4-BE49-F238E27FC236}">
                  <a16:creationId xmlns:a16="http://schemas.microsoft.com/office/drawing/2014/main" id="{E13C8B11-CAE1-4CF5-9BB6-F715FE6FA396}"/>
                </a:ext>
              </a:extLst>
            </p:cNvPr>
            <p:cNvSpPr/>
            <p:nvPr/>
          </p:nvSpPr>
          <p:spPr>
            <a:xfrm>
              <a:off x="586270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Oval 429">
              <a:extLst>
                <a:ext uri="{FF2B5EF4-FFF2-40B4-BE49-F238E27FC236}">
                  <a16:creationId xmlns:a16="http://schemas.microsoft.com/office/drawing/2014/main" id="{31DA8380-210F-4A54-AF3E-8BFA1DE9808E}"/>
                </a:ext>
              </a:extLst>
            </p:cNvPr>
            <p:cNvSpPr/>
            <p:nvPr/>
          </p:nvSpPr>
          <p:spPr>
            <a:xfrm>
              <a:off x="637390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1" name="Oval 430">
              <a:extLst>
                <a:ext uri="{FF2B5EF4-FFF2-40B4-BE49-F238E27FC236}">
                  <a16:creationId xmlns:a16="http://schemas.microsoft.com/office/drawing/2014/main" id="{B112EA88-37A6-41F9-9B6B-A35065C96A0F}"/>
                </a:ext>
              </a:extLst>
            </p:cNvPr>
            <p:cNvSpPr/>
            <p:nvPr/>
          </p:nvSpPr>
          <p:spPr>
            <a:xfrm>
              <a:off x="688509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2" name="Oval 431">
              <a:extLst>
                <a:ext uri="{FF2B5EF4-FFF2-40B4-BE49-F238E27FC236}">
                  <a16:creationId xmlns:a16="http://schemas.microsoft.com/office/drawing/2014/main" id="{065FE5E2-90BB-4BB2-97ED-36216B5C075D}"/>
                </a:ext>
              </a:extLst>
            </p:cNvPr>
            <p:cNvSpPr/>
            <p:nvPr/>
          </p:nvSpPr>
          <p:spPr>
            <a:xfrm>
              <a:off x="739629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3" name="Oval 432">
              <a:extLst>
                <a:ext uri="{FF2B5EF4-FFF2-40B4-BE49-F238E27FC236}">
                  <a16:creationId xmlns:a16="http://schemas.microsoft.com/office/drawing/2014/main" id="{46CC4476-0829-4E4A-9FBC-711E6F3F8178}"/>
                </a:ext>
              </a:extLst>
            </p:cNvPr>
            <p:cNvSpPr/>
            <p:nvPr/>
          </p:nvSpPr>
          <p:spPr>
            <a:xfrm>
              <a:off x="790748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Oval 433">
              <a:extLst>
                <a:ext uri="{FF2B5EF4-FFF2-40B4-BE49-F238E27FC236}">
                  <a16:creationId xmlns:a16="http://schemas.microsoft.com/office/drawing/2014/main" id="{A42C6D9B-D19C-4FFA-A22C-7B9F3F035516}"/>
                </a:ext>
              </a:extLst>
            </p:cNvPr>
            <p:cNvSpPr/>
            <p:nvPr/>
          </p:nvSpPr>
          <p:spPr>
            <a:xfrm>
              <a:off x="841867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5" name="Oval 434">
              <a:extLst>
                <a:ext uri="{FF2B5EF4-FFF2-40B4-BE49-F238E27FC236}">
                  <a16:creationId xmlns:a16="http://schemas.microsoft.com/office/drawing/2014/main" id="{F7F5CE0F-4E27-48AD-9195-1CEC63BC86D1}"/>
                </a:ext>
              </a:extLst>
            </p:cNvPr>
            <p:cNvSpPr/>
            <p:nvPr/>
          </p:nvSpPr>
          <p:spPr>
            <a:xfrm>
              <a:off x="892987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6" name="Oval 435">
              <a:extLst>
                <a:ext uri="{FF2B5EF4-FFF2-40B4-BE49-F238E27FC236}">
                  <a16:creationId xmlns:a16="http://schemas.microsoft.com/office/drawing/2014/main" id="{09F0B145-1665-4763-8179-EC182CB1CF48}"/>
                </a:ext>
              </a:extLst>
            </p:cNvPr>
            <p:cNvSpPr/>
            <p:nvPr/>
          </p:nvSpPr>
          <p:spPr>
            <a:xfrm>
              <a:off x="9441067"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7" name="Oval 436">
              <a:extLst>
                <a:ext uri="{FF2B5EF4-FFF2-40B4-BE49-F238E27FC236}">
                  <a16:creationId xmlns:a16="http://schemas.microsoft.com/office/drawing/2014/main" id="{5BE2EC0F-4496-4B45-B2DB-02BC16E970B0}"/>
                </a:ext>
              </a:extLst>
            </p:cNvPr>
            <p:cNvSpPr/>
            <p:nvPr/>
          </p:nvSpPr>
          <p:spPr>
            <a:xfrm>
              <a:off x="9952261"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8" name="Oval 437">
              <a:extLst>
                <a:ext uri="{FF2B5EF4-FFF2-40B4-BE49-F238E27FC236}">
                  <a16:creationId xmlns:a16="http://schemas.microsoft.com/office/drawing/2014/main" id="{D697ED8C-B6E4-408B-8BDE-ECDBAD5E3128}"/>
                </a:ext>
              </a:extLst>
            </p:cNvPr>
            <p:cNvSpPr/>
            <p:nvPr/>
          </p:nvSpPr>
          <p:spPr>
            <a:xfrm>
              <a:off x="10463455"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9" name="Oval 438">
              <a:extLst>
                <a:ext uri="{FF2B5EF4-FFF2-40B4-BE49-F238E27FC236}">
                  <a16:creationId xmlns:a16="http://schemas.microsoft.com/office/drawing/2014/main" id="{2C54D18E-CCC8-4D79-AC8C-7DA8D81872C2}"/>
                </a:ext>
              </a:extLst>
            </p:cNvPr>
            <p:cNvSpPr/>
            <p:nvPr/>
          </p:nvSpPr>
          <p:spPr>
            <a:xfrm>
              <a:off x="10974649"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0" name="Oval 439">
              <a:extLst>
                <a:ext uri="{FF2B5EF4-FFF2-40B4-BE49-F238E27FC236}">
                  <a16:creationId xmlns:a16="http://schemas.microsoft.com/office/drawing/2014/main" id="{D0E1912F-ED01-485C-82F9-7E7933A13966}"/>
                </a:ext>
              </a:extLst>
            </p:cNvPr>
            <p:cNvSpPr/>
            <p:nvPr/>
          </p:nvSpPr>
          <p:spPr>
            <a:xfrm>
              <a:off x="11485843" y="5655200"/>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3" name="Oval 532">
              <a:extLst>
                <a:ext uri="{FF2B5EF4-FFF2-40B4-BE49-F238E27FC236}">
                  <a16:creationId xmlns:a16="http://schemas.microsoft.com/office/drawing/2014/main" id="{CC2EE9B5-1E5F-498B-A2AF-E77E6AA0D1FD}"/>
                </a:ext>
              </a:extLst>
            </p:cNvPr>
            <p:cNvSpPr/>
            <p:nvPr/>
          </p:nvSpPr>
          <p:spPr>
            <a:xfrm>
              <a:off x="49517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4" name="Oval 533">
              <a:extLst>
                <a:ext uri="{FF2B5EF4-FFF2-40B4-BE49-F238E27FC236}">
                  <a16:creationId xmlns:a16="http://schemas.microsoft.com/office/drawing/2014/main" id="{97F9C5CF-49E2-404C-B0AE-2D39B6475FF4}"/>
                </a:ext>
              </a:extLst>
            </p:cNvPr>
            <p:cNvSpPr/>
            <p:nvPr/>
          </p:nvSpPr>
          <p:spPr>
            <a:xfrm>
              <a:off x="100636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5" name="Oval 534">
              <a:extLst>
                <a:ext uri="{FF2B5EF4-FFF2-40B4-BE49-F238E27FC236}">
                  <a16:creationId xmlns:a16="http://schemas.microsoft.com/office/drawing/2014/main" id="{AEF2EDE4-8119-409D-A21C-B0DF06AC324F}"/>
                </a:ext>
              </a:extLst>
            </p:cNvPr>
            <p:cNvSpPr/>
            <p:nvPr/>
          </p:nvSpPr>
          <p:spPr>
            <a:xfrm>
              <a:off x="151756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6" name="Oval 535">
              <a:extLst>
                <a:ext uri="{FF2B5EF4-FFF2-40B4-BE49-F238E27FC236}">
                  <a16:creationId xmlns:a16="http://schemas.microsoft.com/office/drawing/2014/main" id="{DEC05ACE-DB2D-48C4-AF22-BF5F2675F737}"/>
                </a:ext>
              </a:extLst>
            </p:cNvPr>
            <p:cNvSpPr/>
            <p:nvPr/>
          </p:nvSpPr>
          <p:spPr>
            <a:xfrm>
              <a:off x="202875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7" name="Oval 536">
              <a:extLst>
                <a:ext uri="{FF2B5EF4-FFF2-40B4-BE49-F238E27FC236}">
                  <a16:creationId xmlns:a16="http://schemas.microsoft.com/office/drawing/2014/main" id="{3AB35422-195F-48E1-8751-60BBB0AC8AAB}"/>
                </a:ext>
              </a:extLst>
            </p:cNvPr>
            <p:cNvSpPr/>
            <p:nvPr/>
          </p:nvSpPr>
          <p:spPr>
            <a:xfrm>
              <a:off x="253994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8" name="Oval 537">
              <a:extLst>
                <a:ext uri="{FF2B5EF4-FFF2-40B4-BE49-F238E27FC236}">
                  <a16:creationId xmlns:a16="http://schemas.microsoft.com/office/drawing/2014/main" id="{68DF905E-0D59-4A6C-83B8-212FCE688AC9}"/>
                </a:ext>
              </a:extLst>
            </p:cNvPr>
            <p:cNvSpPr/>
            <p:nvPr/>
          </p:nvSpPr>
          <p:spPr>
            <a:xfrm>
              <a:off x="305114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9" name="Oval 538">
              <a:extLst>
                <a:ext uri="{FF2B5EF4-FFF2-40B4-BE49-F238E27FC236}">
                  <a16:creationId xmlns:a16="http://schemas.microsoft.com/office/drawing/2014/main" id="{D432B0C0-2201-40E5-BF73-2FBCB3CCD055}"/>
                </a:ext>
              </a:extLst>
            </p:cNvPr>
            <p:cNvSpPr/>
            <p:nvPr/>
          </p:nvSpPr>
          <p:spPr>
            <a:xfrm>
              <a:off x="356233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0" name="Oval 539">
              <a:extLst>
                <a:ext uri="{FF2B5EF4-FFF2-40B4-BE49-F238E27FC236}">
                  <a16:creationId xmlns:a16="http://schemas.microsoft.com/office/drawing/2014/main" id="{D5CB028F-EA7A-4784-876B-F0CCB4F453B8}"/>
                </a:ext>
              </a:extLst>
            </p:cNvPr>
            <p:cNvSpPr/>
            <p:nvPr/>
          </p:nvSpPr>
          <p:spPr>
            <a:xfrm>
              <a:off x="407353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1" name="Oval 540">
              <a:extLst>
                <a:ext uri="{FF2B5EF4-FFF2-40B4-BE49-F238E27FC236}">
                  <a16:creationId xmlns:a16="http://schemas.microsoft.com/office/drawing/2014/main" id="{E0D3F206-F8F3-404F-9788-8B625099D57C}"/>
                </a:ext>
              </a:extLst>
            </p:cNvPr>
            <p:cNvSpPr/>
            <p:nvPr/>
          </p:nvSpPr>
          <p:spPr>
            <a:xfrm>
              <a:off x="458472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2" name="Oval 541">
              <a:extLst>
                <a:ext uri="{FF2B5EF4-FFF2-40B4-BE49-F238E27FC236}">
                  <a16:creationId xmlns:a16="http://schemas.microsoft.com/office/drawing/2014/main" id="{86FBD642-A5BE-4B88-8C4C-6064AA094120}"/>
                </a:ext>
              </a:extLst>
            </p:cNvPr>
            <p:cNvSpPr/>
            <p:nvPr/>
          </p:nvSpPr>
          <p:spPr>
            <a:xfrm>
              <a:off x="509591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3" name="Oval 542">
              <a:extLst>
                <a:ext uri="{FF2B5EF4-FFF2-40B4-BE49-F238E27FC236}">
                  <a16:creationId xmlns:a16="http://schemas.microsoft.com/office/drawing/2014/main" id="{0ABFE0CE-F4EA-43E7-91D5-0377C37D7FE6}"/>
                </a:ext>
              </a:extLst>
            </p:cNvPr>
            <p:cNvSpPr/>
            <p:nvPr/>
          </p:nvSpPr>
          <p:spPr>
            <a:xfrm>
              <a:off x="560711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4" name="Oval 543">
              <a:extLst>
                <a:ext uri="{FF2B5EF4-FFF2-40B4-BE49-F238E27FC236}">
                  <a16:creationId xmlns:a16="http://schemas.microsoft.com/office/drawing/2014/main" id="{CA9F6A98-8EB3-4E26-B724-2DCC6FF0B1B8}"/>
                </a:ext>
              </a:extLst>
            </p:cNvPr>
            <p:cNvSpPr/>
            <p:nvPr/>
          </p:nvSpPr>
          <p:spPr>
            <a:xfrm>
              <a:off x="611830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5" name="Oval 544">
              <a:extLst>
                <a:ext uri="{FF2B5EF4-FFF2-40B4-BE49-F238E27FC236}">
                  <a16:creationId xmlns:a16="http://schemas.microsoft.com/office/drawing/2014/main" id="{4BCD56F7-FE45-4D57-B2EA-8B1490559521}"/>
                </a:ext>
              </a:extLst>
            </p:cNvPr>
            <p:cNvSpPr/>
            <p:nvPr/>
          </p:nvSpPr>
          <p:spPr>
            <a:xfrm>
              <a:off x="662950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6" name="Oval 545">
              <a:extLst>
                <a:ext uri="{FF2B5EF4-FFF2-40B4-BE49-F238E27FC236}">
                  <a16:creationId xmlns:a16="http://schemas.microsoft.com/office/drawing/2014/main" id="{2D5C4245-97CE-4F39-BE2C-67743400E3C2}"/>
                </a:ext>
              </a:extLst>
            </p:cNvPr>
            <p:cNvSpPr/>
            <p:nvPr/>
          </p:nvSpPr>
          <p:spPr>
            <a:xfrm>
              <a:off x="714069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7" name="Oval 546">
              <a:extLst>
                <a:ext uri="{FF2B5EF4-FFF2-40B4-BE49-F238E27FC236}">
                  <a16:creationId xmlns:a16="http://schemas.microsoft.com/office/drawing/2014/main" id="{3FC70373-DEF7-4700-839D-AC117854485A}"/>
                </a:ext>
              </a:extLst>
            </p:cNvPr>
            <p:cNvSpPr/>
            <p:nvPr/>
          </p:nvSpPr>
          <p:spPr>
            <a:xfrm>
              <a:off x="765188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8" name="Oval 547">
              <a:extLst>
                <a:ext uri="{FF2B5EF4-FFF2-40B4-BE49-F238E27FC236}">
                  <a16:creationId xmlns:a16="http://schemas.microsoft.com/office/drawing/2014/main" id="{D3A8CA36-DBCF-4F3F-B6AC-2874B4489FD1}"/>
                </a:ext>
              </a:extLst>
            </p:cNvPr>
            <p:cNvSpPr/>
            <p:nvPr/>
          </p:nvSpPr>
          <p:spPr>
            <a:xfrm>
              <a:off x="816308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9" name="Oval 548">
              <a:extLst>
                <a:ext uri="{FF2B5EF4-FFF2-40B4-BE49-F238E27FC236}">
                  <a16:creationId xmlns:a16="http://schemas.microsoft.com/office/drawing/2014/main" id="{694B8633-D018-4E2E-8096-6D1618F16A5C}"/>
                </a:ext>
              </a:extLst>
            </p:cNvPr>
            <p:cNvSpPr/>
            <p:nvPr/>
          </p:nvSpPr>
          <p:spPr>
            <a:xfrm>
              <a:off x="8674276"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0" name="Oval 549">
              <a:extLst>
                <a:ext uri="{FF2B5EF4-FFF2-40B4-BE49-F238E27FC236}">
                  <a16:creationId xmlns:a16="http://schemas.microsoft.com/office/drawing/2014/main" id="{8DE3C3EE-AEA1-40C1-B83A-C5924065072C}"/>
                </a:ext>
              </a:extLst>
            </p:cNvPr>
            <p:cNvSpPr/>
            <p:nvPr/>
          </p:nvSpPr>
          <p:spPr>
            <a:xfrm>
              <a:off x="9185470"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1" name="Oval 550">
              <a:extLst>
                <a:ext uri="{FF2B5EF4-FFF2-40B4-BE49-F238E27FC236}">
                  <a16:creationId xmlns:a16="http://schemas.microsoft.com/office/drawing/2014/main" id="{CB3ABF49-5779-48CB-8509-321ADE61DBBD}"/>
                </a:ext>
              </a:extLst>
            </p:cNvPr>
            <p:cNvSpPr/>
            <p:nvPr/>
          </p:nvSpPr>
          <p:spPr>
            <a:xfrm>
              <a:off x="9696664"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2" name="Oval 551">
              <a:extLst>
                <a:ext uri="{FF2B5EF4-FFF2-40B4-BE49-F238E27FC236}">
                  <a16:creationId xmlns:a16="http://schemas.microsoft.com/office/drawing/2014/main" id="{94602354-AC29-4A8D-A58B-76066C103D33}"/>
                </a:ext>
              </a:extLst>
            </p:cNvPr>
            <p:cNvSpPr/>
            <p:nvPr/>
          </p:nvSpPr>
          <p:spPr>
            <a:xfrm>
              <a:off x="10207858"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3" name="Oval 552">
              <a:extLst>
                <a:ext uri="{FF2B5EF4-FFF2-40B4-BE49-F238E27FC236}">
                  <a16:creationId xmlns:a16="http://schemas.microsoft.com/office/drawing/2014/main" id="{0E18CC61-5297-4E47-BBAB-768480C0F9D6}"/>
                </a:ext>
              </a:extLst>
            </p:cNvPr>
            <p:cNvSpPr/>
            <p:nvPr/>
          </p:nvSpPr>
          <p:spPr>
            <a:xfrm>
              <a:off x="10719052" y="6080046"/>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0551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10</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3" name="Group 2">
            <a:extLst>
              <a:ext uri="{FF2B5EF4-FFF2-40B4-BE49-F238E27FC236}">
                <a16:creationId xmlns:a16="http://schemas.microsoft.com/office/drawing/2014/main" id="{7E69B32A-0402-4D91-8B87-B22F0E868C75}"/>
              </a:ext>
            </a:extLst>
          </p:cNvPr>
          <p:cNvGrpSpPr>
            <a:grpSpLocks noChangeAspect="1"/>
          </p:cNvGrpSpPr>
          <p:nvPr/>
        </p:nvGrpSpPr>
        <p:grpSpPr>
          <a:xfrm>
            <a:off x="455171" y="1055570"/>
            <a:ext cx="11292125" cy="5200458"/>
            <a:chOff x="455171" y="1055570"/>
            <a:chExt cx="11292125" cy="5200458"/>
          </a:xfrm>
        </p:grpSpPr>
        <p:cxnSp>
          <p:nvCxnSpPr>
            <p:cNvPr id="81" name="Straight Connector 80">
              <a:extLst>
                <a:ext uri="{FF2B5EF4-FFF2-40B4-BE49-F238E27FC236}">
                  <a16:creationId xmlns:a16="http://schemas.microsoft.com/office/drawing/2014/main" id="{27C9CF03-C989-4F4C-9445-B6CB81247C44}"/>
                </a:ext>
              </a:extLst>
            </p:cNvPr>
            <p:cNvCxnSpPr/>
            <p:nvPr/>
          </p:nvCxnSpPr>
          <p:spPr>
            <a:xfrm>
              <a:off x="455171" y="1488941"/>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D153FE40-6CA1-4FF9-87C1-120025B1E380}"/>
                </a:ext>
              </a:extLst>
            </p:cNvPr>
            <p:cNvCxnSpPr/>
            <p:nvPr/>
          </p:nvCxnSpPr>
          <p:spPr>
            <a:xfrm>
              <a:off x="455171" y="1922312"/>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9F9B17C6-03B8-4125-83A3-01CCF060991B}"/>
                </a:ext>
              </a:extLst>
            </p:cNvPr>
            <p:cNvCxnSpPr/>
            <p:nvPr/>
          </p:nvCxnSpPr>
          <p:spPr>
            <a:xfrm>
              <a:off x="455171" y="2355683"/>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9D82D9-FD23-4B2C-95B4-3829E9F471D2}"/>
                </a:ext>
              </a:extLst>
            </p:cNvPr>
            <p:cNvCxnSpPr/>
            <p:nvPr/>
          </p:nvCxnSpPr>
          <p:spPr>
            <a:xfrm>
              <a:off x="455171" y="27890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12F0626-D8A3-4D12-9458-E84DF02E0FDA}"/>
                </a:ext>
              </a:extLst>
            </p:cNvPr>
            <p:cNvCxnSpPr/>
            <p:nvPr/>
          </p:nvCxnSpPr>
          <p:spPr>
            <a:xfrm>
              <a:off x="455171" y="3222425"/>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A2A742C-60B9-4AB0-AEB4-0F14ADE1127E}"/>
                </a:ext>
              </a:extLst>
            </p:cNvPr>
            <p:cNvCxnSpPr/>
            <p:nvPr/>
          </p:nvCxnSpPr>
          <p:spPr>
            <a:xfrm>
              <a:off x="455171" y="3655796"/>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C4459EE-9355-4C51-9B9B-396E05B645D8}"/>
                </a:ext>
              </a:extLst>
            </p:cNvPr>
            <p:cNvCxnSpPr/>
            <p:nvPr/>
          </p:nvCxnSpPr>
          <p:spPr>
            <a:xfrm>
              <a:off x="455171" y="4089167"/>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D15FE62-0699-47AA-AF06-6B954ECAC061}"/>
                </a:ext>
              </a:extLst>
            </p:cNvPr>
            <p:cNvCxnSpPr/>
            <p:nvPr/>
          </p:nvCxnSpPr>
          <p:spPr>
            <a:xfrm>
              <a:off x="455171" y="4522538"/>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B4A76B5-D84B-4CF7-9DDE-B98C2E25E0F0}"/>
                </a:ext>
              </a:extLst>
            </p:cNvPr>
            <p:cNvCxnSpPr/>
            <p:nvPr/>
          </p:nvCxnSpPr>
          <p:spPr>
            <a:xfrm>
              <a:off x="455171" y="4955909"/>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EB4FA9AD-B66F-4C0B-AFC0-62C4E4B22CCB}"/>
                </a:ext>
              </a:extLst>
            </p:cNvPr>
            <p:cNvCxnSpPr/>
            <p:nvPr/>
          </p:nvCxnSpPr>
          <p:spPr>
            <a:xfrm>
              <a:off x="455171" y="538928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901E7A53-9001-493D-AF03-48C6972E0996}"/>
                </a:ext>
              </a:extLst>
            </p:cNvPr>
            <p:cNvCxnSpPr/>
            <p:nvPr/>
          </p:nvCxnSpPr>
          <p:spPr>
            <a:xfrm>
              <a:off x="455171" y="5822654"/>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40C9AEB-2019-4E18-A551-325A6A403BC8}"/>
                </a:ext>
              </a:extLst>
            </p:cNvPr>
            <p:cNvGrpSpPr/>
            <p:nvPr/>
          </p:nvGrpSpPr>
          <p:grpSpPr>
            <a:xfrm>
              <a:off x="455171" y="1055570"/>
              <a:ext cx="10425912" cy="5200458"/>
              <a:chOff x="455171" y="1055570"/>
              <a:chExt cx="10425912" cy="4767084"/>
            </a:xfrm>
          </p:grpSpPr>
          <p:cxnSp>
            <p:nvCxnSpPr>
              <p:cNvPr id="6" name="Straight Connector 5">
                <a:extLst>
                  <a:ext uri="{FF2B5EF4-FFF2-40B4-BE49-F238E27FC236}">
                    <a16:creationId xmlns:a16="http://schemas.microsoft.com/office/drawing/2014/main" id="{9A33C46A-67F4-4F41-B43A-DDD31F20E5AC}"/>
                  </a:ext>
                </a:extLst>
              </p:cNvPr>
              <p:cNvCxnSpPr/>
              <p:nvPr/>
            </p:nvCxnSpPr>
            <p:spPr>
              <a:xfrm>
                <a:off x="4551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23357CF9-6840-4313-A279-352FA0C30859}"/>
                  </a:ext>
                </a:extLst>
              </p:cNvPr>
              <p:cNvCxnSpPr/>
              <p:nvPr/>
            </p:nvCxnSpPr>
            <p:spPr>
              <a:xfrm>
                <a:off x="8883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4EE3531-1D5F-4F71-9C52-A5D9E546E18F}"/>
                  </a:ext>
                </a:extLst>
              </p:cNvPr>
              <p:cNvCxnSpPr/>
              <p:nvPr/>
            </p:nvCxnSpPr>
            <p:spPr>
              <a:xfrm>
                <a:off x="131707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3FCE9744-9716-49C5-8D06-5FD60A45F5A0}"/>
                  </a:ext>
                </a:extLst>
              </p:cNvPr>
              <p:cNvCxnSpPr/>
              <p:nvPr/>
            </p:nvCxnSpPr>
            <p:spPr>
              <a:xfrm>
                <a:off x="175021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22F0C554-5396-46E6-AB59-7152A8C00454}"/>
                  </a:ext>
                </a:extLst>
              </p:cNvPr>
              <p:cNvCxnSpPr/>
              <p:nvPr/>
            </p:nvCxnSpPr>
            <p:spPr>
              <a:xfrm>
                <a:off x="21920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5D31C45-4A40-4107-A983-E4B224F5BBD5}"/>
                  </a:ext>
                </a:extLst>
              </p:cNvPr>
              <p:cNvCxnSpPr/>
              <p:nvPr/>
            </p:nvCxnSpPr>
            <p:spPr>
              <a:xfrm>
                <a:off x="26252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305A7176-A067-4917-A183-4BDC19E54AD0}"/>
                  </a:ext>
                </a:extLst>
              </p:cNvPr>
              <p:cNvCxnSpPr/>
              <p:nvPr/>
            </p:nvCxnSpPr>
            <p:spPr>
              <a:xfrm>
                <a:off x="305399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D120358-B3B0-400F-86FD-AAC937A68754}"/>
                  </a:ext>
                </a:extLst>
              </p:cNvPr>
              <p:cNvCxnSpPr/>
              <p:nvPr/>
            </p:nvCxnSpPr>
            <p:spPr>
              <a:xfrm>
                <a:off x="348713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EFB23792-DB3B-484E-B952-71098E6BCE02}"/>
                  </a:ext>
                </a:extLst>
              </p:cNvPr>
              <p:cNvCxnSpPr/>
              <p:nvPr/>
            </p:nvCxnSpPr>
            <p:spPr>
              <a:xfrm>
                <a:off x="39333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C813C7D-5208-44A9-A0C2-C1E18C6E9B1E}"/>
                  </a:ext>
                </a:extLst>
              </p:cNvPr>
              <p:cNvCxnSpPr/>
              <p:nvPr/>
            </p:nvCxnSpPr>
            <p:spPr>
              <a:xfrm>
                <a:off x="43665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6F3B07C-5D79-4E90-A139-AAC5F7C8DE99}"/>
                  </a:ext>
                </a:extLst>
              </p:cNvPr>
              <p:cNvCxnSpPr/>
              <p:nvPr/>
            </p:nvCxnSpPr>
            <p:spPr>
              <a:xfrm>
                <a:off x="479529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EE931F0E-922F-4283-B4F4-C9CC3B333753}"/>
                  </a:ext>
                </a:extLst>
              </p:cNvPr>
              <p:cNvCxnSpPr/>
              <p:nvPr/>
            </p:nvCxnSpPr>
            <p:spPr>
              <a:xfrm>
                <a:off x="522843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CCAF788-E8A0-4588-8F3F-00058908B2F0}"/>
                  </a:ext>
                </a:extLst>
              </p:cNvPr>
              <p:cNvCxnSpPr/>
              <p:nvPr/>
            </p:nvCxnSpPr>
            <p:spPr>
              <a:xfrm>
                <a:off x="56703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1009C87D-4FA7-4CEC-801A-B9C1A9D06A41}"/>
                  </a:ext>
                </a:extLst>
              </p:cNvPr>
              <p:cNvCxnSpPr/>
              <p:nvPr/>
            </p:nvCxnSpPr>
            <p:spPr>
              <a:xfrm>
                <a:off x="61034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ABC1E5E6-8E97-4A7F-9B5A-2938B62B048C}"/>
                  </a:ext>
                </a:extLst>
              </p:cNvPr>
              <p:cNvCxnSpPr/>
              <p:nvPr/>
            </p:nvCxnSpPr>
            <p:spPr>
              <a:xfrm>
                <a:off x="6532214"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1D4D4A4E-34DA-4620-800A-831C2F769802}"/>
                  </a:ext>
                </a:extLst>
              </p:cNvPr>
              <p:cNvCxnSpPr/>
              <p:nvPr/>
            </p:nvCxnSpPr>
            <p:spPr>
              <a:xfrm>
                <a:off x="696535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8D499E67-CE9B-445B-8E4F-6CE78D8EBBC8}"/>
                  </a:ext>
                </a:extLst>
              </p:cNvPr>
              <p:cNvCxnSpPr/>
              <p:nvPr/>
            </p:nvCxnSpPr>
            <p:spPr>
              <a:xfrm>
                <a:off x="740286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9C9B7CF9-63A1-45C8-A1C0-CB4772B7EA0B}"/>
                  </a:ext>
                </a:extLst>
              </p:cNvPr>
              <p:cNvCxnSpPr/>
              <p:nvPr/>
            </p:nvCxnSpPr>
            <p:spPr>
              <a:xfrm>
                <a:off x="783600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599C212-72FC-4004-9501-844F69C2BF00}"/>
                  </a:ext>
                </a:extLst>
              </p:cNvPr>
              <p:cNvCxnSpPr/>
              <p:nvPr/>
            </p:nvCxnSpPr>
            <p:spPr>
              <a:xfrm>
                <a:off x="82822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19FAAB31-DA1B-484C-8242-FF43877901A7}"/>
                  </a:ext>
                </a:extLst>
              </p:cNvPr>
              <p:cNvCxnSpPr/>
              <p:nvPr/>
            </p:nvCxnSpPr>
            <p:spPr>
              <a:xfrm>
                <a:off x="87154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A9745C9B-14BD-4A3F-8B12-AF0D6EFFC235}"/>
                  </a:ext>
                </a:extLst>
              </p:cNvPr>
              <p:cNvCxnSpPr/>
              <p:nvPr/>
            </p:nvCxnSpPr>
            <p:spPr>
              <a:xfrm>
                <a:off x="9144161"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E6C0DE6E-65B3-42CB-9289-51ECA5AE8329}"/>
                  </a:ext>
                </a:extLst>
              </p:cNvPr>
              <p:cNvCxnSpPr/>
              <p:nvPr/>
            </p:nvCxnSpPr>
            <p:spPr>
              <a:xfrm>
                <a:off x="9577300"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BC04F94C-CC30-4F2C-9A30-CBAA49C0D2AC}"/>
                  </a:ext>
                </a:extLst>
              </p:cNvPr>
              <p:cNvCxnSpPr/>
              <p:nvPr/>
            </p:nvCxnSpPr>
            <p:spPr>
              <a:xfrm>
                <a:off x="100191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C9219315-30D5-4BE4-BBC6-590090D2D1D5}"/>
                  </a:ext>
                </a:extLst>
              </p:cNvPr>
              <p:cNvCxnSpPr/>
              <p:nvPr/>
            </p:nvCxnSpPr>
            <p:spPr>
              <a:xfrm>
                <a:off x="104523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39BF642-5D4D-49FF-A01C-C038EFA41047}"/>
                  </a:ext>
                </a:extLst>
              </p:cNvPr>
              <p:cNvCxnSpPr/>
              <p:nvPr/>
            </p:nvCxnSpPr>
            <p:spPr>
              <a:xfrm>
                <a:off x="10881083"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30" name="Straight Connector 129">
              <a:extLst>
                <a:ext uri="{FF2B5EF4-FFF2-40B4-BE49-F238E27FC236}">
                  <a16:creationId xmlns:a16="http://schemas.microsoft.com/office/drawing/2014/main" id="{58F16DEC-1CEE-42D1-B48D-80BF000A1EBC}"/>
                </a:ext>
              </a:extLst>
            </p:cNvPr>
            <p:cNvCxnSpPr/>
            <p:nvPr/>
          </p:nvCxnSpPr>
          <p:spPr>
            <a:xfrm>
              <a:off x="11314222"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B5B4B48B-016A-441A-870A-5A36DD874BCA}"/>
                </a:ext>
              </a:extLst>
            </p:cNvPr>
            <p:cNvCxnSpPr/>
            <p:nvPr/>
          </p:nvCxnSpPr>
          <p:spPr>
            <a:xfrm>
              <a:off x="11747296" y="1055570"/>
              <a:ext cx="0" cy="4767084"/>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353A4F5E-1719-4B4F-BEBF-F605CC9AE4E7}"/>
                </a:ext>
              </a:extLst>
            </p:cNvPr>
            <p:cNvCxnSpPr>
              <a:cxnSpLocks/>
            </p:cNvCxnSpPr>
            <p:nvPr/>
          </p:nvCxnSpPr>
          <p:spPr>
            <a:xfrm>
              <a:off x="455171" y="6256028"/>
              <a:ext cx="10425912"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D33637E3-F3DE-429B-AF71-6DECBC830356}"/>
                </a:ext>
              </a:extLst>
            </p:cNvPr>
            <p:cNvCxnSpPr/>
            <p:nvPr/>
          </p:nvCxnSpPr>
          <p:spPr>
            <a:xfrm>
              <a:off x="455171" y="1055570"/>
              <a:ext cx="11292125" cy="0"/>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9527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535EED2-6700-47F9-AF8C-BD779EDCB6E8}"/>
              </a:ext>
            </a:extLst>
          </p:cNvPr>
          <p:cNvSpPr>
            <a:spLocks noGrp="1"/>
          </p:cNvSpPr>
          <p:nvPr>
            <p:ph type="ftr" sz="quarter" idx="11"/>
          </p:nvPr>
        </p:nvSpPr>
        <p:spPr/>
        <p:txBody>
          <a:bodyPr/>
          <a:lstStyle/>
          <a:p>
            <a:pPr>
              <a:defRPr/>
            </a:pPr>
            <a:r>
              <a:rPr lang="en-GB" dirty="0"/>
              <a:t>Curriculum Prioritisation for Primary Maths</a:t>
            </a:r>
          </a:p>
        </p:txBody>
      </p:sp>
      <p:sp>
        <p:nvSpPr>
          <p:cNvPr id="4" name="TextBox 3">
            <a:extLst>
              <a:ext uri="{FF2B5EF4-FFF2-40B4-BE49-F238E27FC236}">
                <a16:creationId xmlns:a16="http://schemas.microsoft.com/office/drawing/2014/main" id="{88117ADD-FE8D-49F8-A8F6-14017A4C1B29}"/>
              </a:ext>
            </a:extLst>
          </p:cNvPr>
          <p:cNvSpPr txBox="1"/>
          <p:nvPr/>
        </p:nvSpPr>
        <p:spPr>
          <a:xfrm>
            <a:off x="594008" y="1202211"/>
            <a:ext cx="11262632" cy="3039294"/>
          </a:xfrm>
          <a:prstGeom prst="rect">
            <a:avLst/>
          </a:prstGeom>
          <a:noFill/>
        </p:spPr>
        <p:txBody>
          <a:bodyPr wrap="square">
            <a:spAutoFit/>
          </a:bodyPr>
          <a:lstStyle/>
          <a:p>
            <a:pPr>
              <a:spcBef>
                <a:spcPts val="1200"/>
              </a:spcBef>
              <a:spcAft>
                <a:spcPts val="300"/>
              </a:spcAft>
            </a:pPr>
            <a:r>
              <a:rPr lang="en-GB" sz="2000" dirty="0">
                <a:solidFill>
                  <a:schemeClr val="tx1">
                    <a:lumMod val="65000"/>
                    <a:lumOff val="35000"/>
                  </a:schemeClr>
                </a:solidFill>
                <a:effectLst/>
                <a:latin typeface="Arial" panose="020B0604020202020204" pitchFamily="34" charset="0"/>
                <a:cs typeface="Arial" panose="020B0604020202020204" pitchFamily="34" charset="0"/>
              </a:rPr>
              <a:t>These materials heavily reflect the prioritisation approach of the ready-to-progress criteria in the </a:t>
            </a:r>
            <a:r>
              <a:rPr lang="en-GB" sz="2000" dirty="0">
                <a:solidFill>
                  <a:schemeClr val="tx1">
                    <a:lumMod val="65000"/>
                    <a:lumOff val="3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DfE Primary Mathematics Guidance 2020</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and on the </a:t>
            </a:r>
            <a:r>
              <a:rPr lang="en-GB" sz="2000" dirty="0">
                <a:solidFill>
                  <a:schemeClr val="tx1">
                    <a:lumMod val="65000"/>
                    <a:lumOff val="3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PPTs that exemplify them</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on the NCETM website. They also include other relevant National Curriculum content. Related sections of the</a:t>
            </a:r>
            <a:r>
              <a:rPr lang="en-GB" sz="2000" dirty="0">
                <a:solidFill>
                  <a:schemeClr val="tx1">
                    <a:lumMod val="65000"/>
                    <a:lumOff val="35000"/>
                  </a:schemeClr>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NCETM Primary Mastery Professional Development Materials</a:t>
            </a:r>
            <a:r>
              <a:rPr lang="en-GB" sz="2000" dirty="0">
                <a:solidFill>
                  <a:schemeClr val="tx1">
                    <a:lumMod val="65000"/>
                    <a:lumOff val="35000"/>
                  </a:schemeClr>
                </a:solidFill>
                <a:effectLst/>
                <a:latin typeface="Arial" panose="020B0604020202020204" pitchFamily="34" charset="0"/>
                <a:cs typeface="Arial" panose="020B0604020202020204" pitchFamily="34" charset="0"/>
              </a:rPr>
              <a:t> provide small-step teaching guidance.</a:t>
            </a:r>
          </a:p>
          <a:p>
            <a:pPr>
              <a:spcBef>
                <a:spcPts val="1200"/>
              </a:spcBef>
              <a:spcAft>
                <a:spcPts val="300"/>
              </a:spcAft>
            </a:pPr>
            <a:r>
              <a:rPr lang="en-GB" b="1" dirty="0">
                <a:solidFill>
                  <a:schemeClr val="tx1">
                    <a:lumMod val="65000"/>
                    <a:lumOff val="35000"/>
                  </a:schemeClr>
                </a:solidFill>
                <a:latin typeface="Arial" panose="020B0604020202020204" pitchFamily="34" charset="0"/>
                <a:cs typeface="Arial" panose="020B0604020202020204" pitchFamily="34" charset="0"/>
              </a:rPr>
              <a:t>Ready-to-progress criteria addressed by this unit</a:t>
            </a:r>
          </a:p>
          <a:p>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Teaching of this unit supports the following criteria from the ‘DfE Mathematics Guidance: key stages 1 &amp; 2’ (the 335-page document available as a download)</a:t>
            </a:r>
          </a:p>
          <a:p>
            <a:pPr marL="285750" lvl="0" indent="-285750">
              <a:buFont typeface="Arial" panose="020B0604020202020204" pitchFamily="34" charset="0"/>
              <a:buChar char="•"/>
              <a:tabLst>
                <a:tab pos="228600" algn="l"/>
                <a:tab pos="457200" algn="l"/>
              </a:tabLst>
            </a:pPr>
            <a:r>
              <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hlinkClick r:id="rId6"/>
              </a:rPr>
              <a:t>4G-3 Page 201</a:t>
            </a:r>
            <a:endParaRPr lang="en-GB" sz="16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n-GB" sz="105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itle 1">
            <a:extLst>
              <a:ext uri="{FF2B5EF4-FFF2-40B4-BE49-F238E27FC236}">
                <a16:creationId xmlns:a16="http://schemas.microsoft.com/office/drawing/2014/main" id="{08D72010-6BB7-4450-87EA-D90CA78A311D}"/>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a:t>
            </a:r>
            <a:r>
              <a:rPr lang="en-GB" sz="2400" b="1" i="0" u="none" strike="noStrike">
                <a:effectLst/>
              </a:rPr>
              <a:t>Unit 10</a:t>
            </a:r>
            <a:endParaRPr lang="en-GB" sz="2400" b="1" dirty="0"/>
          </a:p>
        </p:txBody>
      </p:sp>
    </p:spTree>
    <p:extLst>
      <p:ext uri="{BB962C8B-B14F-4D97-AF65-F5344CB8AC3E}">
        <p14:creationId xmlns:p14="http://schemas.microsoft.com/office/powerpoint/2010/main" val="3591541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p:nvPr>
        </p:nvSpPr>
        <p:spPr/>
        <p:txBody>
          <a:bodyPr>
            <a:noAutofit/>
          </a:bodyPr>
          <a:lstStyle/>
          <a:p>
            <a:r>
              <a:rPr lang="en-GB" dirty="0"/>
              <a:t>Year 4, Unit 10</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dirty="0"/>
              <a:t>Curriculum Prioritisation for Primary Maths</a:t>
            </a:r>
          </a:p>
        </p:txBody>
      </p:sp>
      <p:grpSp>
        <p:nvGrpSpPr>
          <p:cNvPr id="3" name="Group 2">
            <a:extLst>
              <a:ext uri="{FF2B5EF4-FFF2-40B4-BE49-F238E27FC236}">
                <a16:creationId xmlns:a16="http://schemas.microsoft.com/office/drawing/2014/main" id="{B26A6978-D540-4570-8D87-47C3FEA37464}"/>
              </a:ext>
            </a:extLst>
          </p:cNvPr>
          <p:cNvGrpSpPr/>
          <p:nvPr/>
        </p:nvGrpSpPr>
        <p:grpSpPr>
          <a:xfrm>
            <a:off x="439072" y="1035687"/>
            <a:ext cx="11336871" cy="5241897"/>
            <a:chOff x="439072" y="1035687"/>
            <a:chExt cx="11336871" cy="5241897"/>
          </a:xfrm>
        </p:grpSpPr>
        <p:grpSp>
          <p:nvGrpSpPr>
            <p:cNvPr id="142" name="Group 141">
              <a:extLst>
                <a:ext uri="{FF2B5EF4-FFF2-40B4-BE49-F238E27FC236}">
                  <a16:creationId xmlns:a16="http://schemas.microsoft.com/office/drawing/2014/main" id="{B9EADB52-74C3-47D9-8E64-7AA3C34CFA39}"/>
                </a:ext>
              </a:extLst>
            </p:cNvPr>
            <p:cNvGrpSpPr/>
            <p:nvPr/>
          </p:nvGrpSpPr>
          <p:grpSpPr>
            <a:xfrm>
              <a:off x="439072" y="1035687"/>
              <a:ext cx="11336871" cy="45719"/>
              <a:chOff x="439072" y="1035687"/>
              <a:chExt cx="11336871" cy="45719"/>
            </a:xfrm>
          </p:grpSpPr>
          <p:sp>
            <p:nvSpPr>
              <p:cNvPr id="143" name="Oval 142">
                <a:extLst>
                  <a:ext uri="{FF2B5EF4-FFF2-40B4-BE49-F238E27FC236}">
                    <a16:creationId xmlns:a16="http://schemas.microsoft.com/office/drawing/2014/main" id="{4F753B4C-6AE5-4043-8587-1083CFB0B8B6}"/>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4" name="Oval 143">
                <a:extLst>
                  <a:ext uri="{FF2B5EF4-FFF2-40B4-BE49-F238E27FC236}">
                    <a16:creationId xmlns:a16="http://schemas.microsoft.com/office/drawing/2014/main" id="{D9743D26-2C98-4CFF-9086-317E998ED3D5}"/>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Oval 144">
                <a:extLst>
                  <a:ext uri="{FF2B5EF4-FFF2-40B4-BE49-F238E27FC236}">
                    <a16:creationId xmlns:a16="http://schemas.microsoft.com/office/drawing/2014/main" id="{EC2F4969-8CB2-46BD-AE8C-35F2157C916A}"/>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7" name="Oval 146">
                <a:extLst>
                  <a:ext uri="{FF2B5EF4-FFF2-40B4-BE49-F238E27FC236}">
                    <a16:creationId xmlns:a16="http://schemas.microsoft.com/office/drawing/2014/main" id="{7CB216E5-655D-4740-86B0-24A5BB529769}"/>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Oval 148">
                <a:extLst>
                  <a:ext uri="{FF2B5EF4-FFF2-40B4-BE49-F238E27FC236}">
                    <a16:creationId xmlns:a16="http://schemas.microsoft.com/office/drawing/2014/main" id="{411D5AB7-6034-45B9-B4A5-8510FD46F7F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0" name="Oval 149">
                <a:extLst>
                  <a:ext uri="{FF2B5EF4-FFF2-40B4-BE49-F238E27FC236}">
                    <a16:creationId xmlns:a16="http://schemas.microsoft.com/office/drawing/2014/main" id="{DCDB8C76-3288-41D5-8AFC-2EF9E818A38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Oval 150">
                <a:extLst>
                  <a:ext uri="{FF2B5EF4-FFF2-40B4-BE49-F238E27FC236}">
                    <a16:creationId xmlns:a16="http://schemas.microsoft.com/office/drawing/2014/main" id="{11A227D7-680A-4FB6-89C9-E92ECF8C241F}"/>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2" name="Oval 151">
                <a:extLst>
                  <a:ext uri="{FF2B5EF4-FFF2-40B4-BE49-F238E27FC236}">
                    <a16:creationId xmlns:a16="http://schemas.microsoft.com/office/drawing/2014/main" id="{A244BFFE-0624-4962-89FE-621D20EBF8AA}"/>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Oval 152">
                <a:extLst>
                  <a:ext uri="{FF2B5EF4-FFF2-40B4-BE49-F238E27FC236}">
                    <a16:creationId xmlns:a16="http://schemas.microsoft.com/office/drawing/2014/main" id="{146E3411-3D23-4FF6-AC3B-9B47476562BC}"/>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Oval 153">
                <a:extLst>
                  <a:ext uri="{FF2B5EF4-FFF2-40B4-BE49-F238E27FC236}">
                    <a16:creationId xmlns:a16="http://schemas.microsoft.com/office/drawing/2014/main" id="{92B8D22B-6073-4ACD-A58E-49DFF20017D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5" name="Oval 154">
                <a:extLst>
                  <a:ext uri="{FF2B5EF4-FFF2-40B4-BE49-F238E27FC236}">
                    <a16:creationId xmlns:a16="http://schemas.microsoft.com/office/drawing/2014/main" id="{7C25C98C-6685-434B-B34D-AD6E99F7A380}"/>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6" name="Oval 155">
                <a:extLst>
                  <a:ext uri="{FF2B5EF4-FFF2-40B4-BE49-F238E27FC236}">
                    <a16:creationId xmlns:a16="http://schemas.microsoft.com/office/drawing/2014/main" id="{EA8E0094-3704-495A-8782-1B09709B72F8}"/>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Oval 156">
                <a:extLst>
                  <a:ext uri="{FF2B5EF4-FFF2-40B4-BE49-F238E27FC236}">
                    <a16:creationId xmlns:a16="http://schemas.microsoft.com/office/drawing/2014/main" id="{C3F7BD91-86A1-4377-AB61-2194D8A5B8B9}"/>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8" name="Oval 157">
                <a:extLst>
                  <a:ext uri="{FF2B5EF4-FFF2-40B4-BE49-F238E27FC236}">
                    <a16:creationId xmlns:a16="http://schemas.microsoft.com/office/drawing/2014/main" id="{D08C49E4-6082-4AB7-A817-05E7615167DE}"/>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9" name="Oval 158">
                <a:extLst>
                  <a:ext uri="{FF2B5EF4-FFF2-40B4-BE49-F238E27FC236}">
                    <a16:creationId xmlns:a16="http://schemas.microsoft.com/office/drawing/2014/main" id="{8530E2A1-F6CB-4957-B7D9-ECA49329EB6F}"/>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0" name="Oval 159">
                <a:extLst>
                  <a:ext uri="{FF2B5EF4-FFF2-40B4-BE49-F238E27FC236}">
                    <a16:creationId xmlns:a16="http://schemas.microsoft.com/office/drawing/2014/main" id="{6D7535C4-5933-47ED-9E67-851E97EF912B}"/>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1" name="Oval 160">
                <a:extLst>
                  <a:ext uri="{FF2B5EF4-FFF2-40B4-BE49-F238E27FC236}">
                    <a16:creationId xmlns:a16="http://schemas.microsoft.com/office/drawing/2014/main" id="{AF72E75F-2BA5-4E46-BA80-D713A03617D8}"/>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2" name="Oval 161">
                <a:extLst>
                  <a:ext uri="{FF2B5EF4-FFF2-40B4-BE49-F238E27FC236}">
                    <a16:creationId xmlns:a16="http://schemas.microsoft.com/office/drawing/2014/main" id="{DFC591CB-2549-4929-99D4-9CD80C2EBD38}"/>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Oval 162">
                <a:extLst>
                  <a:ext uri="{FF2B5EF4-FFF2-40B4-BE49-F238E27FC236}">
                    <a16:creationId xmlns:a16="http://schemas.microsoft.com/office/drawing/2014/main" id="{BE999ADB-1F1C-415D-8D9E-085023002E5D}"/>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4" name="Oval 163">
                <a:extLst>
                  <a:ext uri="{FF2B5EF4-FFF2-40B4-BE49-F238E27FC236}">
                    <a16:creationId xmlns:a16="http://schemas.microsoft.com/office/drawing/2014/main" id="{1F1AD900-DE2C-4712-855D-DEA0DCCCB26C}"/>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5" name="Oval 164">
                <a:extLst>
                  <a:ext uri="{FF2B5EF4-FFF2-40B4-BE49-F238E27FC236}">
                    <a16:creationId xmlns:a16="http://schemas.microsoft.com/office/drawing/2014/main" id="{8B6F457E-F8F7-4BC4-B020-27BE79AA7E6F}"/>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Oval 165">
                <a:extLst>
                  <a:ext uri="{FF2B5EF4-FFF2-40B4-BE49-F238E27FC236}">
                    <a16:creationId xmlns:a16="http://schemas.microsoft.com/office/drawing/2014/main" id="{7D08E4AE-9EAF-45D3-BFA0-D63873B0D84C}"/>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7" name="Oval 166">
                <a:extLst>
                  <a:ext uri="{FF2B5EF4-FFF2-40B4-BE49-F238E27FC236}">
                    <a16:creationId xmlns:a16="http://schemas.microsoft.com/office/drawing/2014/main" id="{FCDC0763-0D49-4668-8977-7DF1B239F922}"/>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Oval 167">
                <a:extLst>
                  <a:ext uri="{FF2B5EF4-FFF2-40B4-BE49-F238E27FC236}">
                    <a16:creationId xmlns:a16="http://schemas.microsoft.com/office/drawing/2014/main" id="{B28428B9-9890-4336-BB5C-9D36DA10F4B7}"/>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9" name="Oval 168">
                <a:extLst>
                  <a:ext uri="{FF2B5EF4-FFF2-40B4-BE49-F238E27FC236}">
                    <a16:creationId xmlns:a16="http://schemas.microsoft.com/office/drawing/2014/main" id="{B303B648-19B3-4D15-9511-A3D3C6A36469}"/>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Oval 169">
                <a:extLst>
                  <a:ext uri="{FF2B5EF4-FFF2-40B4-BE49-F238E27FC236}">
                    <a16:creationId xmlns:a16="http://schemas.microsoft.com/office/drawing/2014/main" id="{A236AEAC-A0FE-44D9-B5ED-E58574E5118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1" name="Oval 170">
                <a:extLst>
                  <a:ext uri="{FF2B5EF4-FFF2-40B4-BE49-F238E27FC236}">
                    <a16:creationId xmlns:a16="http://schemas.microsoft.com/office/drawing/2014/main" id="{1454FE95-81BF-4EC8-AFC2-93BAFCE3DFE5}"/>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2" name="Group 171">
              <a:extLst>
                <a:ext uri="{FF2B5EF4-FFF2-40B4-BE49-F238E27FC236}">
                  <a16:creationId xmlns:a16="http://schemas.microsoft.com/office/drawing/2014/main" id="{757F8197-095E-4FC6-91CD-1497F99F4288}"/>
                </a:ext>
              </a:extLst>
            </p:cNvPr>
            <p:cNvGrpSpPr/>
            <p:nvPr/>
          </p:nvGrpSpPr>
          <p:grpSpPr>
            <a:xfrm>
              <a:off x="439072" y="1468702"/>
              <a:ext cx="11336871" cy="45719"/>
              <a:chOff x="439072" y="1035687"/>
              <a:chExt cx="11336871" cy="45719"/>
            </a:xfrm>
          </p:grpSpPr>
          <p:sp>
            <p:nvSpPr>
              <p:cNvPr id="173" name="Oval 172">
                <a:extLst>
                  <a:ext uri="{FF2B5EF4-FFF2-40B4-BE49-F238E27FC236}">
                    <a16:creationId xmlns:a16="http://schemas.microsoft.com/office/drawing/2014/main" id="{3186ECC5-5740-4BF5-9071-ABA3C5AC5015}"/>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Oval 173">
                <a:extLst>
                  <a:ext uri="{FF2B5EF4-FFF2-40B4-BE49-F238E27FC236}">
                    <a16:creationId xmlns:a16="http://schemas.microsoft.com/office/drawing/2014/main" id="{184F58AA-F7A4-41E9-A4D3-9AB1659DD9C8}"/>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5" name="Oval 174">
                <a:extLst>
                  <a:ext uri="{FF2B5EF4-FFF2-40B4-BE49-F238E27FC236}">
                    <a16:creationId xmlns:a16="http://schemas.microsoft.com/office/drawing/2014/main" id="{DEB79FBA-761A-47E7-B5D9-3183A2598BD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6" name="Oval 175">
                <a:extLst>
                  <a:ext uri="{FF2B5EF4-FFF2-40B4-BE49-F238E27FC236}">
                    <a16:creationId xmlns:a16="http://schemas.microsoft.com/office/drawing/2014/main" id="{F00E21B2-C2C8-47E1-9A41-88756E47A279}"/>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7" name="Oval 176">
                <a:extLst>
                  <a:ext uri="{FF2B5EF4-FFF2-40B4-BE49-F238E27FC236}">
                    <a16:creationId xmlns:a16="http://schemas.microsoft.com/office/drawing/2014/main" id="{30098330-BE4B-4AED-9722-293417303FE9}"/>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8" name="Oval 177">
                <a:extLst>
                  <a:ext uri="{FF2B5EF4-FFF2-40B4-BE49-F238E27FC236}">
                    <a16:creationId xmlns:a16="http://schemas.microsoft.com/office/drawing/2014/main" id="{C0261B07-252B-427F-BE1F-D3496FF08704}"/>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9" name="Oval 178">
                <a:extLst>
                  <a:ext uri="{FF2B5EF4-FFF2-40B4-BE49-F238E27FC236}">
                    <a16:creationId xmlns:a16="http://schemas.microsoft.com/office/drawing/2014/main" id="{134644ED-08E5-4590-8DCB-AA12AEEED627}"/>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0" name="Oval 179">
                <a:extLst>
                  <a:ext uri="{FF2B5EF4-FFF2-40B4-BE49-F238E27FC236}">
                    <a16:creationId xmlns:a16="http://schemas.microsoft.com/office/drawing/2014/main" id="{FA2BF82F-7DA0-4D49-9E42-98F70B0FDFF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Oval 180">
                <a:extLst>
                  <a:ext uri="{FF2B5EF4-FFF2-40B4-BE49-F238E27FC236}">
                    <a16:creationId xmlns:a16="http://schemas.microsoft.com/office/drawing/2014/main" id="{D774F1CD-573A-4FC9-8E1D-D33B58FCFEB6}"/>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2" name="Oval 181">
                <a:extLst>
                  <a:ext uri="{FF2B5EF4-FFF2-40B4-BE49-F238E27FC236}">
                    <a16:creationId xmlns:a16="http://schemas.microsoft.com/office/drawing/2014/main" id="{562BFDD6-2F66-4A45-8CEA-587FCB058651}"/>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3" name="Oval 182">
                <a:extLst>
                  <a:ext uri="{FF2B5EF4-FFF2-40B4-BE49-F238E27FC236}">
                    <a16:creationId xmlns:a16="http://schemas.microsoft.com/office/drawing/2014/main" id="{9592BD8E-C265-461E-BCD9-5087D0784A6C}"/>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Oval 183">
                <a:extLst>
                  <a:ext uri="{FF2B5EF4-FFF2-40B4-BE49-F238E27FC236}">
                    <a16:creationId xmlns:a16="http://schemas.microsoft.com/office/drawing/2014/main" id="{38313B35-B196-4B64-9AA0-E3DEF14E563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5" name="Oval 184">
                <a:extLst>
                  <a:ext uri="{FF2B5EF4-FFF2-40B4-BE49-F238E27FC236}">
                    <a16:creationId xmlns:a16="http://schemas.microsoft.com/office/drawing/2014/main" id="{5AA33B86-6C7C-4225-87E6-B5B91CDC50C4}"/>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6" name="Oval 185">
                <a:extLst>
                  <a:ext uri="{FF2B5EF4-FFF2-40B4-BE49-F238E27FC236}">
                    <a16:creationId xmlns:a16="http://schemas.microsoft.com/office/drawing/2014/main" id="{F9E938AA-4823-43F2-A36D-55110235504F}"/>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7" name="Oval 186">
                <a:extLst>
                  <a:ext uri="{FF2B5EF4-FFF2-40B4-BE49-F238E27FC236}">
                    <a16:creationId xmlns:a16="http://schemas.microsoft.com/office/drawing/2014/main" id="{233683CE-5E3E-429A-A2CA-69B2D5AA15C0}"/>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8" name="Oval 187">
                <a:extLst>
                  <a:ext uri="{FF2B5EF4-FFF2-40B4-BE49-F238E27FC236}">
                    <a16:creationId xmlns:a16="http://schemas.microsoft.com/office/drawing/2014/main" id="{34E64A38-BBEE-4445-88D4-548CFC6A29E6}"/>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9" name="Oval 188">
                <a:extLst>
                  <a:ext uri="{FF2B5EF4-FFF2-40B4-BE49-F238E27FC236}">
                    <a16:creationId xmlns:a16="http://schemas.microsoft.com/office/drawing/2014/main" id="{A09767E2-4100-43DF-BCA9-8A8AAC15FD4E}"/>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0" name="Oval 189">
                <a:extLst>
                  <a:ext uri="{FF2B5EF4-FFF2-40B4-BE49-F238E27FC236}">
                    <a16:creationId xmlns:a16="http://schemas.microsoft.com/office/drawing/2014/main" id="{F764959F-6E3B-47B1-9F1A-A0766D1B822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Oval 190">
                <a:extLst>
                  <a:ext uri="{FF2B5EF4-FFF2-40B4-BE49-F238E27FC236}">
                    <a16:creationId xmlns:a16="http://schemas.microsoft.com/office/drawing/2014/main" id="{1CD643B4-37CC-4296-AF17-011A25D57DCE}"/>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2" name="Oval 191">
                <a:extLst>
                  <a:ext uri="{FF2B5EF4-FFF2-40B4-BE49-F238E27FC236}">
                    <a16:creationId xmlns:a16="http://schemas.microsoft.com/office/drawing/2014/main" id="{9C550036-8863-4A02-BDA1-5B4600CA1C51}"/>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3" name="Oval 192">
                <a:extLst>
                  <a:ext uri="{FF2B5EF4-FFF2-40B4-BE49-F238E27FC236}">
                    <a16:creationId xmlns:a16="http://schemas.microsoft.com/office/drawing/2014/main" id="{2FAA3954-6F53-4768-82F9-5709535BFEDA}"/>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4" name="Oval 193">
                <a:extLst>
                  <a:ext uri="{FF2B5EF4-FFF2-40B4-BE49-F238E27FC236}">
                    <a16:creationId xmlns:a16="http://schemas.microsoft.com/office/drawing/2014/main" id="{58FDC307-E32E-4FFB-A816-391F3252DA18}"/>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5" name="Oval 194">
                <a:extLst>
                  <a:ext uri="{FF2B5EF4-FFF2-40B4-BE49-F238E27FC236}">
                    <a16:creationId xmlns:a16="http://schemas.microsoft.com/office/drawing/2014/main" id="{F50C7B31-A07B-4AF0-8CB7-C87C18A512C9}"/>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6" name="Oval 195">
                <a:extLst>
                  <a:ext uri="{FF2B5EF4-FFF2-40B4-BE49-F238E27FC236}">
                    <a16:creationId xmlns:a16="http://schemas.microsoft.com/office/drawing/2014/main" id="{69796204-5EFD-443E-8BEB-9E30464AD63E}"/>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7" name="Oval 196">
                <a:extLst>
                  <a:ext uri="{FF2B5EF4-FFF2-40B4-BE49-F238E27FC236}">
                    <a16:creationId xmlns:a16="http://schemas.microsoft.com/office/drawing/2014/main" id="{1A24266B-2D43-4EB5-B0C0-7D99D761F3F4}"/>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8" name="Oval 197">
                <a:extLst>
                  <a:ext uri="{FF2B5EF4-FFF2-40B4-BE49-F238E27FC236}">
                    <a16:creationId xmlns:a16="http://schemas.microsoft.com/office/drawing/2014/main" id="{BBE18C95-9EA7-4B34-80D8-5FB2B5814ECA}"/>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9" name="Oval 198">
                <a:extLst>
                  <a:ext uri="{FF2B5EF4-FFF2-40B4-BE49-F238E27FC236}">
                    <a16:creationId xmlns:a16="http://schemas.microsoft.com/office/drawing/2014/main" id="{4408572F-C34C-4FFA-BC16-010A9517A67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0" name="Group 199">
              <a:extLst>
                <a:ext uri="{FF2B5EF4-FFF2-40B4-BE49-F238E27FC236}">
                  <a16:creationId xmlns:a16="http://schemas.microsoft.com/office/drawing/2014/main" id="{C89FF3CF-BBA2-4C46-A5BF-698D37D58DDE}"/>
                </a:ext>
              </a:extLst>
            </p:cNvPr>
            <p:cNvGrpSpPr/>
            <p:nvPr/>
          </p:nvGrpSpPr>
          <p:grpSpPr>
            <a:xfrm>
              <a:off x="439072" y="1901717"/>
              <a:ext cx="11336871" cy="45719"/>
              <a:chOff x="439072" y="1035687"/>
              <a:chExt cx="11336871" cy="45719"/>
            </a:xfrm>
          </p:grpSpPr>
          <p:sp>
            <p:nvSpPr>
              <p:cNvPr id="201" name="Oval 200">
                <a:extLst>
                  <a:ext uri="{FF2B5EF4-FFF2-40B4-BE49-F238E27FC236}">
                    <a16:creationId xmlns:a16="http://schemas.microsoft.com/office/drawing/2014/main" id="{65A7E559-15EB-4CDE-ACFF-5F02F967159D}"/>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2" name="Oval 201">
                <a:extLst>
                  <a:ext uri="{FF2B5EF4-FFF2-40B4-BE49-F238E27FC236}">
                    <a16:creationId xmlns:a16="http://schemas.microsoft.com/office/drawing/2014/main" id="{D9DF3099-85F0-48D2-8B84-E18058954989}"/>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3" name="Oval 202">
                <a:extLst>
                  <a:ext uri="{FF2B5EF4-FFF2-40B4-BE49-F238E27FC236}">
                    <a16:creationId xmlns:a16="http://schemas.microsoft.com/office/drawing/2014/main" id="{B3DEEA7D-2083-4977-BEEC-A7D599D815B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4" name="Oval 203">
                <a:extLst>
                  <a:ext uri="{FF2B5EF4-FFF2-40B4-BE49-F238E27FC236}">
                    <a16:creationId xmlns:a16="http://schemas.microsoft.com/office/drawing/2014/main" id="{63201DD0-6059-4460-B7B8-B44AD10D6C4D}"/>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5" name="Oval 204">
                <a:extLst>
                  <a:ext uri="{FF2B5EF4-FFF2-40B4-BE49-F238E27FC236}">
                    <a16:creationId xmlns:a16="http://schemas.microsoft.com/office/drawing/2014/main" id="{50FDF124-4225-43DE-A25C-6417A70F0BB0}"/>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6" name="Oval 205">
                <a:extLst>
                  <a:ext uri="{FF2B5EF4-FFF2-40B4-BE49-F238E27FC236}">
                    <a16:creationId xmlns:a16="http://schemas.microsoft.com/office/drawing/2014/main" id="{04952B33-5037-41C7-9E1B-017927C47F85}"/>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7" name="Oval 206">
                <a:extLst>
                  <a:ext uri="{FF2B5EF4-FFF2-40B4-BE49-F238E27FC236}">
                    <a16:creationId xmlns:a16="http://schemas.microsoft.com/office/drawing/2014/main" id="{3B41F40B-35A7-4372-A986-463EE663B2D4}"/>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8" name="Oval 207">
                <a:extLst>
                  <a:ext uri="{FF2B5EF4-FFF2-40B4-BE49-F238E27FC236}">
                    <a16:creationId xmlns:a16="http://schemas.microsoft.com/office/drawing/2014/main" id="{5C90B28C-F38F-4B7B-A071-6E0978BE04F5}"/>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9" name="Oval 208">
                <a:extLst>
                  <a:ext uri="{FF2B5EF4-FFF2-40B4-BE49-F238E27FC236}">
                    <a16:creationId xmlns:a16="http://schemas.microsoft.com/office/drawing/2014/main" id="{08B515EC-F0A3-4C99-8D6E-B1B6FB10A486}"/>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0" name="Oval 209">
                <a:extLst>
                  <a:ext uri="{FF2B5EF4-FFF2-40B4-BE49-F238E27FC236}">
                    <a16:creationId xmlns:a16="http://schemas.microsoft.com/office/drawing/2014/main" id="{1E157C2D-4CDB-4877-A54A-D59511C6C9BE}"/>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1" name="Oval 210">
                <a:extLst>
                  <a:ext uri="{FF2B5EF4-FFF2-40B4-BE49-F238E27FC236}">
                    <a16:creationId xmlns:a16="http://schemas.microsoft.com/office/drawing/2014/main" id="{7329C19B-340B-414B-8067-6DB978493D6F}"/>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2" name="Oval 211">
                <a:extLst>
                  <a:ext uri="{FF2B5EF4-FFF2-40B4-BE49-F238E27FC236}">
                    <a16:creationId xmlns:a16="http://schemas.microsoft.com/office/drawing/2014/main" id="{0621273B-48E7-4AFD-B80F-56A9A399E3EA}"/>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Oval 212">
                <a:extLst>
                  <a:ext uri="{FF2B5EF4-FFF2-40B4-BE49-F238E27FC236}">
                    <a16:creationId xmlns:a16="http://schemas.microsoft.com/office/drawing/2014/main" id="{3482CCCC-8CCB-4D6F-AF51-D995D34A64D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4" name="Oval 213">
                <a:extLst>
                  <a:ext uri="{FF2B5EF4-FFF2-40B4-BE49-F238E27FC236}">
                    <a16:creationId xmlns:a16="http://schemas.microsoft.com/office/drawing/2014/main" id="{BFFBD891-D748-439D-92B5-6809D204A26E}"/>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 name="Oval 214">
                <a:extLst>
                  <a:ext uri="{FF2B5EF4-FFF2-40B4-BE49-F238E27FC236}">
                    <a16:creationId xmlns:a16="http://schemas.microsoft.com/office/drawing/2014/main" id="{6C4468B8-28BB-4019-AF77-A4E48387038E}"/>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6" name="Oval 215">
                <a:extLst>
                  <a:ext uri="{FF2B5EF4-FFF2-40B4-BE49-F238E27FC236}">
                    <a16:creationId xmlns:a16="http://schemas.microsoft.com/office/drawing/2014/main" id="{E2408E42-106E-4468-BB45-E382BAF1796A}"/>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7" name="Oval 216">
                <a:extLst>
                  <a:ext uri="{FF2B5EF4-FFF2-40B4-BE49-F238E27FC236}">
                    <a16:creationId xmlns:a16="http://schemas.microsoft.com/office/drawing/2014/main" id="{0ABAE0C1-AAC7-4EEC-B61B-A8FCD8A6C5CF}"/>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8" name="Oval 217">
                <a:extLst>
                  <a:ext uri="{FF2B5EF4-FFF2-40B4-BE49-F238E27FC236}">
                    <a16:creationId xmlns:a16="http://schemas.microsoft.com/office/drawing/2014/main" id="{2702C2F2-0768-4555-AF00-DC1D4E97D229}"/>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9" name="Oval 218">
                <a:extLst>
                  <a:ext uri="{FF2B5EF4-FFF2-40B4-BE49-F238E27FC236}">
                    <a16:creationId xmlns:a16="http://schemas.microsoft.com/office/drawing/2014/main" id="{E3B06A7E-CEFB-4E83-A1CD-F0E50E59CC89}"/>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0" name="Oval 219">
                <a:extLst>
                  <a:ext uri="{FF2B5EF4-FFF2-40B4-BE49-F238E27FC236}">
                    <a16:creationId xmlns:a16="http://schemas.microsoft.com/office/drawing/2014/main" id="{925D2F27-F5CB-4DB6-A312-E1A128613E66}"/>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1" name="Oval 220">
                <a:extLst>
                  <a:ext uri="{FF2B5EF4-FFF2-40B4-BE49-F238E27FC236}">
                    <a16:creationId xmlns:a16="http://schemas.microsoft.com/office/drawing/2014/main" id="{5A9B343F-B499-4FFB-94A9-B8BF43A4050E}"/>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2" name="Oval 221">
                <a:extLst>
                  <a:ext uri="{FF2B5EF4-FFF2-40B4-BE49-F238E27FC236}">
                    <a16:creationId xmlns:a16="http://schemas.microsoft.com/office/drawing/2014/main" id="{69EF37CB-E0DF-42B0-AE30-977B4A418B7A}"/>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3" name="Oval 222">
                <a:extLst>
                  <a:ext uri="{FF2B5EF4-FFF2-40B4-BE49-F238E27FC236}">
                    <a16:creationId xmlns:a16="http://schemas.microsoft.com/office/drawing/2014/main" id="{1D097A6E-84D7-49A9-AFBF-14317B71EEF1}"/>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4" name="Oval 223">
                <a:extLst>
                  <a:ext uri="{FF2B5EF4-FFF2-40B4-BE49-F238E27FC236}">
                    <a16:creationId xmlns:a16="http://schemas.microsoft.com/office/drawing/2014/main" id="{5183A6E6-7C94-4D45-9636-0153E2D3A032}"/>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5" name="Oval 224">
                <a:extLst>
                  <a:ext uri="{FF2B5EF4-FFF2-40B4-BE49-F238E27FC236}">
                    <a16:creationId xmlns:a16="http://schemas.microsoft.com/office/drawing/2014/main" id="{AA1F57E9-3D5D-4449-A239-08FC66B8B675}"/>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6" name="Oval 225">
                <a:extLst>
                  <a:ext uri="{FF2B5EF4-FFF2-40B4-BE49-F238E27FC236}">
                    <a16:creationId xmlns:a16="http://schemas.microsoft.com/office/drawing/2014/main" id="{2A57C5B7-6D85-4D50-A3D8-9013D106B786}"/>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7" name="Oval 226">
                <a:extLst>
                  <a:ext uri="{FF2B5EF4-FFF2-40B4-BE49-F238E27FC236}">
                    <a16:creationId xmlns:a16="http://schemas.microsoft.com/office/drawing/2014/main" id="{6E8726AC-E494-45C8-ACBD-FB343CA261C1}"/>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8" name="Group 227">
              <a:extLst>
                <a:ext uri="{FF2B5EF4-FFF2-40B4-BE49-F238E27FC236}">
                  <a16:creationId xmlns:a16="http://schemas.microsoft.com/office/drawing/2014/main" id="{AE0C759E-D715-4111-A555-EF6C3AADE2BE}"/>
                </a:ext>
              </a:extLst>
            </p:cNvPr>
            <p:cNvGrpSpPr/>
            <p:nvPr/>
          </p:nvGrpSpPr>
          <p:grpSpPr>
            <a:xfrm>
              <a:off x="439072" y="2334732"/>
              <a:ext cx="11336871" cy="45719"/>
              <a:chOff x="439072" y="1035687"/>
              <a:chExt cx="11336871" cy="45719"/>
            </a:xfrm>
          </p:grpSpPr>
          <p:sp>
            <p:nvSpPr>
              <p:cNvPr id="229" name="Oval 228">
                <a:extLst>
                  <a:ext uri="{FF2B5EF4-FFF2-40B4-BE49-F238E27FC236}">
                    <a16:creationId xmlns:a16="http://schemas.microsoft.com/office/drawing/2014/main" id="{2B1EFB90-DA7F-4B1A-95BE-E417C09899A4}"/>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0" name="Oval 229">
                <a:extLst>
                  <a:ext uri="{FF2B5EF4-FFF2-40B4-BE49-F238E27FC236}">
                    <a16:creationId xmlns:a16="http://schemas.microsoft.com/office/drawing/2014/main" id="{0DB5E30A-948B-4126-B290-9B5C35EBEE4F}"/>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1" name="Oval 230">
                <a:extLst>
                  <a:ext uri="{FF2B5EF4-FFF2-40B4-BE49-F238E27FC236}">
                    <a16:creationId xmlns:a16="http://schemas.microsoft.com/office/drawing/2014/main" id="{419AED8D-415A-4058-96F1-691E3912074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2" name="Oval 231">
                <a:extLst>
                  <a:ext uri="{FF2B5EF4-FFF2-40B4-BE49-F238E27FC236}">
                    <a16:creationId xmlns:a16="http://schemas.microsoft.com/office/drawing/2014/main" id="{8CCA84F5-A0AC-4F2E-AE3B-B5F24E31C66B}"/>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3" name="Oval 232">
                <a:extLst>
                  <a:ext uri="{FF2B5EF4-FFF2-40B4-BE49-F238E27FC236}">
                    <a16:creationId xmlns:a16="http://schemas.microsoft.com/office/drawing/2014/main" id="{41455304-9C2B-4259-B6EF-9FBDBC71AE2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4" name="Oval 233">
                <a:extLst>
                  <a:ext uri="{FF2B5EF4-FFF2-40B4-BE49-F238E27FC236}">
                    <a16:creationId xmlns:a16="http://schemas.microsoft.com/office/drawing/2014/main" id="{6BB8CAEB-230E-493A-851D-48E66DA16638}"/>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5" name="Oval 234">
                <a:extLst>
                  <a:ext uri="{FF2B5EF4-FFF2-40B4-BE49-F238E27FC236}">
                    <a16:creationId xmlns:a16="http://schemas.microsoft.com/office/drawing/2014/main" id="{1735B5FD-0B03-42FD-B454-B8B3A11E9223}"/>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6" name="Oval 235">
                <a:extLst>
                  <a:ext uri="{FF2B5EF4-FFF2-40B4-BE49-F238E27FC236}">
                    <a16:creationId xmlns:a16="http://schemas.microsoft.com/office/drawing/2014/main" id="{D24EC882-6BEE-4BB2-A736-249374B04E71}"/>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7" name="Oval 236">
                <a:extLst>
                  <a:ext uri="{FF2B5EF4-FFF2-40B4-BE49-F238E27FC236}">
                    <a16:creationId xmlns:a16="http://schemas.microsoft.com/office/drawing/2014/main" id="{35F55381-5A0A-4FFD-99F6-F2D422E9BE5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8" name="Oval 237">
                <a:extLst>
                  <a:ext uri="{FF2B5EF4-FFF2-40B4-BE49-F238E27FC236}">
                    <a16:creationId xmlns:a16="http://schemas.microsoft.com/office/drawing/2014/main" id="{777068C5-92B0-44A6-A5EA-E4DF4C293C9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9" name="Oval 238">
                <a:extLst>
                  <a:ext uri="{FF2B5EF4-FFF2-40B4-BE49-F238E27FC236}">
                    <a16:creationId xmlns:a16="http://schemas.microsoft.com/office/drawing/2014/main" id="{B7D4099C-6661-4886-B53E-433A4FDB64C4}"/>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0" name="Oval 239">
                <a:extLst>
                  <a:ext uri="{FF2B5EF4-FFF2-40B4-BE49-F238E27FC236}">
                    <a16:creationId xmlns:a16="http://schemas.microsoft.com/office/drawing/2014/main" id="{C7981429-4C69-49D0-8F7A-3F8C26F6A9C9}"/>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1" name="Oval 240">
                <a:extLst>
                  <a:ext uri="{FF2B5EF4-FFF2-40B4-BE49-F238E27FC236}">
                    <a16:creationId xmlns:a16="http://schemas.microsoft.com/office/drawing/2014/main" id="{144326FD-2CF3-4645-B863-8E790CAF63D6}"/>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2" name="Oval 241">
                <a:extLst>
                  <a:ext uri="{FF2B5EF4-FFF2-40B4-BE49-F238E27FC236}">
                    <a16:creationId xmlns:a16="http://schemas.microsoft.com/office/drawing/2014/main" id="{EC7A281F-B0B1-403E-85E7-249B7CBC8EA9}"/>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3" name="Oval 242">
                <a:extLst>
                  <a:ext uri="{FF2B5EF4-FFF2-40B4-BE49-F238E27FC236}">
                    <a16:creationId xmlns:a16="http://schemas.microsoft.com/office/drawing/2014/main" id="{C1E43595-6DB5-42AA-820D-9A76324B6D5D}"/>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Oval 243">
                <a:extLst>
                  <a:ext uri="{FF2B5EF4-FFF2-40B4-BE49-F238E27FC236}">
                    <a16:creationId xmlns:a16="http://schemas.microsoft.com/office/drawing/2014/main" id="{A17114E2-DA1C-4034-8DCF-50F36D322501}"/>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5" name="Oval 244">
                <a:extLst>
                  <a:ext uri="{FF2B5EF4-FFF2-40B4-BE49-F238E27FC236}">
                    <a16:creationId xmlns:a16="http://schemas.microsoft.com/office/drawing/2014/main" id="{EE943598-C8EE-43C2-B27D-985B586C908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6" name="Oval 245">
                <a:extLst>
                  <a:ext uri="{FF2B5EF4-FFF2-40B4-BE49-F238E27FC236}">
                    <a16:creationId xmlns:a16="http://schemas.microsoft.com/office/drawing/2014/main" id="{A1854D70-3910-4BAF-9465-0BD9ADCFC0AD}"/>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7" name="Oval 246">
                <a:extLst>
                  <a:ext uri="{FF2B5EF4-FFF2-40B4-BE49-F238E27FC236}">
                    <a16:creationId xmlns:a16="http://schemas.microsoft.com/office/drawing/2014/main" id="{A6CA103F-8686-4FA2-B611-A5D75A8EC6BD}"/>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8" name="Oval 247">
                <a:extLst>
                  <a:ext uri="{FF2B5EF4-FFF2-40B4-BE49-F238E27FC236}">
                    <a16:creationId xmlns:a16="http://schemas.microsoft.com/office/drawing/2014/main" id="{3A515A91-CA8C-41F3-9454-993049C36EB0}"/>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9" name="Oval 248">
                <a:extLst>
                  <a:ext uri="{FF2B5EF4-FFF2-40B4-BE49-F238E27FC236}">
                    <a16:creationId xmlns:a16="http://schemas.microsoft.com/office/drawing/2014/main" id="{9B14C3C4-B35A-4332-8D1E-5B124E4DF294}"/>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0" name="Oval 249">
                <a:extLst>
                  <a:ext uri="{FF2B5EF4-FFF2-40B4-BE49-F238E27FC236}">
                    <a16:creationId xmlns:a16="http://schemas.microsoft.com/office/drawing/2014/main" id="{28FF73A4-80D3-4E84-B885-EDC998D5B3A3}"/>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1" name="Oval 250">
                <a:extLst>
                  <a:ext uri="{FF2B5EF4-FFF2-40B4-BE49-F238E27FC236}">
                    <a16:creationId xmlns:a16="http://schemas.microsoft.com/office/drawing/2014/main" id="{AD815613-7C17-4F7B-8DE9-87B9DA88533C}"/>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2" name="Oval 251">
                <a:extLst>
                  <a:ext uri="{FF2B5EF4-FFF2-40B4-BE49-F238E27FC236}">
                    <a16:creationId xmlns:a16="http://schemas.microsoft.com/office/drawing/2014/main" id="{04EC9196-DE17-4BAA-A4A6-D6390F3F0267}"/>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3" name="Oval 252">
                <a:extLst>
                  <a:ext uri="{FF2B5EF4-FFF2-40B4-BE49-F238E27FC236}">
                    <a16:creationId xmlns:a16="http://schemas.microsoft.com/office/drawing/2014/main" id="{5BE04879-D400-4E5E-A408-DB28CA7093DE}"/>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4" name="Oval 253">
                <a:extLst>
                  <a:ext uri="{FF2B5EF4-FFF2-40B4-BE49-F238E27FC236}">
                    <a16:creationId xmlns:a16="http://schemas.microsoft.com/office/drawing/2014/main" id="{7D22B115-A8A2-4AAB-ABDA-79769711A0A3}"/>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5" name="Oval 254">
                <a:extLst>
                  <a:ext uri="{FF2B5EF4-FFF2-40B4-BE49-F238E27FC236}">
                    <a16:creationId xmlns:a16="http://schemas.microsoft.com/office/drawing/2014/main" id="{B860F769-9154-4010-A1E5-B7CAEB6A776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6" name="Group 255">
              <a:extLst>
                <a:ext uri="{FF2B5EF4-FFF2-40B4-BE49-F238E27FC236}">
                  <a16:creationId xmlns:a16="http://schemas.microsoft.com/office/drawing/2014/main" id="{FF8EC9B6-7E80-4198-A4E5-2C23732A8610}"/>
                </a:ext>
              </a:extLst>
            </p:cNvPr>
            <p:cNvGrpSpPr/>
            <p:nvPr/>
          </p:nvGrpSpPr>
          <p:grpSpPr>
            <a:xfrm>
              <a:off x="439072" y="2767747"/>
              <a:ext cx="11336871" cy="45719"/>
              <a:chOff x="439072" y="1035687"/>
              <a:chExt cx="11336871" cy="45719"/>
            </a:xfrm>
          </p:grpSpPr>
          <p:sp>
            <p:nvSpPr>
              <p:cNvPr id="257" name="Oval 256">
                <a:extLst>
                  <a:ext uri="{FF2B5EF4-FFF2-40B4-BE49-F238E27FC236}">
                    <a16:creationId xmlns:a16="http://schemas.microsoft.com/office/drawing/2014/main" id="{3C48E099-E92A-46D8-9285-96031672D696}"/>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8" name="Oval 257">
                <a:extLst>
                  <a:ext uri="{FF2B5EF4-FFF2-40B4-BE49-F238E27FC236}">
                    <a16:creationId xmlns:a16="http://schemas.microsoft.com/office/drawing/2014/main" id="{BEA4FE6C-1DD2-4ED4-B787-92BC657931D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9" name="Oval 258">
                <a:extLst>
                  <a:ext uri="{FF2B5EF4-FFF2-40B4-BE49-F238E27FC236}">
                    <a16:creationId xmlns:a16="http://schemas.microsoft.com/office/drawing/2014/main" id="{56BE7321-A28D-4211-9EFF-8FBEB2C0D89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0" name="Oval 259">
                <a:extLst>
                  <a:ext uri="{FF2B5EF4-FFF2-40B4-BE49-F238E27FC236}">
                    <a16:creationId xmlns:a16="http://schemas.microsoft.com/office/drawing/2014/main" id="{031E97A0-BB98-4A06-B792-A9C1603919BF}"/>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1" name="Oval 260">
                <a:extLst>
                  <a:ext uri="{FF2B5EF4-FFF2-40B4-BE49-F238E27FC236}">
                    <a16:creationId xmlns:a16="http://schemas.microsoft.com/office/drawing/2014/main" id="{63760866-254B-4345-9355-AEB604FE48BD}"/>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2" name="Oval 261">
                <a:extLst>
                  <a:ext uri="{FF2B5EF4-FFF2-40B4-BE49-F238E27FC236}">
                    <a16:creationId xmlns:a16="http://schemas.microsoft.com/office/drawing/2014/main" id="{DA62AF5D-783B-4495-80CC-341A2307B78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3" name="Oval 262">
                <a:extLst>
                  <a:ext uri="{FF2B5EF4-FFF2-40B4-BE49-F238E27FC236}">
                    <a16:creationId xmlns:a16="http://schemas.microsoft.com/office/drawing/2014/main" id="{48BD2863-2AD9-45CF-83A7-CA2A0C22381B}"/>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4" name="Oval 263">
                <a:extLst>
                  <a:ext uri="{FF2B5EF4-FFF2-40B4-BE49-F238E27FC236}">
                    <a16:creationId xmlns:a16="http://schemas.microsoft.com/office/drawing/2014/main" id="{F0E1513E-DE34-42DE-B607-48EFA7A7C68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5" name="Oval 264">
                <a:extLst>
                  <a:ext uri="{FF2B5EF4-FFF2-40B4-BE49-F238E27FC236}">
                    <a16:creationId xmlns:a16="http://schemas.microsoft.com/office/drawing/2014/main" id="{A31E291A-AA54-4EFA-8585-29D45E1E9AA7}"/>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6" name="Oval 265">
                <a:extLst>
                  <a:ext uri="{FF2B5EF4-FFF2-40B4-BE49-F238E27FC236}">
                    <a16:creationId xmlns:a16="http://schemas.microsoft.com/office/drawing/2014/main" id="{77C83753-B6C1-4A5A-8214-C8C3958E62DA}"/>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7" name="Oval 266">
                <a:extLst>
                  <a:ext uri="{FF2B5EF4-FFF2-40B4-BE49-F238E27FC236}">
                    <a16:creationId xmlns:a16="http://schemas.microsoft.com/office/drawing/2014/main" id="{E6D0073F-C4F6-4AB6-81FE-DC409A3CA4C2}"/>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8" name="Oval 267">
                <a:extLst>
                  <a:ext uri="{FF2B5EF4-FFF2-40B4-BE49-F238E27FC236}">
                    <a16:creationId xmlns:a16="http://schemas.microsoft.com/office/drawing/2014/main" id="{0811EEB1-9E74-459B-AD41-9630B6D4D632}"/>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9" name="Oval 268">
                <a:extLst>
                  <a:ext uri="{FF2B5EF4-FFF2-40B4-BE49-F238E27FC236}">
                    <a16:creationId xmlns:a16="http://schemas.microsoft.com/office/drawing/2014/main" id="{2406CA42-4BD9-4E9E-AC05-69282081CBA3}"/>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0" name="Oval 269">
                <a:extLst>
                  <a:ext uri="{FF2B5EF4-FFF2-40B4-BE49-F238E27FC236}">
                    <a16:creationId xmlns:a16="http://schemas.microsoft.com/office/drawing/2014/main" id="{88005FAE-6744-4E53-9955-F2D2171E7361}"/>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1" name="Oval 270">
                <a:extLst>
                  <a:ext uri="{FF2B5EF4-FFF2-40B4-BE49-F238E27FC236}">
                    <a16:creationId xmlns:a16="http://schemas.microsoft.com/office/drawing/2014/main" id="{C5610ADA-448A-40F6-B267-B429401805AA}"/>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2" name="Oval 271">
                <a:extLst>
                  <a:ext uri="{FF2B5EF4-FFF2-40B4-BE49-F238E27FC236}">
                    <a16:creationId xmlns:a16="http://schemas.microsoft.com/office/drawing/2014/main" id="{89E27F39-DC43-482B-85B8-4BD14C2CAEFE}"/>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3" name="Oval 272">
                <a:extLst>
                  <a:ext uri="{FF2B5EF4-FFF2-40B4-BE49-F238E27FC236}">
                    <a16:creationId xmlns:a16="http://schemas.microsoft.com/office/drawing/2014/main" id="{882C99A5-954B-43E8-9956-89D02B2E5C0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4" name="Oval 273">
                <a:extLst>
                  <a:ext uri="{FF2B5EF4-FFF2-40B4-BE49-F238E27FC236}">
                    <a16:creationId xmlns:a16="http://schemas.microsoft.com/office/drawing/2014/main" id="{3A6A928E-B2AE-44B2-A35E-C806948C69E5}"/>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5" name="Oval 274">
                <a:extLst>
                  <a:ext uri="{FF2B5EF4-FFF2-40B4-BE49-F238E27FC236}">
                    <a16:creationId xmlns:a16="http://schemas.microsoft.com/office/drawing/2014/main" id="{CBC62A6D-4489-428D-8E53-770C13709D70}"/>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6" name="Oval 275">
                <a:extLst>
                  <a:ext uri="{FF2B5EF4-FFF2-40B4-BE49-F238E27FC236}">
                    <a16:creationId xmlns:a16="http://schemas.microsoft.com/office/drawing/2014/main" id="{0C1A5F4B-73DB-4DE8-8398-EB9FFC425C49}"/>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7" name="Oval 276">
                <a:extLst>
                  <a:ext uri="{FF2B5EF4-FFF2-40B4-BE49-F238E27FC236}">
                    <a16:creationId xmlns:a16="http://schemas.microsoft.com/office/drawing/2014/main" id="{933A581B-DC6F-4165-B7EC-D8796345087E}"/>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8" name="Oval 277">
                <a:extLst>
                  <a:ext uri="{FF2B5EF4-FFF2-40B4-BE49-F238E27FC236}">
                    <a16:creationId xmlns:a16="http://schemas.microsoft.com/office/drawing/2014/main" id="{FD0D9AB2-04E0-4B5E-9F0F-FB54E49097DE}"/>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9" name="Oval 278">
                <a:extLst>
                  <a:ext uri="{FF2B5EF4-FFF2-40B4-BE49-F238E27FC236}">
                    <a16:creationId xmlns:a16="http://schemas.microsoft.com/office/drawing/2014/main" id="{AA18BC1D-B6BD-4FA6-BF4B-299F5038E681}"/>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0" name="Oval 279">
                <a:extLst>
                  <a:ext uri="{FF2B5EF4-FFF2-40B4-BE49-F238E27FC236}">
                    <a16:creationId xmlns:a16="http://schemas.microsoft.com/office/drawing/2014/main" id="{95A2BCE2-D761-4B92-B733-5CEA34E3AA3B}"/>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1" name="Oval 280">
                <a:extLst>
                  <a:ext uri="{FF2B5EF4-FFF2-40B4-BE49-F238E27FC236}">
                    <a16:creationId xmlns:a16="http://schemas.microsoft.com/office/drawing/2014/main" id="{7B378D2D-5EB3-4954-B8AC-E7B35303B262}"/>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2" name="Oval 281">
                <a:extLst>
                  <a:ext uri="{FF2B5EF4-FFF2-40B4-BE49-F238E27FC236}">
                    <a16:creationId xmlns:a16="http://schemas.microsoft.com/office/drawing/2014/main" id="{486E20FF-360F-48BE-B4D4-9DFD8661BF6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3" name="Oval 282">
                <a:extLst>
                  <a:ext uri="{FF2B5EF4-FFF2-40B4-BE49-F238E27FC236}">
                    <a16:creationId xmlns:a16="http://schemas.microsoft.com/office/drawing/2014/main" id="{4DD31E5D-2BE3-48C4-89CE-7F9B765E981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84" name="Group 283">
              <a:extLst>
                <a:ext uri="{FF2B5EF4-FFF2-40B4-BE49-F238E27FC236}">
                  <a16:creationId xmlns:a16="http://schemas.microsoft.com/office/drawing/2014/main" id="{72F1E6C3-F37E-4226-AA8D-D368F12E4907}"/>
                </a:ext>
              </a:extLst>
            </p:cNvPr>
            <p:cNvGrpSpPr/>
            <p:nvPr/>
          </p:nvGrpSpPr>
          <p:grpSpPr>
            <a:xfrm>
              <a:off x="439072" y="3200762"/>
              <a:ext cx="11336871" cy="45719"/>
              <a:chOff x="439072" y="1035687"/>
              <a:chExt cx="11336871" cy="45719"/>
            </a:xfrm>
          </p:grpSpPr>
          <p:sp>
            <p:nvSpPr>
              <p:cNvPr id="285" name="Oval 284">
                <a:extLst>
                  <a:ext uri="{FF2B5EF4-FFF2-40B4-BE49-F238E27FC236}">
                    <a16:creationId xmlns:a16="http://schemas.microsoft.com/office/drawing/2014/main" id="{1B913F5E-AE72-475C-8022-F18BE3A43C3A}"/>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6" name="Oval 285">
                <a:extLst>
                  <a:ext uri="{FF2B5EF4-FFF2-40B4-BE49-F238E27FC236}">
                    <a16:creationId xmlns:a16="http://schemas.microsoft.com/office/drawing/2014/main" id="{43F51370-BDCB-490A-88E6-803D93D8BD94}"/>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7" name="Oval 286">
                <a:extLst>
                  <a:ext uri="{FF2B5EF4-FFF2-40B4-BE49-F238E27FC236}">
                    <a16:creationId xmlns:a16="http://schemas.microsoft.com/office/drawing/2014/main" id="{6FD34DA8-1A3F-4316-BB93-E1EB4941779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8" name="Oval 287">
                <a:extLst>
                  <a:ext uri="{FF2B5EF4-FFF2-40B4-BE49-F238E27FC236}">
                    <a16:creationId xmlns:a16="http://schemas.microsoft.com/office/drawing/2014/main" id="{B70EF823-4E6B-4ECD-9750-4BC681E56E3C}"/>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9" name="Oval 288">
                <a:extLst>
                  <a:ext uri="{FF2B5EF4-FFF2-40B4-BE49-F238E27FC236}">
                    <a16:creationId xmlns:a16="http://schemas.microsoft.com/office/drawing/2014/main" id="{AA8B78B4-F550-4453-BD0E-C8459A536A18}"/>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0" name="Oval 289">
                <a:extLst>
                  <a:ext uri="{FF2B5EF4-FFF2-40B4-BE49-F238E27FC236}">
                    <a16:creationId xmlns:a16="http://schemas.microsoft.com/office/drawing/2014/main" id="{38DA982E-843A-4F28-A01A-95E4E9121C36}"/>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1" name="Oval 290">
                <a:extLst>
                  <a:ext uri="{FF2B5EF4-FFF2-40B4-BE49-F238E27FC236}">
                    <a16:creationId xmlns:a16="http://schemas.microsoft.com/office/drawing/2014/main" id="{6B87BBDE-24FD-4A0F-BF0A-A891C07797F2}"/>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2" name="Oval 291">
                <a:extLst>
                  <a:ext uri="{FF2B5EF4-FFF2-40B4-BE49-F238E27FC236}">
                    <a16:creationId xmlns:a16="http://schemas.microsoft.com/office/drawing/2014/main" id="{6D2DA506-0DC6-4CBE-B889-01FD1EA1EEDB}"/>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3" name="Oval 292">
                <a:extLst>
                  <a:ext uri="{FF2B5EF4-FFF2-40B4-BE49-F238E27FC236}">
                    <a16:creationId xmlns:a16="http://schemas.microsoft.com/office/drawing/2014/main" id="{A328A770-C916-43B3-833D-B9DB1DEDAB15}"/>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4" name="Oval 293">
                <a:extLst>
                  <a:ext uri="{FF2B5EF4-FFF2-40B4-BE49-F238E27FC236}">
                    <a16:creationId xmlns:a16="http://schemas.microsoft.com/office/drawing/2014/main" id="{AE55037D-A7F8-420D-9D3E-A50EB1FDF5E0}"/>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5" name="Oval 294">
                <a:extLst>
                  <a:ext uri="{FF2B5EF4-FFF2-40B4-BE49-F238E27FC236}">
                    <a16:creationId xmlns:a16="http://schemas.microsoft.com/office/drawing/2014/main" id="{EC3EA643-AD20-4EC9-AD8F-163B472747EC}"/>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6" name="Oval 295">
                <a:extLst>
                  <a:ext uri="{FF2B5EF4-FFF2-40B4-BE49-F238E27FC236}">
                    <a16:creationId xmlns:a16="http://schemas.microsoft.com/office/drawing/2014/main" id="{F0E2E54F-8431-41C4-8EA1-5E5E1BFC2E94}"/>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7" name="Oval 296">
                <a:extLst>
                  <a:ext uri="{FF2B5EF4-FFF2-40B4-BE49-F238E27FC236}">
                    <a16:creationId xmlns:a16="http://schemas.microsoft.com/office/drawing/2014/main" id="{27B6FF39-E38A-47D9-B688-E8F84E5B3FE2}"/>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8" name="Oval 297">
                <a:extLst>
                  <a:ext uri="{FF2B5EF4-FFF2-40B4-BE49-F238E27FC236}">
                    <a16:creationId xmlns:a16="http://schemas.microsoft.com/office/drawing/2014/main" id="{2A8A479C-C659-4A48-8DEE-2A55D4A80585}"/>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9" name="Oval 298">
                <a:extLst>
                  <a:ext uri="{FF2B5EF4-FFF2-40B4-BE49-F238E27FC236}">
                    <a16:creationId xmlns:a16="http://schemas.microsoft.com/office/drawing/2014/main" id="{4CD77472-5447-4665-86B7-905579E5AD50}"/>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0" name="Oval 299">
                <a:extLst>
                  <a:ext uri="{FF2B5EF4-FFF2-40B4-BE49-F238E27FC236}">
                    <a16:creationId xmlns:a16="http://schemas.microsoft.com/office/drawing/2014/main" id="{7C3ED683-88F4-47FA-B7AF-3D1BFDFAAD9E}"/>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1" name="Oval 300">
                <a:extLst>
                  <a:ext uri="{FF2B5EF4-FFF2-40B4-BE49-F238E27FC236}">
                    <a16:creationId xmlns:a16="http://schemas.microsoft.com/office/drawing/2014/main" id="{6AD8195E-EC99-40EE-B964-E5D7A57D32D5}"/>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2" name="Oval 301">
                <a:extLst>
                  <a:ext uri="{FF2B5EF4-FFF2-40B4-BE49-F238E27FC236}">
                    <a16:creationId xmlns:a16="http://schemas.microsoft.com/office/drawing/2014/main" id="{C11313E6-EFB9-450D-B868-71BC314B0ABC}"/>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3" name="Oval 302">
                <a:extLst>
                  <a:ext uri="{FF2B5EF4-FFF2-40B4-BE49-F238E27FC236}">
                    <a16:creationId xmlns:a16="http://schemas.microsoft.com/office/drawing/2014/main" id="{732DC303-BE7D-482F-A6C5-8702745C495C}"/>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4" name="Oval 303">
                <a:extLst>
                  <a:ext uri="{FF2B5EF4-FFF2-40B4-BE49-F238E27FC236}">
                    <a16:creationId xmlns:a16="http://schemas.microsoft.com/office/drawing/2014/main" id="{D801B65B-DBDE-44D8-B654-C48A99A54A01}"/>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5" name="Oval 304">
                <a:extLst>
                  <a:ext uri="{FF2B5EF4-FFF2-40B4-BE49-F238E27FC236}">
                    <a16:creationId xmlns:a16="http://schemas.microsoft.com/office/drawing/2014/main" id="{BB19A360-615E-4CD0-9B64-8DD794945A2A}"/>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6" name="Oval 305">
                <a:extLst>
                  <a:ext uri="{FF2B5EF4-FFF2-40B4-BE49-F238E27FC236}">
                    <a16:creationId xmlns:a16="http://schemas.microsoft.com/office/drawing/2014/main" id="{EB58A7BF-AB96-4920-9328-0A954AAC7F99}"/>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7" name="Oval 306">
                <a:extLst>
                  <a:ext uri="{FF2B5EF4-FFF2-40B4-BE49-F238E27FC236}">
                    <a16:creationId xmlns:a16="http://schemas.microsoft.com/office/drawing/2014/main" id="{15638DE7-1429-454E-8505-8765193A9CA7}"/>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8" name="Oval 307">
                <a:extLst>
                  <a:ext uri="{FF2B5EF4-FFF2-40B4-BE49-F238E27FC236}">
                    <a16:creationId xmlns:a16="http://schemas.microsoft.com/office/drawing/2014/main" id="{610AC492-61FC-417B-A6E7-89D3DCE054AE}"/>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9" name="Oval 308">
                <a:extLst>
                  <a:ext uri="{FF2B5EF4-FFF2-40B4-BE49-F238E27FC236}">
                    <a16:creationId xmlns:a16="http://schemas.microsoft.com/office/drawing/2014/main" id="{FF590544-F2C3-4BBA-B032-09A57839A59F}"/>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0" name="Oval 309">
                <a:extLst>
                  <a:ext uri="{FF2B5EF4-FFF2-40B4-BE49-F238E27FC236}">
                    <a16:creationId xmlns:a16="http://schemas.microsoft.com/office/drawing/2014/main" id="{D2871BE8-8E94-4960-BB77-A7BA181502D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1" name="Oval 310">
                <a:extLst>
                  <a:ext uri="{FF2B5EF4-FFF2-40B4-BE49-F238E27FC236}">
                    <a16:creationId xmlns:a16="http://schemas.microsoft.com/office/drawing/2014/main" id="{6F95AB1C-B0EA-4C39-9D72-33BBC2A2560E}"/>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2" name="Group 311">
              <a:extLst>
                <a:ext uri="{FF2B5EF4-FFF2-40B4-BE49-F238E27FC236}">
                  <a16:creationId xmlns:a16="http://schemas.microsoft.com/office/drawing/2014/main" id="{E674A776-79BC-47E4-BAFD-F758996C51EE}"/>
                </a:ext>
              </a:extLst>
            </p:cNvPr>
            <p:cNvGrpSpPr/>
            <p:nvPr/>
          </p:nvGrpSpPr>
          <p:grpSpPr>
            <a:xfrm>
              <a:off x="439072" y="3633777"/>
              <a:ext cx="11336871" cy="45719"/>
              <a:chOff x="439072" y="1035687"/>
              <a:chExt cx="11336871" cy="45719"/>
            </a:xfrm>
          </p:grpSpPr>
          <p:sp>
            <p:nvSpPr>
              <p:cNvPr id="313" name="Oval 312">
                <a:extLst>
                  <a:ext uri="{FF2B5EF4-FFF2-40B4-BE49-F238E27FC236}">
                    <a16:creationId xmlns:a16="http://schemas.microsoft.com/office/drawing/2014/main" id="{47F2153A-EAC4-42A8-B4D7-075F4A7FBBB8}"/>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4" name="Oval 313">
                <a:extLst>
                  <a:ext uri="{FF2B5EF4-FFF2-40B4-BE49-F238E27FC236}">
                    <a16:creationId xmlns:a16="http://schemas.microsoft.com/office/drawing/2014/main" id="{E1A760E1-B13F-41C4-8D1C-BD25BB1847A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5" name="Oval 314">
                <a:extLst>
                  <a:ext uri="{FF2B5EF4-FFF2-40B4-BE49-F238E27FC236}">
                    <a16:creationId xmlns:a16="http://schemas.microsoft.com/office/drawing/2014/main" id="{DC59D50E-83DB-467C-9DAA-A372369DA46C}"/>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6" name="Oval 315">
                <a:extLst>
                  <a:ext uri="{FF2B5EF4-FFF2-40B4-BE49-F238E27FC236}">
                    <a16:creationId xmlns:a16="http://schemas.microsoft.com/office/drawing/2014/main" id="{03E40A86-1611-4F99-A4E9-1792A635E428}"/>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7" name="Oval 316">
                <a:extLst>
                  <a:ext uri="{FF2B5EF4-FFF2-40B4-BE49-F238E27FC236}">
                    <a16:creationId xmlns:a16="http://schemas.microsoft.com/office/drawing/2014/main" id="{490E0251-161F-4E73-953D-6ECC3D1D11B9}"/>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8" name="Oval 317">
                <a:extLst>
                  <a:ext uri="{FF2B5EF4-FFF2-40B4-BE49-F238E27FC236}">
                    <a16:creationId xmlns:a16="http://schemas.microsoft.com/office/drawing/2014/main" id="{C3CABAA0-188F-4F2F-AEC9-D171EB6BE20F}"/>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9" name="Oval 318">
                <a:extLst>
                  <a:ext uri="{FF2B5EF4-FFF2-40B4-BE49-F238E27FC236}">
                    <a16:creationId xmlns:a16="http://schemas.microsoft.com/office/drawing/2014/main" id="{CB981F07-7E5D-47A8-A1A4-8B8D1E9F60DF}"/>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0" name="Oval 319">
                <a:extLst>
                  <a:ext uri="{FF2B5EF4-FFF2-40B4-BE49-F238E27FC236}">
                    <a16:creationId xmlns:a16="http://schemas.microsoft.com/office/drawing/2014/main" id="{EEDCB4C7-C958-492D-B966-B0690871A544}"/>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1" name="Oval 320">
                <a:extLst>
                  <a:ext uri="{FF2B5EF4-FFF2-40B4-BE49-F238E27FC236}">
                    <a16:creationId xmlns:a16="http://schemas.microsoft.com/office/drawing/2014/main" id="{00F236F8-7F64-4743-B9DC-D79632765BC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2" name="Oval 321">
                <a:extLst>
                  <a:ext uri="{FF2B5EF4-FFF2-40B4-BE49-F238E27FC236}">
                    <a16:creationId xmlns:a16="http://schemas.microsoft.com/office/drawing/2014/main" id="{208907DF-4746-4835-8BD8-B20A0BBBB3D2}"/>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3" name="Oval 322">
                <a:extLst>
                  <a:ext uri="{FF2B5EF4-FFF2-40B4-BE49-F238E27FC236}">
                    <a16:creationId xmlns:a16="http://schemas.microsoft.com/office/drawing/2014/main" id="{814F8F2A-6692-438D-86EB-865F6675EFFD}"/>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4" name="Oval 323">
                <a:extLst>
                  <a:ext uri="{FF2B5EF4-FFF2-40B4-BE49-F238E27FC236}">
                    <a16:creationId xmlns:a16="http://schemas.microsoft.com/office/drawing/2014/main" id="{7AAED5EF-AECC-4061-88ED-03C22254B108}"/>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5" name="Oval 324">
                <a:extLst>
                  <a:ext uri="{FF2B5EF4-FFF2-40B4-BE49-F238E27FC236}">
                    <a16:creationId xmlns:a16="http://schemas.microsoft.com/office/drawing/2014/main" id="{EF188588-B546-4690-9107-F06E48EFF326}"/>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6" name="Oval 325">
                <a:extLst>
                  <a:ext uri="{FF2B5EF4-FFF2-40B4-BE49-F238E27FC236}">
                    <a16:creationId xmlns:a16="http://schemas.microsoft.com/office/drawing/2014/main" id="{907AB0EE-6ECE-40B3-96EF-541DF3E511CB}"/>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7" name="Oval 326">
                <a:extLst>
                  <a:ext uri="{FF2B5EF4-FFF2-40B4-BE49-F238E27FC236}">
                    <a16:creationId xmlns:a16="http://schemas.microsoft.com/office/drawing/2014/main" id="{783659FD-3630-481E-B64D-99B25CC992B7}"/>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8" name="Oval 327">
                <a:extLst>
                  <a:ext uri="{FF2B5EF4-FFF2-40B4-BE49-F238E27FC236}">
                    <a16:creationId xmlns:a16="http://schemas.microsoft.com/office/drawing/2014/main" id="{8FF9676A-2A9A-41AE-A01B-E352D5D591B0}"/>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9" name="Oval 328">
                <a:extLst>
                  <a:ext uri="{FF2B5EF4-FFF2-40B4-BE49-F238E27FC236}">
                    <a16:creationId xmlns:a16="http://schemas.microsoft.com/office/drawing/2014/main" id="{245C0168-94CD-48F9-B86D-638F7E673C88}"/>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0" name="Oval 329">
                <a:extLst>
                  <a:ext uri="{FF2B5EF4-FFF2-40B4-BE49-F238E27FC236}">
                    <a16:creationId xmlns:a16="http://schemas.microsoft.com/office/drawing/2014/main" id="{8F50F2BC-0345-4646-9CBE-E5B4BAB7A6EB}"/>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1" name="Oval 330">
                <a:extLst>
                  <a:ext uri="{FF2B5EF4-FFF2-40B4-BE49-F238E27FC236}">
                    <a16:creationId xmlns:a16="http://schemas.microsoft.com/office/drawing/2014/main" id="{8F0AB274-FF68-43F6-8C92-B9F8DF41DCD9}"/>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2" name="Oval 331">
                <a:extLst>
                  <a:ext uri="{FF2B5EF4-FFF2-40B4-BE49-F238E27FC236}">
                    <a16:creationId xmlns:a16="http://schemas.microsoft.com/office/drawing/2014/main" id="{51FB6573-61E9-42B6-9888-03FC4F658919}"/>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3" name="Oval 332">
                <a:extLst>
                  <a:ext uri="{FF2B5EF4-FFF2-40B4-BE49-F238E27FC236}">
                    <a16:creationId xmlns:a16="http://schemas.microsoft.com/office/drawing/2014/main" id="{0D9BB80A-D3D0-4085-A73A-85CEEEE3E365}"/>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4" name="Oval 333">
                <a:extLst>
                  <a:ext uri="{FF2B5EF4-FFF2-40B4-BE49-F238E27FC236}">
                    <a16:creationId xmlns:a16="http://schemas.microsoft.com/office/drawing/2014/main" id="{E0EA89DA-5866-42D8-A3BE-B946DAA58AC8}"/>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5" name="Oval 334">
                <a:extLst>
                  <a:ext uri="{FF2B5EF4-FFF2-40B4-BE49-F238E27FC236}">
                    <a16:creationId xmlns:a16="http://schemas.microsoft.com/office/drawing/2014/main" id="{32E84274-6C54-43D9-8073-CD11597E09E8}"/>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6" name="Oval 335">
                <a:extLst>
                  <a:ext uri="{FF2B5EF4-FFF2-40B4-BE49-F238E27FC236}">
                    <a16:creationId xmlns:a16="http://schemas.microsoft.com/office/drawing/2014/main" id="{04E9AF59-31A4-42DB-9E62-4BF00FCFA998}"/>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7" name="Oval 336">
                <a:extLst>
                  <a:ext uri="{FF2B5EF4-FFF2-40B4-BE49-F238E27FC236}">
                    <a16:creationId xmlns:a16="http://schemas.microsoft.com/office/drawing/2014/main" id="{4603FD8A-87D5-48D3-9799-3CD266129286}"/>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8" name="Oval 337">
                <a:extLst>
                  <a:ext uri="{FF2B5EF4-FFF2-40B4-BE49-F238E27FC236}">
                    <a16:creationId xmlns:a16="http://schemas.microsoft.com/office/drawing/2014/main" id="{CA41B935-3BCC-47B3-8621-7B29C2052FA6}"/>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9" name="Oval 338">
                <a:extLst>
                  <a:ext uri="{FF2B5EF4-FFF2-40B4-BE49-F238E27FC236}">
                    <a16:creationId xmlns:a16="http://schemas.microsoft.com/office/drawing/2014/main" id="{91C4206A-400D-4666-8BA0-57BCD78602A9}"/>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40" name="Group 339">
              <a:extLst>
                <a:ext uri="{FF2B5EF4-FFF2-40B4-BE49-F238E27FC236}">
                  <a16:creationId xmlns:a16="http://schemas.microsoft.com/office/drawing/2014/main" id="{EF9DBDE6-167E-46D8-9C75-C5E52DF570BB}"/>
                </a:ext>
              </a:extLst>
            </p:cNvPr>
            <p:cNvGrpSpPr/>
            <p:nvPr/>
          </p:nvGrpSpPr>
          <p:grpSpPr>
            <a:xfrm>
              <a:off x="439072" y="4066792"/>
              <a:ext cx="11336871" cy="45719"/>
              <a:chOff x="439072" y="1035687"/>
              <a:chExt cx="11336871" cy="45719"/>
            </a:xfrm>
          </p:grpSpPr>
          <p:sp>
            <p:nvSpPr>
              <p:cNvPr id="341" name="Oval 340">
                <a:extLst>
                  <a:ext uri="{FF2B5EF4-FFF2-40B4-BE49-F238E27FC236}">
                    <a16:creationId xmlns:a16="http://schemas.microsoft.com/office/drawing/2014/main" id="{877426ED-1BC8-43B8-AB0F-84AE2508C5F0}"/>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2" name="Oval 341">
                <a:extLst>
                  <a:ext uri="{FF2B5EF4-FFF2-40B4-BE49-F238E27FC236}">
                    <a16:creationId xmlns:a16="http://schemas.microsoft.com/office/drawing/2014/main" id="{601D749D-24E8-4D15-9172-ACEF47BE5935}"/>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3" name="Oval 342">
                <a:extLst>
                  <a:ext uri="{FF2B5EF4-FFF2-40B4-BE49-F238E27FC236}">
                    <a16:creationId xmlns:a16="http://schemas.microsoft.com/office/drawing/2014/main" id="{DF09FA6D-D8CD-4A83-BC55-0E7BEF7E8F2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4" name="Oval 343">
                <a:extLst>
                  <a:ext uri="{FF2B5EF4-FFF2-40B4-BE49-F238E27FC236}">
                    <a16:creationId xmlns:a16="http://schemas.microsoft.com/office/drawing/2014/main" id="{2F88AD36-3DAC-4CD0-AB72-0EFAA6CC8AA2}"/>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5" name="Oval 344">
                <a:extLst>
                  <a:ext uri="{FF2B5EF4-FFF2-40B4-BE49-F238E27FC236}">
                    <a16:creationId xmlns:a16="http://schemas.microsoft.com/office/drawing/2014/main" id="{0C02F094-CC03-4C01-A991-B913C8A8716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6" name="Oval 345">
                <a:extLst>
                  <a:ext uri="{FF2B5EF4-FFF2-40B4-BE49-F238E27FC236}">
                    <a16:creationId xmlns:a16="http://schemas.microsoft.com/office/drawing/2014/main" id="{3EF0A956-4B11-4CE0-9FA3-0871268C30FC}"/>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7" name="Oval 346">
                <a:extLst>
                  <a:ext uri="{FF2B5EF4-FFF2-40B4-BE49-F238E27FC236}">
                    <a16:creationId xmlns:a16="http://schemas.microsoft.com/office/drawing/2014/main" id="{F4568B9F-1AAE-4E0D-BC06-12C2E16B8E62}"/>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8" name="Oval 347">
                <a:extLst>
                  <a:ext uri="{FF2B5EF4-FFF2-40B4-BE49-F238E27FC236}">
                    <a16:creationId xmlns:a16="http://schemas.microsoft.com/office/drawing/2014/main" id="{38C9F7A3-015A-4427-BAD9-963F093F2602}"/>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9" name="Oval 348">
                <a:extLst>
                  <a:ext uri="{FF2B5EF4-FFF2-40B4-BE49-F238E27FC236}">
                    <a16:creationId xmlns:a16="http://schemas.microsoft.com/office/drawing/2014/main" id="{09D2CEDA-0DEA-44FB-B961-A0ABF45D065F}"/>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0" name="Oval 349">
                <a:extLst>
                  <a:ext uri="{FF2B5EF4-FFF2-40B4-BE49-F238E27FC236}">
                    <a16:creationId xmlns:a16="http://schemas.microsoft.com/office/drawing/2014/main" id="{7BC103B9-950C-4A51-B0F2-06D64D77139C}"/>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1" name="Oval 350">
                <a:extLst>
                  <a:ext uri="{FF2B5EF4-FFF2-40B4-BE49-F238E27FC236}">
                    <a16:creationId xmlns:a16="http://schemas.microsoft.com/office/drawing/2014/main" id="{5AB3926D-A739-45BD-B6BF-9000AB76720D}"/>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2" name="Oval 351">
                <a:extLst>
                  <a:ext uri="{FF2B5EF4-FFF2-40B4-BE49-F238E27FC236}">
                    <a16:creationId xmlns:a16="http://schemas.microsoft.com/office/drawing/2014/main" id="{09E70C35-4545-445A-B15B-D2D4B564321C}"/>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3" name="Oval 352">
                <a:extLst>
                  <a:ext uri="{FF2B5EF4-FFF2-40B4-BE49-F238E27FC236}">
                    <a16:creationId xmlns:a16="http://schemas.microsoft.com/office/drawing/2014/main" id="{64BF1846-508C-4EE3-AB46-759A0D13ABE4}"/>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4" name="Oval 353">
                <a:extLst>
                  <a:ext uri="{FF2B5EF4-FFF2-40B4-BE49-F238E27FC236}">
                    <a16:creationId xmlns:a16="http://schemas.microsoft.com/office/drawing/2014/main" id="{AF66A613-587F-4ED1-B0D0-FF497229E1A7}"/>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5" name="Oval 354">
                <a:extLst>
                  <a:ext uri="{FF2B5EF4-FFF2-40B4-BE49-F238E27FC236}">
                    <a16:creationId xmlns:a16="http://schemas.microsoft.com/office/drawing/2014/main" id="{81ABDB42-C43E-46D8-B49A-C382DC610A44}"/>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6" name="Oval 355">
                <a:extLst>
                  <a:ext uri="{FF2B5EF4-FFF2-40B4-BE49-F238E27FC236}">
                    <a16:creationId xmlns:a16="http://schemas.microsoft.com/office/drawing/2014/main" id="{D0D599F3-FAB2-4CB6-88E6-0590A688E2D6}"/>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7" name="Oval 356">
                <a:extLst>
                  <a:ext uri="{FF2B5EF4-FFF2-40B4-BE49-F238E27FC236}">
                    <a16:creationId xmlns:a16="http://schemas.microsoft.com/office/drawing/2014/main" id="{15E255FD-75AD-437B-B1C5-8C11D3BD45C1}"/>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8" name="Oval 357">
                <a:extLst>
                  <a:ext uri="{FF2B5EF4-FFF2-40B4-BE49-F238E27FC236}">
                    <a16:creationId xmlns:a16="http://schemas.microsoft.com/office/drawing/2014/main" id="{ED37F573-CF03-45BF-A79B-AF91527FC382}"/>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9" name="Oval 358">
                <a:extLst>
                  <a:ext uri="{FF2B5EF4-FFF2-40B4-BE49-F238E27FC236}">
                    <a16:creationId xmlns:a16="http://schemas.microsoft.com/office/drawing/2014/main" id="{161FD4B2-0731-4402-A161-8CCD24D72CF5}"/>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0" name="Oval 359">
                <a:extLst>
                  <a:ext uri="{FF2B5EF4-FFF2-40B4-BE49-F238E27FC236}">
                    <a16:creationId xmlns:a16="http://schemas.microsoft.com/office/drawing/2014/main" id="{9EFCC70E-9933-467B-B4CA-8AC7930FB44D}"/>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1" name="Oval 360">
                <a:extLst>
                  <a:ext uri="{FF2B5EF4-FFF2-40B4-BE49-F238E27FC236}">
                    <a16:creationId xmlns:a16="http://schemas.microsoft.com/office/drawing/2014/main" id="{E060A7DA-8A5D-403C-BD7C-F41203D8C999}"/>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2" name="Oval 361">
                <a:extLst>
                  <a:ext uri="{FF2B5EF4-FFF2-40B4-BE49-F238E27FC236}">
                    <a16:creationId xmlns:a16="http://schemas.microsoft.com/office/drawing/2014/main" id="{57200A51-03A4-43CC-AD00-E849536D18A1}"/>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3" name="Oval 362">
                <a:extLst>
                  <a:ext uri="{FF2B5EF4-FFF2-40B4-BE49-F238E27FC236}">
                    <a16:creationId xmlns:a16="http://schemas.microsoft.com/office/drawing/2014/main" id="{911915ED-ED23-462F-9E59-7C2A539E2DF6}"/>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4" name="Oval 363">
                <a:extLst>
                  <a:ext uri="{FF2B5EF4-FFF2-40B4-BE49-F238E27FC236}">
                    <a16:creationId xmlns:a16="http://schemas.microsoft.com/office/drawing/2014/main" id="{4398449C-F066-4FD5-89DB-4B7D2A532B21}"/>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5" name="Oval 364">
                <a:extLst>
                  <a:ext uri="{FF2B5EF4-FFF2-40B4-BE49-F238E27FC236}">
                    <a16:creationId xmlns:a16="http://schemas.microsoft.com/office/drawing/2014/main" id="{64C39A2E-951D-4C06-9C74-6CDB5C703AD8}"/>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6" name="Oval 365">
                <a:extLst>
                  <a:ext uri="{FF2B5EF4-FFF2-40B4-BE49-F238E27FC236}">
                    <a16:creationId xmlns:a16="http://schemas.microsoft.com/office/drawing/2014/main" id="{318067B4-1488-4513-AF59-F7FD65CF2DEF}"/>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7" name="Oval 366">
                <a:extLst>
                  <a:ext uri="{FF2B5EF4-FFF2-40B4-BE49-F238E27FC236}">
                    <a16:creationId xmlns:a16="http://schemas.microsoft.com/office/drawing/2014/main" id="{5CB0C96C-FA48-45D4-9332-06653F9CD94F}"/>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68" name="Group 367">
              <a:extLst>
                <a:ext uri="{FF2B5EF4-FFF2-40B4-BE49-F238E27FC236}">
                  <a16:creationId xmlns:a16="http://schemas.microsoft.com/office/drawing/2014/main" id="{A887E071-FEC9-4479-A6A2-657E013D62F5}"/>
                </a:ext>
              </a:extLst>
            </p:cNvPr>
            <p:cNvGrpSpPr/>
            <p:nvPr/>
          </p:nvGrpSpPr>
          <p:grpSpPr>
            <a:xfrm>
              <a:off x="439072" y="4499807"/>
              <a:ext cx="11336871" cy="45719"/>
              <a:chOff x="439072" y="1035687"/>
              <a:chExt cx="11336871" cy="45719"/>
            </a:xfrm>
          </p:grpSpPr>
          <p:sp>
            <p:nvSpPr>
              <p:cNvPr id="369" name="Oval 368">
                <a:extLst>
                  <a:ext uri="{FF2B5EF4-FFF2-40B4-BE49-F238E27FC236}">
                    <a16:creationId xmlns:a16="http://schemas.microsoft.com/office/drawing/2014/main" id="{CCD805EE-01BB-41F6-8A61-6314EAEACD69}"/>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0" name="Oval 369">
                <a:extLst>
                  <a:ext uri="{FF2B5EF4-FFF2-40B4-BE49-F238E27FC236}">
                    <a16:creationId xmlns:a16="http://schemas.microsoft.com/office/drawing/2014/main" id="{1D5D26A1-04ED-44D0-B7AF-604F0DF8F03D}"/>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1" name="Oval 370">
                <a:extLst>
                  <a:ext uri="{FF2B5EF4-FFF2-40B4-BE49-F238E27FC236}">
                    <a16:creationId xmlns:a16="http://schemas.microsoft.com/office/drawing/2014/main" id="{85F107B4-D295-429D-8BD8-8D5A84645A12}"/>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2" name="Oval 371">
                <a:extLst>
                  <a:ext uri="{FF2B5EF4-FFF2-40B4-BE49-F238E27FC236}">
                    <a16:creationId xmlns:a16="http://schemas.microsoft.com/office/drawing/2014/main" id="{87D10A2A-7EA6-4A16-BE41-5DBA697F7B1C}"/>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3" name="Oval 372">
                <a:extLst>
                  <a:ext uri="{FF2B5EF4-FFF2-40B4-BE49-F238E27FC236}">
                    <a16:creationId xmlns:a16="http://schemas.microsoft.com/office/drawing/2014/main" id="{FE71EA09-3C82-471C-96D5-7FF35DC62EC0}"/>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4" name="Oval 373">
                <a:extLst>
                  <a:ext uri="{FF2B5EF4-FFF2-40B4-BE49-F238E27FC236}">
                    <a16:creationId xmlns:a16="http://schemas.microsoft.com/office/drawing/2014/main" id="{D69EF43E-B7AF-47A0-9439-D38AF5AB5EC3}"/>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5" name="Oval 374">
                <a:extLst>
                  <a:ext uri="{FF2B5EF4-FFF2-40B4-BE49-F238E27FC236}">
                    <a16:creationId xmlns:a16="http://schemas.microsoft.com/office/drawing/2014/main" id="{04868C65-B41E-49B0-A037-BC10D09CB85B}"/>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6" name="Oval 375">
                <a:extLst>
                  <a:ext uri="{FF2B5EF4-FFF2-40B4-BE49-F238E27FC236}">
                    <a16:creationId xmlns:a16="http://schemas.microsoft.com/office/drawing/2014/main" id="{1A2410AD-321F-4343-8565-1EAA11819163}"/>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7" name="Oval 376">
                <a:extLst>
                  <a:ext uri="{FF2B5EF4-FFF2-40B4-BE49-F238E27FC236}">
                    <a16:creationId xmlns:a16="http://schemas.microsoft.com/office/drawing/2014/main" id="{CE855543-AC6A-403C-AED4-0FB974DB6110}"/>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8" name="Oval 377">
                <a:extLst>
                  <a:ext uri="{FF2B5EF4-FFF2-40B4-BE49-F238E27FC236}">
                    <a16:creationId xmlns:a16="http://schemas.microsoft.com/office/drawing/2014/main" id="{C2F4790E-B9B2-4442-A294-1A3049D63CF2}"/>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9" name="Oval 378">
                <a:extLst>
                  <a:ext uri="{FF2B5EF4-FFF2-40B4-BE49-F238E27FC236}">
                    <a16:creationId xmlns:a16="http://schemas.microsoft.com/office/drawing/2014/main" id="{18E9B957-E65F-4801-B8D7-40C3F70A2DD8}"/>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0" name="Oval 379">
                <a:extLst>
                  <a:ext uri="{FF2B5EF4-FFF2-40B4-BE49-F238E27FC236}">
                    <a16:creationId xmlns:a16="http://schemas.microsoft.com/office/drawing/2014/main" id="{323099A1-2132-4BF1-AEB7-11721480AAD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1" name="Oval 380">
                <a:extLst>
                  <a:ext uri="{FF2B5EF4-FFF2-40B4-BE49-F238E27FC236}">
                    <a16:creationId xmlns:a16="http://schemas.microsoft.com/office/drawing/2014/main" id="{8214797F-E799-4C7A-80F1-8DC4647C2C6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2" name="Oval 381">
                <a:extLst>
                  <a:ext uri="{FF2B5EF4-FFF2-40B4-BE49-F238E27FC236}">
                    <a16:creationId xmlns:a16="http://schemas.microsoft.com/office/drawing/2014/main" id="{328304EF-D0FE-4E9F-8BC1-3A9B490305B1}"/>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3" name="Oval 382">
                <a:extLst>
                  <a:ext uri="{FF2B5EF4-FFF2-40B4-BE49-F238E27FC236}">
                    <a16:creationId xmlns:a16="http://schemas.microsoft.com/office/drawing/2014/main" id="{B574D351-41BD-40BF-8686-B6FC99B45689}"/>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4" name="Oval 383">
                <a:extLst>
                  <a:ext uri="{FF2B5EF4-FFF2-40B4-BE49-F238E27FC236}">
                    <a16:creationId xmlns:a16="http://schemas.microsoft.com/office/drawing/2014/main" id="{C8D4C5DC-EDE6-42F3-BC63-42AB5116F063}"/>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5" name="Oval 384">
                <a:extLst>
                  <a:ext uri="{FF2B5EF4-FFF2-40B4-BE49-F238E27FC236}">
                    <a16:creationId xmlns:a16="http://schemas.microsoft.com/office/drawing/2014/main" id="{51E511F5-04B3-4F02-936F-4CF1E0877430}"/>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6" name="Oval 385">
                <a:extLst>
                  <a:ext uri="{FF2B5EF4-FFF2-40B4-BE49-F238E27FC236}">
                    <a16:creationId xmlns:a16="http://schemas.microsoft.com/office/drawing/2014/main" id="{74F7F7CB-1E06-4848-96B0-DDD65CE172EB}"/>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7" name="Oval 386">
                <a:extLst>
                  <a:ext uri="{FF2B5EF4-FFF2-40B4-BE49-F238E27FC236}">
                    <a16:creationId xmlns:a16="http://schemas.microsoft.com/office/drawing/2014/main" id="{0FDC9DDE-946F-44D7-A375-1EF4A666B37A}"/>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8" name="Oval 387">
                <a:extLst>
                  <a:ext uri="{FF2B5EF4-FFF2-40B4-BE49-F238E27FC236}">
                    <a16:creationId xmlns:a16="http://schemas.microsoft.com/office/drawing/2014/main" id="{C245A1F3-B43D-4F08-82E5-9BC49640480F}"/>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9" name="Oval 388">
                <a:extLst>
                  <a:ext uri="{FF2B5EF4-FFF2-40B4-BE49-F238E27FC236}">
                    <a16:creationId xmlns:a16="http://schemas.microsoft.com/office/drawing/2014/main" id="{AD1FC85B-8DC8-4343-A71A-A2245F55E51F}"/>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0" name="Oval 389">
                <a:extLst>
                  <a:ext uri="{FF2B5EF4-FFF2-40B4-BE49-F238E27FC236}">
                    <a16:creationId xmlns:a16="http://schemas.microsoft.com/office/drawing/2014/main" id="{402FD661-F9DB-4B0A-9405-979EBBB79414}"/>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1" name="Oval 390">
                <a:extLst>
                  <a:ext uri="{FF2B5EF4-FFF2-40B4-BE49-F238E27FC236}">
                    <a16:creationId xmlns:a16="http://schemas.microsoft.com/office/drawing/2014/main" id="{CDA90D03-AB28-4C4C-90FE-E7418B524859}"/>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2" name="Oval 391">
                <a:extLst>
                  <a:ext uri="{FF2B5EF4-FFF2-40B4-BE49-F238E27FC236}">
                    <a16:creationId xmlns:a16="http://schemas.microsoft.com/office/drawing/2014/main" id="{D3AE2581-1ECF-4AF6-B6C4-D5BA48B108B8}"/>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3" name="Oval 392">
                <a:extLst>
                  <a:ext uri="{FF2B5EF4-FFF2-40B4-BE49-F238E27FC236}">
                    <a16:creationId xmlns:a16="http://schemas.microsoft.com/office/drawing/2014/main" id="{0A128416-4FC5-4E08-9628-59B26BC87DA4}"/>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4" name="Oval 393">
                <a:extLst>
                  <a:ext uri="{FF2B5EF4-FFF2-40B4-BE49-F238E27FC236}">
                    <a16:creationId xmlns:a16="http://schemas.microsoft.com/office/drawing/2014/main" id="{D13B389E-1B68-4254-8A28-68E381EC509E}"/>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5" name="Oval 394">
                <a:extLst>
                  <a:ext uri="{FF2B5EF4-FFF2-40B4-BE49-F238E27FC236}">
                    <a16:creationId xmlns:a16="http://schemas.microsoft.com/office/drawing/2014/main" id="{C6B0B2E8-C1B2-475E-8871-5D140F6512E3}"/>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96" name="Group 395">
              <a:extLst>
                <a:ext uri="{FF2B5EF4-FFF2-40B4-BE49-F238E27FC236}">
                  <a16:creationId xmlns:a16="http://schemas.microsoft.com/office/drawing/2014/main" id="{AF650CCF-8F54-4E34-9D61-4E087B51D051}"/>
                </a:ext>
              </a:extLst>
            </p:cNvPr>
            <p:cNvGrpSpPr/>
            <p:nvPr/>
          </p:nvGrpSpPr>
          <p:grpSpPr>
            <a:xfrm>
              <a:off x="439072" y="4932822"/>
              <a:ext cx="11336871" cy="45719"/>
              <a:chOff x="439072" y="1035687"/>
              <a:chExt cx="11336871" cy="45719"/>
            </a:xfrm>
          </p:grpSpPr>
          <p:sp>
            <p:nvSpPr>
              <p:cNvPr id="397" name="Oval 396">
                <a:extLst>
                  <a:ext uri="{FF2B5EF4-FFF2-40B4-BE49-F238E27FC236}">
                    <a16:creationId xmlns:a16="http://schemas.microsoft.com/office/drawing/2014/main" id="{6BCD6168-AA34-4E58-B29C-06CE621C67B7}"/>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8" name="Oval 397">
                <a:extLst>
                  <a:ext uri="{FF2B5EF4-FFF2-40B4-BE49-F238E27FC236}">
                    <a16:creationId xmlns:a16="http://schemas.microsoft.com/office/drawing/2014/main" id="{300D851D-E5C7-4D06-902D-B3BBAED4C471}"/>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9" name="Oval 398">
                <a:extLst>
                  <a:ext uri="{FF2B5EF4-FFF2-40B4-BE49-F238E27FC236}">
                    <a16:creationId xmlns:a16="http://schemas.microsoft.com/office/drawing/2014/main" id="{EC881BA2-00FF-4DF0-9BE5-744D95D5F62D}"/>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0" name="Oval 399">
                <a:extLst>
                  <a:ext uri="{FF2B5EF4-FFF2-40B4-BE49-F238E27FC236}">
                    <a16:creationId xmlns:a16="http://schemas.microsoft.com/office/drawing/2014/main" id="{7A903588-66C2-41E4-84BC-D35764C109C3}"/>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Oval 400">
                <a:extLst>
                  <a:ext uri="{FF2B5EF4-FFF2-40B4-BE49-F238E27FC236}">
                    <a16:creationId xmlns:a16="http://schemas.microsoft.com/office/drawing/2014/main" id="{AF802716-647C-4643-941E-23D7F45B4BEC}"/>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2" name="Oval 401">
                <a:extLst>
                  <a:ext uri="{FF2B5EF4-FFF2-40B4-BE49-F238E27FC236}">
                    <a16:creationId xmlns:a16="http://schemas.microsoft.com/office/drawing/2014/main" id="{D7031D90-722E-420C-88F2-8FA00AFA678A}"/>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3" name="Oval 402">
                <a:extLst>
                  <a:ext uri="{FF2B5EF4-FFF2-40B4-BE49-F238E27FC236}">
                    <a16:creationId xmlns:a16="http://schemas.microsoft.com/office/drawing/2014/main" id="{3270D5C7-8D1F-4EF4-AE50-9760D817EFFA}"/>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4" name="Oval 403">
                <a:extLst>
                  <a:ext uri="{FF2B5EF4-FFF2-40B4-BE49-F238E27FC236}">
                    <a16:creationId xmlns:a16="http://schemas.microsoft.com/office/drawing/2014/main" id="{1A956922-AEDD-442B-A7D5-CF608C57FD09}"/>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5" name="Oval 404">
                <a:extLst>
                  <a:ext uri="{FF2B5EF4-FFF2-40B4-BE49-F238E27FC236}">
                    <a16:creationId xmlns:a16="http://schemas.microsoft.com/office/drawing/2014/main" id="{7254FB39-5172-488B-BB77-44179C361F61}"/>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6" name="Oval 405">
                <a:extLst>
                  <a:ext uri="{FF2B5EF4-FFF2-40B4-BE49-F238E27FC236}">
                    <a16:creationId xmlns:a16="http://schemas.microsoft.com/office/drawing/2014/main" id="{39D696B3-DC48-45B4-BD5A-62F60DAFA13B}"/>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7" name="Oval 406">
                <a:extLst>
                  <a:ext uri="{FF2B5EF4-FFF2-40B4-BE49-F238E27FC236}">
                    <a16:creationId xmlns:a16="http://schemas.microsoft.com/office/drawing/2014/main" id="{CBF110EF-E194-4D5D-8CE9-988E2BE43D07}"/>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8" name="Oval 407">
                <a:extLst>
                  <a:ext uri="{FF2B5EF4-FFF2-40B4-BE49-F238E27FC236}">
                    <a16:creationId xmlns:a16="http://schemas.microsoft.com/office/drawing/2014/main" id="{5C10884E-BD04-403E-86BA-D73A21D1667D}"/>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9" name="Oval 408">
                <a:extLst>
                  <a:ext uri="{FF2B5EF4-FFF2-40B4-BE49-F238E27FC236}">
                    <a16:creationId xmlns:a16="http://schemas.microsoft.com/office/drawing/2014/main" id="{2A6B7E26-CE25-4E33-9594-51AB585E3153}"/>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0" name="Oval 409">
                <a:extLst>
                  <a:ext uri="{FF2B5EF4-FFF2-40B4-BE49-F238E27FC236}">
                    <a16:creationId xmlns:a16="http://schemas.microsoft.com/office/drawing/2014/main" id="{3342727D-8355-4B3E-8B2B-5E3A8DD3D7C8}"/>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1" name="Oval 410">
                <a:extLst>
                  <a:ext uri="{FF2B5EF4-FFF2-40B4-BE49-F238E27FC236}">
                    <a16:creationId xmlns:a16="http://schemas.microsoft.com/office/drawing/2014/main" id="{04F6FFDF-2944-4278-BE59-17DCED4B004A}"/>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2" name="Oval 411">
                <a:extLst>
                  <a:ext uri="{FF2B5EF4-FFF2-40B4-BE49-F238E27FC236}">
                    <a16:creationId xmlns:a16="http://schemas.microsoft.com/office/drawing/2014/main" id="{755A3D41-7AB2-44A5-9ADB-88BA4A366723}"/>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3" name="Oval 412">
                <a:extLst>
                  <a:ext uri="{FF2B5EF4-FFF2-40B4-BE49-F238E27FC236}">
                    <a16:creationId xmlns:a16="http://schemas.microsoft.com/office/drawing/2014/main" id="{938FFD55-628C-4848-820B-95856F5BE8F0}"/>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4" name="Oval 413">
                <a:extLst>
                  <a:ext uri="{FF2B5EF4-FFF2-40B4-BE49-F238E27FC236}">
                    <a16:creationId xmlns:a16="http://schemas.microsoft.com/office/drawing/2014/main" id="{6CD379C2-2F4C-42BA-805D-2F360307615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5" name="Oval 414">
                <a:extLst>
                  <a:ext uri="{FF2B5EF4-FFF2-40B4-BE49-F238E27FC236}">
                    <a16:creationId xmlns:a16="http://schemas.microsoft.com/office/drawing/2014/main" id="{9DF38BC6-1B7B-4EFC-A0F6-21DBEE81F8F1}"/>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6" name="Oval 415">
                <a:extLst>
                  <a:ext uri="{FF2B5EF4-FFF2-40B4-BE49-F238E27FC236}">
                    <a16:creationId xmlns:a16="http://schemas.microsoft.com/office/drawing/2014/main" id="{61A03F45-BFFA-423D-A83D-94FDB3519C53}"/>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7" name="Oval 416">
                <a:extLst>
                  <a:ext uri="{FF2B5EF4-FFF2-40B4-BE49-F238E27FC236}">
                    <a16:creationId xmlns:a16="http://schemas.microsoft.com/office/drawing/2014/main" id="{5DEDCDE9-A7EE-4985-9EAA-01286BC75E18}"/>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8" name="Oval 417">
                <a:extLst>
                  <a:ext uri="{FF2B5EF4-FFF2-40B4-BE49-F238E27FC236}">
                    <a16:creationId xmlns:a16="http://schemas.microsoft.com/office/drawing/2014/main" id="{096A3E75-BDD5-4903-B0BC-48BAD75E80C0}"/>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9" name="Oval 418">
                <a:extLst>
                  <a:ext uri="{FF2B5EF4-FFF2-40B4-BE49-F238E27FC236}">
                    <a16:creationId xmlns:a16="http://schemas.microsoft.com/office/drawing/2014/main" id="{50A5A72B-D3CE-4ABA-9DD4-FC916D9B3105}"/>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0" name="Oval 419">
                <a:extLst>
                  <a:ext uri="{FF2B5EF4-FFF2-40B4-BE49-F238E27FC236}">
                    <a16:creationId xmlns:a16="http://schemas.microsoft.com/office/drawing/2014/main" id="{F0194A83-388A-4126-903C-3ABE745BC15C}"/>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1" name="Oval 420">
                <a:extLst>
                  <a:ext uri="{FF2B5EF4-FFF2-40B4-BE49-F238E27FC236}">
                    <a16:creationId xmlns:a16="http://schemas.microsoft.com/office/drawing/2014/main" id="{7B214664-5884-42B3-B18A-9C6E3A62431A}"/>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2" name="Oval 421">
                <a:extLst>
                  <a:ext uri="{FF2B5EF4-FFF2-40B4-BE49-F238E27FC236}">
                    <a16:creationId xmlns:a16="http://schemas.microsoft.com/office/drawing/2014/main" id="{92BD1B4C-1D3E-4B1C-8796-3E09BF2B905E}"/>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3" name="Oval 422">
                <a:extLst>
                  <a:ext uri="{FF2B5EF4-FFF2-40B4-BE49-F238E27FC236}">
                    <a16:creationId xmlns:a16="http://schemas.microsoft.com/office/drawing/2014/main" id="{D8D77E7B-65D2-466D-B141-E0BE4F0C50CB}"/>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4" name="Group 423">
              <a:extLst>
                <a:ext uri="{FF2B5EF4-FFF2-40B4-BE49-F238E27FC236}">
                  <a16:creationId xmlns:a16="http://schemas.microsoft.com/office/drawing/2014/main" id="{7985D93A-7E74-47E8-9E8A-7AB0D6B968F8}"/>
                </a:ext>
              </a:extLst>
            </p:cNvPr>
            <p:cNvGrpSpPr/>
            <p:nvPr/>
          </p:nvGrpSpPr>
          <p:grpSpPr>
            <a:xfrm>
              <a:off x="439072" y="5365837"/>
              <a:ext cx="11336871" cy="45719"/>
              <a:chOff x="439072" y="1035687"/>
              <a:chExt cx="11336871" cy="45719"/>
            </a:xfrm>
          </p:grpSpPr>
          <p:sp>
            <p:nvSpPr>
              <p:cNvPr id="425" name="Oval 424">
                <a:extLst>
                  <a:ext uri="{FF2B5EF4-FFF2-40B4-BE49-F238E27FC236}">
                    <a16:creationId xmlns:a16="http://schemas.microsoft.com/office/drawing/2014/main" id="{11A1F715-E3D9-4940-B10D-F0DB6B47CA37}"/>
                  </a:ext>
                </a:extLst>
              </p:cNvPr>
              <p:cNvSpPr/>
              <p:nvPr/>
            </p:nvSpPr>
            <p:spPr>
              <a:xfrm>
                <a:off x="4390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6" name="Oval 425">
                <a:extLst>
                  <a:ext uri="{FF2B5EF4-FFF2-40B4-BE49-F238E27FC236}">
                    <a16:creationId xmlns:a16="http://schemas.microsoft.com/office/drawing/2014/main" id="{043AD2C2-4503-4EBC-8B61-3835D3A63824}"/>
                  </a:ext>
                </a:extLst>
              </p:cNvPr>
              <p:cNvSpPr/>
              <p:nvPr/>
            </p:nvSpPr>
            <p:spPr>
              <a:xfrm>
                <a:off x="8733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7" name="Oval 426">
                <a:extLst>
                  <a:ext uri="{FF2B5EF4-FFF2-40B4-BE49-F238E27FC236}">
                    <a16:creationId xmlns:a16="http://schemas.microsoft.com/office/drawing/2014/main" id="{FDC5CC6A-B331-4F5C-AAA4-A2C1DBBE4A8B}"/>
                  </a:ext>
                </a:extLst>
              </p:cNvPr>
              <p:cNvSpPr/>
              <p:nvPr/>
            </p:nvSpPr>
            <p:spPr>
              <a:xfrm>
                <a:off x="13076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8" name="Oval 427">
                <a:extLst>
                  <a:ext uri="{FF2B5EF4-FFF2-40B4-BE49-F238E27FC236}">
                    <a16:creationId xmlns:a16="http://schemas.microsoft.com/office/drawing/2014/main" id="{F6CE6C1C-507E-4C8D-9D33-43820246DADB}"/>
                  </a:ext>
                </a:extLst>
              </p:cNvPr>
              <p:cNvSpPr/>
              <p:nvPr/>
            </p:nvSpPr>
            <p:spPr>
              <a:xfrm>
                <a:off x="17418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9" name="Oval 428">
                <a:extLst>
                  <a:ext uri="{FF2B5EF4-FFF2-40B4-BE49-F238E27FC236}">
                    <a16:creationId xmlns:a16="http://schemas.microsoft.com/office/drawing/2014/main" id="{3E96E4FA-3262-47BA-8FD3-AF05211D85DF}"/>
                  </a:ext>
                </a:extLst>
              </p:cNvPr>
              <p:cNvSpPr/>
              <p:nvPr/>
            </p:nvSpPr>
            <p:spPr>
              <a:xfrm>
                <a:off x="21761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0" name="Oval 429">
                <a:extLst>
                  <a:ext uri="{FF2B5EF4-FFF2-40B4-BE49-F238E27FC236}">
                    <a16:creationId xmlns:a16="http://schemas.microsoft.com/office/drawing/2014/main" id="{89827039-2B41-4406-BFD8-0A14DB099BA4}"/>
                  </a:ext>
                </a:extLst>
              </p:cNvPr>
              <p:cNvSpPr/>
              <p:nvPr/>
            </p:nvSpPr>
            <p:spPr>
              <a:xfrm>
                <a:off x="26104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1" name="Oval 430">
                <a:extLst>
                  <a:ext uri="{FF2B5EF4-FFF2-40B4-BE49-F238E27FC236}">
                    <a16:creationId xmlns:a16="http://schemas.microsoft.com/office/drawing/2014/main" id="{D66C5463-AF35-42BD-A28E-CF58671D7C15}"/>
                  </a:ext>
                </a:extLst>
              </p:cNvPr>
              <p:cNvSpPr/>
              <p:nvPr/>
            </p:nvSpPr>
            <p:spPr>
              <a:xfrm>
                <a:off x="30447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2" name="Oval 431">
                <a:extLst>
                  <a:ext uri="{FF2B5EF4-FFF2-40B4-BE49-F238E27FC236}">
                    <a16:creationId xmlns:a16="http://schemas.microsoft.com/office/drawing/2014/main" id="{12675529-F4F9-4F22-B22C-B5D06591BB50}"/>
                  </a:ext>
                </a:extLst>
              </p:cNvPr>
              <p:cNvSpPr/>
              <p:nvPr/>
            </p:nvSpPr>
            <p:spPr>
              <a:xfrm>
                <a:off x="34789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3" name="Oval 432">
                <a:extLst>
                  <a:ext uri="{FF2B5EF4-FFF2-40B4-BE49-F238E27FC236}">
                    <a16:creationId xmlns:a16="http://schemas.microsoft.com/office/drawing/2014/main" id="{DCB81B84-8A49-47B7-B57C-00C452C27C2D}"/>
                  </a:ext>
                </a:extLst>
              </p:cNvPr>
              <p:cNvSpPr/>
              <p:nvPr/>
            </p:nvSpPr>
            <p:spPr>
              <a:xfrm>
                <a:off x="39132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Oval 433">
                <a:extLst>
                  <a:ext uri="{FF2B5EF4-FFF2-40B4-BE49-F238E27FC236}">
                    <a16:creationId xmlns:a16="http://schemas.microsoft.com/office/drawing/2014/main" id="{22C8E068-3CA2-46B8-8351-6764AD6C1D9F}"/>
                  </a:ext>
                </a:extLst>
              </p:cNvPr>
              <p:cNvSpPr/>
              <p:nvPr/>
            </p:nvSpPr>
            <p:spPr>
              <a:xfrm>
                <a:off x="43475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5" name="Oval 434">
                <a:extLst>
                  <a:ext uri="{FF2B5EF4-FFF2-40B4-BE49-F238E27FC236}">
                    <a16:creationId xmlns:a16="http://schemas.microsoft.com/office/drawing/2014/main" id="{41008185-AB73-401F-8C2E-2A0386843FFE}"/>
                  </a:ext>
                </a:extLst>
              </p:cNvPr>
              <p:cNvSpPr/>
              <p:nvPr/>
            </p:nvSpPr>
            <p:spPr>
              <a:xfrm>
                <a:off x="47818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6" name="Oval 435">
                <a:extLst>
                  <a:ext uri="{FF2B5EF4-FFF2-40B4-BE49-F238E27FC236}">
                    <a16:creationId xmlns:a16="http://schemas.microsoft.com/office/drawing/2014/main" id="{28DE3639-F414-4AAF-AA5B-66FFD9911C5A}"/>
                  </a:ext>
                </a:extLst>
              </p:cNvPr>
              <p:cNvSpPr/>
              <p:nvPr/>
            </p:nvSpPr>
            <p:spPr>
              <a:xfrm>
                <a:off x="52160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7" name="Oval 436">
                <a:extLst>
                  <a:ext uri="{FF2B5EF4-FFF2-40B4-BE49-F238E27FC236}">
                    <a16:creationId xmlns:a16="http://schemas.microsoft.com/office/drawing/2014/main" id="{6F5B4CE4-B163-4C9E-BB9C-CFE4620371C8}"/>
                  </a:ext>
                </a:extLst>
              </p:cNvPr>
              <p:cNvSpPr/>
              <p:nvPr/>
            </p:nvSpPr>
            <p:spPr>
              <a:xfrm>
                <a:off x="56503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8" name="Oval 437">
                <a:extLst>
                  <a:ext uri="{FF2B5EF4-FFF2-40B4-BE49-F238E27FC236}">
                    <a16:creationId xmlns:a16="http://schemas.microsoft.com/office/drawing/2014/main" id="{7954483B-F3C3-4E44-9E97-E572108D8468}"/>
                  </a:ext>
                </a:extLst>
              </p:cNvPr>
              <p:cNvSpPr/>
              <p:nvPr/>
            </p:nvSpPr>
            <p:spPr>
              <a:xfrm>
                <a:off x="60846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9" name="Oval 438">
                <a:extLst>
                  <a:ext uri="{FF2B5EF4-FFF2-40B4-BE49-F238E27FC236}">
                    <a16:creationId xmlns:a16="http://schemas.microsoft.com/office/drawing/2014/main" id="{9620B437-E448-4982-8422-9910B8590DB4}"/>
                  </a:ext>
                </a:extLst>
              </p:cNvPr>
              <p:cNvSpPr/>
              <p:nvPr/>
            </p:nvSpPr>
            <p:spPr>
              <a:xfrm>
                <a:off x="65189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0" name="Oval 439">
                <a:extLst>
                  <a:ext uri="{FF2B5EF4-FFF2-40B4-BE49-F238E27FC236}">
                    <a16:creationId xmlns:a16="http://schemas.microsoft.com/office/drawing/2014/main" id="{5941DF84-0CB2-49FE-B5E5-163E9FF9761D}"/>
                  </a:ext>
                </a:extLst>
              </p:cNvPr>
              <p:cNvSpPr/>
              <p:nvPr/>
            </p:nvSpPr>
            <p:spPr>
              <a:xfrm>
                <a:off x="69531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1" name="Oval 440">
                <a:extLst>
                  <a:ext uri="{FF2B5EF4-FFF2-40B4-BE49-F238E27FC236}">
                    <a16:creationId xmlns:a16="http://schemas.microsoft.com/office/drawing/2014/main" id="{7CAE4DCA-8959-486E-A89C-C6E4F1769122}"/>
                  </a:ext>
                </a:extLst>
              </p:cNvPr>
              <p:cNvSpPr/>
              <p:nvPr/>
            </p:nvSpPr>
            <p:spPr>
              <a:xfrm>
                <a:off x="73874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2" name="Oval 441">
                <a:extLst>
                  <a:ext uri="{FF2B5EF4-FFF2-40B4-BE49-F238E27FC236}">
                    <a16:creationId xmlns:a16="http://schemas.microsoft.com/office/drawing/2014/main" id="{61FDCAF5-4389-46F9-9743-BE46EAE7415E}"/>
                  </a:ext>
                </a:extLst>
              </p:cNvPr>
              <p:cNvSpPr/>
              <p:nvPr/>
            </p:nvSpPr>
            <p:spPr>
              <a:xfrm>
                <a:off x="78217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3" name="Oval 442">
                <a:extLst>
                  <a:ext uri="{FF2B5EF4-FFF2-40B4-BE49-F238E27FC236}">
                    <a16:creationId xmlns:a16="http://schemas.microsoft.com/office/drawing/2014/main" id="{0C3924A6-1F14-4144-AA70-4F4536E646D1}"/>
                  </a:ext>
                </a:extLst>
              </p:cNvPr>
              <p:cNvSpPr/>
              <p:nvPr/>
            </p:nvSpPr>
            <p:spPr>
              <a:xfrm>
                <a:off x="82560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4" name="Oval 443">
                <a:extLst>
                  <a:ext uri="{FF2B5EF4-FFF2-40B4-BE49-F238E27FC236}">
                    <a16:creationId xmlns:a16="http://schemas.microsoft.com/office/drawing/2014/main" id="{B22ECAA5-067E-42BA-B91E-E53AC97FB700}"/>
                  </a:ext>
                </a:extLst>
              </p:cNvPr>
              <p:cNvSpPr/>
              <p:nvPr/>
            </p:nvSpPr>
            <p:spPr>
              <a:xfrm>
                <a:off x="86902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5" name="Oval 444">
                <a:extLst>
                  <a:ext uri="{FF2B5EF4-FFF2-40B4-BE49-F238E27FC236}">
                    <a16:creationId xmlns:a16="http://schemas.microsoft.com/office/drawing/2014/main" id="{FFC101DD-8011-4622-B0FE-87FC109591E9}"/>
                  </a:ext>
                </a:extLst>
              </p:cNvPr>
              <p:cNvSpPr/>
              <p:nvPr/>
            </p:nvSpPr>
            <p:spPr>
              <a:xfrm>
                <a:off x="91245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6" name="Oval 445">
                <a:extLst>
                  <a:ext uri="{FF2B5EF4-FFF2-40B4-BE49-F238E27FC236}">
                    <a16:creationId xmlns:a16="http://schemas.microsoft.com/office/drawing/2014/main" id="{A92B73A4-81E2-4559-97C3-FA12A913C216}"/>
                  </a:ext>
                </a:extLst>
              </p:cNvPr>
              <p:cNvSpPr/>
              <p:nvPr/>
            </p:nvSpPr>
            <p:spPr>
              <a:xfrm>
                <a:off x="95588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7" name="Oval 446">
                <a:extLst>
                  <a:ext uri="{FF2B5EF4-FFF2-40B4-BE49-F238E27FC236}">
                    <a16:creationId xmlns:a16="http://schemas.microsoft.com/office/drawing/2014/main" id="{76CEB439-EB4C-49A7-A6E3-718543B31A82}"/>
                  </a:ext>
                </a:extLst>
              </p:cNvPr>
              <p:cNvSpPr/>
              <p:nvPr/>
            </p:nvSpPr>
            <p:spPr>
              <a:xfrm>
                <a:off x="999312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8" name="Oval 447">
                <a:extLst>
                  <a:ext uri="{FF2B5EF4-FFF2-40B4-BE49-F238E27FC236}">
                    <a16:creationId xmlns:a16="http://schemas.microsoft.com/office/drawing/2014/main" id="{BA918498-7493-4963-9533-28CEBD46D87C}"/>
                  </a:ext>
                </a:extLst>
              </p:cNvPr>
              <p:cNvSpPr/>
              <p:nvPr/>
            </p:nvSpPr>
            <p:spPr>
              <a:xfrm>
                <a:off x="1042739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9" name="Oval 448">
                <a:extLst>
                  <a:ext uri="{FF2B5EF4-FFF2-40B4-BE49-F238E27FC236}">
                    <a16:creationId xmlns:a16="http://schemas.microsoft.com/office/drawing/2014/main" id="{ADCE9749-DDDC-49F8-A042-005B5AEEA588}"/>
                  </a:ext>
                </a:extLst>
              </p:cNvPr>
              <p:cNvSpPr/>
              <p:nvPr/>
            </p:nvSpPr>
            <p:spPr>
              <a:xfrm>
                <a:off x="10861672"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0" name="Oval 449">
                <a:extLst>
                  <a:ext uri="{FF2B5EF4-FFF2-40B4-BE49-F238E27FC236}">
                    <a16:creationId xmlns:a16="http://schemas.microsoft.com/office/drawing/2014/main" id="{5DB4B8A7-E799-453F-B81A-0B88764727E4}"/>
                  </a:ext>
                </a:extLst>
              </p:cNvPr>
              <p:cNvSpPr/>
              <p:nvPr/>
            </p:nvSpPr>
            <p:spPr>
              <a:xfrm>
                <a:off x="11295947"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1" name="Oval 450">
                <a:extLst>
                  <a:ext uri="{FF2B5EF4-FFF2-40B4-BE49-F238E27FC236}">
                    <a16:creationId xmlns:a16="http://schemas.microsoft.com/office/drawing/2014/main" id="{0702AA92-59E2-4552-B1AE-CCD424BC1484}"/>
                  </a:ext>
                </a:extLst>
              </p:cNvPr>
              <p:cNvSpPr/>
              <p:nvPr/>
            </p:nvSpPr>
            <p:spPr>
              <a:xfrm>
                <a:off x="11730224" y="1035687"/>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 name="Group 3">
              <a:extLst>
                <a:ext uri="{FF2B5EF4-FFF2-40B4-BE49-F238E27FC236}">
                  <a16:creationId xmlns:a16="http://schemas.microsoft.com/office/drawing/2014/main" id="{CC57CBDB-3347-4EDE-A85E-1B94A52E2E83}"/>
                </a:ext>
              </a:extLst>
            </p:cNvPr>
            <p:cNvGrpSpPr/>
            <p:nvPr/>
          </p:nvGrpSpPr>
          <p:grpSpPr>
            <a:xfrm>
              <a:off x="439072" y="5798852"/>
              <a:ext cx="10468319" cy="478732"/>
              <a:chOff x="439072" y="5798852"/>
              <a:chExt cx="10468319" cy="478732"/>
            </a:xfrm>
          </p:grpSpPr>
          <p:sp>
            <p:nvSpPr>
              <p:cNvPr id="453" name="Oval 452">
                <a:extLst>
                  <a:ext uri="{FF2B5EF4-FFF2-40B4-BE49-F238E27FC236}">
                    <a16:creationId xmlns:a16="http://schemas.microsoft.com/office/drawing/2014/main" id="{771D58D8-B465-4303-B697-C61048E46FF6}"/>
                  </a:ext>
                </a:extLst>
              </p:cNvPr>
              <p:cNvSpPr/>
              <p:nvPr/>
            </p:nvSpPr>
            <p:spPr>
              <a:xfrm>
                <a:off x="4390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4" name="Oval 453">
                <a:extLst>
                  <a:ext uri="{FF2B5EF4-FFF2-40B4-BE49-F238E27FC236}">
                    <a16:creationId xmlns:a16="http://schemas.microsoft.com/office/drawing/2014/main" id="{B731D769-7DA4-47F7-8B4D-300A77030ECC}"/>
                  </a:ext>
                </a:extLst>
              </p:cNvPr>
              <p:cNvSpPr/>
              <p:nvPr/>
            </p:nvSpPr>
            <p:spPr>
              <a:xfrm>
                <a:off x="8733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5" name="Oval 454">
                <a:extLst>
                  <a:ext uri="{FF2B5EF4-FFF2-40B4-BE49-F238E27FC236}">
                    <a16:creationId xmlns:a16="http://schemas.microsoft.com/office/drawing/2014/main" id="{D2E176CC-E969-4747-847A-D7A527E1F6F0}"/>
                  </a:ext>
                </a:extLst>
              </p:cNvPr>
              <p:cNvSpPr/>
              <p:nvPr/>
            </p:nvSpPr>
            <p:spPr>
              <a:xfrm>
                <a:off x="13076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6" name="Oval 455">
                <a:extLst>
                  <a:ext uri="{FF2B5EF4-FFF2-40B4-BE49-F238E27FC236}">
                    <a16:creationId xmlns:a16="http://schemas.microsoft.com/office/drawing/2014/main" id="{F8C16BEE-BA0D-42B6-AF12-47BE1E071579}"/>
                  </a:ext>
                </a:extLst>
              </p:cNvPr>
              <p:cNvSpPr/>
              <p:nvPr/>
            </p:nvSpPr>
            <p:spPr>
              <a:xfrm>
                <a:off x="17418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7" name="Oval 456">
                <a:extLst>
                  <a:ext uri="{FF2B5EF4-FFF2-40B4-BE49-F238E27FC236}">
                    <a16:creationId xmlns:a16="http://schemas.microsoft.com/office/drawing/2014/main" id="{9B5DE24B-F5FA-439C-A93A-B322F89F355C}"/>
                  </a:ext>
                </a:extLst>
              </p:cNvPr>
              <p:cNvSpPr/>
              <p:nvPr/>
            </p:nvSpPr>
            <p:spPr>
              <a:xfrm>
                <a:off x="21761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8" name="Oval 457">
                <a:extLst>
                  <a:ext uri="{FF2B5EF4-FFF2-40B4-BE49-F238E27FC236}">
                    <a16:creationId xmlns:a16="http://schemas.microsoft.com/office/drawing/2014/main" id="{001AD852-B18A-407C-A159-E826A6742AC1}"/>
                  </a:ext>
                </a:extLst>
              </p:cNvPr>
              <p:cNvSpPr/>
              <p:nvPr/>
            </p:nvSpPr>
            <p:spPr>
              <a:xfrm>
                <a:off x="26104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9" name="Oval 458">
                <a:extLst>
                  <a:ext uri="{FF2B5EF4-FFF2-40B4-BE49-F238E27FC236}">
                    <a16:creationId xmlns:a16="http://schemas.microsoft.com/office/drawing/2014/main" id="{4D8EB419-2A45-4A05-8421-304F00B4E850}"/>
                  </a:ext>
                </a:extLst>
              </p:cNvPr>
              <p:cNvSpPr/>
              <p:nvPr/>
            </p:nvSpPr>
            <p:spPr>
              <a:xfrm>
                <a:off x="30447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0" name="Oval 459">
                <a:extLst>
                  <a:ext uri="{FF2B5EF4-FFF2-40B4-BE49-F238E27FC236}">
                    <a16:creationId xmlns:a16="http://schemas.microsoft.com/office/drawing/2014/main" id="{8CAC73E9-6C9F-44BA-A043-0614490E9F85}"/>
                  </a:ext>
                </a:extLst>
              </p:cNvPr>
              <p:cNvSpPr/>
              <p:nvPr/>
            </p:nvSpPr>
            <p:spPr>
              <a:xfrm>
                <a:off x="34789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1" name="Oval 460">
                <a:extLst>
                  <a:ext uri="{FF2B5EF4-FFF2-40B4-BE49-F238E27FC236}">
                    <a16:creationId xmlns:a16="http://schemas.microsoft.com/office/drawing/2014/main" id="{04C2CCA0-BF14-4CC9-9B68-A2C97985B81F}"/>
                  </a:ext>
                </a:extLst>
              </p:cNvPr>
              <p:cNvSpPr/>
              <p:nvPr/>
            </p:nvSpPr>
            <p:spPr>
              <a:xfrm>
                <a:off x="39132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2" name="Oval 461">
                <a:extLst>
                  <a:ext uri="{FF2B5EF4-FFF2-40B4-BE49-F238E27FC236}">
                    <a16:creationId xmlns:a16="http://schemas.microsoft.com/office/drawing/2014/main" id="{38854748-6D79-4BF8-B297-7329106497EA}"/>
                  </a:ext>
                </a:extLst>
              </p:cNvPr>
              <p:cNvSpPr/>
              <p:nvPr/>
            </p:nvSpPr>
            <p:spPr>
              <a:xfrm>
                <a:off x="43475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3" name="Oval 462">
                <a:extLst>
                  <a:ext uri="{FF2B5EF4-FFF2-40B4-BE49-F238E27FC236}">
                    <a16:creationId xmlns:a16="http://schemas.microsoft.com/office/drawing/2014/main" id="{854CD5B9-F4D7-4BFB-A7E9-F41F79CE507E}"/>
                  </a:ext>
                </a:extLst>
              </p:cNvPr>
              <p:cNvSpPr/>
              <p:nvPr/>
            </p:nvSpPr>
            <p:spPr>
              <a:xfrm>
                <a:off x="47818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4" name="Oval 463">
                <a:extLst>
                  <a:ext uri="{FF2B5EF4-FFF2-40B4-BE49-F238E27FC236}">
                    <a16:creationId xmlns:a16="http://schemas.microsoft.com/office/drawing/2014/main" id="{C9262F99-7C91-4ADE-82B8-47213EA2E2D8}"/>
                  </a:ext>
                </a:extLst>
              </p:cNvPr>
              <p:cNvSpPr/>
              <p:nvPr/>
            </p:nvSpPr>
            <p:spPr>
              <a:xfrm>
                <a:off x="52160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5" name="Oval 464">
                <a:extLst>
                  <a:ext uri="{FF2B5EF4-FFF2-40B4-BE49-F238E27FC236}">
                    <a16:creationId xmlns:a16="http://schemas.microsoft.com/office/drawing/2014/main" id="{36692C78-63FE-46DB-B826-D9971420AC8B}"/>
                  </a:ext>
                </a:extLst>
              </p:cNvPr>
              <p:cNvSpPr/>
              <p:nvPr/>
            </p:nvSpPr>
            <p:spPr>
              <a:xfrm>
                <a:off x="56503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6" name="Oval 465">
                <a:extLst>
                  <a:ext uri="{FF2B5EF4-FFF2-40B4-BE49-F238E27FC236}">
                    <a16:creationId xmlns:a16="http://schemas.microsoft.com/office/drawing/2014/main" id="{548EB3DB-A9FB-43DA-862B-8F0EA35DACCA}"/>
                  </a:ext>
                </a:extLst>
              </p:cNvPr>
              <p:cNvSpPr/>
              <p:nvPr/>
            </p:nvSpPr>
            <p:spPr>
              <a:xfrm>
                <a:off x="60846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7" name="Oval 466">
                <a:extLst>
                  <a:ext uri="{FF2B5EF4-FFF2-40B4-BE49-F238E27FC236}">
                    <a16:creationId xmlns:a16="http://schemas.microsoft.com/office/drawing/2014/main" id="{52E618D7-4784-41B2-88F8-E6C4F9A16576}"/>
                  </a:ext>
                </a:extLst>
              </p:cNvPr>
              <p:cNvSpPr/>
              <p:nvPr/>
            </p:nvSpPr>
            <p:spPr>
              <a:xfrm>
                <a:off x="65189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8" name="Oval 467">
                <a:extLst>
                  <a:ext uri="{FF2B5EF4-FFF2-40B4-BE49-F238E27FC236}">
                    <a16:creationId xmlns:a16="http://schemas.microsoft.com/office/drawing/2014/main" id="{D9741F33-D050-4912-9826-40426A264AA9}"/>
                  </a:ext>
                </a:extLst>
              </p:cNvPr>
              <p:cNvSpPr/>
              <p:nvPr/>
            </p:nvSpPr>
            <p:spPr>
              <a:xfrm>
                <a:off x="69531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9" name="Oval 468">
                <a:extLst>
                  <a:ext uri="{FF2B5EF4-FFF2-40B4-BE49-F238E27FC236}">
                    <a16:creationId xmlns:a16="http://schemas.microsoft.com/office/drawing/2014/main" id="{EFA7F944-BA98-4B17-BA68-EB770D74B4F5}"/>
                  </a:ext>
                </a:extLst>
              </p:cNvPr>
              <p:cNvSpPr/>
              <p:nvPr/>
            </p:nvSpPr>
            <p:spPr>
              <a:xfrm>
                <a:off x="73874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0" name="Oval 469">
                <a:extLst>
                  <a:ext uri="{FF2B5EF4-FFF2-40B4-BE49-F238E27FC236}">
                    <a16:creationId xmlns:a16="http://schemas.microsoft.com/office/drawing/2014/main" id="{4BF8ED82-2155-4F8A-95B4-080598ABFEA6}"/>
                  </a:ext>
                </a:extLst>
              </p:cNvPr>
              <p:cNvSpPr/>
              <p:nvPr/>
            </p:nvSpPr>
            <p:spPr>
              <a:xfrm>
                <a:off x="78217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1" name="Oval 470">
                <a:extLst>
                  <a:ext uri="{FF2B5EF4-FFF2-40B4-BE49-F238E27FC236}">
                    <a16:creationId xmlns:a16="http://schemas.microsoft.com/office/drawing/2014/main" id="{C9A4761E-9E91-4B16-A73C-9AF1CFCCB0DD}"/>
                  </a:ext>
                </a:extLst>
              </p:cNvPr>
              <p:cNvSpPr/>
              <p:nvPr/>
            </p:nvSpPr>
            <p:spPr>
              <a:xfrm>
                <a:off x="82560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2" name="Oval 471">
                <a:extLst>
                  <a:ext uri="{FF2B5EF4-FFF2-40B4-BE49-F238E27FC236}">
                    <a16:creationId xmlns:a16="http://schemas.microsoft.com/office/drawing/2014/main" id="{F1E48E56-08A3-4597-B86D-AED000DD5E35}"/>
                  </a:ext>
                </a:extLst>
              </p:cNvPr>
              <p:cNvSpPr/>
              <p:nvPr/>
            </p:nvSpPr>
            <p:spPr>
              <a:xfrm>
                <a:off x="86902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3" name="Oval 472">
                <a:extLst>
                  <a:ext uri="{FF2B5EF4-FFF2-40B4-BE49-F238E27FC236}">
                    <a16:creationId xmlns:a16="http://schemas.microsoft.com/office/drawing/2014/main" id="{E76BBC4E-B291-40EB-B016-B3028944C37C}"/>
                  </a:ext>
                </a:extLst>
              </p:cNvPr>
              <p:cNvSpPr/>
              <p:nvPr/>
            </p:nvSpPr>
            <p:spPr>
              <a:xfrm>
                <a:off x="91245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4" name="Oval 473">
                <a:extLst>
                  <a:ext uri="{FF2B5EF4-FFF2-40B4-BE49-F238E27FC236}">
                    <a16:creationId xmlns:a16="http://schemas.microsoft.com/office/drawing/2014/main" id="{29AC9247-0C2A-4334-9E93-7FAFFFBA290A}"/>
                  </a:ext>
                </a:extLst>
              </p:cNvPr>
              <p:cNvSpPr/>
              <p:nvPr/>
            </p:nvSpPr>
            <p:spPr>
              <a:xfrm>
                <a:off x="955884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5" name="Oval 474">
                <a:extLst>
                  <a:ext uri="{FF2B5EF4-FFF2-40B4-BE49-F238E27FC236}">
                    <a16:creationId xmlns:a16="http://schemas.microsoft.com/office/drawing/2014/main" id="{C920DD81-EDD3-470C-819D-4EB43DBF55C2}"/>
                  </a:ext>
                </a:extLst>
              </p:cNvPr>
              <p:cNvSpPr/>
              <p:nvPr/>
            </p:nvSpPr>
            <p:spPr>
              <a:xfrm>
                <a:off x="999312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6" name="Oval 475">
                <a:extLst>
                  <a:ext uri="{FF2B5EF4-FFF2-40B4-BE49-F238E27FC236}">
                    <a16:creationId xmlns:a16="http://schemas.microsoft.com/office/drawing/2014/main" id="{FB937F01-D5A3-4B12-80D9-DCD135B104D7}"/>
                  </a:ext>
                </a:extLst>
              </p:cNvPr>
              <p:cNvSpPr/>
              <p:nvPr/>
            </p:nvSpPr>
            <p:spPr>
              <a:xfrm>
                <a:off x="10427397"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7" name="Oval 476">
                <a:extLst>
                  <a:ext uri="{FF2B5EF4-FFF2-40B4-BE49-F238E27FC236}">
                    <a16:creationId xmlns:a16="http://schemas.microsoft.com/office/drawing/2014/main" id="{FC33EF81-7F45-4493-82E6-4CD1EDBA5034}"/>
                  </a:ext>
                </a:extLst>
              </p:cNvPr>
              <p:cNvSpPr/>
              <p:nvPr/>
            </p:nvSpPr>
            <p:spPr>
              <a:xfrm>
                <a:off x="10861672" y="5798852"/>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1" name="Oval 480">
                <a:extLst>
                  <a:ext uri="{FF2B5EF4-FFF2-40B4-BE49-F238E27FC236}">
                    <a16:creationId xmlns:a16="http://schemas.microsoft.com/office/drawing/2014/main" id="{8F4869D7-5B9D-44AD-9BDA-50E5B3822057}"/>
                  </a:ext>
                </a:extLst>
              </p:cNvPr>
              <p:cNvSpPr/>
              <p:nvPr/>
            </p:nvSpPr>
            <p:spPr>
              <a:xfrm>
                <a:off x="4390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2" name="Oval 481">
                <a:extLst>
                  <a:ext uri="{FF2B5EF4-FFF2-40B4-BE49-F238E27FC236}">
                    <a16:creationId xmlns:a16="http://schemas.microsoft.com/office/drawing/2014/main" id="{689231A5-6268-40DC-8D92-9AB5A6214A2B}"/>
                  </a:ext>
                </a:extLst>
              </p:cNvPr>
              <p:cNvSpPr/>
              <p:nvPr/>
            </p:nvSpPr>
            <p:spPr>
              <a:xfrm>
                <a:off x="8733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3" name="Oval 482">
                <a:extLst>
                  <a:ext uri="{FF2B5EF4-FFF2-40B4-BE49-F238E27FC236}">
                    <a16:creationId xmlns:a16="http://schemas.microsoft.com/office/drawing/2014/main" id="{21D24716-1B63-40D4-8B8D-2ED1A5BB33EF}"/>
                  </a:ext>
                </a:extLst>
              </p:cNvPr>
              <p:cNvSpPr/>
              <p:nvPr/>
            </p:nvSpPr>
            <p:spPr>
              <a:xfrm>
                <a:off x="13076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4" name="Oval 483">
                <a:extLst>
                  <a:ext uri="{FF2B5EF4-FFF2-40B4-BE49-F238E27FC236}">
                    <a16:creationId xmlns:a16="http://schemas.microsoft.com/office/drawing/2014/main" id="{784DB4EB-320C-4924-98F3-4CC9BCCA909F}"/>
                  </a:ext>
                </a:extLst>
              </p:cNvPr>
              <p:cNvSpPr/>
              <p:nvPr/>
            </p:nvSpPr>
            <p:spPr>
              <a:xfrm>
                <a:off x="17418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5" name="Oval 484">
                <a:extLst>
                  <a:ext uri="{FF2B5EF4-FFF2-40B4-BE49-F238E27FC236}">
                    <a16:creationId xmlns:a16="http://schemas.microsoft.com/office/drawing/2014/main" id="{F50322EE-91E9-4561-8587-2942028426AC}"/>
                  </a:ext>
                </a:extLst>
              </p:cNvPr>
              <p:cNvSpPr/>
              <p:nvPr/>
            </p:nvSpPr>
            <p:spPr>
              <a:xfrm>
                <a:off x="21761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6" name="Oval 485">
                <a:extLst>
                  <a:ext uri="{FF2B5EF4-FFF2-40B4-BE49-F238E27FC236}">
                    <a16:creationId xmlns:a16="http://schemas.microsoft.com/office/drawing/2014/main" id="{37053A6F-69BF-4816-8BC0-7217D5BC534D}"/>
                  </a:ext>
                </a:extLst>
              </p:cNvPr>
              <p:cNvSpPr/>
              <p:nvPr/>
            </p:nvSpPr>
            <p:spPr>
              <a:xfrm>
                <a:off x="26104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7" name="Oval 486">
                <a:extLst>
                  <a:ext uri="{FF2B5EF4-FFF2-40B4-BE49-F238E27FC236}">
                    <a16:creationId xmlns:a16="http://schemas.microsoft.com/office/drawing/2014/main" id="{40C17DEB-4702-4D24-A83E-A44635CDC042}"/>
                  </a:ext>
                </a:extLst>
              </p:cNvPr>
              <p:cNvSpPr/>
              <p:nvPr/>
            </p:nvSpPr>
            <p:spPr>
              <a:xfrm>
                <a:off x="30447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8" name="Oval 487">
                <a:extLst>
                  <a:ext uri="{FF2B5EF4-FFF2-40B4-BE49-F238E27FC236}">
                    <a16:creationId xmlns:a16="http://schemas.microsoft.com/office/drawing/2014/main" id="{6368C4FC-F0F8-480C-84C0-95EE0C7AD924}"/>
                  </a:ext>
                </a:extLst>
              </p:cNvPr>
              <p:cNvSpPr/>
              <p:nvPr/>
            </p:nvSpPr>
            <p:spPr>
              <a:xfrm>
                <a:off x="34789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9" name="Oval 488">
                <a:extLst>
                  <a:ext uri="{FF2B5EF4-FFF2-40B4-BE49-F238E27FC236}">
                    <a16:creationId xmlns:a16="http://schemas.microsoft.com/office/drawing/2014/main" id="{5F5DA8F3-00F9-4043-945B-896F3596459D}"/>
                  </a:ext>
                </a:extLst>
              </p:cNvPr>
              <p:cNvSpPr/>
              <p:nvPr/>
            </p:nvSpPr>
            <p:spPr>
              <a:xfrm>
                <a:off x="39132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0" name="Oval 489">
                <a:extLst>
                  <a:ext uri="{FF2B5EF4-FFF2-40B4-BE49-F238E27FC236}">
                    <a16:creationId xmlns:a16="http://schemas.microsoft.com/office/drawing/2014/main" id="{F2F07486-1EAA-4316-8242-72145F4B99F2}"/>
                  </a:ext>
                </a:extLst>
              </p:cNvPr>
              <p:cNvSpPr/>
              <p:nvPr/>
            </p:nvSpPr>
            <p:spPr>
              <a:xfrm>
                <a:off x="43475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1" name="Oval 490">
                <a:extLst>
                  <a:ext uri="{FF2B5EF4-FFF2-40B4-BE49-F238E27FC236}">
                    <a16:creationId xmlns:a16="http://schemas.microsoft.com/office/drawing/2014/main" id="{A837D93F-ABFE-4C4D-838A-0D38F21FCDF6}"/>
                  </a:ext>
                </a:extLst>
              </p:cNvPr>
              <p:cNvSpPr/>
              <p:nvPr/>
            </p:nvSpPr>
            <p:spPr>
              <a:xfrm>
                <a:off x="47818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2" name="Oval 491">
                <a:extLst>
                  <a:ext uri="{FF2B5EF4-FFF2-40B4-BE49-F238E27FC236}">
                    <a16:creationId xmlns:a16="http://schemas.microsoft.com/office/drawing/2014/main" id="{D0BB7756-5234-4DE8-912A-6659CD330823}"/>
                  </a:ext>
                </a:extLst>
              </p:cNvPr>
              <p:cNvSpPr/>
              <p:nvPr/>
            </p:nvSpPr>
            <p:spPr>
              <a:xfrm>
                <a:off x="52160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3" name="Oval 492">
                <a:extLst>
                  <a:ext uri="{FF2B5EF4-FFF2-40B4-BE49-F238E27FC236}">
                    <a16:creationId xmlns:a16="http://schemas.microsoft.com/office/drawing/2014/main" id="{A99DB5D4-6007-4E58-AD1C-E006882B74F7}"/>
                  </a:ext>
                </a:extLst>
              </p:cNvPr>
              <p:cNvSpPr/>
              <p:nvPr/>
            </p:nvSpPr>
            <p:spPr>
              <a:xfrm>
                <a:off x="56503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4" name="Oval 493">
                <a:extLst>
                  <a:ext uri="{FF2B5EF4-FFF2-40B4-BE49-F238E27FC236}">
                    <a16:creationId xmlns:a16="http://schemas.microsoft.com/office/drawing/2014/main" id="{BB4B9B63-0ECF-40ED-867A-5B131F4DD590}"/>
                  </a:ext>
                </a:extLst>
              </p:cNvPr>
              <p:cNvSpPr/>
              <p:nvPr/>
            </p:nvSpPr>
            <p:spPr>
              <a:xfrm>
                <a:off x="60846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5" name="Oval 494">
                <a:extLst>
                  <a:ext uri="{FF2B5EF4-FFF2-40B4-BE49-F238E27FC236}">
                    <a16:creationId xmlns:a16="http://schemas.microsoft.com/office/drawing/2014/main" id="{FB7ECD61-5CCA-4D59-AECF-69BFC75C9165}"/>
                  </a:ext>
                </a:extLst>
              </p:cNvPr>
              <p:cNvSpPr/>
              <p:nvPr/>
            </p:nvSpPr>
            <p:spPr>
              <a:xfrm>
                <a:off x="65189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6" name="Oval 495">
                <a:extLst>
                  <a:ext uri="{FF2B5EF4-FFF2-40B4-BE49-F238E27FC236}">
                    <a16:creationId xmlns:a16="http://schemas.microsoft.com/office/drawing/2014/main" id="{49D03EF5-8060-4BB0-9B9F-5A50B8A2D9FC}"/>
                  </a:ext>
                </a:extLst>
              </p:cNvPr>
              <p:cNvSpPr/>
              <p:nvPr/>
            </p:nvSpPr>
            <p:spPr>
              <a:xfrm>
                <a:off x="69531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7" name="Oval 496">
                <a:extLst>
                  <a:ext uri="{FF2B5EF4-FFF2-40B4-BE49-F238E27FC236}">
                    <a16:creationId xmlns:a16="http://schemas.microsoft.com/office/drawing/2014/main" id="{11E26D4B-F524-412D-B8A6-AC023CEAF382}"/>
                  </a:ext>
                </a:extLst>
              </p:cNvPr>
              <p:cNvSpPr/>
              <p:nvPr/>
            </p:nvSpPr>
            <p:spPr>
              <a:xfrm>
                <a:off x="73874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8" name="Oval 497">
                <a:extLst>
                  <a:ext uri="{FF2B5EF4-FFF2-40B4-BE49-F238E27FC236}">
                    <a16:creationId xmlns:a16="http://schemas.microsoft.com/office/drawing/2014/main" id="{95F6D451-69E3-4486-AAC4-E6E59BABD0EB}"/>
                  </a:ext>
                </a:extLst>
              </p:cNvPr>
              <p:cNvSpPr/>
              <p:nvPr/>
            </p:nvSpPr>
            <p:spPr>
              <a:xfrm>
                <a:off x="78217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9" name="Oval 498">
                <a:extLst>
                  <a:ext uri="{FF2B5EF4-FFF2-40B4-BE49-F238E27FC236}">
                    <a16:creationId xmlns:a16="http://schemas.microsoft.com/office/drawing/2014/main" id="{FAE6504D-0066-4CCF-81F1-8EAC2A782182}"/>
                  </a:ext>
                </a:extLst>
              </p:cNvPr>
              <p:cNvSpPr/>
              <p:nvPr/>
            </p:nvSpPr>
            <p:spPr>
              <a:xfrm>
                <a:off x="82560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0" name="Oval 499">
                <a:extLst>
                  <a:ext uri="{FF2B5EF4-FFF2-40B4-BE49-F238E27FC236}">
                    <a16:creationId xmlns:a16="http://schemas.microsoft.com/office/drawing/2014/main" id="{E21324F1-0D97-478D-AE1B-373DAF104D20}"/>
                  </a:ext>
                </a:extLst>
              </p:cNvPr>
              <p:cNvSpPr/>
              <p:nvPr/>
            </p:nvSpPr>
            <p:spPr>
              <a:xfrm>
                <a:off x="86902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1" name="Oval 500">
                <a:extLst>
                  <a:ext uri="{FF2B5EF4-FFF2-40B4-BE49-F238E27FC236}">
                    <a16:creationId xmlns:a16="http://schemas.microsoft.com/office/drawing/2014/main" id="{62972E19-42AE-40E7-9F3D-150EA9D80312}"/>
                  </a:ext>
                </a:extLst>
              </p:cNvPr>
              <p:cNvSpPr/>
              <p:nvPr/>
            </p:nvSpPr>
            <p:spPr>
              <a:xfrm>
                <a:off x="91245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2" name="Oval 501">
                <a:extLst>
                  <a:ext uri="{FF2B5EF4-FFF2-40B4-BE49-F238E27FC236}">
                    <a16:creationId xmlns:a16="http://schemas.microsoft.com/office/drawing/2014/main" id="{C4803AAE-40CF-48F2-9C57-9865C07B37AF}"/>
                  </a:ext>
                </a:extLst>
              </p:cNvPr>
              <p:cNvSpPr/>
              <p:nvPr/>
            </p:nvSpPr>
            <p:spPr>
              <a:xfrm>
                <a:off x="955884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3" name="Oval 502">
                <a:extLst>
                  <a:ext uri="{FF2B5EF4-FFF2-40B4-BE49-F238E27FC236}">
                    <a16:creationId xmlns:a16="http://schemas.microsoft.com/office/drawing/2014/main" id="{7BD1A88A-B2B1-4295-912A-1F5011F8E099}"/>
                  </a:ext>
                </a:extLst>
              </p:cNvPr>
              <p:cNvSpPr/>
              <p:nvPr/>
            </p:nvSpPr>
            <p:spPr>
              <a:xfrm>
                <a:off x="999312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4" name="Oval 503">
                <a:extLst>
                  <a:ext uri="{FF2B5EF4-FFF2-40B4-BE49-F238E27FC236}">
                    <a16:creationId xmlns:a16="http://schemas.microsoft.com/office/drawing/2014/main" id="{71400913-8714-40B3-B263-8C75B1DFD4BD}"/>
                  </a:ext>
                </a:extLst>
              </p:cNvPr>
              <p:cNvSpPr/>
              <p:nvPr/>
            </p:nvSpPr>
            <p:spPr>
              <a:xfrm>
                <a:off x="10427397"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5" name="Oval 504">
                <a:extLst>
                  <a:ext uri="{FF2B5EF4-FFF2-40B4-BE49-F238E27FC236}">
                    <a16:creationId xmlns:a16="http://schemas.microsoft.com/office/drawing/2014/main" id="{EEAADD87-3AE9-4C0D-8FDD-1F887A704730}"/>
                  </a:ext>
                </a:extLst>
              </p:cNvPr>
              <p:cNvSpPr/>
              <p:nvPr/>
            </p:nvSpPr>
            <p:spPr>
              <a:xfrm>
                <a:off x="10861672" y="6231865"/>
                <a:ext cx="45719" cy="45719"/>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41292365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2848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8BEBBBA-AD76-4C47-8E44-81D4F8483556}"/>
              </a:ext>
            </a:extLst>
          </p:cNvPr>
          <p:cNvSpPr>
            <a:spLocks noGrp="1"/>
          </p:cNvSpPr>
          <p:nvPr>
            <p:ph type="ftr" sz="quarter" idx="11"/>
          </p:nvPr>
        </p:nvSpPr>
        <p:spPr/>
        <p:txBody>
          <a:bodyPr/>
          <a:lstStyle/>
          <a:p>
            <a:pPr>
              <a:defRPr/>
            </a:pPr>
            <a:r>
              <a:rPr lang="en-GB" dirty="0"/>
              <a:t>Curriculum Prioritisation for Primary Maths</a:t>
            </a:r>
          </a:p>
        </p:txBody>
      </p:sp>
      <p:sp>
        <p:nvSpPr>
          <p:cNvPr id="5" name="Content Placeholder 10">
            <a:extLst>
              <a:ext uri="{FF2B5EF4-FFF2-40B4-BE49-F238E27FC236}">
                <a16:creationId xmlns:a16="http://schemas.microsoft.com/office/drawing/2014/main" id="{A4191577-7FB3-44A1-AC26-B90834750BC8}"/>
              </a:ext>
            </a:extLst>
          </p:cNvPr>
          <p:cNvSpPr txBox="1">
            <a:spLocks/>
          </p:cNvSpPr>
          <p:nvPr/>
        </p:nvSpPr>
        <p:spPr>
          <a:xfrm>
            <a:off x="594007" y="845820"/>
            <a:ext cx="11140163" cy="32083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8585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585858"/>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585858"/>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85858"/>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Clr>
                <a:srgbClr val="585858"/>
              </a:buClr>
            </a:pPr>
            <a:r>
              <a:rPr lang="en-GB" b="0" i="0" dirty="0">
                <a:solidFill>
                  <a:schemeClr val="tx1">
                    <a:lumMod val="65000"/>
                    <a:lumOff val="35000"/>
                  </a:schemeClr>
                </a:solidFill>
                <a:effectLst/>
              </a:rPr>
              <a:t>The links below take you to the starting slide of each learning outcome.</a:t>
            </a:r>
          </a:p>
        </p:txBody>
      </p:sp>
      <p:graphicFrame>
        <p:nvGraphicFramePr>
          <p:cNvPr id="6" name="Table 5">
            <a:extLst>
              <a:ext uri="{FF2B5EF4-FFF2-40B4-BE49-F238E27FC236}">
                <a16:creationId xmlns:a16="http://schemas.microsoft.com/office/drawing/2014/main" id="{037BAE3D-75EB-48DC-9322-F1A247F8AE2E}"/>
              </a:ext>
            </a:extLst>
          </p:cNvPr>
          <p:cNvGraphicFramePr>
            <a:graphicFrameLocks noGrp="1"/>
          </p:cNvGraphicFramePr>
          <p:nvPr>
            <p:extLst>
              <p:ext uri="{D42A27DB-BD31-4B8C-83A1-F6EECF244321}">
                <p14:modId xmlns:p14="http://schemas.microsoft.com/office/powerpoint/2010/main" val="2916533071"/>
              </p:ext>
            </p:extLst>
          </p:nvPr>
        </p:nvGraphicFramePr>
        <p:xfrm>
          <a:off x="594008" y="1535029"/>
          <a:ext cx="10712127" cy="2907414"/>
        </p:xfrm>
        <a:graphic>
          <a:graphicData uri="http://schemas.openxmlformats.org/drawingml/2006/table">
            <a:tbl>
              <a:tblPr firstRow="1" bandRow="1">
                <a:tableStyleId>{5C22544A-7EE6-4342-B048-85BDC9FD1C3A}</a:tableStyleId>
              </a:tblPr>
              <a:tblGrid>
                <a:gridCol w="929630">
                  <a:extLst>
                    <a:ext uri="{9D8B030D-6E8A-4147-A177-3AD203B41FA5}">
                      <a16:colId xmlns:a16="http://schemas.microsoft.com/office/drawing/2014/main" val="507789682"/>
                    </a:ext>
                  </a:extLst>
                </a:gridCol>
                <a:gridCol w="9782497">
                  <a:extLst>
                    <a:ext uri="{9D8B030D-6E8A-4147-A177-3AD203B41FA5}">
                      <a16:colId xmlns:a16="http://schemas.microsoft.com/office/drawing/2014/main" val="1182114759"/>
                    </a:ext>
                  </a:extLst>
                </a:gridCol>
              </a:tblGrid>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1</a:t>
                      </a:r>
                    </a:p>
                  </a:txBody>
                  <a:tcPr anchor="ctr">
                    <a:lnR w="12700" cmpd="sng">
                      <a:noFill/>
                    </a:lnR>
                    <a:lnB w="12700" cap="flat" cmpd="sng" algn="ctr">
                      <a:solidFill>
                        <a:schemeClr val="bg1"/>
                      </a:solidFill>
                      <a:prstDash val="solid"/>
                      <a:round/>
                      <a:headEnd type="none" w="med" len="med"/>
                      <a:tailEnd type="none" w="med" len="med"/>
                    </a:lnB>
                    <a:solidFill>
                      <a:srgbClr val="E5F3F2"/>
                    </a:solidFill>
                  </a:tcPr>
                </a:tc>
                <a:tc>
                  <a:txBody>
                    <a:bodyPr/>
                    <a:lstStyle/>
                    <a:p>
                      <a:pPr>
                        <a:lnSpc>
                          <a:spcPct val="120000"/>
                        </a:lnSpc>
                        <a:buClr>
                          <a:srgbClr val="585858"/>
                        </a:buClr>
                      </a:pPr>
                      <a:r>
                        <a:rPr lang="en-GB" sz="2000" b="1"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3" action="ppaction://hlinksldjump"/>
                        </a:rPr>
                        <a:t>Pupils complete a symmetrical pattern</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F3F2"/>
                    </a:solidFill>
                  </a:tcPr>
                </a:tc>
                <a:extLst>
                  <a:ext uri="{0D108BD9-81ED-4DB2-BD59-A6C34878D82A}">
                    <a16:rowId xmlns:a16="http://schemas.microsoft.com/office/drawing/2014/main" val="1814327038"/>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2</a:t>
                      </a:r>
                    </a:p>
                  </a:txBody>
                  <a:tcPr anchor="ctr">
                    <a:lnT w="12700" cap="flat" cmpd="sng" algn="ctr">
                      <a:solidFill>
                        <a:schemeClr val="bg1"/>
                      </a:solidFill>
                      <a:prstDash val="solid"/>
                      <a:round/>
                      <a:headEnd type="none" w="med" len="med"/>
                      <a:tailEnd type="none" w="med" len="med"/>
                    </a:lnT>
                    <a:solidFill>
                      <a:srgbClr val="E5F3F2"/>
                    </a:solidFill>
                  </a:tcPr>
                </a:tc>
                <a:tc>
                  <a:txBody>
                    <a:bodyPr/>
                    <a:lstStyle/>
                    <a:p>
                      <a:pPr>
                        <a:lnSpc>
                          <a:spcPct val="120000"/>
                        </a:lnSpc>
                        <a:buClr>
                          <a:srgbClr val="585858"/>
                        </a:buClr>
                      </a:pPr>
                      <a:r>
                        <a:rPr lang="en-GB" sz="2000" b="1"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4" action="ppaction://hlinksldjump"/>
                        </a:rPr>
                        <a:t>Pupils compose symmetrical shapes from two congruent shapes</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E5F3F2"/>
                    </a:solidFill>
                  </a:tcPr>
                </a:tc>
                <a:extLst>
                  <a:ext uri="{0D108BD9-81ED-4DB2-BD59-A6C34878D82A}">
                    <a16:rowId xmlns:a16="http://schemas.microsoft.com/office/drawing/2014/main" val="586604893"/>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3</a:t>
                      </a:r>
                    </a:p>
                  </a:txBody>
                  <a:tcPr anchor="ctr">
                    <a:solidFill>
                      <a:srgbClr val="E5F3F2"/>
                    </a:solidFill>
                  </a:tcPr>
                </a:tc>
                <a:tc>
                  <a:txBody>
                    <a:bodyPr/>
                    <a:lstStyle/>
                    <a:p>
                      <a:pPr>
                        <a:lnSpc>
                          <a:spcPct val="120000"/>
                        </a:lnSpc>
                        <a:buClr>
                          <a:srgbClr val="585858"/>
                        </a:buClr>
                      </a:pPr>
                      <a:r>
                        <a:rPr lang="en-GB" sz="2000" b="1"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5" action="ppaction://hlinksldjump"/>
                        </a:rPr>
                        <a:t>Pupils investigate lines of symmetry in 2D shapes by folding paper shape cut-outs</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316485081"/>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4</a:t>
                      </a:r>
                    </a:p>
                  </a:txBody>
                  <a:tcPr anchor="ctr">
                    <a:solidFill>
                      <a:srgbClr val="E5F3F2"/>
                    </a:solidFill>
                  </a:tcPr>
                </a:tc>
                <a:tc>
                  <a:txBody>
                    <a:bodyPr/>
                    <a:lstStyle/>
                    <a:p>
                      <a:pPr>
                        <a:lnSpc>
                          <a:spcPct val="120000"/>
                        </a:lnSpc>
                        <a:buClr>
                          <a:srgbClr val="585858"/>
                        </a:buClr>
                      </a:pPr>
                      <a:r>
                        <a:rPr lang="en-GB" sz="2000" b="1"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6" action="ppaction://hlinksldjump"/>
                        </a:rPr>
                        <a:t>Pupils find lines of symmetry in 2D shapes using a mirror</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4015461906"/>
                  </a:ext>
                </a:extLst>
              </a:tr>
              <a:tr h="37084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5</a:t>
                      </a:r>
                    </a:p>
                  </a:txBody>
                  <a:tcPr anchor="ctr">
                    <a:solidFill>
                      <a:srgbClr val="E5F3F2"/>
                    </a:solidFill>
                  </a:tcPr>
                </a:tc>
                <a:tc>
                  <a:txBody>
                    <a:bodyPr/>
                    <a:lstStyle/>
                    <a:p>
                      <a:pPr>
                        <a:lnSpc>
                          <a:spcPct val="120000"/>
                        </a:lnSpc>
                        <a:buClr>
                          <a:srgbClr val="585858"/>
                        </a:buClr>
                      </a:pPr>
                      <a:r>
                        <a:rPr lang="en-GB" sz="2000" b="1" u="none" strike="noStrike" dirty="0">
                          <a:solidFill>
                            <a:schemeClr val="tx1">
                              <a:lumMod val="65000"/>
                              <a:lumOff val="35000"/>
                            </a:schemeClr>
                          </a:solidFill>
                          <a:effectLst/>
                          <a:latin typeface="Arial" panose="020B0604020202020204" pitchFamily="34" charset="0"/>
                          <a:cs typeface="Arial" panose="020B0604020202020204" pitchFamily="34" charset="0"/>
                          <a:hlinkClick r:id="rId7" action="ppaction://hlinksldjump"/>
                        </a:rPr>
                        <a:t>Pupils reflect polygons in a line of symmetry</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807959847"/>
                  </a:ext>
                </a:extLst>
              </a:tr>
              <a:tr h="0">
                <a:tc>
                  <a:txBody>
                    <a:bodyPr/>
                    <a:lstStyle/>
                    <a:p>
                      <a:pPr algn="ctr"/>
                      <a:r>
                        <a:rPr lang="en-GB" sz="2000" b="1" dirty="0">
                          <a:solidFill>
                            <a:schemeClr val="tx1">
                              <a:lumMod val="65000"/>
                              <a:lumOff val="35000"/>
                            </a:schemeClr>
                          </a:solidFill>
                          <a:latin typeface="Arial" panose="020B0604020202020204" pitchFamily="34" charset="0"/>
                          <a:cs typeface="Arial" panose="020B0604020202020204" pitchFamily="34" charset="0"/>
                        </a:rPr>
                        <a:t>6</a:t>
                      </a:r>
                    </a:p>
                  </a:txBody>
                  <a:tcPr anchor="ctr">
                    <a:solidFill>
                      <a:srgbClr val="E5F3F2"/>
                    </a:solidFill>
                  </a:tcPr>
                </a:tc>
                <a:tc>
                  <a:txBody>
                    <a:bodyPr/>
                    <a:lstStyle/>
                    <a:p>
                      <a:pPr>
                        <a:lnSpc>
                          <a:spcPct val="120000"/>
                        </a:lnSpc>
                        <a:buClr>
                          <a:srgbClr val="585858"/>
                        </a:buClr>
                      </a:pPr>
                      <a:r>
                        <a:rPr lang="en-GB" sz="2000" b="1" dirty="0">
                          <a:solidFill>
                            <a:schemeClr val="tx1">
                              <a:lumMod val="65000"/>
                              <a:lumOff val="35000"/>
                            </a:schemeClr>
                          </a:solidFill>
                          <a:latin typeface="Arial" panose="020B0604020202020204" pitchFamily="34" charset="0"/>
                          <a:cs typeface="Arial" panose="020B0604020202020204" pitchFamily="34" charset="0"/>
                          <a:hlinkClick r:id="rId8" action="ppaction://hlinksldjump"/>
                        </a:rPr>
                        <a:t>Pupils reflect polygons that are dissected by a line of symmetry</a:t>
                      </a:r>
                      <a:endParaRPr lang="en-GB" sz="20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12991577"/>
                  </a:ext>
                </a:extLst>
              </a:tr>
            </a:tbl>
          </a:graphicData>
        </a:graphic>
      </p:graphicFrame>
      <p:sp>
        <p:nvSpPr>
          <p:cNvPr id="7" name="Action Button: Return 6">
            <a:hlinkClick r:id="rId9" action="ppaction://hlinksldjump" highlightClick="1"/>
            <a:extLst>
              <a:ext uri="{FF2B5EF4-FFF2-40B4-BE49-F238E27FC236}">
                <a16:creationId xmlns:a16="http://schemas.microsoft.com/office/drawing/2014/main" id="{2570C625-E476-4A8C-BF3D-99D1E479925B}"/>
              </a:ext>
            </a:extLst>
          </p:cNvPr>
          <p:cNvSpPr/>
          <p:nvPr/>
        </p:nvSpPr>
        <p:spPr>
          <a:xfrm>
            <a:off x="594006" y="5025278"/>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CEE4455-BFAA-47B1-A1C6-8DC3C9CE865C}"/>
              </a:ext>
            </a:extLst>
          </p:cNvPr>
          <p:cNvSpPr txBox="1"/>
          <p:nvPr/>
        </p:nvSpPr>
        <p:spPr>
          <a:xfrm>
            <a:off x="954005" y="4974446"/>
            <a:ext cx="10352129" cy="461665"/>
          </a:xfrm>
          <a:prstGeom prst="rect">
            <a:avLst/>
          </a:prstGeom>
          <a:noFill/>
        </p:spPr>
        <p:txBody>
          <a:bodyPr wrap="square" rtlCol="0">
            <a:spAutoFit/>
          </a:bodyPr>
          <a:lstStyle/>
          <a:p>
            <a:r>
              <a:rPr lang="en-GB" sz="2400" dirty="0">
                <a:solidFill>
                  <a:schemeClr val="tx1">
                    <a:lumMod val="65000"/>
                    <a:lumOff val="35000"/>
                  </a:schemeClr>
                </a:solidFill>
                <a:latin typeface="Arial" panose="020B0604020202020204" pitchFamily="34" charset="0"/>
                <a:cs typeface="Arial" panose="020B0604020202020204" pitchFamily="34" charset="0"/>
              </a:rPr>
              <a:t>Click the arrow button to return to this Contents slide.</a:t>
            </a:r>
          </a:p>
        </p:txBody>
      </p:sp>
      <p:sp>
        <p:nvSpPr>
          <p:cNvPr id="4" name="Title 3">
            <a:extLst>
              <a:ext uri="{FF2B5EF4-FFF2-40B4-BE49-F238E27FC236}">
                <a16:creationId xmlns:a16="http://schemas.microsoft.com/office/drawing/2014/main" id="{EB238C35-3C03-4D16-99F1-BBF34DEA3727}"/>
              </a:ext>
            </a:extLst>
          </p:cNvPr>
          <p:cNvSpPr>
            <a:spLocks noGrp="1"/>
          </p:cNvSpPr>
          <p:nvPr>
            <p:ph type="title" idx="4294967295"/>
          </p:nvPr>
        </p:nvSpPr>
        <p:spPr>
          <a:xfrm>
            <a:off x="594008" y="246063"/>
            <a:ext cx="11140163" cy="426170"/>
          </a:xfrm>
        </p:spPr>
        <p:txBody>
          <a:bodyPr>
            <a:normAutofit fontScale="90000"/>
          </a:bodyPr>
          <a:lstStyle/>
          <a:p>
            <a:r>
              <a:rPr lang="en-GB" dirty="0">
                <a:solidFill>
                  <a:schemeClr val="bg1"/>
                </a:solidFill>
              </a:rPr>
              <a:t>Contents</a:t>
            </a:r>
          </a:p>
        </p:txBody>
      </p:sp>
    </p:spTree>
    <p:extLst>
      <p:ext uri="{BB962C8B-B14F-4D97-AF65-F5344CB8AC3E}">
        <p14:creationId xmlns:p14="http://schemas.microsoft.com/office/powerpoint/2010/main" val="973517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EFEC091-CFB1-4B3E-9A93-3CEE3D8156AB}"/>
              </a:ext>
            </a:extLst>
          </p:cNvPr>
          <p:cNvSpPr>
            <a:spLocks noGrp="1"/>
          </p:cNvSpPr>
          <p:nvPr>
            <p:ph type="title" idx="4294967295"/>
          </p:nvPr>
        </p:nvSpPr>
        <p:spPr>
          <a:xfrm>
            <a:off x="594008" y="246063"/>
            <a:ext cx="11140163" cy="426170"/>
          </a:xfrm>
        </p:spPr>
        <p:txBody>
          <a:bodyPr>
            <a:noAutofit/>
          </a:bodyPr>
          <a:lstStyle/>
          <a:p>
            <a:r>
              <a:rPr lang="en-GB" sz="2400" dirty="0">
                <a:solidFill>
                  <a:schemeClr val="bg1"/>
                </a:solidFill>
              </a:rPr>
              <a:t>Year 4, Unit 10, Learning Outcomes 1 – 6</a:t>
            </a:r>
          </a:p>
        </p:txBody>
      </p:sp>
      <p:sp>
        <p:nvSpPr>
          <p:cNvPr id="2" name="Footer Placeholder 1">
            <a:extLst>
              <a:ext uri="{FF2B5EF4-FFF2-40B4-BE49-F238E27FC236}">
                <a16:creationId xmlns:a16="http://schemas.microsoft.com/office/drawing/2014/main" id="{AB37683F-0761-4A3E-8B98-0F1BCFD0665A}"/>
              </a:ext>
            </a:extLst>
          </p:cNvPr>
          <p:cNvSpPr>
            <a:spLocks noGrp="1"/>
          </p:cNvSpPr>
          <p:nvPr>
            <p:ph type="ftr" sz="quarter" idx="11"/>
          </p:nvPr>
        </p:nvSpPr>
        <p:spPr/>
        <p:txBody>
          <a:bodyPr/>
          <a:lstStyle/>
          <a:p>
            <a:pPr>
              <a:defRPr/>
            </a:pPr>
            <a:r>
              <a:rPr lang="en-GB"/>
              <a:t>Curriculum Prioritisation for Primary Maths</a:t>
            </a:r>
            <a:endParaRPr lang="en-GB" dirty="0"/>
          </a:p>
        </p:txBody>
      </p:sp>
      <p:sp>
        <p:nvSpPr>
          <p:cNvPr id="11" name="Content Placeholder 10">
            <a:extLst>
              <a:ext uri="{FF2B5EF4-FFF2-40B4-BE49-F238E27FC236}">
                <a16:creationId xmlns:a16="http://schemas.microsoft.com/office/drawing/2014/main" id="{318BEF09-7019-48B2-9AD9-C840302375DF}"/>
              </a:ext>
            </a:extLst>
          </p:cNvPr>
          <p:cNvSpPr>
            <a:spLocks noGrp="1"/>
          </p:cNvSpPr>
          <p:nvPr>
            <p:ph sz="half" idx="4294967295"/>
          </p:nvPr>
        </p:nvSpPr>
        <p:spPr>
          <a:xfrm>
            <a:off x="4514849" y="1062838"/>
            <a:ext cx="7219319" cy="4779962"/>
          </a:xfrm>
        </p:spPr>
        <p:txBody>
          <a:bodyPr>
            <a:normAutofit/>
          </a:bodyPr>
          <a:lstStyle/>
          <a:p>
            <a:pPr>
              <a:lnSpc>
                <a:spcPct val="120000"/>
              </a:lnSpc>
              <a:buClr>
                <a:srgbClr val="585858"/>
              </a:buClr>
            </a:pPr>
            <a:r>
              <a:rPr lang="en-GB" sz="2000" dirty="0"/>
              <a:t>Additional teacher guidance for this outcome should be read first and can be found in the DfE Mathematics guidance. Page references relate to the 335-page document available as a download at the bottom of </a:t>
            </a:r>
            <a:r>
              <a:rPr lang="en-GB" sz="2000" dirty="0">
                <a:hlinkClick r:id="rId3"/>
              </a:rPr>
              <a:t>this web page</a:t>
            </a:r>
            <a:r>
              <a:rPr lang="en-GB" sz="2000" dirty="0"/>
              <a:t>.</a:t>
            </a:r>
          </a:p>
          <a:p>
            <a:pPr>
              <a:lnSpc>
                <a:spcPct val="120000"/>
              </a:lnSpc>
              <a:buClr>
                <a:srgbClr val="585858"/>
              </a:buClr>
            </a:pPr>
            <a:endParaRPr lang="en-GB" sz="2000" dirty="0"/>
          </a:p>
          <a:p>
            <a:pPr>
              <a:lnSpc>
                <a:spcPct val="120000"/>
              </a:lnSpc>
              <a:buClr>
                <a:srgbClr val="585858"/>
              </a:buClr>
            </a:pPr>
            <a:endParaRPr lang="en-GB" dirty="0"/>
          </a:p>
        </p:txBody>
      </p:sp>
      <p:graphicFrame>
        <p:nvGraphicFramePr>
          <p:cNvPr id="3" name="Table 5">
            <a:extLst>
              <a:ext uri="{FF2B5EF4-FFF2-40B4-BE49-F238E27FC236}">
                <a16:creationId xmlns:a16="http://schemas.microsoft.com/office/drawing/2014/main" id="{A51A6EEA-CF4A-4608-9CE1-A42F1F524328}"/>
              </a:ext>
            </a:extLst>
          </p:cNvPr>
          <p:cNvGraphicFramePr>
            <a:graphicFrameLocks noGrp="1"/>
          </p:cNvGraphicFramePr>
          <p:nvPr>
            <p:extLst>
              <p:ext uri="{D42A27DB-BD31-4B8C-83A1-F6EECF244321}">
                <p14:modId xmlns:p14="http://schemas.microsoft.com/office/powerpoint/2010/main" val="2449778430"/>
              </p:ext>
            </p:extLst>
          </p:nvPr>
        </p:nvGraphicFramePr>
        <p:xfrm>
          <a:off x="4514848" y="2815642"/>
          <a:ext cx="7219320" cy="792480"/>
        </p:xfrm>
        <a:graphic>
          <a:graphicData uri="http://schemas.openxmlformats.org/drawingml/2006/table">
            <a:tbl>
              <a:tblPr firstRow="1" bandRow="1">
                <a:tableStyleId>{5C22544A-7EE6-4342-B048-85BDC9FD1C3A}</a:tableStyleId>
              </a:tblPr>
              <a:tblGrid>
                <a:gridCol w="3848876">
                  <a:extLst>
                    <a:ext uri="{9D8B030D-6E8A-4147-A177-3AD203B41FA5}">
                      <a16:colId xmlns:a16="http://schemas.microsoft.com/office/drawing/2014/main" val="507789682"/>
                    </a:ext>
                  </a:extLst>
                </a:gridCol>
                <a:gridCol w="3370444">
                  <a:extLst>
                    <a:ext uri="{9D8B030D-6E8A-4147-A177-3AD203B41FA5}">
                      <a16:colId xmlns:a16="http://schemas.microsoft.com/office/drawing/2014/main" val="3138488680"/>
                    </a:ext>
                  </a:extLst>
                </a:gridCol>
              </a:tblGrid>
              <a:tr h="0">
                <a:tc>
                  <a:txBody>
                    <a:bodyPr/>
                    <a:lstStyle/>
                    <a:p>
                      <a:pPr algn="ctr"/>
                      <a:r>
                        <a:rPr lang="en-GB" sz="2000" dirty="0">
                          <a:latin typeface="Arial" panose="020B0604020202020204" pitchFamily="34" charset="0"/>
                          <a:cs typeface="Arial" panose="020B0604020202020204" pitchFamily="34" charset="0"/>
                        </a:rPr>
                        <a:t>Ready to progress criteria</a:t>
                      </a:r>
                    </a:p>
                  </a:txBody>
                  <a:tcPr>
                    <a:solidFill>
                      <a:srgbClr val="327473"/>
                    </a:solidFill>
                  </a:tcPr>
                </a:tc>
                <a:tc>
                  <a:txBody>
                    <a:bodyPr/>
                    <a:lstStyle/>
                    <a:p>
                      <a:pPr algn="ctr"/>
                      <a:r>
                        <a:rPr lang="en-GB" sz="2000" dirty="0">
                          <a:latin typeface="Arial" panose="020B0604020202020204" pitchFamily="34" charset="0"/>
                          <a:cs typeface="Arial" panose="020B0604020202020204" pitchFamily="34" charset="0"/>
                        </a:rPr>
                        <a:t>Pages</a:t>
                      </a:r>
                    </a:p>
                  </a:txBody>
                  <a:tcPr>
                    <a:solidFill>
                      <a:srgbClr val="327473"/>
                    </a:solidFill>
                  </a:tcPr>
                </a:tc>
                <a:extLst>
                  <a:ext uri="{0D108BD9-81ED-4DB2-BD59-A6C34878D82A}">
                    <a16:rowId xmlns:a16="http://schemas.microsoft.com/office/drawing/2014/main" val="801449848"/>
                  </a:ext>
                </a:extLst>
              </a:tr>
              <a:tr h="370840">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4G-3</a:t>
                      </a:r>
                    </a:p>
                  </a:txBody>
                  <a:tcPr>
                    <a:solidFill>
                      <a:srgbClr val="E5F3F2"/>
                    </a:solidFill>
                  </a:tcPr>
                </a:tc>
                <a:tc>
                  <a:txBody>
                    <a:bodyPr/>
                    <a:lstStyle/>
                    <a:p>
                      <a:pPr algn="ctr"/>
                      <a:r>
                        <a:rPr lang="en-GB" sz="2000" dirty="0">
                          <a:solidFill>
                            <a:schemeClr val="tx1">
                              <a:lumMod val="65000"/>
                              <a:lumOff val="35000"/>
                            </a:schemeClr>
                          </a:solidFill>
                          <a:latin typeface="Arial" panose="020B0604020202020204" pitchFamily="34" charset="0"/>
                          <a:cs typeface="Arial" panose="020B0604020202020204" pitchFamily="34" charset="0"/>
                        </a:rPr>
                        <a:t>201-204</a:t>
                      </a:r>
                    </a:p>
                  </a:txBody>
                  <a:tcPr>
                    <a:solidFill>
                      <a:srgbClr val="E5F3F2"/>
                    </a:solidFill>
                  </a:tcPr>
                </a:tc>
                <a:extLst>
                  <a:ext uri="{0D108BD9-81ED-4DB2-BD59-A6C34878D82A}">
                    <a16:rowId xmlns:a16="http://schemas.microsoft.com/office/drawing/2014/main" val="1814327038"/>
                  </a:ext>
                </a:extLst>
              </a:tr>
            </a:tbl>
          </a:graphicData>
        </a:graphic>
      </p:graphicFrame>
      <p:pic>
        <p:nvPicPr>
          <p:cNvPr id="8" name="Picture Placeholder 7" descr="Graphical user interface, text&#10;&#10;Description automatically generated">
            <a:extLst>
              <a:ext uri="{FF2B5EF4-FFF2-40B4-BE49-F238E27FC236}">
                <a16:creationId xmlns:a16="http://schemas.microsoft.com/office/drawing/2014/main" id="{778E3E13-F15C-4591-81C5-CA48EB6AE4EC}"/>
              </a:ext>
            </a:extLst>
          </p:cNvPr>
          <p:cNvPicPr>
            <a:picLocks noGrp="1" noChangeAspect="1"/>
          </p:cNvPicPr>
          <p:nvPr>
            <p:ph type="pic" sz="quarter" idx="4294967295"/>
          </p:nvPr>
        </p:nvPicPr>
        <p:blipFill>
          <a:blip r:embed="rId4">
            <a:extLst>
              <a:ext uri="{28A0092B-C50C-407E-A947-70E740481C1C}">
                <a14:useLocalDpi xmlns:a14="http://schemas.microsoft.com/office/drawing/2010/main" val="0"/>
              </a:ext>
            </a:extLst>
          </a:blip>
          <a:srcRect t="510" b="510"/>
          <a:stretch>
            <a:fillRect/>
          </a:stretch>
        </p:blipFill>
        <p:spPr>
          <a:xfrm>
            <a:off x="593725" y="1039018"/>
            <a:ext cx="3395663" cy="4779963"/>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9" name="Action Button: Return 8">
            <a:hlinkClick r:id="rId5" action="ppaction://hlinksldjump" highlightClick="1"/>
            <a:extLst>
              <a:ext uri="{FF2B5EF4-FFF2-40B4-BE49-F238E27FC236}">
                <a16:creationId xmlns:a16="http://schemas.microsoft.com/office/drawing/2014/main" id="{DAB83022-D258-4BA1-881B-85A87B12EB29}"/>
              </a:ext>
            </a:extLst>
          </p:cNvPr>
          <p:cNvSpPr/>
          <p:nvPr/>
        </p:nvSpPr>
        <p:spPr>
          <a:xfrm>
            <a:off x="593725" y="600418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01955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1</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64800922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1</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complete a symmetrical pattern</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3298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E4B5-7E76-4A35-8262-7A97DEC5AB76}"/>
              </a:ext>
            </a:extLst>
          </p:cNvPr>
          <p:cNvSpPr>
            <a:spLocks noGrp="1"/>
          </p:cNvSpPr>
          <p:nvPr>
            <p:ph type="title"/>
          </p:nvPr>
        </p:nvSpPr>
        <p:spPr/>
        <p:txBody>
          <a:bodyPr/>
          <a:lstStyle/>
          <a:p>
            <a:pPr>
              <a:buClrTx/>
              <a:buFontTx/>
              <a:buNone/>
            </a:pPr>
            <a:r>
              <a:rPr lang="en-GB" dirty="0"/>
              <a:t>4G-3 Identify line symmetry in 2D shapes</a:t>
            </a:r>
            <a:endParaRPr lang="en-GB" kern="0" dirty="0"/>
          </a:p>
        </p:txBody>
      </p:sp>
      <p:sp>
        <p:nvSpPr>
          <p:cNvPr id="6" name="Content Placeholder 2">
            <a:extLst>
              <a:ext uri="{FF2B5EF4-FFF2-40B4-BE49-F238E27FC236}">
                <a16:creationId xmlns:a16="http://schemas.microsoft.com/office/drawing/2014/main" id="{20FE2918-E1C6-4041-97A1-3C37AF1C3F90}"/>
              </a:ext>
            </a:extLst>
          </p:cNvPr>
          <p:cNvSpPr txBox="1">
            <a:spLocks/>
          </p:cNvSpPr>
          <p:nvPr/>
        </p:nvSpPr>
        <p:spPr>
          <a:xfrm>
            <a:off x="6232978" y="2135190"/>
            <a:ext cx="5390389"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Can you complete the symmetrical pattern?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What is your strategy? Can you start closest to the mirror line?</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How can you check your answer?</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Can you see another line of symmetry?</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Repeat for other patterns.</a:t>
            </a: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1200" cap="none" spc="0" normalizeH="0" baseline="0" noProof="0" dirty="0">
              <a:ln>
                <a:noFill/>
              </a:ln>
              <a:solidFill>
                <a:srgbClr val="585858"/>
              </a:solidFill>
              <a:effectLst/>
              <a:uLnTx/>
              <a:uFillTx/>
              <a:latin typeface="Arial"/>
              <a:ea typeface="+mn-ea"/>
              <a:cs typeface="+mn-cs"/>
            </a:endParaRP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pic>
        <p:nvPicPr>
          <p:cNvPr id="7" name="Picture 6" descr="A picture containing tiled, food&#10;&#10;Description automatically generated">
            <a:extLst>
              <a:ext uri="{FF2B5EF4-FFF2-40B4-BE49-F238E27FC236}">
                <a16:creationId xmlns:a16="http://schemas.microsoft.com/office/drawing/2014/main" id="{5A1E84A6-67B8-45C0-85BF-9A8E1E9799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0846" y="2375311"/>
            <a:ext cx="5529143" cy="2583933"/>
          </a:xfrm>
          <a:prstGeom prst="rect">
            <a:avLst/>
          </a:prstGeom>
        </p:spPr>
      </p:pic>
      <p:pic>
        <p:nvPicPr>
          <p:cNvPr id="8" name="Picture 7">
            <a:extLst>
              <a:ext uri="{FF2B5EF4-FFF2-40B4-BE49-F238E27FC236}">
                <a16:creationId xmlns:a16="http://schemas.microsoft.com/office/drawing/2014/main" id="{B5C78255-A41B-4D60-A600-1A730862BBBE}"/>
              </a:ext>
            </a:extLst>
          </p:cNvPr>
          <p:cNvPicPr>
            <a:picLocks noChangeAspect="1"/>
          </p:cNvPicPr>
          <p:nvPr/>
        </p:nvPicPr>
        <p:blipFill>
          <a:blip r:embed="rId5"/>
          <a:stretch>
            <a:fillRect/>
          </a:stretch>
        </p:blipFill>
        <p:spPr>
          <a:xfrm>
            <a:off x="3968539" y="2896115"/>
            <a:ext cx="536907" cy="542967"/>
          </a:xfrm>
          <a:prstGeom prst="rect">
            <a:avLst/>
          </a:prstGeom>
        </p:spPr>
      </p:pic>
      <p:pic>
        <p:nvPicPr>
          <p:cNvPr id="43" name="Picture 42">
            <a:extLst>
              <a:ext uri="{FF2B5EF4-FFF2-40B4-BE49-F238E27FC236}">
                <a16:creationId xmlns:a16="http://schemas.microsoft.com/office/drawing/2014/main" id="{6ED1C6B6-E237-4967-817F-DE7C3570E862}"/>
              </a:ext>
            </a:extLst>
          </p:cNvPr>
          <p:cNvPicPr>
            <a:picLocks noChangeAspect="1"/>
          </p:cNvPicPr>
          <p:nvPr/>
        </p:nvPicPr>
        <p:blipFill>
          <a:blip r:embed="rId5"/>
          <a:stretch>
            <a:fillRect/>
          </a:stretch>
        </p:blipFill>
        <p:spPr>
          <a:xfrm>
            <a:off x="3968539" y="3914688"/>
            <a:ext cx="536907" cy="542967"/>
          </a:xfrm>
          <a:prstGeom prst="rect">
            <a:avLst/>
          </a:prstGeom>
        </p:spPr>
      </p:pic>
      <p:pic>
        <p:nvPicPr>
          <p:cNvPr id="44" name="Picture 43">
            <a:extLst>
              <a:ext uri="{FF2B5EF4-FFF2-40B4-BE49-F238E27FC236}">
                <a16:creationId xmlns:a16="http://schemas.microsoft.com/office/drawing/2014/main" id="{7E32A9CD-2666-4217-BA44-F41167541085}"/>
              </a:ext>
            </a:extLst>
          </p:cNvPr>
          <p:cNvPicPr>
            <a:picLocks noChangeAspect="1"/>
          </p:cNvPicPr>
          <p:nvPr/>
        </p:nvPicPr>
        <p:blipFill>
          <a:blip r:embed="rId5"/>
          <a:stretch>
            <a:fillRect/>
          </a:stretch>
        </p:blipFill>
        <p:spPr>
          <a:xfrm>
            <a:off x="3455961" y="3408237"/>
            <a:ext cx="536907" cy="542967"/>
          </a:xfrm>
          <a:prstGeom prst="rect">
            <a:avLst/>
          </a:prstGeom>
        </p:spPr>
      </p:pic>
      <p:sp>
        <p:nvSpPr>
          <p:cNvPr id="9" name="Rectangle 8">
            <a:extLst>
              <a:ext uri="{FF2B5EF4-FFF2-40B4-BE49-F238E27FC236}">
                <a16:creationId xmlns:a16="http://schemas.microsoft.com/office/drawing/2014/main" id="{FAD35E1D-E2BE-4AD4-B07B-D7191738345F}"/>
              </a:ext>
            </a:extLst>
          </p:cNvPr>
          <p:cNvSpPr/>
          <p:nvPr/>
        </p:nvSpPr>
        <p:spPr bwMode="auto">
          <a:xfrm>
            <a:off x="3482336" y="2921638"/>
            <a:ext cx="486203" cy="48660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6" name="Rectangle 45">
            <a:extLst>
              <a:ext uri="{FF2B5EF4-FFF2-40B4-BE49-F238E27FC236}">
                <a16:creationId xmlns:a16="http://schemas.microsoft.com/office/drawing/2014/main" id="{DF889F85-5990-4A85-9C5C-0C064F9C1C9C}"/>
              </a:ext>
            </a:extLst>
          </p:cNvPr>
          <p:cNvSpPr/>
          <p:nvPr/>
        </p:nvSpPr>
        <p:spPr bwMode="auto">
          <a:xfrm>
            <a:off x="3482336" y="3950016"/>
            <a:ext cx="486203" cy="48660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lvl="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a:pPr>
            <a:endParaRPr kumimoji="0" lang="en-GB" sz="2800" b="0" i="0" u="none" strike="noStrike" kern="1200" cap="none" spc="0" normalizeH="0" baseline="0" noProof="0">
              <a:ln>
                <a:noFill/>
              </a:ln>
              <a:solidFill>
                <a:srgbClr val="000000"/>
              </a:solidFill>
              <a:effectLst/>
              <a:uLnTx/>
              <a:uFillTx/>
              <a:latin typeface="Arial" charset="0"/>
              <a:ea typeface="+mn-ea"/>
              <a:cs typeface="+mn-cs"/>
            </a:endParaRPr>
          </a:p>
        </p:txBody>
      </p:sp>
      <p:pic>
        <p:nvPicPr>
          <p:cNvPr id="10" name="Picture 9">
            <a:extLst>
              <a:ext uri="{FF2B5EF4-FFF2-40B4-BE49-F238E27FC236}">
                <a16:creationId xmlns:a16="http://schemas.microsoft.com/office/drawing/2014/main" id="{F3A41665-9518-447E-B36E-BFB40AB1AC07}"/>
              </a:ext>
            </a:extLst>
          </p:cNvPr>
          <p:cNvPicPr>
            <a:picLocks noChangeAspect="1"/>
          </p:cNvPicPr>
          <p:nvPr/>
        </p:nvPicPr>
        <p:blipFill>
          <a:blip r:embed="rId6"/>
          <a:stretch>
            <a:fillRect/>
          </a:stretch>
        </p:blipFill>
        <p:spPr>
          <a:xfrm>
            <a:off x="3222972" y="2895870"/>
            <a:ext cx="264755" cy="542967"/>
          </a:xfrm>
          <a:prstGeom prst="rect">
            <a:avLst/>
          </a:prstGeom>
        </p:spPr>
      </p:pic>
      <p:pic>
        <p:nvPicPr>
          <p:cNvPr id="47" name="Picture 46">
            <a:extLst>
              <a:ext uri="{FF2B5EF4-FFF2-40B4-BE49-F238E27FC236}">
                <a16:creationId xmlns:a16="http://schemas.microsoft.com/office/drawing/2014/main" id="{AD80A347-3911-4B9A-8D58-A1E3B6112C35}"/>
              </a:ext>
            </a:extLst>
          </p:cNvPr>
          <p:cNvPicPr>
            <a:picLocks noChangeAspect="1"/>
          </p:cNvPicPr>
          <p:nvPr/>
        </p:nvPicPr>
        <p:blipFill>
          <a:blip r:embed="rId6"/>
          <a:stretch>
            <a:fillRect/>
          </a:stretch>
        </p:blipFill>
        <p:spPr>
          <a:xfrm>
            <a:off x="3222972" y="3920360"/>
            <a:ext cx="264755" cy="534863"/>
          </a:xfrm>
          <a:prstGeom prst="rect">
            <a:avLst/>
          </a:prstGeom>
        </p:spPr>
      </p:pic>
    </p:spTree>
    <p:custDataLst>
      <p:tags r:id="rId1"/>
    </p:custDataLst>
    <p:extLst>
      <p:ext uri="{BB962C8B-B14F-4D97-AF65-F5344CB8AC3E}">
        <p14:creationId xmlns:p14="http://schemas.microsoft.com/office/powerpoint/2010/main" val="17893382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4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2</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495298035"/>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2</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compose symmetrical shapes from two congruent shapes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80688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E4B5-7E76-4A35-8262-7A97DEC5AB76}"/>
              </a:ext>
            </a:extLst>
          </p:cNvPr>
          <p:cNvSpPr>
            <a:spLocks noGrp="1"/>
          </p:cNvSpPr>
          <p:nvPr>
            <p:ph type="title"/>
          </p:nvPr>
        </p:nvSpPr>
        <p:spPr/>
        <p:txBody>
          <a:bodyPr/>
          <a:lstStyle/>
          <a:p>
            <a:pPr>
              <a:buClrTx/>
              <a:buFontTx/>
              <a:buNone/>
            </a:pPr>
            <a:r>
              <a:rPr lang="en-GB" dirty="0"/>
              <a:t>4G-3 Identify line symmetry in 2D shapes</a:t>
            </a:r>
            <a:endParaRPr lang="en-GB" kern="0" dirty="0"/>
          </a:p>
        </p:txBody>
      </p:sp>
      <p:sp>
        <p:nvSpPr>
          <p:cNvPr id="6" name="Content Placeholder 2">
            <a:extLst>
              <a:ext uri="{FF2B5EF4-FFF2-40B4-BE49-F238E27FC236}">
                <a16:creationId xmlns:a16="http://schemas.microsoft.com/office/drawing/2014/main" id="{20FE2918-E1C6-4041-97A1-3C37AF1C3F90}"/>
              </a:ext>
            </a:extLst>
          </p:cNvPr>
          <p:cNvSpPr txBox="1">
            <a:spLocks/>
          </p:cNvSpPr>
          <p:nvPr/>
        </p:nvSpPr>
        <p:spPr>
          <a:xfrm>
            <a:off x="6192013" y="1557338"/>
            <a:ext cx="5371754" cy="410196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Choose two shapes that are identical. How many different ways can you find to fit these two shapes together to make a shape. </a:t>
            </a:r>
          </a:p>
          <a:p>
            <a:pPr marL="257168" marR="0" lvl="0" indent="-257168" algn="l" defTabSz="914400" rtl="0" eaLnBrk="0" fontAlgn="base" latinLnBrk="0" hangingPunct="0">
              <a:lnSpc>
                <a:spcPct val="120000"/>
              </a:lnSpc>
              <a:spcBef>
                <a:spcPts val="600"/>
              </a:spcBef>
              <a:spcAft>
                <a:spcPts val="600"/>
              </a:spcAft>
              <a:buClr>
                <a:srgbClr val="585858"/>
              </a:buClr>
              <a:buSzTx/>
              <a:buFont typeface="Arial" panose="020B0604020202020204" pitchFamily="34" charset="0"/>
              <a:buChar char="•"/>
              <a:tabLst/>
              <a:defRPr/>
            </a:pPr>
            <a:r>
              <a:rPr kumimoji="0" lang="en-GB" sz="2000" b="0" i="0" u="none" strike="noStrike" kern="1200" cap="none" spc="0" normalizeH="0" baseline="0" noProof="0" dirty="0">
                <a:ln>
                  <a:noFill/>
                </a:ln>
                <a:solidFill>
                  <a:srgbClr val="585858"/>
                </a:solidFill>
                <a:effectLst/>
                <a:uLnTx/>
                <a:uFillTx/>
                <a:latin typeface="Arial"/>
                <a:ea typeface="+mn-ea"/>
                <a:cs typeface="+mn-cs"/>
              </a:rPr>
              <a:t>Now use a mirror to decide which of these have a line symmetry. Do any of your shapes have more than one line of symmetry?</a:t>
            </a:r>
          </a:p>
          <a:p>
            <a:pPr marL="0" marR="0" lvl="0" indent="0"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None/>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a:p>
            <a:pPr marL="257168" marR="0" lvl="0" indent="-257168" algn="l" defTabSz="914400" rtl="0" eaLnBrk="0" fontAlgn="base" latinLnBrk="0" hangingPunct="0">
              <a:lnSpc>
                <a:spcPct val="120000"/>
              </a:lnSpc>
              <a:spcBef>
                <a:spcPts val="600"/>
              </a:spcBef>
              <a:spcAft>
                <a:spcPts val="600"/>
              </a:spcAft>
              <a:buClr>
                <a:srgbClr val="00628C"/>
              </a:buClr>
              <a:buSzTx/>
              <a:buFont typeface="Arial" panose="020B0604020202020204" pitchFamily="34" charset="0"/>
              <a:buChar char="•"/>
              <a:tabLst/>
              <a:defRPr/>
            </a:pPr>
            <a:endParaRPr kumimoji="0" lang="en-GB" sz="2000" b="0" i="0" u="none" strike="noStrike" kern="0" cap="none" spc="0" normalizeH="0" baseline="0" noProof="0" dirty="0">
              <a:ln>
                <a:noFill/>
              </a:ln>
              <a:solidFill>
                <a:srgbClr val="000000"/>
              </a:solidFill>
              <a:effectLst/>
              <a:uLnTx/>
              <a:uFillTx/>
              <a:latin typeface="Arial"/>
              <a:ea typeface="+mn-ea"/>
              <a:cs typeface="+mn-cs"/>
            </a:endParaRPr>
          </a:p>
        </p:txBody>
      </p:sp>
      <p:sp>
        <p:nvSpPr>
          <p:cNvPr id="43" name="Isosceles Triangle 42">
            <a:extLst>
              <a:ext uri="{FF2B5EF4-FFF2-40B4-BE49-F238E27FC236}">
                <a16:creationId xmlns:a16="http://schemas.microsoft.com/office/drawing/2014/main" id="{5B3B8EC4-50CD-41F6-AD6A-5048F4F12BE5}"/>
              </a:ext>
            </a:extLst>
          </p:cNvPr>
          <p:cNvSpPr/>
          <p:nvPr/>
        </p:nvSpPr>
        <p:spPr>
          <a:xfrm>
            <a:off x="2480939"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4" name="Isosceles Triangle 43">
            <a:extLst>
              <a:ext uri="{FF2B5EF4-FFF2-40B4-BE49-F238E27FC236}">
                <a16:creationId xmlns:a16="http://schemas.microsoft.com/office/drawing/2014/main" id="{FA04057E-8767-405A-9937-0AA3627D0EB1}"/>
              </a:ext>
            </a:extLst>
          </p:cNvPr>
          <p:cNvSpPr/>
          <p:nvPr/>
        </p:nvSpPr>
        <p:spPr>
          <a:xfrm>
            <a:off x="3503712" y="1631226"/>
            <a:ext cx="595792" cy="1369638"/>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nvGrpSpPr>
          <p:cNvPr id="45" name="Group 44">
            <a:extLst>
              <a:ext uri="{FF2B5EF4-FFF2-40B4-BE49-F238E27FC236}">
                <a16:creationId xmlns:a16="http://schemas.microsoft.com/office/drawing/2014/main" id="{FA53EA8F-3EB6-4535-A6B3-6A351ED874EC}"/>
              </a:ext>
            </a:extLst>
          </p:cNvPr>
          <p:cNvGrpSpPr/>
          <p:nvPr/>
        </p:nvGrpSpPr>
        <p:grpSpPr>
          <a:xfrm>
            <a:off x="767408" y="4060681"/>
            <a:ext cx="891803" cy="1369996"/>
            <a:chOff x="1514060" y="4004232"/>
            <a:chExt cx="1129030" cy="1734427"/>
          </a:xfrm>
        </p:grpSpPr>
        <p:sp>
          <p:nvSpPr>
            <p:cNvPr id="46" name="Isosceles Triangle 45">
              <a:extLst>
                <a:ext uri="{FF2B5EF4-FFF2-40B4-BE49-F238E27FC236}">
                  <a16:creationId xmlns:a16="http://schemas.microsoft.com/office/drawing/2014/main" id="{213845E0-90E6-4674-89E1-4FE56938181C}"/>
                </a:ext>
              </a:extLst>
            </p:cNvPr>
            <p:cNvSpPr/>
            <p:nvPr/>
          </p:nvSpPr>
          <p:spPr>
            <a:xfrm rot="738704">
              <a:off x="1514060" y="4004685"/>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47" name="Isosceles Triangle 46">
              <a:extLst>
                <a:ext uri="{FF2B5EF4-FFF2-40B4-BE49-F238E27FC236}">
                  <a16:creationId xmlns:a16="http://schemas.microsoft.com/office/drawing/2014/main" id="{363F9D9A-468A-4405-A440-B51BD49A6326}"/>
                </a:ext>
              </a:extLst>
            </p:cNvPr>
            <p:cNvSpPr/>
            <p:nvPr/>
          </p:nvSpPr>
          <p:spPr>
            <a:xfrm rot="20855849">
              <a:off x="1888812" y="4004232"/>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48" name="Group 47">
            <a:extLst>
              <a:ext uri="{FF2B5EF4-FFF2-40B4-BE49-F238E27FC236}">
                <a16:creationId xmlns:a16="http://schemas.microsoft.com/office/drawing/2014/main" id="{5870E116-F54B-44AB-9B7F-2E2F37DE9B78}"/>
              </a:ext>
            </a:extLst>
          </p:cNvPr>
          <p:cNvGrpSpPr/>
          <p:nvPr/>
        </p:nvGrpSpPr>
        <p:grpSpPr>
          <a:xfrm>
            <a:off x="1999922" y="3977015"/>
            <a:ext cx="2739276" cy="595792"/>
            <a:chOff x="4865625" y="4623935"/>
            <a:chExt cx="3467948" cy="754278"/>
          </a:xfrm>
        </p:grpSpPr>
        <p:sp>
          <p:nvSpPr>
            <p:cNvPr id="49" name="Isosceles Triangle 48">
              <a:extLst>
                <a:ext uri="{FF2B5EF4-FFF2-40B4-BE49-F238E27FC236}">
                  <a16:creationId xmlns:a16="http://schemas.microsoft.com/office/drawing/2014/main" id="{06F8A0E0-1854-4515-B959-86B7B33F786D}"/>
                </a:ext>
              </a:extLst>
            </p:cNvPr>
            <p:cNvSpPr/>
            <p:nvPr/>
          </p:nvSpPr>
          <p:spPr>
            <a:xfrm rot="5400000">
              <a:off x="7089447"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0" name="Isosceles Triangle 49">
              <a:extLst>
                <a:ext uri="{FF2B5EF4-FFF2-40B4-BE49-F238E27FC236}">
                  <a16:creationId xmlns:a16="http://schemas.microsoft.com/office/drawing/2014/main" id="{B4074184-4117-4000-B46F-663C89EBBBC5}"/>
                </a:ext>
              </a:extLst>
            </p:cNvPr>
            <p:cNvSpPr/>
            <p:nvPr/>
          </p:nvSpPr>
          <p:spPr>
            <a:xfrm rot="16200000">
              <a:off x="5355473" y="4134087"/>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1" name="Group 50">
            <a:extLst>
              <a:ext uri="{FF2B5EF4-FFF2-40B4-BE49-F238E27FC236}">
                <a16:creationId xmlns:a16="http://schemas.microsoft.com/office/drawing/2014/main" id="{DFFE0BE7-2E30-4D89-9FE7-A22F068B2E3F}"/>
              </a:ext>
            </a:extLst>
          </p:cNvPr>
          <p:cNvGrpSpPr/>
          <p:nvPr/>
        </p:nvGrpSpPr>
        <p:grpSpPr>
          <a:xfrm>
            <a:off x="5062755" y="4029073"/>
            <a:ext cx="893688" cy="1375226"/>
            <a:chOff x="7953547" y="1333694"/>
            <a:chExt cx="1131417" cy="1741048"/>
          </a:xfrm>
        </p:grpSpPr>
        <p:sp>
          <p:nvSpPr>
            <p:cNvPr id="52" name="Isosceles Triangle 51">
              <a:extLst>
                <a:ext uri="{FF2B5EF4-FFF2-40B4-BE49-F238E27FC236}">
                  <a16:creationId xmlns:a16="http://schemas.microsoft.com/office/drawing/2014/main" id="{EA4705F5-7B84-4F66-8D32-AD6B9541AA37}"/>
                </a:ext>
              </a:extLst>
            </p:cNvPr>
            <p:cNvSpPr/>
            <p:nvPr/>
          </p:nvSpPr>
          <p:spPr>
            <a:xfrm>
              <a:off x="7953547" y="1340768"/>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sp>
          <p:nvSpPr>
            <p:cNvPr id="53" name="Isosceles Triangle 52">
              <a:extLst>
                <a:ext uri="{FF2B5EF4-FFF2-40B4-BE49-F238E27FC236}">
                  <a16:creationId xmlns:a16="http://schemas.microsoft.com/office/drawing/2014/main" id="{85161320-A951-4C82-8DB3-BD92D737335C}"/>
                </a:ext>
              </a:extLst>
            </p:cNvPr>
            <p:cNvSpPr/>
            <p:nvPr/>
          </p:nvSpPr>
          <p:spPr>
            <a:xfrm rot="10800000">
              <a:off x="8330686" y="1333694"/>
              <a:ext cx="754278" cy="1733974"/>
            </a:xfrm>
            <a:prstGeom prst="triangle">
              <a:avLst/>
            </a:prstGeom>
            <a:solidFill>
              <a:srgbClr val="9EC6E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20000"/>
                </a:spcBef>
                <a:spcAft>
                  <a:spcPct val="0"/>
                </a:spcAft>
                <a:buClr>
                  <a:srgbClr val="00628C"/>
                </a:buClr>
                <a:buSzTx/>
                <a:buFont typeface="Arial" panose="020B0604020202020204" pitchFamily="34" charset="0"/>
                <a:buChar char="●"/>
                <a:tabLst/>
                <a:defRPr/>
              </a:pPr>
              <a:endParaRPr kumimoji="0" lang="en-GB" sz="2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TextBox 19">
            <a:extLst>
              <a:ext uri="{FF2B5EF4-FFF2-40B4-BE49-F238E27FC236}">
                <a16:creationId xmlns:a16="http://schemas.microsoft.com/office/drawing/2014/main" id="{073715B9-715A-4FF9-960F-E285CD7EFAF9}"/>
              </a:ext>
            </a:extLst>
          </p:cNvPr>
          <p:cNvSpPr txBox="1"/>
          <p:nvPr/>
        </p:nvSpPr>
        <p:spPr>
          <a:xfrm>
            <a:off x="6279999" y="4489189"/>
            <a:ext cx="5288114" cy="1015663"/>
          </a:xfrm>
          <a:prstGeom prst="rect">
            <a:avLst/>
          </a:prstGeom>
          <a:solidFill>
            <a:schemeClr val="accent5">
              <a:lumMod val="20000"/>
              <a:lumOff val="80000"/>
            </a:schemeClr>
          </a:solidFill>
          <a:ln w="12700">
            <a:noFill/>
          </a:ln>
        </p:spPr>
        <p:txBody>
          <a:bodyPr wrap="square" rtlCol="0">
            <a:spAutoFit/>
          </a:bodyPr>
          <a:lstStyle>
            <a:defPPr>
              <a:defRPr lang="en-US"/>
            </a:defPPr>
            <a:lvl1pPr marR="0" lvl="0" indent="0" algn="ctr" fontAlgn="base">
              <a:lnSpc>
                <a:spcPct val="100000"/>
              </a:lnSpc>
              <a:spcBef>
                <a:spcPct val="20000"/>
              </a:spcBef>
              <a:spcAft>
                <a:spcPct val="0"/>
              </a:spcAft>
              <a:buClr>
                <a:srgbClr val="00628C"/>
              </a:buClr>
              <a:buSzTx/>
              <a:buFont typeface="Arial" panose="020B0604020202020204" pitchFamily="34" charset="0"/>
              <a:buNone/>
              <a:tabLst/>
              <a:defRPr kumimoji="0" sz="2000" b="0" i="1" u="none" strike="noStrike" cap="none" spc="0" normalizeH="0" baseline="0">
                <a:ln>
                  <a:noFill/>
                </a:ln>
                <a:solidFill>
                  <a:srgbClr val="585858"/>
                </a:solidFill>
                <a:effectLst/>
                <a:uLnTx/>
                <a:uFillTx/>
                <a:latin typeface="Arial" panose="020B0604020202020204" pitchFamily="34" charset="0"/>
              </a:defRPr>
            </a:lvl1pPr>
            <a:lvl2pPr fontAlgn="base">
              <a:spcBef>
                <a:spcPct val="20000"/>
              </a:spcBef>
              <a:spcAft>
                <a:spcPct val="0"/>
              </a:spcAft>
              <a:buClr>
                <a:srgbClr val="00628C"/>
              </a:buClr>
              <a:buFont typeface="Arial" panose="020B0604020202020204" pitchFamily="34" charset="0"/>
              <a:buChar char="●"/>
              <a:defRPr sz="2800">
                <a:latin typeface="Arial" panose="020B0604020202020204" pitchFamily="34" charset="0"/>
              </a:defRPr>
            </a:lvl2pPr>
            <a:lvl3pPr fontAlgn="base">
              <a:spcBef>
                <a:spcPct val="20000"/>
              </a:spcBef>
              <a:spcAft>
                <a:spcPct val="0"/>
              </a:spcAft>
              <a:buClr>
                <a:srgbClr val="00628C"/>
              </a:buClr>
              <a:buFont typeface="Arial" panose="020B0604020202020204" pitchFamily="34" charset="0"/>
              <a:buChar char="●"/>
              <a:defRPr sz="2800">
                <a:latin typeface="Arial" panose="020B0604020202020204" pitchFamily="34" charset="0"/>
              </a:defRPr>
            </a:lvl3pPr>
            <a:lvl4pPr fontAlgn="base">
              <a:spcBef>
                <a:spcPct val="20000"/>
              </a:spcBef>
              <a:spcAft>
                <a:spcPct val="0"/>
              </a:spcAft>
              <a:buClr>
                <a:srgbClr val="00628C"/>
              </a:buClr>
              <a:buFont typeface="Arial" panose="020B0604020202020204" pitchFamily="34" charset="0"/>
              <a:buChar char="●"/>
              <a:defRPr sz="2800">
                <a:latin typeface="Arial" panose="020B0604020202020204" pitchFamily="34" charset="0"/>
              </a:defRPr>
            </a:lvl4pPr>
            <a:lvl5pPr fontAlgn="base">
              <a:spcBef>
                <a:spcPct val="20000"/>
              </a:spcBef>
              <a:spcAft>
                <a:spcPct val="0"/>
              </a:spcAft>
              <a:buClr>
                <a:srgbClr val="00628C"/>
              </a:buClr>
              <a:buFont typeface="Arial" panose="020B0604020202020204" pitchFamily="34" charset="0"/>
              <a:buChar char="●"/>
              <a:defRPr sz="2800">
                <a:latin typeface="Arial" panose="020B0604020202020204" pitchFamily="34" charset="0"/>
              </a:defRPr>
            </a:lvl5pPr>
            <a:lvl6pPr>
              <a:defRPr sz="2800">
                <a:latin typeface="Arial" panose="020B0604020202020204" pitchFamily="34" charset="0"/>
              </a:defRPr>
            </a:lvl6pPr>
            <a:lvl7pPr>
              <a:defRPr sz="2800">
                <a:latin typeface="Arial" panose="020B0604020202020204" pitchFamily="34" charset="0"/>
              </a:defRPr>
            </a:lvl7pPr>
            <a:lvl8pPr>
              <a:defRPr sz="2800">
                <a:latin typeface="Arial" panose="020B0604020202020204" pitchFamily="34" charset="0"/>
              </a:defRPr>
            </a:lvl8pPr>
            <a:lvl9pPr>
              <a:defRPr sz="2800">
                <a:latin typeface="Arial" panose="020B0604020202020204" pitchFamily="34" charset="0"/>
              </a:defRPr>
            </a:lvl9pPr>
          </a:lstStyle>
          <a:p>
            <a:r>
              <a:rPr lang="en-US" dirty="0"/>
              <a:t>“This is a line of symmetry because it splits the shape into two equal parts which are mirror images.”</a:t>
            </a:r>
            <a:endParaRPr lang="en-GB" dirty="0"/>
          </a:p>
        </p:txBody>
      </p:sp>
    </p:spTree>
    <p:custDataLst>
      <p:tags r:id="rId1"/>
    </p:custDataLst>
    <p:extLst>
      <p:ext uri="{BB962C8B-B14F-4D97-AF65-F5344CB8AC3E}">
        <p14:creationId xmlns:p14="http://schemas.microsoft.com/office/powerpoint/2010/main" val="34681506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7738B8-D608-497A-A13B-9F89432D119B}"/>
              </a:ext>
            </a:extLst>
          </p:cNvPr>
          <p:cNvSpPr>
            <a:spLocks noGrp="1"/>
          </p:cNvSpPr>
          <p:nvPr>
            <p:ph type="ftr" sz="quarter" idx="11"/>
          </p:nvPr>
        </p:nvSpPr>
        <p:spPr/>
        <p:txBody>
          <a:bodyPr/>
          <a:lstStyle/>
          <a:p>
            <a:pPr>
              <a:defRPr/>
            </a:pPr>
            <a:r>
              <a:rPr lang="en-GB" dirty="0"/>
              <a:t>Curriculum Prioritisation for Primary Maths</a:t>
            </a:r>
          </a:p>
        </p:txBody>
      </p:sp>
      <p:sp>
        <p:nvSpPr>
          <p:cNvPr id="6" name="Content Placeholder 10">
            <a:extLst>
              <a:ext uri="{FF2B5EF4-FFF2-40B4-BE49-F238E27FC236}">
                <a16:creationId xmlns:a16="http://schemas.microsoft.com/office/drawing/2014/main" id="{6B3DC813-0F66-4EE3-8EA3-390547BADAA4}"/>
              </a:ext>
            </a:extLst>
          </p:cNvPr>
          <p:cNvSpPr txBox="1">
            <a:spLocks/>
          </p:cNvSpPr>
          <p:nvPr/>
        </p:nvSpPr>
        <p:spPr>
          <a:xfrm>
            <a:off x="594008" y="3429000"/>
            <a:ext cx="11140162" cy="695052"/>
          </a:xfrm>
          <a:prstGeom prst="rect">
            <a:avLst/>
          </a:prstGeom>
        </p:spPr>
        <p:txBody>
          <a:bodyPr/>
          <a:lstStyle>
            <a:lvl1pPr marL="257168" indent="-257168" algn="l" rtl="0" eaLnBrk="0" fontAlgn="base" hangingPunct="0">
              <a:spcBef>
                <a:spcPct val="20000"/>
              </a:spcBef>
              <a:spcAft>
                <a:spcPct val="0"/>
              </a:spcAft>
              <a:buClr>
                <a:schemeClr val="tx2"/>
              </a:buClr>
              <a:buFont typeface="Arial" panose="020B0604020202020204" pitchFamily="34" charset="0"/>
              <a:defRPr sz="2400">
                <a:solidFill>
                  <a:srgbClr val="585858"/>
                </a:solidFill>
                <a:latin typeface="+mn-lt"/>
                <a:ea typeface="+mn-ea"/>
                <a:cs typeface="+mn-cs"/>
              </a:defRPr>
            </a:lvl1pPr>
            <a:lvl2pPr marL="557199" indent="-214308" algn="l" rtl="0" eaLnBrk="0" fontAlgn="base" hangingPunct="0">
              <a:spcBef>
                <a:spcPct val="20000"/>
              </a:spcBef>
              <a:spcAft>
                <a:spcPct val="0"/>
              </a:spcAft>
              <a:buClr>
                <a:srgbClr val="00628C"/>
              </a:buClr>
              <a:buFont typeface="Arial" panose="020B0604020202020204" pitchFamily="34" charset="0"/>
              <a:buChar char="●"/>
              <a:defRPr sz="2100">
                <a:solidFill>
                  <a:srgbClr val="585858"/>
                </a:solidFill>
                <a:latin typeface="+mn-lt"/>
              </a:defRPr>
            </a:lvl2pPr>
            <a:lvl3pPr marL="857228" indent="-171446" algn="l" rtl="0" eaLnBrk="0" fontAlgn="base" hangingPunct="0">
              <a:spcBef>
                <a:spcPct val="20000"/>
              </a:spcBef>
              <a:spcAft>
                <a:spcPct val="0"/>
              </a:spcAft>
              <a:buClr>
                <a:srgbClr val="00628C"/>
              </a:buClr>
              <a:buFont typeface="Arial" panose="020B0604020202020204" pitchFamily="34" charset="0"/>
              <a:buChar char="–"/>
              <a:defRPr sz="1800">
                <a:solidFill>
                  <a:srgbClr val="585858"/>
                </a:solidFill>
                <a:latin typeface="+mn-lt"/>
              </a:defRPr>
            </a:lvl3pPr>
            <a:lvl4pPr marL="1200120" indent="-171446" algn="l" rtl="0" eaLnBrk="0" fontAlgn="base" hangingPunct="0">
              <a:spcBef>
                <a:spcPct val="20000"/>
              </a:spcBef>
              <a:spcAft>
                <a:spcPct val="0"/>
              </a:spcAft>
              <a:buClr>
                <a:schemeClr val="accent2"/>
              </a:buClr>
              <a:buFont typeface="Arial" panose="020B0604020202020204" pitchFamily="34" charset="0"/>
              <a:buChar char="●"/>
              <a:defRPr sz="1425">
                <a:solidFill>
                  <a:schemeClr val="tx1"/>
                </a:solidFill>
                <a:latin typeface="+mn-lt"/>
              </a:defRPr>
            </a:lvl4pPr>
            <a:lvl5pPr marL="1543012" indent="-171446" algn="l" rtl="0" eaLnBrk="0" fontAlgn="base" hangingPunct="0">
              <a:spcBef>
                <a:spcPct val="20000"/>
              </a:spcBef>
              <a:spcAft>
                <a:spcPct val="0"/>
              </a:spcAft>
              <a:buClr>
                <a:schemeClr val="tx2"/>
              </a:buClr>
              <a:buFont typeface="Arial" panose="020B0604020202020204" pitchFamily="34" charset="0"/>
              <a:buChar char="●"/>
              <a:defRPr sz="1425">
                <a:solidFill>
                  <a:schemeClr val="tx1"/>
                </a:solidFill>
                <a:latin typeface="+mn-lt"/>
              </a:defRPr>
            </a:lvl5pPr>
            <a:lvl6pPr marL="1885903" indent="-171446" algn="l" rtl="0" fontAlgn="base">
              <a:spcBef>
                <a:spcPct val="20000"/>
              </a:spcBef>
              <a:spcAft>
                <a:spcPct val="0"/>
              </a:spcAft>
              <a:buClr>
                <a:schemeClr val="tx2"/>
              </a:buClr>
              <a:buFont typeface="Arial" charset="0"/>
              <a:buChar char="●"/>
              <a:defRPr sz="1425">
                <a:solidFill>
                  <a:schemeClr val="tx1"/>
                </a:solidFill>
                <a:latin typeface="+mn-lt"/>
              </a:defRPr>
            </a:lvl6pPr>
            <a:lvl7pPr marL="2228795" indent="-171446" algn="l" rtl="0" fontAlgn="base">
              <a:spcBef>
                <a:spcPct val="20000"/>
              </a:spcBef>
              <a:spcAft>
                <a:spcPct val="0"/>
              </a:spcAft>
              <a:buClr>
                <a:schemeClr val="tx2"/>
              </a:buClr>
              <a:buFont typeface="Arial" charset="0"/>
              <a:buChar char="●"/>
              <a:defRPr sz="1425">
                <a:solidFill>
                  <a:schemeClr val="tx1"/>
                </a:solidFill>
                <a:latin typeface="+mn-lt"/>
              </a:defRPr>
            </a:lvl7pPr>
            <a:lvl8pPr marL="2571686" indent="-171446" algn="l" rtl="0" fontAlgn="base">
              <a:spcBef>
                <a:spcPct val="20000"/>
              </a:spcBef>
              <a:spcAft>
                <a:spcPct val="0"/>
              </a:spcAft>
              <a:buClr>
                <a:schemeClr val="tx2"/>
              </a:buClr>
              <a:buFont typeface="Arial" charset="0"/>
              <a:buChar char="●"/>
              <a:defRPr sz="1425">
                <a:solidFill>
                  <a:schemeClr val="tx1"/>
                </a:solidFill>
                <a:latin typeface="+mn-lt"/>
              </a:defRPr>
            </a:lvl8pPr>
            <a:lvl9pPr marL="2914577" indent="-171446" algn="l" rtl="0" fontAlgn="base">
              <a:spcBef>
                <a:spcPct val="20000"/>
              </a:spcBef>
              <a:spcAft>
                <a:spcPct val="0"/>
              </a:spcAft>
              <a:buClr>
                <a:schemeClr val="tx2"/>
              </a:buClr>
              <a:buFont typeface="Arial" charset="0"/>
              <a:buChar char="●"/>
              <a:defRPr sz="1425">
                <a:solidFill>
                  <a:schemeClr val="tx1"/>
                </a:solidFill>
                <a:latin typeface="+mn-lt"/>
              </a:defRPr>
            </a:lvl9pPr>
          </a:lstStyle>
          <a:p>
            <a:pPr marL="0" marR="0" lvl="0" indent="0" algn="l" defTabSz="914400" rtl="0" eaLnBrk="0" fontAlgn="base" latinLnBrk="0" hangingPunct="0">
              <a:lnSpc>
                <a:spcPct val="120000"/>
              </a:lnSpc>
              <a:spcBef>
                <a:spcPts val="450"/>
              </a:spcBef>
              <a:spcAft>
                <a:spcPts val="450"/>
              </a:spcAft>
              <a:buClr>
                <a:srgbClr val="585858"/>
              </a:buClr>
              <a:buSzTx/>
              <a:buFont typeface="Arial" panose="020B0604020202020204" pitchFamily="34" charset="0"/>
              <a:buNone/>
              <a:tabLst/>
              <a:defRPr/>
            </a:pP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The following slide supports the teaching of this learning </a:t>
            </a:r>
            <a:r>
              <a:rPr lang="en-GB" sz="2200" kern="0" dirty="0">
                <a:latin typeface="Arial" panose="020B0604020202020204" pitchFamily="34" charset="0"/>
                <a:cs typeface="Arial" panose="020B0604020202020204" pitchFamily="34" charset="0"/>
              </a:rPr>
              <a:t>o</a:t>
            </a:r>
            <a:r>
              <a:rPr kumimoji="0" lang="en-GB" sz="2200" b="0" i="0" u="none" strike="noStrike" kern="0" cap="none" spc="0" normalizeH="0" baseline="0" noProof="0" dirty="0" err="1">
                <a:ln>
                  <a:noFill/>
                </a:ln>
                <a:solidFill>
                  <a:srgbClr val="585858"/>
                </a:solidFill>
                <a:effectLst/>
                <a:uLnTx/>
                <a:uFillTx/>
                <a:latin typeface="Arial" panose="020B0604020202020204" pitchFamily="34" charset="0"/>
                <a:ea typeface="+mn-ea"/>
                <a:cs typeface="Arial" panose="020B0604020202020204" pitchFamily="34" charset="0"/>
              </a:rPr>
              <a:t>utcome</a:t>
            </a:r>
            <a:r>
              <a:rPr kumimoji="0" lang="en-GB" sz="2200" b="0" i="0" u="none" strike="noStrike" kern="0" cap="none" spc="0" normalizeH="0" baseline="0" noProof="0" dirty="0">
                <a:ln>
                  <a:noFill/>
                </a:ln>
                <a:solidFill>
                  <a:srgbClr val="585858"/>
                </a:solidFill>
                <a:effectLst/>
                <a:uLnTx/>
                <a:uFillTx/>
                <a:latin typeface="Arial" panose="020B0604020202020204" pitchFamily="34" charset="0"/>
                <a:ea typeface="+mn-ea"/>
                <a:cs typeface="Arial" panose="020B0604020202020204" pitchFamily="34" charset="0"/>
              </a:rPr>
              <a:t>. </a:t>
            </a:r>
            <a:endParaRPr lang="en-GB" sz="2200" kern="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951C01F2-34EA-4C3D-8F4C-CDE89203DB3C}"/>
              </a:ext>
            </a:extLst>
          </p:cNvPr>
          <p:cNvSpPr txBox="1">
            <a:spLocks/>
          </p:cNvSpPr>
          <p:nvPr/>
        </p:nvSpPr>
        <p:spPr>
          <a:xfrm>
            <a:off x="594008" y="246063"/>
            <a:ext cx="11262632" cy="42617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000" b="0" kern="1200">
                <a:solidFill>
                  <a:schemeClr val="bg1"/>
                </a:solidFill>
                <a:latin typeface="Arial" panose="020B0604020202020204" pitchFamily="34" charset="0"/>
                <a:ea typeface="+mj-ea"/>
                <a:cs typeface="Arial" panose="020B0604020202020204" pitchFamily="34" charset="0"/>
              </a:defRPr>
            </a:lvl1pPr>
          </a:lstStyle>
          <a:p>
            <a:r>
              <a:rPr lang="en-GB" sz="2400" b="1" i="0" u="none" strike="noStrike" dirty="0">
                <a:effectLst/>
              </a:rPr>
              <a:t>Year 4, Unit 10, Learning Outcome 3</a:t>
            </a:r>
            <a:endParaRPr lang="en-GB" sz="2400" b="1" dirty="0"/>
          </a:p>
        </p:txBody>
      </p:sp>
      <p:graphicFrame>
        <p:nvGraphicFramePr>
          <p:cNvPr id="10" name="Table 10">
            <a:extLst>
              <a:ext uri="{FF2B5EF4-FFF2-40B4-BE49-F238E27FC236}">
                <a16:creationId xmlns:a16="http://schemas.microsoft.com/office/drawing/2014/main" id="{C8AEA980-8737-4C62-9C52-A5792F98577C}"/>
              </a:ext>
            </a:extLst>
          </p:cNvPr>
          <p:cNvGraphicFramePr>
            <a:graphicFrameLocks noGrp="1"/>
          </p:cNvGraphicFramePr>
          <p:nvPr>
            <p:extLst>
              <p:ext uri="{D42A27DB-BD31-4B8C-83A1-F6EECF244321}">
                <p14:modId xmlns:p14="http://schemas.microsoft.com/office/powerpoint/2010/main" val="3488962894"/>
              </p:ext>
            </p:extLst>
          </p:nvPr>
        </p:nvGraphicFramePr>
        <p:xfrm>
          <a:off x="594008" y="1097546"/>
          <a:ext cx="11140162" cy="2180225"/>
        </p:xfrm>
        <a:graphic>
          <a:graphicData uri="http://schemas.openxmlformats.org/drawingml/2006/table">
            <a:tbl>
              <a:tblPr firstRow="1" bandRow="1">
                <a:tableStyleId>{5C22544A-7EE6-4342-B048-85BDC9FD1C3A}</a:tableStyleId>
              </a:tblPr>
              <a:tblGrid>
                <a:gridCol w="11140162">
                  <a:extLst>
                    <a:ext uri="{9D8B030D-6E8A-4147-A177-3AD203B41FA5}">
                      <a16:colId xmlns:a16="http://schemas.microsoft.com/office/drawing/2014/main" val="1060325041"/>
                    </a:ext>
                  </a:extLst>
                </a:gridCol>
              </a:tblGrid>
              <a:tr h="573094">
                <a:tc>
                  <a:txBody>
                    <a:bodyPr/>
                    <a:lstStyle/>
                    <a:p>
                      <a:pPr algn="l"/>
                      <a:r>
                        <a:rPr lang="en-GB" sz="2000" dirty="0">
                          <a:latin typeface="Arial" panose="020B0604020202020204" pitchFamily="34" charset="0"/>
                          <a:cs typeface="Arial" panose="020B0604020202020204" pitchFamily="34" charset="0"/>
                        </a:rPr>
                        <a:t>Learning Outcome 3</a:t>
                      </a:r>
                    </a:p>
                  </a:txBody>
                  <a:tcPr anchor="ctr">
                    <a:solidFill>
                      <a:srgbClr val="327473"/>
                    </a:solidFill>
                  </a:tcPr>
                </a:tc>
                <a:extLst>
                  <a:ext uri="{0D108BD9-81ED-4DB2-BD59-A6C34878D82A}">
                    <a16:rowId xmlns:a16="http://schemas.microsoft.com/office/drawing/2014/main" val="2928509842"/>
                  </a:ext>
                </a:extLst>
              </a:tr>
              <a:tr h="1607131">
                <a:tc>
                  <a:txBody>
                    <a:bodyPr/>
                    <a:lstStyle/>
                    <a:p>
                      <a:pPr>
                        <a:lnSpc>
                          <a:spcPct val="120000"/>
                        </a:lnSpc>
                        <a:buClr>
                          <a:srgbClr val="585858"/>
                        </a:buClr>
                      </a:pPr>
                      <a:r>
                        <a:rPr lang="en-GB" sz="2400" b="1" u="none" strike="noStrike" dirty="0">
                          <a:solidFill>
                            <a:schemeClr val="tx1">
                              <a:lumMod val="65000"/>
                              <a:lumOff val="35000"/>
                            </a:schemeClr>
                          </a:solidFill>
                          <a:effectLst/>
                          <a:latin typeface="Arial" panose="020B0604020202020204" pitchFamily="34" charset="0"/>
                          <a:cs typeface="Arial" panose="020B0604020202020204" pitchFamily="34" charset="0"/>
                        </a:rPr>
                        <a:t>Pupils investigate lines of symmetry in 2D shapes by folding paper shape cut-outs</a:t>
                      </a:r>
                      <a:endParaRPr lang="en-GB" sz="2400" b="1" dirty="0">
                        <a:solidFill>
                          <a:schemeClr val="tx1">
                            <a:lumMod val="65000"/>
                            <a:lumOff val="35000"/>
                          </a:schemeClr>
                        </a:solidFill>
                        <a:latin typeface="Arial" panose="020B0604020202020204" pitchFamily="34" charset="0"/>
                        <a:cs typeface="Arial" panose="020B0604020202020204" pitchFamily="34" charset="0"/>
                      </a:endParaRPr>
                    </a:p>
                  </a:txBody>
                  <a:tcPr anchor="ctr">
                    <a:solidFill>
                      <a:srgbClr val="E5F3F2"/>
                    </a:solidFill>
                  </a:tcPr>
                </a:tc>
                <a:extLst>
                  <a:ext uri="{0D108BD9-81ED-4DB2-BD59-A6C34878D82A}">
                    <a16:rowId xmlns:a16="http://schemas.microsoft.com/office/drawing/2014/main" val="3470628804"/>
                  </a:ext>
                </a:extLst>
              </a:tr>
            </a:tbl>
          </a:graphicData>
        </a:graphic>
      </p:graphicFrame>
      <p:sp>
        <p:nvSpPr>
          <p:cNvPr id="22" name="Action Button: Return 21">
            <a:hlinkClick r:id="rId3" action="ppaction://hlinksldjump" highlightClick="1"/>
            <a:extLst>
              <a:ext uri="{FF2B5EF4-FFF2-40B4-BE49-F238E27FC236}">
                <a16:creationId xmlns:a16="http://schemas.microsoft.com/office/drawing/2014/main" id="{37C1F079-333D-4AA5-AA56-8834EDED5F86}"/>
              </a:ext>
            </a:extLst>
          </p:cNvPr>
          <p:cNvSpPr/>
          <p:nvPr/>
        </p:nvSpPr>
        <p:spPr>
          <a:xfrm>
            <a:off x="594008" y="5996350"/>
            <a:ext cx="360000" cy="360000"/>
          </a:xfrm>
          <a:prstGeom prst="actionButtonReturn">
            <a:avLst/>
          </a:prstGeom>
          <a:solidFill>
            <a:srgbClr val="32747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endParaRPr lang="en-GB" sz="1400"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656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5|0.8|2.9|0.5|1.5|1.7|0.8"/>
</p:tagLst>
</file>

<file path=ppt/tags/tag2.xml><?xml version="1.0" encoding="utf-8"?>
<p:tagLst xmlns:a="http://schemas.openxmlformats.org/drawingml/2006/main" xmlns:r="http://schemas.openxmlformats.org/officeDocument/2006/relationships" xmlns:p="http://schemas.openxmlformats.org/presentationml/2006/main">
  <p:tag name="TIMING" val="|3.5|0.8|2.9|0.5|1.5|1.7|0.8"/>
</p:tagLst>
</file>

<file path=ppt/tags/tag3.xml><?xml version="1.0" encoding="utf-8"?>
<p:tagLst xmlns:a="http://schemas.openxmlformats.org/drawingml/2006/main" xmlns:r="http://schemas.openxmlformats.org/officeDocument/2006/relationships" xmlns:p="http://schemas.openxmlformats.org/presentationml/2006/main">
  <p:tag name="TIMING" val="|8|1.8|2.1"/>
</p:tagLst>
</file>

<file path=ppt/tags/tag4.xml><?xml version="1.0" encoding="utf-8"?>
<p:tagLst xmlns:a="http://schemas.openxmlformats.org/drawingml/2006/main" xmlns:r="http://schemas.openxmlformats.org/officeDocument/2006/relationships" xmlns:p="http://schemas.openxmlformats.org/presentationml/2006/main">
  <p:tag name="TIMING" val="|4.5|1.5|1.4"/>
</p:tagLst>
</file>

<file path=ppt/tags/tag5.xml><?xml version="1.0" encoding="utf-8"?>
<p:tagLst xmlns:a="http://schemas.openxmlformats.org/drawingml/2006/main" xmlns:r="http://schemas.openxmlformats.org/officeDocument/2006/relationships" xmlns:p="http://schemas.openxmlformats.org/presentationml/2006/main">
  <p:tag name="TIMING" val="|3.5|0.8|2.9|0.5|1.5|1.7|0.8"/>
</p:tagLst>
</file>

<file path=ppt/tags/tag6.xml><?xml version="1.0" encoding="utf-8"?>
<p:tagLst xmlns:a="http://schemas.openxmlformats.org/drawingml/2006/main" xmlns:r="http://schemas.openxmlformats.org/officeDocument/2006/relationships" xmlns:p="http://schemas.openxmlformats.org/presentationml/2006/main">
  <p:tag name="TIMING" val="|3.5|0.8|2.9|0.5|1.5|1.7|0.8"/>
</p:tagLst>
</file>

<file path=ppt/theme/theme1.xml><?xml version="1.0" encoding="utf-8"?>
<a:theme xmlns:a="http://schemas.openxmlformats.org/drawingml/2006/main" name="Custom Desig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materials template" id="{9D982857-CF2B-43AA-8EDC-B9C712029F63}" vid="{D9E6F676-3E42-4DD9-87CD-93A784DD82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6C4E9411A2B847AB3A2FDDFBD5392E" ma:contentTypeVersion="12" ma:contentTypeDescription="Create a new document." ma:contentTypeScope="" ma:versionID="434d7b626fa96a0718c1193846830b32">
  <xsd:schema xmlns:xsd="http://www.w3.org/2001/XMLSchema" xmlns:xs="http://www.w3.org/2001/XMLSchema" xmlns:p="http://schemas.microsoft.com/office/2006/metadata/properties" xmlns:ns2="dc9bd944-225f-43f1-96dc-d5ee43d55d1c" xmlns:ns3="6e8f39c4-649a-4727-b531-9584b06a2d5b" targetNamespace="http://schemas.microsoft.com/office/2006/metadata/properties" ma:root="true" ma:fieldsID="3b76194d8edd212a55ab64e907a72791" ns2:_="" ns3:_="">
    <xsd:import namespace="dc9bd944-225f-43f1-96dc-d5ee43d55d1c"/>
    <xsd:import namespace="6e8f39c4-649a-4727-b531-9584b06a2d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bd944-225f-43f1-96dc-d5ee43d55d1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8f39c4-649a-4727-b531-9584b06a2d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2F4355-41EF-4DA9-B998-C6511E367AD2}">
  <ds:schemaRefs>
    <ds:schemaRef ds:uri="http://purl.org/dc/elements/1.1/"/>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schemas.microsoft.com/office/infopath/2007/PartnerControls"/>
    <ds:schemaRef ds:uri="dc9bd944-225f-43f1-96dc-d5ee43d55d1c"/>
    <ds:schemaRef ds:uri="6e8f39c4-649a-4727-b531-9584b06a2d5b"/>
    <ds:schemaRef ds:uri="http://www.w3.org/XML/1998/namespace"/>
    <ds:schemaRef ds:uri="http://purl.org/dc/terms/"/>
  </ds:schemaRefs>
</ds:datastoreItem>
</file>

<file path=customXml/itemProps2.xml><?xml version="1.0" encoding="utf-8"?>
<ds:datastoreItem xmlns:ds="http://schemas.openxmlformats.org/officeDocument/2006/customXml" ds:itemID="{062668C2-08C9-4D64-8C9D-DFC75F1E31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bd944-225f-43f1-96dc-d5ee43d55d1c"/>
    <ds:schemaRef ds:uri="6e8f39c4-649a-4727-b531-9584b06a2d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2AB53F-2365-4221-B52E-1FAB7194DE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New materials template</Template>
  <TotalTime>47</TotalTime>
  <Words>1048</Words>
  <Application>Microsoft Office PowerPoint</Application>
  <PresentationFormat>Widescreen</PresentationFormat>
  <Paragraphs>127</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Custom Design</vt:lpstr>
      <vt:lpstr>PowerPoint Presentation</vt:lpstr>
      <vt:lpstr>PowerPoint Presentation</vt:lpstr>
      <vt:lpstr>Contents</vt:lpstr>
      <vt:lpstr>Year 4, Unit 10, Learning Outcomes 1 – 6</vt:lpstr>
      <vt:lpstr>PowerPoint Presentation</vt:lpstr>
      <vt:lpstr>4G-3 Identify line symmetry in 2D shapes</vt:lpstr>
      <vt:lpstr>PowerPoint Presentation</vt:lpstr>
      <vt:lpstr>4G-3 Identify line symmetry in 2D shapes</vt:lpstr>
      <vt:lpstr>PowerPoint Presentation</vt:lpstr>
      <vt:lpstr>4G-3 Identify line symmetry in 2D shapes</vt:lpstr>
      <vt:lpstr>PowerPoint Presentation</vt:lpstr>
      <vt:lpstr>4G-3 Identify line symmetry in 2D shapes</vt:lpstr>
      <vt:lpstr>PowerPoint Presentation</vt:lpstr>
      <vt:lpstr>4G-3 Identify line symmetry in 2D shapes</vt:lpstr>
      <vt:lpstr>PowerPoint Presentation</vt:lpstr>
      <vt:lpstr>4G-3 Identify line symmetry in 2D shapes</vt:lpstr>
      <vt:lpstr>Year 4, Unit 10</vt:lpstr>
      <vt:lpstr>Year 4, Unit 10</vt:lpstr>
      <vt:lpstr>Year 4, Unit 10</vt:lpstr>
      <vt:lpstr>Year 4, Unit 10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Cole</dc:creator>
  <cp:lastModifiedBy>Gwen Tresidder</cp:lastModifiedBy>
  <cp:revision>100</cp:revision>
  <dcterms:created xsi:type="dcterms:W3CDTF">2021-05-07T12:27:15Z</dcterms:created>
  <dcterms:modified xsi:type="dcterms:W3CDTF">2021-12-14T18:07:55Z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0x010100E66C4E9411A2B847AB3A2FDDFBD5392E</vt:lpwstr>
  </property>
</Properties>
</file>