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xml" ContentType="application/vnd.openxmlformats-officedocument.presentationml.tags+xml"/>
  <Override PartName="/ppt/notesSlides/notesSlide51.xml" ContentType="application/vnd.openxmlformats-officedocument.presentationml.notesSlide+xml"/>
  <Override PartName="/ppt/tags/tag2.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3.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4.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5.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 id="2147483685" r:id="rId6"/>
  </p:sldMasterIdLst>
  <p:notesMasterIdLst>
    <p:notesMasterId r:id="rId122"/>
  </p:notesMasterIdLst>
  <p:sldIdLst>
    <p:sldId id="257" r:id="rId7"/>
    <p:sldId id="508" r:id="rId8"/>
    <p:sldId id="506" r:id="rId9"/>
    <p:sldId id="575" r:id="rId10"/>
    <p:sldId id="576" r:id="rId11"/>
    <p:sldId id="507" r:id="rId12"/>
    <p:sldId id="481" r:id="rId13"/>
    <p:sldId id="268" r:id="rId14"/>
    <p:sldId id="269" r:id="rId15"/>
    <p:sldId id="270" r:id="rId16"/>
    <p:sldId id="271" r:id="rId17"/>
    <p:sldId id="272" r:id="rId18"/>
    <p:sldId id="511" r:id="rId19"/>
    <p:sldId id="512" r:id="rId20"/>
    <p:sldId id="273" r:id="rId21"/>
    <p:sldId id="297" r:id="rId22"/>
    <p:sldId id="274" r:id="rId23"/>
    <p:sldId id="513" r:id="rId24"/>
    <p:sldId id="514" r:id="rId25"/>
    <p:sldId id="275" r:id="rId26"/>
    <p:sldId id="276" r:id="rId27"/>
    <p:sldId id="277" r:id="rId28"/>
    <p:sldId id="278" r:id="rId29"/>
    <p:sldId id="279" r:id="rId30"/>
    <p:sldId id="280" r:id="rId31"/>
    <p:sldId id="515" r:id="rId32"/>
    <p:sldId id="516" r:id="rId33"/>
    <p:sldId id="281" r:id="rId34"/>
    <p:sldId id="282" r:id="rId35"/>
    <p:sldId id="517" r:id="rId36"/>
    <p:sldId id="518" r:id="rId37"/>
    <p:sldId id="283" r:id="rId38"/>
    <p:sldId id="284" r:id="rId39"/>
    <p:sldId id="285" r:id="rId40"/>
    <p:sldId id="286" r:id="rId41"/>
    <p:sldId id="287" r:id="rId42"/>
    <p:sldId id="288" r:id="rId43"/>
    <p:sldId id="519" r:id="rId44"/>
    <p:sldId id="520" r:id="rId45"/>
    <p:sldId id="289" r:id="rId46"/>
    <p:sldId id="290" r:id="rId47"/>
    <p:sldId id="291" r:id="rId48"/>
    <p:sldId id="521" r:id="rId49"/>
    <p:sldId id="522" r:id="rId50"/>
    <p:sldId id="292" r:id="rId51"/>
    <p:sldId id="293" r:id="rId52"/>
    <p:sldId id="294" r:id="rId53"/>
    <p:sldId id="523" r:id="rId54"/>
    <p:sldId id="524" r:id="rId55"/>
    <p:sldId id="295" r:id="rId56"/>
    <p:sldId id="451" r:id="rId57"/>
    <p:sldId id="310" r:id="rId58"/>
    <p:sldId id="296" r:id="rId59"/>
    <p:sldId id="525" r:id="rId60"/>
    <p:sldId id="526" r:id="rId61"/>
    <p:sldId id="328" r:id="rId62"/>
    <p:sldId id="267" r:id="rId63"/>
    <p:sldId id="545" r:id="rId64"/>
    <p:sldId id="546" r:id="rId65"/>
    <p:sldId id="457" r:id="rId66"/>
    <p:sldId id="547" r:id="rId67"/>
    <p:sldId id="548" r:id="rId68"/>
    <p:sldId id="549" r:id="rId69"/>
    <p:sldId id="527" r:id="rId70"/>
    <p:sldId id="528" r:id="rId71"/>
    <p:sldId id="550" r:id="rId72"/>
    <p:sldId id="551" r:id="rId73"/>
    <p:sldId id="552" r:id="rId74"/>
    <p:sldId id="529" r:id="rId75"/>
    <p:sldId id="530" r:id="rId76"/>
    <p:sldId id="313" r:id="rId77"/>
    <p:sldId id="553" r:id="rId78"/>
    <p:sldId id="554" r:id="rId79"/>
    <p:sldId id="555" r:id="rId80"/>
    <p:sldId id="556" r:id="rId81"/>
    <p:sldId id="557" r:id="rId82"/>
    <p:sldId id="558" r:id="rId83"/>
    <p:sldId id="559" r:id="rId84"/>
    <p:sldId id="560" r:id="rId85"/>
    <p:sldId id="561" r:id="rId86"/>
    <p:sldId id="531" r:id="rId87"/>
    <p:sldId id="532" r:id="rId88"/>
    <p:sldId id="573" r:id="rId89"/>
    <p:sldId id="533" r:id="rId90"/>
    <p:sldId id="534" r:id="rId91"/>
    <p:sldId id="300" r:id="rId92"/>
    <p:sldId id="301" r:id="rId93"/>
    <p:sldId id="535" r:id="rId94"/>
    <p:sldId id="536" r:id="rId95"/>
    <p:sldId id="450" r:id="rId96"/>
    <p:sldId id="572" r:id="rId97"/>
    <p:sldId id="537" r:id="rId98"/>
    <p:sldId id="538" r:id="rId99"/>
    <p:sldId id="562" r:id="rId100"/>
    <p:sldId id="563" r:id="rId101"/>
    <p:sldId id="564" r:id="rId102"/>
    <p:sldId id="565" r:id="rId103"/>
    <p:sldId id="539" r:id="rId104"/>
    <p:sldId id="540" r:id="rId105"/>
    <p:sldId id="541" r:id="rId106"/>
    <p:sldId id="542" r:id="rId107"/>
    <p:sldId id="566" r:id="rId108"/>
    <p:sldId id="567" r:id="rId109"/>
    <p:sldId id="568" r:id="rId110"/>
    <p:sldId id="569" r:id="rId111"/>
    <p:sldId id="570" r:id="rId112"/>
    <p:sldId id="543" r:id="rId113"/>
    <p:sldId id="544" r:id="rId114"/>
    <p:sldId id="571" r:id="rId115"/>
    <p:sldId id="298" r:id="rId116"/>
    <p:sldId id="299" r:id="rId117"/>
    <p:sldId id="574" r:id="rId118"/>
    <p:sldId id="509" r:id="rId119"/>
    <p:sldId id="479" r:id="rId120"/>
    <p:sldId id="477" r:id="rId1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75"/>
            <p14:sldId id="576"/>
            <p14:sldId id="507"/>
            <p14:sldId id="481"/>
            <p14:sldId id="268"/>
            <p14:sldId id="269"/>
            <p14:sldId id="270"/>
            <p14:sldId id="271"/>
            <p14:sldId id="272"/>
            <p14:sldId id="511"/>
            <p14:sldId id="512"/>
            <p14:sldId id="273"/>
            <p14:sldId id="297"/>
            <p14:sldId id="274"/>
            <p14:sldId id="513"/>
            <p14:sldId id="514"/>
            <p14:sldId id="275"/>
            <p14:sldId id="276"/>
            <p14:sldId id="277"/>
            <p14:sldId id="278"/>
            <p14:sldId id="279"/>
            <p14:sldId id="280"/>
            <p14:sldId id="515"/>
            <p14:sldId id="516"/>
            <p14:sldId id="281"/>
            <p14:sldId id="282"/>
            <p14:sldId id="517"/>
            <p14:sldId id="518"/>
            <p14:sldId id="283"/>
            <p14:sldId id="284"/>
            <p14:sldId id="285"/>
            <p14:sldId id="286"/>
            <p14:sldId id="287"/>
            <p14:sldId id="288"/>
            <p14:sldId id="519"/>
            <p14:sldId id="520"/>
            <p14:sldId id="289"/>
            <p14:sldId id="290"/>
            <p14:sldId id="291"/>
            <p14:sldId id="521"/>
            <p14:sldId id="522"/>
            <p14:sldId id="292"/>
            <p14:sldId id="293"/>
            <p14:sldId id="294"/>
            <p14:sldId id="523"/>
            <p14:sldId id="524"/>
            <p14:sldId id="295"/>
            <p14:sldId id="451"/>
            <p14:sldId id="310"/>
            <p14:sldId id="296"/>
            <p14:sldId id="525"/>
            <p14:sldId id="526"/>
            <p14:sldId id="328"/>
            <p14:sldId id="267"/>
            <p14:sldId id="545"/>
            <p14:sldId id="546"/>
            <p14:sldId id="457"/>
            <p14:sldId id="547"/>
            <p14:sldId id="548"/>
            <p14:sldId id="549"/>
            <p14:sldId id="527"/>
            <p14:sldId id="528"/>
            <p14:sldId id="550"/>
            <p14:sldId id="551"/>
            <p14:sldId id="552"/>
            <p14:sldId id="529"/>
            <p14:sldId id="530"/>
            <p14:sldId id="313"/>
            <p14:sldId id="553"/>
            <p14:sldId id="554"/>
            <p14:sldId id="555"/>
            <p14:sldId id="556"/>
            <p14:sldId id="557"/>
            <p14:sldId id="558"/>
            <p14:sldId id="559"/>
            <p14:sldId id="560"/>
            <p14:sldId id="561"/>
            <p14:sldId id="531"/>
            <p14:sldId id="532"/>
            <p14:sldId id="573"/>
            <p14:sldId id="533"/>
            <p14:sldId id="534"/>
            <p14:sldId id="300"/>
            <p14:sldId id="301"/>
            <p14:sldId id="535"/>
            <p14:sldId id="536"/>
            <p14:sldId id="450"/>
            <p14:sldId id="572"/>
            <p14:sldId id="537"/>
            <p14:sldId id="538"/>
            <p14:sldId id="562"/>
            <p14:sldId id="563"/>
            <p14:sldId id="564"/>
            <p14:sldId id="565"/>
            <p14:sldId id="539"/>
            <p14:sldId id="540"/>
            <p14:sldId id="541"/>
            <p14:sldId id="542"/>
            <p14:sldId id="566"/>
            <p14:sldId id="567"/>
            <p14:sldId id="568"/>
            <p14:sldId id="569"/>
            <p14:sldId id="570"/>
            <p14:sldId id="543"/>
            <p14:sldId id="544"/>
            <p14:sldId id="571"/>
            <p14:sldId id="298"/>
            <p14:sldId id="299"/>
            <p14:sldId id="574"/>
            <p14:sldId id="509"/>
            <p14:sldId id="479"/>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0" autoAdjust="0"/>
    <p:restoredTop sz="74115" autoAdjust="0"/>
  </p:normalViewPr>
  <p:slideViewPr>
    <p:cSldViewPr snapToGrid="0" showGuides="1">
      <p:cViewPr varScale="1">
        <p:scale>
          <a:sx n="49" d="100"/>
          <a:sy n="49" d="100"/>
        </p:scale>
        <p:origin x="12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12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288500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100</a:t>
            </a:fld>
            <a:endParaRPr lang="en-GB"/>
          </a:p>
        </p:txBody>
      </p:sp>
    </p:spTree>
    <p:extLst>
      <p:ext uri="{BB962C8B-B14F-4D97-AF65-F5344CB8AC3E}">
        <p14:creationId xmlns:p14="http://schemas.microsoft.com/office/powerpoint/2010/main" val="40743268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30599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5362245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904505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25803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695501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8208902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107</a:t>
            </a:fld>
            <a:endParaRPr lang="en-GB"/>
          </a:p>
        </p:txBody>
      </p:sp>
    </p:spTree>
    <p:extLst>
      <p:ext uri="{BB962C8B-B14F-4D97-AF65-F5344CB8AC3E}">
        <p14:creationId xmlns:p14="http://schemas.microsoft.com/office/powerpoint/2010/main" val="5744553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201061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1" kern="1200" dirty="0">
                <a:solidFill>
                  <a:schemeClr val="tx1"/>
                </a:solidFill>
                <a:latin typeface="+mn-lt"/>
                <a:ea typeface="+mn-ea"/>
                <a:cs typeface="+mn-cs"/>
              </a:rPr>
              <a:t>First</a:t>
            </a:r>
            <a:r>
              <a:rPr lang="en-GB" sz="1200" i="1" kern="1200" dirty="0">
                <a:solidFill>
                  <a:schemeClr val="tx1"/>
                </a:solidFill>
                <a:latin typeface="+mn-lt"/>
                <a:ea typeface="+mn-ea"/>
                <a:cs typeface="+mn-cs"/>
              </a:rPr>
              <a:t>, there were six apples in the bowl. </a:t>
            </a:r>
            <a:r>
              <a:rPr lang="en-GB" sz="1200" b="1" i="1" kern="1200" dirty="0">
                <a:solidFill>
                  <a:schemeClr val="tx1"/>
                </a:solidFill>
                <a:latin typeface="+mn-lt"/>
                <a:ea typeface="+mn-ea"/>
                <a:cs typeface="+mn-cs"/>
              </a:rPr>
              <a:t>Then</a:t>
            </a:r>
            <a:r>
              <a:rPr lang="en-GB" sz="1200" i="1" kern="1200" dirty="0">
                <a:solidFill>
                  <a:schemeClr val="tx1"/>
                </a:solidFill>
                <a:latin typeface="+mn-lt"/>
                <a:ea typeface="+mn-ea"/>
                <a:cs typeface="+mn-cs"/>
              </a:rPr>
              <a:t>, two apples were added to the bowl. </a:t>
            </a:r>
            <a:r>
              <a:rPr lang="en-GB" sz="1200" b="1" i="1" kern="1200" dirty="0">
                <a:solidFill>
                  <a:schemeClr val="tx1"/>
                </a:solidFill>
                <a:latin typeface="+mn-lt"/>
                <a:ea typeface="+mn-ea"/>
                <a:cs typeface="+mn-cs"/>
              </a:rPr>
              <a:t>Now</a:t>
            </a:r>
            <a:r>
              <a:rPr lang="en-GB" sz="1200" i="1" kern="1200" dirty="0">
                <a:solidFill>
                  <a:schemeClr val="tx1"/>
                </a:solidFill>
                <a:latin typeface="+mn-lt"/>
                <a:ea typeface="+mn-ea"/>
                <a:cs typeface="+mn-cs"/>
              </a:rPr>
              <a:t>, there are eight apples in the bowl. </a:t>
            </a:r>
            <a:r>
              <a:rPr lang="en-GB" sz="1200" b="1" i="1" kern="1200" dirty="0">
                <a:solidFill>
                  <a:schemeClr val="tx1"/>
                </a:solidFill>
                <a:latin typeface="+mn-lt"/>
                <a:ea typeface="+mn-ea"/>
                <a:cs typeface="+mn-cs"/>
              </a:rPr>
              <a:t>Then</a:t>
            </a:r>
            <a:r>
              <a:rPr lang="en-GB" sz="1200" i="1" kern="1200" dirty="0">
                <a:solidFill>
                  <a:schemeClr val="tx1"/>
                </a:solidFill>
                <a:latin typeface="+mn-lt"/>
                <a:ea typeface="+mn-ea"/>
                <a:cs typeface="+mn-cs"/>
              </a:rPr>
              <a:t>, two apples were taken out of the bowl. </a:t>
            </a:r>
            <a:r>
              <a:rPr lang="en-GB" sz="1200" b="1" i="1" kern="1200" dirty="0">
                <a:solidFill>
                  <a:schemeClr val="tx1"/>
                </a:solidFill>
                <a:latin typeface="+mn-lt"/>
                <a:ea typeface="+mn-ea"/>
                <a:cs typeface="+mn-cs"/>
              </a:rPr>
              <a:t>Now</a:t>
            </a:r>
            <a:r>
              <a:rPr lang="en-GB" sz="1200" i="1" kern="1200" dirty="0">
                <a:solidFill>
                  <a:schemeClr val="tx1"/>
                </a:solidFill>
                <a:latin typeface="+mn-lt"/>
                <a:ea typeface="+mn-ea"/>
                <a:cs typeface="+mn-cs"/>
              </a:rPr>
              <a:t>, there are six apples in the bowl.</a:t>
            </a:r>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0400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604223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latin typeface="+mn-lt"/>
                <a:ea typeface="+mn-ea"/>
                <a:cs typeface="+mn-cs"/>
              </a:rPr>
              <a:t>First</a:t>
            </a:r>
            <a:r>
              <a:rPr lang="en-GB" sz="1200" i="1" kern="1200" dirty="0">
                <a:solidFill>
                  <a:schemeClr val="tx1"/>
                </a:solidFill>
                <a:latin typeface="+mn-lt"/>
                <a:ea typeface="+mn-ea"/>
                <a:cs typeface="+mn-cs"/>
              </a:rPr>
              <a:t>, there were three marbles in the jar. </a:t>
            </a:r>
            <a:r>
              <a:rPr lang="en-GB" sz="1200" b="1" i="1" kern="1200" dirty="0">
                <a:solidFill>
                  <a:schemeClr val="tx1"/>
                </a:solidFill>
                <a:latin typeface="+mn-lt"/>
                <a:ea typeface="+mn-ea"/>
                <a:cs typeface="+mn-cs"/>
              </a:rPr>
              <a:t>Then</a:t>
            </a:r>
            <a:r>
              <a:rPr lang="en-GB" sz="1200" i="1" kern="1200" dirty="0">
                <a:solidFill>
                  <a:schemeClr val="tx1"/>
                </a:solidFill>
                <a:latin typeface="+mn-lt"/>
                <a:ea typeface="+mn-ea"/>
                <a:cs typeface="+mn-cs"/>
              </a:rPr>
              <a:t>, two marbles were put into the jar. </a:t>
            </a:r>
            <a:r>
              <a:rPr lang="en-GB" sz="1200" b="1" i="1" kern="1200" dirty="0">
                <a:solidFill>
                  <a:schemeClr val="tx1"/>
                </a:solidFill>
                <a:latin typeface="+mn-lt"/>
                <a:ea typeface="+mn-ea"/>
                <a:cs typeface="+mn-cs"/>
              </a:rPr>
              <a:t>Now</a:t>
            </a:r>
            <a:r>
              <a:rPr lang="en-GB" sz="1200" i="1" kern="1200" dirty="0">
                <a:solidFill>
                  <a:schemeClr val="tx1"/>
                </a:solidFill>
                <a:latin typeface="+mn-lt"/>
                <a:ea typeface="+mn-ea"/>
                <a:cs typeface="+mn-cs"/>
              </a:rPr>
              <a:t>, there are five marbles in the jar. </a:t>
            </a:r>
            <a:r>
              <a:rPr lang="en-GB" sz="1200" b="1" i="1" kern="1200" dirty="0">
                <a:solidFill>
                  <a:schemeClr val="tx1"/>
                </a:solidFill>
                <a:latin typeface="+mn-lt"/>
                <a:ea typeface="+mn-ea"/>
                <a:cs typeface="+mn-cs"/>
              </a:rPr>
              <a:t>Then</a:t>
            </a:r>
            <a:r>
              <a:rPr lang="en-GB" sz="1200" i="1" kern="1200" dirty="0">
                <a:solidFill>
                  <a:schemeClr val="tx1"/>
                </a:solidFill>
                <a:latin typeface="+mn-lt"/>
                <a:ea typeface="+mn-ea"/>
                <a:cs typeface="+mn-cs"/>
              </a:rPr>
              <a:t>, two marbles were taken out of the jar. </a:t>
            </a:r>
            <a:r>
              <a:rPr lang="en-GB" sz="1200" b="1" i="1" kern="1200" dirty="0">
                <a:solidFill>
                  <a:schemeClr val="tx1"/>
                </a:solidFill>
                <a:latin typeface="+mn-lt"/>
                <a:ea typeface="+mn-ea"/>
                <a:cs typeface="+mn-cs"/>
              </a:rPr>
              <a:t>Now</a:t>
            </a:r>
            <a:r>
              <a:rPr lang="en-GB" sz="1200" i="1" kern="1200" dirty="0">
                <a:solidFill>
                  <a:schemeClr val="tx1"/>
                </a:solidFill>
                <a:latin typeface="+mn-lt"/>
                <a:ea typeface="+mn-ea"/>
                <a:cs typeface="+mn-cs"/>
              </a:rPr>
              <a:t>, there are three marbles in the jar.</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3000718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221879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112</a:t>
            </a:fld>
            <a:endParaRPr lang="en-GB"/>
          </a:p>
        </p:txBody>
      </p:sp>
    </p:spTree>
    <p:extLst>
      <p:ext uri="{BB962C8B-B14F-4D97-AF65-F5344CB8AC3E}">
        <p14:creationId xmlns:p14="http://schemas.microsoft.com/office/powerpoint/2010/main" val="254279975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438755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115</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72955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13</a:t>
            </a:fld>
            <a:endParaRPr lang="en-GB"/>
          </a:p>
        </p:txBody>
      </p:sp>
    </p:spTree>
    <p:extLst>
      <p:ext uri="{BB962C8B-B14F-4D97-AF65-F5344CB8AC3E}">
        <p14:creationId xmlns:p14="http://schemas.microsoft.com/office/powerpoint/2010/main" val="109970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7965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23997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87044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74325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18</a:t>
            </a:fld>
            <a:endParaRPr lang="en-GB"/>
          </a:p>
        </p:txBody>
      </p:sp>
    </p:spTree>
    <p:extLst>
      <p:ext uri="{BB962C8B-B14F-4D97-AF65-F5344CB8AC3E}">
        <p14:creationId xmlns:p14="http://schemas.microsoft.com/office/powerpoint/2010/main" val="2490684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28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60541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73472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85497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71009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28747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4937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26</a:t>
            </a:fld>
            <a:endParaRPr lang="en-GB"/>
          </a:p>
        </p:txBody>
      </p:sp>
    </p:spTree>
    <p:extLst>
      <p:ext uri="{BB962C8B-B14F-4D97-AF65-F5344CB8AC3E}">
        <p14:creationId xmlns:p14="http://schemas.microsoft.com/office/powerpoint/2010/main" val="2345890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3671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39960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5861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30</a:t>
            </a:fld>
            <a:endParaRPr lang="en-GB"/>
          </a:p>
        </p:txBody>
      </p:sp>
    </p:spTree>
    <p:extLst>
      <p:ext uri="{BB962C8B-B14F-4D97-AF65-F5344CB8AC3E}">
        <p14:creationId xmlns:p14="http://schemas.microsoft.com/office/powerpoint/2010/main" val="2986186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3817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07795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10527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38930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27755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96194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1301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38</a:t>
            </a:fld>
            <a:endParaRPr lang="en-GB"/>
          </a:p>
        </p:txBody>
      </p:sp>
    </p:spTree>
    <p:extLst>
      <p:ext uri="{BB962C8B-B14F-4D97-AF65-F5344CB8AC3E}">
        <p14:creationId xmlns:p14="http://schemas.microsoft.com/office/powerpoint/2010/main" val="2602838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9781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3880691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03689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30080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45593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43</a:t>
            </a:fld>
            <a:endParaRPr lang="en-GB"/>
          </a:p>
        </p:txBody>
      </p:sp>
    </p:spTree>
    <p:extLst>
      <p:ext uri="{BB962C8B-B14F-4D97-AF65-F5344CB8AC3E}">
        <p14:creationId xmlns:p14="http://schemas.microsoft.com/office/powerpoint/2010/main" val="3749351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9180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1354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90250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955011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48</a:t>
            </a:fld>
            <a:endParaRPr lang="en-GB"/>
          </a:p>
        </p:txBody>
      </p:sp>
    </p:spTree>
    <p:extLst>
      <p:ext uri="{BB962C8B-B14F-4D97-AF65-F5344CB8AC3E}">
        <p14:creationId xmlns:p14="http://schemas.microsoft.com/office/powerpoint/2010/main" val="4152577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052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17118510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837064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6704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61549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29725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54</a:t>
            </a:fld>
            <a:endParaRPr lang="en-GB"/>
          </a:p>
        </p:txBody>
      </p:sp>
    </p:spTree>
    <p:extLst>
      <p:ext uri="{BB962C8B-B14F-4D97-AF65-F5344CB8AC3E}">
        <p14:creationId xmlns:p14="http://schemas.microsoft.com/office/powerpoint/2010/main" val="10306112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97346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57904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894065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787424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18641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41453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551201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662309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90631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64</a:t>
            </a:fld>
            <a:endParaRPr lang="en-GB"/>
          </a:p>
        </p:txBody>
      </p:sp>
    </p:spTree>
    <p:extLst>
      <p:ext uri="{BB962C8B-B14F-4D97-AF65-F5344CB8AC3E}">
        <p14:creationId xmlns:p14="http://schemas.microsoft.com/office/powerpoint/2010/main" val="16748386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95336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1" kern="1200" dirty="0">
                <a:solidFill>
                  <a:schemeClr val="tx1"/>
                </a:solidFill>
                <a:latin typeface="Myriad Pro"/>
                <a:ea typeface="+mn-ea"/>
                <a:cs typeface="+mn-cs"/>
              </a:rPr>
              <a:t>First</a:t>
            </a:r>
            <a:r>
              <a:rPr lang="en-GB" sz="1200" i="1" kern="1200" dirty="0">
                <a:solidFill>
                  <a:schemeClr val="tx1"/>
                </a:solidFill>
                <a:latin typeface="Myriad Pro"/>
                <a:ea typeface="+mn-ea"/>
                <a:cs typeface="+mn-cs"/>
              </a:rPr>
              <a:t>, James wrote three sentences. </a:t>
            </a:r>
            <a:r>
              <a:rPr lang="en-GB" sz="1200" b="1" i="1" kern="1200" dirty="0">
                <a:solidFill>
                  <a:schemeClr val="tx1"/>
                </a:solidFill>
                <a:latin typeface="Myriad Pro"/>
                <a:ea typeface="+mn-ea"/>
                <a:cs typeface="+mn-cs"/>
              </a:rPr>
              <a:t>Then</a:t>
            </a:r>
            <a:r>
              <a:rPr lang="en-GB" sz="1200" i="1" kern="1200" dirty="0">
                <a:solidFill>
                  <a:schemeClr val="tx1"/>
                </a:solidFill>
                <a:latin typeface="Myriad Pro"/>
                <a:ea typeface="+mn-ea"/>
                <a:cs typeface="+mn-cs"/>
              </a:rPr>
              <a:t>, he wrote one more sentence. </a:t>
            </a:r>
            <a:r>
              <a:rPr lang="en-GB" sz="1200" b="1" i="1" kern="1200" dirty="0">
                <a:solidFill>
                  <a:schemeClr val="tx1"/>
                </a:solidFill>
                <a:latin typeface="Myriad Pro"/>
                <a:ea typeface="+mn-ea"/>
                <a:cs typeface="+mn-cs"/>
              </a:rPr>
              <a:t>Now</a:t>
            </a:r>
            <a:r>
              <a:rPr lang="en-GB" sz="1200" i="1" kern="1200" dirty="0">
                <a:solidFill>
                  <a:schemeClr val="tx1"/>
                </a:solidFill>
                <a:latin typeface="Myriad Pro"/>
                <a:ea typeface="+mn-ea"/>
                <a:cs typeface="+mn-cs"/>
              </a:rPr>
              <a:t>, he has four sentences written down.</a:t>
            </a:r>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058289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1" kern="1200" dirty="0">
                <a:solidFill>
                  <a:schemeClr val="tx1"/>
                </a:solidFill>
                <a:latin typeface="Myriad Pro"/>
                <a:ea typeface="+mn-ea"/>
                <a:cs typeface="+mn-cs"/>
              </a:rPr>
              <a:t>First</a:t>
            </a:r>
            <a:r>
              <a:rPr lang="en-GB" sz="1200" i="1" kern="1200" dirty="0">
                <a:solidFill>
                  <a:schemeClr val="tx1"/>
                </a:solidFill>
                <a:latin typeface="Myriad Pro"/>
                <a:ea typeface="+mn-ea"/>
                <a:cs typeface="+mn-cs"/>
              </a:rPr>
              <a:t>, Sarah had four pounds. </a:t>
            </a:r>
            <a:r>
              <a:rPr lang="en-GB" sz="1200" b="1" i="1" kern="1200" dirty="0">
                <a:solidFill>
                  <a:schemeClr val="tx1"/>
                </a:solidFill>
                <a:latin typeface="Myriad Pro"/>
                <a:ea typeface="+mn-ea"/>
                <a:cs typeface="+mn-cs"/>
              </a:rPr>
              <a:t>Then</a:t>
            </a:r>
            <a:r>
              <a:rPr lang="en-GB" sz="1200" i="1" kern="1200" dirty="0">
                <a:solidFill>
                  <a:schemeClr val="tx1"/>
                </a:solidFill>
                <a:latin typeface="Myriad Pro"/>
                <a:ea typeface="+mn-ea"/>
                <a:cs typeface="+mn-cs"/>
              </a:rPr>
              <a:t>, she was given two pounds more. </a:t>
            </a:r>
            <a:r>
              <a:rPr lang="en-GB" sz="1200" b="1" i="1" kern="1200" dirty="0">
                <a:solidFill>
                  <a:schemeClr val="tx1"/>
                </a:solidFill>
                <a:latin typeface="Myriad Pro"/>
                <a:ea typeface="+mn-ea"/>
                <a:cs typeface="+mn-cs"/>
              </a:rPr>
              <a:t>Now</a:t>
            </a:r>
            <a:r>
              <a:rPr lang="en-GB" sz="1200" i="1" kern="1200" dirty="0">
                <a:solidFill>
                  <a:schemeClr val="tx1"/>
                </a:solidFill>
                <a:latin typeface="Myriad Pro"/>
                <a:ea typeface="+mn-ea"/>
                <a:cs typeface="+mn-cs"/>
              </a:rPr>
              <a:t>, she has six pounds.</a:t>
            </a:r>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022079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dirty="0">
                <a:solidFill>
                  <a:schemeClr val="tx1"/>
                </a:solidFill>
                <a:latin typeface="Myriad Pro"/>
                <a:ea typeface="+mn-ea"/>
                <a:cs typeface="+mn-cs"/>
              </a:rPr>
              <a:t>At </a:t>
            </a:r>
            <a:r>
              <a:rPr lang="en-GB" sz="1200" b="1" i="1" kern="1200" dirty="0">
                <a:solidFill>
                  <a:schemeClr val="tx1"/>
                </a:solidFill>
                <a:latin typeface="Myriad Pro"/>
                <a:ea typeface="+mn-ea"/>
                <a:cs typeface="+mn-cs"/>
              </a:rPr>
              <a:t>first</a:t>
            </a:r>
            <a:r>
              <a:rPr lang="en-GB" sz="1200" i="1" kern="1200" dirty="0">
                <a:solidFill>
                  <a:schemeClr val="tx1"/>
                </a:solidFill>
                <a:latin typeface="Myriad Pro"/>
                <a:ea typeface="+mn-ea"/>
                <a:cs typeface="+mn-cs"/>
              </a:rPr>
              <a:t>, the tower was two bricks tall. </a:t>
            </a:r>
            <a:r>
              <a:rPr lang="en-GB" sz="1200" b="1" i="1" kern="1200" dirty="0">
                <a:solidFill>
                  <a:schemeClr val="tx1"/>
                </a:solidFill>
                <a:latin typeface="Myriad Pro"/>
                <a:ea typeface="+mn-ea"/>
                <a:cs typeface="+mn-cs"/>
              </a:rPr>
              <a:t>Then</a:t>
            </a:r>
            <a:r>
              <a:rPr lang="en-GB" sz="1200" i="1" kern="1200" dirty="0">
                <a:solidFill>
                  <a:schemeClr val="tx1"/>
                </a:solidFill>
                <a:latin typeface="Myriad Pro"/>
                <a:ea typeface="+mn-ea"/>
                <a:cs typeface="+mn-cs"/>
              </a:rPr>
              <a:t>, three more bricks were added. </a:t>
            </a:r>
            <a:r>
              <a:rPr lang="en-GB" sz="1200" b="1" i="1" kern="1200" dirty="0">
                <a:solidFill>
                  <a:schemeClr val="tx1"/>
                </a:solidFill>
                <a:latin typeface="Myriad Pro"/>
                <a:ea typeface="+mn-ea"/>
                <a:cs typeface="+mn-cs"/>
              </a:rPr>
              <a:t>Now</a:t>
            </a:r>
            <a:r>
              <a:rPr lang="en-GB" sz="1200" i="1" kern="1200" dirty="0">
                <a:solidFill>
                  <a:schemeClr val="tx1"/>
                </a:solidFill>
                <a:latin typeface="Myriad Pro"/>
                <a:ea typeface="+mn-ea"/>
                <a:cs typeface="+mn-cs"/>
              </a:rPr>
              <a:t>, the tower is five bricks tall.</a:t>
            </a:r>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0982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69</a:t>
            </a:fld>
            <a:endParaRPr lang="en-GB"/>
          </a:p>
        </p:txBody>
      </p:sp>
    </p:spTree>
    <p:extLst>
      <p:ext uri="{BB962C8B-B14F-4D97-AF65-F5344CB8AC3E}">
        <p14:creationId xmlns:p14="http://schemas.microsoft.com/office/powerpoint/2010/main" val="36962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78227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54673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381457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126850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84670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510069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047028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005984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643258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71502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34657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35399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81</a:t>
            </a:fld>
            <a:endParaRPr lang="en-GB"/>
          </a:p>
        </p:txBody>
      </p:sp>
    </p:spTree>
    <p:extLst>
      <p:ext uri="{BB962C8B-B14F-4D97-AF65-F5344CB8AC3E}">
        <p14:creationId xmlns:p14="http://schemas.microsoft.com/office/powerpoint/2010/main" val="25788900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2814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8254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84</a:t>
            </a:fld>
            <a:endParaRPr lang="en-GB"/>
          </a:p>
        </p:txBody>
      </p:sp>
    </p:spTree>
    <p:extLst>
      <p:ext uri="{BB962C8B-B14F-4D97-AF65-F5344CB8AC3E}">
        <p14:creationId xmlns:p14="http://schemas.microsoft.com/office/powerpoint/2010/main" val="24359979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91769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58966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394393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88</a:t>
            </a:fld>
            <a:endParaRPr lang="en-GB"/>
          </a:p>
        </p:txBody>
      </p:sp>
    </p:spTree>
    <p:extLst>
      <p:ext uri="{BB962C8B-B14F-4D97-AF65-F5344CB8AC3E}">
        <p14:creationId xmlns:p14="http://schemas.microsoft.com/office/powerpoint/2010/main" val="28401520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033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449841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82648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43258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92</a:t>
            </a:fld>
            <a:endParaRPr lang="en-GB"/>
          </a:p>
        </p:txBody>
      </p:sp>
    </p:spTree>
    <p:extLst>
      <p:ext uri="{BB962C8B-B14F-4D97-AF65-F5344CB8AC3E}">
        <p14:creationId xmlns:p14="http://schemas.microsoft.com/office/powerpoint/2010/main" val="33907052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75406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928297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833629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560322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677663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98</a:t>
            </a:fld>
            <a:endParaRPr lang="en-GB"/>
          </a:p>
        </p:txBody>
      </p:sp>
    </p:spTree>
    <p:extLst>
      <p:ext uri="{BB962C8B-B14F-4D97-AF65-F5344CB8AC3E}">
        <p14:creationId xmlns:p14="http://schemas.microsoft.com/office/powerpoint/2010/main" val="33426504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1625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235435525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3869461954"/>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626968108"/>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246371844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2171105949"/>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903305068"/>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1244357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330011426"/>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656337806"/>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095247"/>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48386804"/>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2744773234"/>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99012167"/>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2017</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4133263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195892619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Lst>
  <mc:AlternateContent xmlns:mc="http://schemas.openxmlformats.org/markup-compatibility/2006" xmlns:p14="http://schemas.microsoft.com/office/powerpoint/2010/main">
    <mc:Choice Requires="p14">
      <p:transition p14:dur="10" advTm="4000"/>
    </mc:Choice>
    <mc:Fallback xmlns="">
      <p:transition advTm="4000"/>
    </mc:Fallback>
  </mc:AlternateConten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32253076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93" r:id="rId6"/>
    <p:sldLayoutId id="2147483694" r:id="rId7"/>
    <p:sldLayoutId id="2147483695" r:id="rId8"/>
  </p:sldLayoutIdLst>
  <mc:AlternateContent xmlns:mc="http://schemas.openxmlformats.org/markup-compatibility/2006" xmlns:p14="http://schemas.microsoft.com/office/powerpoint/2010/main">
    <mc:Choice Requires="p14">
      <p:transition p14:dur="10" advTm="4000"/>
    </mc:Choice>
    <mc:Fallback xmlns="">
      <p:transition advTm="4000"/>
    </mc:Fallback>
  </mc:AlternateConten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18290477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mc:AlternateContent xmlns:mc="http://schemas.openxmlformats.org/markup-compatibility/2006" xmlns:p14="http://schemas.microsoft.com/office/powerpoint/2010/main">
    <mc:Choice Requires="p14">
      <p:transition p14:dur="10" advTm="4000"/>
    </mc:Choice>
    <mc:Fallback xmlns="">
      <p:transition advTm="4000"/>
    </mc:Fallback>
  </mc:AlternateConten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hyperlink" Target="https://www.ncetm.org.uk/media/ydyp5jyd/ncetm_mm_sp1_y1_se06_teach.pdf#page=17" TargetMode="External"/><Relationship Id="rId2" Type="http://schemas.openxmlformats.org/officeDocument/2006/relationships/notesSlide" Target="../notesSlides/notesSlide101.xml"/><Relationship Id="rId1" Type="http://schemas.openxmlformats.org/officeDocument/2006/relationships/slideLayout" Target="../slideLayouts/slideLayout14.xml"/><Relationship Id="rId5" Type="http://schemas.openxmlformats.org/officeDocument/2006/relationships/image" Target="../media/image88.jpeg"/><Relationship Id="rId4" Type="http://schemas.openxmlformats.org/officeDocument/2006/relationships/slide" Target="slide3.xml"/></Relationships>
</file>

<file path=ppt/slides/_rels/slide102.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03.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85.png"/><Relationship Id="rId7" Type="http://schemas.openxmlformats.org/officeDocument/2006/relationships/image" Target="../media/image189.png"/><Relationship Id="rId2" Type="http://schemas.openxmlformats.org/officeDocument/2006/relationships/notesSlide" Target="../notesSlides/notesSlide104.xml"/><Relationship Id="rId1" Type="http://schemas.openxmlformats.org/officeDocument/2006/relationships/slideLayout" Target="../slideLayouts/slideLayout10.xml"/><Relationship Id="rId6" Type="http://schemas.openxmlformats.org/officeDocument/2006/relationships/image" Target="../media/image188.png"/><Relationship Id="rId5" Type="http://schemas.openxmlformats.org/officeDocument/2006/relationships/image" Target="../media/image187.png"/><Relationship Id="rId10" Type="http://schemas.openxmlformats.org/officeDocument/2006/relationships/image" Target="../media/image191.png"/><Relationship Id="rId4" Type="http://schemas.openxmlformats.org/officeDocument/2006/relationships/image" Target="../media/image186.png"/><Relationship Id="rId9" Type="http://schemas.openxmlformats.org/officeDocument/2006/relationships/image" Target="../media/image190.png"/></Relationships>
</file>

<file path=ppt/slides/_rels/slide105.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29.png"/><Relationship Id="rId7" Type="http://schemas.openxmlformats.org/officeDocument/2006/relationships/image" Target="../media/image195.png"/><Relationship Id="rId2" Type="http://schemas.openxmlformats.org/officeDocument/2006/relationships/notesSlide" Target="../notesSlides/notesSlide105.xml"/><Relationship Id="rId1" Type="http://schemas.openxmlformats.org/officeDocument/2006/relationships/slideLayout" Target="../slideLayouts/slideLayout10.xml"/><Relationship Id="rId6" Type="http://schemas.openxmlformats.org/officeDocument/2006/relationships/image" Target="../media/image194.png"/><Relationship Id="rId5" Type="http://schemas.openxmlformats.org/officeDocument/2006/relationships/image" Target="../media/image193.png"/><Relationship Id="rId10" Type="http://schemas.openxmlformats.org/officeDocument/2006/relationships/image" Target="../media/image198.png"/><Relationship Id="rId4" Type="http://schemas.openxmlformats.org/officeDocument/2006/relationships/image" Target="../media/image192.png"/><Relationship Id="rId9" Type="http://schemas.openxmlformats.org/officeDocument/2006/relationships/image" Target="../media/image197.png"/></Relationships>
</file>

<file path=ppt/slides/_rels/slide106.xml.rels><?xml version="1.0" encoding="UTF-8" standalone="yes"?>
<Relationships xmlns="http://schemas.openxmlformats.org/package/2006/relationships"><Relationship Id="rId8" Type="http://schemas.openxmlformats.org/officeDocument/2006/relationships/image" Target="../media/image204.png"/><Relationship Id="rId3" Type="http://schemas.openxmlformats.org/officeDocument/2006/relationships/image" Target="../media/image199.png"/><Relationship Id="rId7" Type="http://schemas.openxmlformats.org/officeDocument/2006/relationships/image" Target="../media/image203.png"/><Relationship Id="rId2" Type="http://schemas.openxmlformats.org/officeDocument/2006/relationships/notesSlide" Target="../notesSlides/notesSlide106.xml"/><Relationship Id="rId1" Type="http://schemas.openxmlformats.org/officeDocument/2006/relationships/slideLayout" Target="../slideLayouts/slideLayout10.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image" Target="../media/image200.png"/></Relationships>
</file>

<file path=ppt/slides/_rels/slide1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hyperlink" Target="https://www.ncetm.org.uk/media/ydyp5jyd/ncetm_mm_sp1_y1_se06_teach.pdf#page=19" TargetMode="External"/><Relationship Id="rId2" Type="http://schemas.openxmlformats.org/officeDocument/2006/relationships/notesSlide" Target="../notesSlides/notesSlide108.xml"/><Relationship Id="rId1" Type="http://schemas.openxmlformats.org/officeDocument/2006/relationships/slideLayout" Target="../slideLayouts/slideLayout14.xml"/><Relationship Id="rId5" Type="http://schemas.openxmlformats.org/officeDocument/2006/relationships/image" Target="../media/image88.jpeg"/><Relationship Id="rId4" Type="http://schemas.openxmlformats.org/officeDocument/2006/relationships/slide" Target="slide3.xml"/></Relationships>
</file>

<file path=ppt/slides/_rels/slide109.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205.png"/><Relationship Id="rId7" Type="http://schemas.openxmlformats.org/officeDocument/2006/relationships/image" Target="../media/image209.png"/><Relationship Id="rId2" Type="http://schemas.openxmlformats.org/officeDocument/2006/relationships/notesSlide" Target="../notesSlides/notesSlide109.xml"/><Relationship Id="rId1" Type="http://schemas.openxmlformats.org/officeDocument/2006/relationships/slideLayout" Target="../slideLayouts/slideLayout10.xml"/><Relationship Id="rId6" Type="http://schemas.openxmlformats.org/officeDocument/2006/relationships/image" Target="../media/image208.png"/><Relationship Id="rId5" Type="http://schemas.openxmlformats.org/officeDocument/2006/relationships/image" Target="../media/image207.png"/><Relationship Id="rId4" Type="http://schemas.openxmlformats.org/officeDocument/2006/relationships/image" Target="../media/image20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image" Target="../media/image211.png"/><Relationship Id="rId7" Type="http://schemas.openxmlformats.org/officeDocument/2006/relationships/image" Target="../media/image215.png"/><Relationship Id="rId2" Type="http://schemas.openxmlformats.org/officeDocument/2006/relationships/notesSlide" Target="../notesSlides/notesSlide110.xml"/><Relationship Id="rId1" Type="http://schemas.openxmlformats.org/officeDocument/2006/relationships/slideLayout" Target="../slideLayouts/slideLayout10.xml"/><Relationship Id="rId6" Type="http://schemas.openxmlformats.org/officeDocument/2006/relationships/image" Target="../media/image214.png"/><Relationship Id="rId5" Type="http://schemas.openxmlformats.org/officeDocument/2006/relationships/image" Target="../media/image213.png"/><Relationship Id="rId4" Type="http://schemas.openxmlformats.org/officeDocument/2006/relationships/image" Target="../media/image212.png"/></Relationships>
</file>

<file path=ppt/slides/_rels/slide111.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notesSlide" Target="../notesSlides/notesSlide111.xml"/><Relationship Id="rId1" Type="http://schemas.openxmlformats.org/officeDocument/2006/relationships/slideLayout" Target="../slideLayouts/slideLayout10.xml"/><Relationship Id="rId6" Type="http://schemas.openxmlformats.org/officeDocument/2006/relationships/image" Target="../media/image219.png"/><Relationship Id="rId5" Type="http://schemas.openxmlformats.org/officeDocument/2006/relationships/image" Target="../media/image218.png"/><Relationship Id="rId4" Type="http://schemas.openxmlformats.org/officeDocument/2006/relationships/image" Target="../media/image217.png"/></Relationships>
</file>

<file path=ppt/slides/_rels/slide1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20.JP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ai1ni0lc/ncetm_mm_sp1_y1_se05_teach.pdf#page=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ai1ni0lc/ncetm_mm_sp1_y1_se05_teach.pdf#page=1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17"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36"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7"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44.png"/><Relationship Id="rId5" Type="http://schemas.microsoft.com/office/2007/relationships/hdphoto" Target="../media/hdphoto1.wdp"/><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ai1ni0lc/ncetm_mm_sp1_y1_se05_teach.pdf#page=1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6.xml"/><Relationship Id="rId7" Type="http://schemas.openxmlformats.org/officeDocument/2006/relationships/slide" Target="slide3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8.xml"/><Relationship Id="rId4" Type="http://schemas.openxmlformats.org/officeDocument/2006/relationships/slide" Target="slide13.xml"/><Relationship Id="rId9"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ai1ni0lc/ncetm_mm_sp1_y1_se05_teach.pdf#page=1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61.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66.png"/><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ai1ni0lc/ncetm_mm_sp1_y1_se05_teach.pdf#page=16"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43.xml"/><Relationship Id="rId7" Type="http://schemas.openxmlformats.org/officeDocument/2006/relationships/slide" Target="slide6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54.xml"/><Relationship Id="rId4" Type="http://schemas.openxmlformats.org/officeDocument/2006/relationships/slide" Target="slide48.xml"/><Relationship Id="rId9" Type="http://schemas.openxmlformats.org/officeDocument/2006/relationships/slide" Target="slide3.xml"/></Relationships>
</file>

<file path=ppt/slides/_rels/slide4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ai1ni0lc/ncetm_mm_sp1_y1_se05_teach.pdf#page=19"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46.xml"/><Relationship Id="rId1" Type="http://schemas.openxmlformats.org/officeDocument/2006/relationships/slideLayout" Target="../slideLayouts/slideLayout10.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ai1ni0lc/ncetm_mm_sp1_y1_se05_teach.pdf#page=21"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84.xml"/><Relationship Id="rId7" Type="http://schemas.openxmlformats.org/officeDocument/2006/relationships/slide" Target="slide10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98.xml"/><Relationship Id="rId5" Type="http://schemas.openxmlformats.org/officeDocument/2006/relationships/slide" Target="slide92.xml"/><Relationship Id="rId10" Type="http://schemas.openxmlformats.org/officeDocument/2006/relationships/slide" Target="slide3.xml"/><Relationship Id="rId4" Type="http://schemas.openxmlformats.org/officeDocument/2006/relationships/slide" Target="slide88.xml"/><Relationship Id="rId9" Type="http://schemas.openxmlformats.org/officeDocument/2006/relationships/slide" Target="slide112.xml"/></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0.xml"/><Relationship Id="rId1" Type="http://schemas.openxmlformats.org/officeDocument/2006/relationships/slideLayout" Target="../slideLayouts/slideLayout10.xml"/><Relationship Id="rId6" Type="http://schemas.microsoft.com/office/2007/relationships/hdphoto" Target="../media/hdphoto6.wdp"/><Relationship Id="rId5" Type="http://schemas.openxmlformats.org/officeDocument/2006/relationships/image" Target="../media/image86.png"/><Relationship Id="rId4" Type="http://schemas.microsoft.com/office/2007/relationships/hdphoto" Target="../media/hdphoto5.wdp"/></Relationships>
</file>

<file path=ppt/slides/_rels/slide5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51.xml"/><Relationship Id="rId7" Type="http://schemas.openxmlformats.org/officeDocument/2006/relationships/image" Target="../media/image38.png"/><Relationship Id="rId2" Type="http://schemas.openxmlformats.org/officeDocument/2006/relationships/slideLayout" Target="../slideLayouts/slideLayout22.xml"/><Relationship Id="rId1" Type="http://schemas.openxmlformats.org/officeDocument/2006/relationships/tags" Target="../tags/tag1.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52.xml"/><Relationship Id="rId7" Type="http://schemas.openxmlformats.org/officeDocument/2006/relationships/image" Target="../media/image39.png"/><Relationship Id="rId2" Type="http://schemas.openxmlformats.org/officeDocument/2006/relationships/slideLayout" Target="../slideLayouts/slideLayout22.xml"/><Relationship Id="rId1" Type="http://schemas.openxmlformats.org/officeDocument/2006/relationships/tags" Target="../tags/tag2.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s://www.ncetm.org.uk/media/ydyp5jyd/ncetm_mm_sp1_y1_se06_teach.pdf#page=4" TargetMode="External"/><Relationship Id="rId2" Type="http://schemas.openxmlformats.org/officeDocument/2006/relationships/notesSlide" Target="../notesSlides/notesSlide55.xml"/><Relationship Id="rId1" Type="http://schemas.openxmlformats.org/officeDocument/2006/relationships/slideLayout" Target="../slideLayouts/slideLayout14.xml"/><Relationship Id="rId5" Type="http://schemas.openxmlformats.org/officeDocument/2006/relationships/image" Target="../media/image88.jpeg"/><Relationship Id="rId4" Type="http://schemas.openxmlformats.org/officeDocument/2006/relationships/slide" Target="slide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2.xml"/><Relationship Id="rId1" Type="http://schemas.openxmlformats.org/officeDocument/2006/relationships/tags" Target="../tags/tag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57.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57.xml"/><Relationship Id="rId1" Type="http://schemas.openxmlformats.org/officeDocument/2006/relationships/slideLayout" Target="../slideLayouts/slideLayout10.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5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notesSlide" Target="../notesSlides/notesSlide58.xml"/><Relationship Id="rId1" Type="http://schemas.openxmlformats.org/officeDocument/2006/relationships/slideLayout" Target="../slideLayouts/slideLayout10.xml"/><Relationship Id="rId6" Type="http://schemas.openxmlformats.org/officeDocument/2006/relationships/image" Target="../media/image92.png"/><Relationship Id="rId5" Type="http://schemas.openxmlformats.org/officeDocument/2006/relationships/image" Target="../media/image99.png"/><Relationship Id="rId4" Type="http://schemas.openxmlformats.org/officeDocument/2006/relationships/image" Target="../media/image98.png"/></Relationships>
</file>

<file path=ppt/slides/_rels/slide59.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92.png"/><Relationship Id="rId7" Type="http://schemas.openxmlformats.org/officeDocument/2006/relationships/image" Target="../media/image105.png"/><Relationship Id="rId2" Type="http://schemas.openxmlformats.org/officeDocument/2006/relationships/notesSlide" Target="../notesSlides/notesSlide59.xml"/><Relationship Id="rId1" Type="http://schemas.openxmlformats.org/officeDocument/2006/relationships/slideLayout" Target="../slideLayouts/slideLayout10.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2.xml"/><Relationship Id="rId1" Type="http://schemas.openxmlformats.org/officeDocument/2006/relationships/tags" Target="../tags/tag4.xml"/><Relationship Id="rId4" Type="http://schemas.openxmlformats.org/officeDocument/2006/relationships/image" Target="../media/image107.png"/></Relationships>
</file>

<file path=ppt/slides/_rels/slide6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image" Target="../media/image109.png"/></Relationships>
</file>

<file path=ppt/slides/_rels/slide6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www.ncetm.org.uk/media/ydyp5jyd/ncetm_mm_sp1_y1_se06_teach.pdf#page=7" TargetMode="External"/><Relationship Id="rId2" Type="http://schemas.openxmlformats.org/officeDocument/2006/relationships/notesSlide" Target="../notesSlides/notesSlide65.xml"/><Relationship Id="rId1" Type="http://schemas.openxmlformats.org/officeDocument/2006/relationships/slideLayout" Target="../slideLayouts/slideLayout14.xml"/><Relationship Id="rId5" Type="http://schemas.openxmlformats.org/officeDocument/2006/relationships/image" Target="../media/image88.jpeg"/><Relationship Id="rId4" Type="http://schemas.openxmlformats.org/officeDocument/2006/relationships/slide" Target="slide3.xml"/></Relationships>
</file>

<file path=ppt/slides/_rels/slide66.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66.xml"/><Relationship Id="rId1" Type="http://schemas.openxmlformats.org/officeDocument/2006/relationships/slideLayout" Target="../slideLayouts/slideLayout10.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67.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67.xml"/><Relationship Id="rId1" Type="http://schemas.openxmlformats.org/officeDocument/2006/relationships/slideLayout" Target="../slideLayouts/slideLayout10.xml"/><Relationship Id="rId6" Type="http://schemas.openxmlformats.org/officeDocument/2006/relationships/image" Target="../media/image118.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6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8.xml"/><Relationship Id="rId1" Type="http://schemas.openxmlformats.org/officeDocument/2006/relationships/slideLayout" Target="../slideLayouts/slideLayout10.xml"/><Relationship Id="rId5" Type="http://schemas.openxmlformats.org/officeDocument/2006/relationships/image" Target="../media/image125.png"/><Relationship Id="rId4" Type="http://schemas.openxmlformats.org/officeDocument/2006/relationships/image" Target="../media/image124.png"/></Relationships>
</file>

<file path=ppt/slides/_rels/slide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ai1ni0lc/ncetm_mm_sp1_y1_se05_teach.pdf#page=4"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www.ncetm.org.uk/media/ydyp5jyd/ncetm_mm_sp1_y1_se06_teach.pdf#page=9" TargetMode="External"/><Relationship Id="rId2" Type="http://schemas.openxmlformats.org/officeDocument/2006/relationships/notesSlide" Target="../notesSlides/notesSlide70.xml"/><Relationship Id="rId1" Type="http://schemas.openxmlformats.org/officeDocument/2006/relationships/slideLayout" Target="../slideLayouts/slideLayout14.xml"/><Relationship Id="rId5" Type="http://schemas.openxmlformats.org/officeDocument/2006/relationships/image" Target="../media/image88.jpeg"/><Relationship Id="rId4" Type="http://schemas.openxmlformats.org/officeDocument/2006/relationships/slide" Target="slide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2.xml"/><Relationship Id="rId1" Type="http://schemas.openxmlformats.org/officeDocument/2006/relationships/tags" Target="../tags/tag5.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7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2.xml"/><Relationship Id="rId1" Type="http://schemas.openxmlformats.org/officeDocument/2006/relationships/slideLayout" Target="../slideLayouts/slideLayout10.xml"/><Relationship Id="rId5" Type="http://schemas.openxmlformats.org/officeDocument/2006/relationships/image" Target="../media/image128.png"/><Relationship Id="rId4" Type="http://schemas.openxmlformats.org/officeDocument/2006/relationships/image" Target="../media/image127.png"/></Relationships>
</file>

<file path=ppt/slides/_rels/slide73.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73.xml"/><Relationship Id="rId1" Type="http://schemas.openxmlformats.org/officeDocument/2006/relationships/slideLayout" Target="../slideLayouts/slideLayout10.xml"/><Relationship Id="rId6" Type="http://schemas.openxmlformats.org/officeDocument/2006/relationships/image" Target="../media/image132.png"/><Relationship Id="rId5" Type="http://schemas.openxmlformats.org/officeDocument/2006/relationships/image" Target="../media/image131.png"/><Relationship Id="rId10" Type="http://schemas.openxmlformats.org/officeDocument/2006/relationships/image" Target="../media/image128.png"/><Relationship Id="rId4" Type="http://schemas.openxmlformats.org/officeDocument/2006/relationships/image" Target="../media/image130.png"/><Relationship Id="rId9" Type="http://schemas.openxmlformats.org/officeDocument/2006/relationships/image" Target="../media/image127.png"/></Relationships>
</file>

<file path=ppt/slides/_rels/slide7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74.xml"/><Relationship Id="rId1" Type="http://schemas.openxmlformats.org/officeDocument/2006/relationships/slideLayout" Target="../slideLayouts/slideLayout10.xml"/><Relationship Id="rId5" Type="http://schemas.openxmlformats.org/officeDocument/2006/relationships/image" Target="../media/image136.png"/><Relationship Id="rId4" Type="http://schemas.openxmlformats.org/officeDocument/2006/relationships/image" Target="../media/image135.png"/></Relationships>
</file>

<file path=ppt/slides/_rels/slide75.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7.png"/><Relationship Id="rId7" Type="http://schemas.openxmlformats.org/officeDocument/2006/relationships/image" Target="../media/image140.png"/><Relationship Id="rId2" Type="http://schemas.openxmlformats.org/officeDocument/2006/relationships/notesSlide" Target="../notesSlides/notesSlide75.xml"/><Relationship Id="rId1" Type="http://schemas.openxmlformats.org/officeDocument/2006/relationships/slideLayout" Target="../slideLayouts/slideLayout10.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29.png"/></Relationships>
</file>

<file path=ppt/slides/_rels/slide7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image" Target="../media/image143.png"/></Relationships>
</file>

<file path=ppt/slides/_rels/slide77.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2.png"/><Relationship Id="rId7" Type="http://schemas.openxmlformats.org/officeDocument/2006/relationships/image" Target="../media/image145.png"/><Relationship Id="rId2" Type="http://schemas.openxmlformats.org/officeDocument/2006/relationships/notesSlide" Target="../notesSlides/notesSlide77.xml"/><Relationship Id="rId1" Type="http://schemas.openxmlformats.org/officeDocument/2006/relationships/slideLayout" Target="../slideLayouts/slideLayout10.xml"/><Relationship Id="rId6" Type="http://schemas.openxmlformats.org/officeDocument/2006/relationships/image" Target="../media/image129.png"/><Relationship Id="rId5" Type="http://schemas.openxmlformats.org/officeDocument/2006/relationships/image" Target="../media/image144.png"/><Relationship Id="rId4" Type="http://schemas.openxmlformats.org/officeDocument/2006/relationships/image" Target="../media/image143.png"/><Relationship Id="rId9" Type="http://schemas.openxmlformats.org/officeDocument/2006/relationships/image" Target="../media/image147.png"/></Relationships>
</file>

<file path=ppt/slides/_rels/slide78.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image" Target="../media/image10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www.ncetm.org.uk/media/ydyp5jyd/ncetm_mm_sp1_y1_se06_teach.pdf#page=12" TargetMode="External"/><Relationship Id="rId2" Type="http://schemas.openxmlformats.org/officeDocument/2006/relationships/notesSlide" Target="../notesSlides/notesSlide82.xml"/><Relationship Id="rId1" Type="http://schemas.openxmlformats.org/officeDocument/2006/relationships/slideLayout" Target="../slideLayouts/slideLayout14.xml"/><Relationship Id="rId5" Type="http://schemas.openxmlformats.org/officeDocument/2006/relationships/image" Target="../media/image88.jpeg"/><Relationship Id="rId4" Type="http://schemas.openxmlformats.org/officeDocument/2006/relationships/slide" Target="slide3.xml"/></Relationships>
</file>

<file path=ppt/slides/_rels/slide8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www.ncetm.org.uk/media/ydyp5jyd/ncetm_mm_sp1_y1_se06_teach.pdf#page=12" TargetMode="External"/><Relationship Id="rId2" Type="http://schemas.openxmlformats.org/officeDocument/2006/relationships/notesSlide" Target="../notesSlides/notesSlide85.xml"/><Relationship Id="rId1" Type="http://schemas.openxmlformats.org/officeDocument/2006/relationships/slideLayout" Target="../slideLayouts/slideLayout14.xml"/><Relationship Id="rId5" Type="http://schemas.openxmlformats.org/officeDocument/2006/relationships/image" Target="../media/image88.jpeg"/><Relationship Id="rId4" Type="http://schemas.openxmlformats.org/officeDocument/2006/relationships/slide" Target="slide3.xml"/></Relationships>
</file>

<file path=ppt/slides/_rels/slide86.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notesSlide" Target="../notesSlides/notesSlide86.xml"/><Relationship Id="rId1" Type="http://schemas.openxmlformats.org/officeDocument/2006/relationships/slideLayout" Target="../slideLayouts/slideLayout10.xml"/><Relationship Id="rId6" Type="http://schemas.openxmlformats.org/officeDocument/2006/relationships/image" Target="../media/image153.png"/><Relationship Id="rId5" Type="http://schemas.openxmlformats.org/officeDocument/2006/relationships/image" Target="../media/image152.png"/><Relationship Id="rId10" Type="http://schemas.openxmlformats.org/officeDocument/2006/relationships/image" Target="../media/image157.png"/><Relationship Id="rId4" Type="http://schemas.openxmlformats.org/officeDocument/2006/relationships/image" Target="../media/image151.png"/><Relationship Id="rId9" Type="http://schemas.openxmlformats.org/officeDocument/2006/relationships/image" Target="../media/image156.png"/></Relationships>
</file>

<file path=ppt/slides/_rels/slide87.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87.xml"/><Relationship Id="rId1" Type="http://schemas.openxmlformats.org/officeDocument/2006/relationships/slideLayout" Target="../slideLayouts/slideLayout10.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www.ncetm.org.uk/media/ydyp5jyd/ncetm_mm_sp1_y1_se06_teach.pdf#page=13" TargetMode="External"/><Relationship Id="rId2" Type="http://schemas.openxmlformats.org/officeDocument/2006/relationships/notesSlide" Target="../notesSlides/notesSlide89.xml"/><Relationship Id="rId1" Type="http://schemas.openxmlformats.org/officeDocument/2006/relationships/slideLayout" Target="../slideLayouts/slideLayout14.xml"/><Relationship Id="rId5" Type="http://schemas.openxmlformats.org/officeDocument/2006/relationships/image" Target="../media/image88.jpe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90.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91.xml"/><Relationship Id="rId1" Type="http://schemas.openxmlformats.org/officeDocument/2006/relationships/slideLayout" Target="../slideLayouts/slideLayout22.xml"/></Relationships>
</file>

<file path=ppt/slides/_rels/slide9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hyperlink" Target="https://www.ncetm.org.uk/media/ydyp5jyd/ncetm_mm_sp1_y1_se06_teach.pdf#page=14" TargetMode="External"/><Relationship Id="rId2" Type="http://schemas.openxmlformats.org/officeDocument/2006/relationships/notesSlide" Target="../notesSlides/notesSlide93.xml"/><Relationship Id="rId1" Type="http://schemas.openxmlformats.org/officeDocument/2006/relationships/slideLayout" Target="../slideLayouts/slideLayout14.xml"/><Relationship Id="rId5" Type="http://schemas.openxmlformats.org/officeDocument/2006/relationships/image" Target="../media/image88.jpeg"/><Relationship Id="rId4" Type="http://schemas.openxmlformats.org/officeDocument/2006/relationships/slide" Target="slide3.xml"/></Relationships>
</file>

<file path=ppt/slides/_rels/slide94.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2.png"/><Relationship Id="rId7" Type="http://schemas.openxmlformats.org/officeDocument/2006/relationships/image" Target="../media/image165.png"/><Relationship Id="rId2" Type="http://schemas.openxmlformats.org/officeDocument/2006/relationships/notesSlide" Target="../notesSlides/notesSlide94.xml"/><Relationship Id="rId1" Type="http://schemas.openxmlformats.org/officeDocument/2006/relationships/slideLayout" Target="../slideLayouts/slideLayout10.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29.png"/><Relationship Id="rId9" Type="http://schemas.openxmlformats.org/officeDocument/2006/relationships/image" Target="../media/image167.png"/></Relationships>
</file>

<file path=ppt/slides/_rels/slide95.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8.png"/><Relationship Id="rId7" Type="http://schemas.openxmlformats.org/officeDocument/2006/relationships/image" Target="../media/image171.png"/><Relationship Id="rId2" Type="http://schemas.openxmlformats.org/officeDocument/2006/relationships/notesSlide" Target="../notesSlides/notesSlide95.xml"/><Relationship Id="rId1" Type="http://schemas.openxmlformats.org/officeDocument/2006/relationships/slideLayout" Target="../slideLayouts/slideLayout10.xml"/><Relationship Id="rId6" Type="http://schemas.openxmlformats.org/officeDocument/2006/relationships/image" Target="../media/image170.png"/><Relationship Id="rId11" Type="http://schemas.openxmlformats.org/officeDocument/2006/relationships/image" Target="../media/image175.png"/><Relationship Id="rId5" Type="http://schemas.openxmlformats.org/officeDocument/2006/relationships/image" Target="../media/image169.png"/><Relationship Id="rId10" Type="http://schemas.openxmlformats.org/officeDocument/2006/relationships/image" Target="../media/image174.png"/><Relationship Id="rId4" Type="http://schemas.openxmlformats.org/officeDocument/2006/relationships/image" Target="../media/image129.png"/><Relationship Id="rId9" Type="http://schemas.openxmlformats.org/officeDocument/2006/relationships/image" Target="../media/image173.png"/></Relationships>
</file>

<file path=ppt/slides/_rels/slide96.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76.png"/><Relationship Id="rId7" Type="http://schemas.openxmlformats.org/officeDocument/2006/relationships/image" Target="../media/image179.png"/><Relationship Id="rId2" Type="http://schemas.openxmlformats.org/officeDocument/2006/relationships/notesSlide" Target="../notesSlides/notesSlide96.xml"/><Relationship Id="rId1" Type="http://schemas.openxmlformats.org/officeDocument/2006/relationships/slideLayout" Target="../slideLayouts/slideLayout10.xml"/><Relationship Id="rId6" Type="http://schemas.openxmlformats.org/officeDocument/2006/relationships/image" Target="../media/image178.png"/><Relationship Id="rId5" Type="http://schemas.openxmlformats.org/officeDocument/2006/relationships/image" Target="../media/image129.png"/><Relationship Id="rId4" Type="http://schemas.openxmlformats.org/officeDocument/2006/relationships/image" Target="../media/image177.png"/><Relationship Id="rId9" Type="http://schemas.openxmlformats.org/officeDocument/2006/relationships/image" Target="../media/image181.png"/></Relationships>
</file>

<file path=ppt/slides/_rels/slide97.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hyperlink" Target="https://www.ncetm.org.uk/media/ydyp5jyd/ncetm_mm_sp1_y1_se06_teach.pdf#page=15" TargetMode="External"/><Relationship Id="rId2" Type="http://schemas.openxmlformats.org/officeDocument/2006/relationships/notesSlide" Target="../notesSlides/notesSlide99.xml"/><Relationship Id="rId1" Type="http://schemas.openxmlformats.org/officeDocument/2006/relationships/slideLayout" Target="../slideLayouts/slideLayout14.xml"/><Relationship Id="rId5" Type="http://schemas.openxmlformats.org/officeDocument/2006/relationships/image" Target="../media/image88.jpe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1, Unit 6</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584775"/>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Additive Structures</a:t>
            </a:r>
          </a:p>
        </p:txBody>
      </p:sp>
    </p:spTree>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1:2</a:t>
            </a:r>
          </a:p>
        </p:txBody>
      </p:sp>
      <p:pic>
        <p:nvPicPr>
          <p:cNvPr id="4" name="Picture 3">
            <a:extLst>
              <a:ext uri="{FF2B5EF4-FFF2-40B4-BE49-F238E27FC236}">
                <a16:creationId xmlns:a16="http://schemas.microsoft.com/office/drawing/2014/main" id="{AD463E20-7DAA-4E3C-B6BD-EA86B980B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672006"/>
            <a:ext cx="7907446" cy="1513988"/>
          </a:xfrm>
          <a:prstGeom prst="rect">
            <a:avLst/>
          </a:prstGeom>
        </p:spPr>
      </p:pic>
      <p:sp>
        <p:nvSpPr>
          <p:cNvPr id="13" name="TextBox 12">
            <a:extLst>
              <a:ext uri="{FF2B5EF4-FFF2-40B4-BE49-F238E27FC236}">
                <a16:creationId xmlns:a16="http://schemas.microsoft.com/office/drawing/2014/main" id="{EE569205-B5E7-4111-88EE-394B554607AA}"/>
              </a:ext>
            </a:extLst>
          </p:cNvPr>
          <p:cNvSpPr txBox="1"/>
          <p:nvPr/>
        </p:nvSpPr>
        <p:spPr bwMode="auto">
          <a:xfrm>
            <a:off x="5303912" y="494116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16" name="TextBox 15">
            <a:extLst>
              <a:ext uri="{FF2B5EF4-FFF2-40B4-BE49-F238E27FC236}">
                <a16:creationId xmlns:a16="http://schemas.microsoft.com/office/drawing/2014/main" id="{EF00F7F0-7AB1-44B3-9C1F-2C2F73D27D40}"/>
              </a:ext>
            </a:extLst>
          </p:cNvPr>
          <p:cNvSpPr txBox="1"/>
          <p:nvPr/>
        </p:nvSpPr>
        <p:spPr bwMode="auto">
          <a:xfrm>
            <a:off x="6168008" y="494116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17" name="TextBox 16">
            <a:extLst>
              <a:ext uri="{FF2B5EF4-FFF2-40B4-BE49-F238E27FC236}">
                <a16:creationId xmlns:a16="http://schemas.microsoft.com/office/drawing/2014/main" id="{06C278DA-AF9B-4798-906E-3E51D25CB3F7}"/>
              </a:ext>
            </a:extLst>
          </p:cNvPr>
          <p:cNvSpPr txBox="1"/>
          <p:nvPr/>
        </p:nvSpPr>
        <p:spPr bwMode="auto">
          <a:xfrm>
            <a:off x="5735960" y="494116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8" name="TextBox 17">
            <a:extLst>
              <a:ext uri="{FF2B5EF4-FFF2-40B4-BE49-F238E27FC236}">
                <a16:creationId xmlns:a16="http://schemas.microsoft.com/office/drawing/2014/main" id="{46B99187-BC97-4A99-9F67-8AAB62E37B80}"/>
              </a:ext>
            </a:extLst>
          </p:cNvPr>
          <p:cNvSpPr txBox="1"/>
          <p:nvPr/>
        </p:nvSpPr>
        <p:spPr bwMode="auto">
          <a:xfrm>
            <a:off x="5303912" y="541560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19" name="TextBox 18">
            <a:extLst>
              <a:ext uri="{FF2B5EF4-FFF2-40B4-BE49-F238E27FC236}">
                <a16:creationId xmlns:a16="http://schemas.microsoft.com/office/drawing/2014/main" id="{A2263CE2-B2C2-41F3-996A-858C64FE242C}"/>
              </a:ext>
            </a:extLst>
          </p:cNvPr>
          <p:cNvSpPr txBox="1"/>
          <p:nvPr/>
        </p:nvSpPr>
        <p:spPr bwMode="auto">
          <a:xfrm>
            <a:off x="6168008" y="541560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20" name="TextBox 19">
            <a:extLst>
              <a:ext uri="{FF2B5EF4-FFF2-40B4-BE49-F238E27FC236}">
                <a16:creationId xmlns:a16="http://schemas.microsoft.com/office/drawing/2014/main" id="{C0C150AA-A78F-4F8E-8B1B-6D9411D287C9}"/>
              </a:ext>
            </a:extLst>
          </p:cNvPr>
          <p:cNvSpPr txBox="1"/>
          <p:nvPr/>
        </p:nvSpPr>
        <p:spPr bwMode="auto">
          <a:xfrm>
            <a:off x="5735960" y="541560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260621311"/>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P spid="2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a:t>
            </a:r>
            <a:r>
              <a:rPr lang="en-GB" sz="2400" b="1" dirty="0"/>
              <a:t>17</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9121196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addition and subtraction are inverse operations (1)</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35024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17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Additional teacher guidance for this outcome should be read first and can be found in this segment of the NCETM Primary Mastery Professional Development Materials:</a:t>
            </a:r>
          </a:p>
          <a:p>
            <a:pPr marL="0" indent="0">
              <a:lnSpc>
                <a:spcPct val="120000"/>
              </a:lnSpc>
              <a:buClr>
                <a:srgbClr val="585858"/>
              </a:buClr>
            </a:pPr>
            <a:r>
              <a:rPr lang="en-GB" sz="2000" dirty="0">
                <a:latin typeface="+mn-lt"/>
                <a:hlinkClick r:id="rId3"/>
              </a:rPr>
              <a:t>1.6 Additive structures: introduction to augmentation and reduction</a:t>
            </a:r>
            <a:endParaRPr lang="en-GB" sz="2000" dirty="0">
              <a:latin typeface="+mn-lt"/>
            </a:endParaRPr>
          </a:p>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27864719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16-18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Picture Placeholder 8" descr="A picture containing text&#10;&#10;Description automatically generated">
            <a:extLst>
              <a:ext uri="{FF2B5EF4-FFF2-40B4-BE49-F238E27FC236}">
                <a16:creationId xmlns:a16="http://schemas.microsoft.com/office/drawing/2014/main" id="{DBDA8FA8-3E39-42D4-8B7F-158B02535EF7}"/>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21313579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4:2</a:t>
            </a:r>
          </a:p>
        </p:txBody>
      </p:sp>
      <p:pic>
        <p:nvPicPr>
          <p:cNvPr id="14338" name="Picture 2" descr="C:\Users\Liam\Documents\Design\NCETM\04 Images for B1 PPTs\Final PNG files\ncetm_mm_sp1_se06_aw020.png"/>
          <p:cNvPicPr>
            <a:picLocks noChangeAspect="1" noChangeArrowheads="1"/>
          </p:cNvPicPr>
          <p:nvPr/>
        </p:nvPicPr>
        <p:blipFill>
          <a:blip r:embed="rId3" cstate="print"/>
          <a:srcRect/>
          <a:stretch>
            <a:fillRect/>
          </a:stretch>
        </p:blipFill>
        <p:spPr bwMode="auto">
          <a:xfrm>
            <a:off x="2148994" y="2204865"/>
            <a:ext cx="7907446" cy="2786893"/>
          </a:xfrm>
          <a:prstGeom prst="rect">
            <a:avLst/>
          </a:prstGeom>
          <a:noFill/>
        </p:spPr>
      </p:pic>
    </p:spTree>
    <p:extLst>
      <p:ext uri="{BB962C8B-B14F-4D97-AF65-F5344CB8AC3E}">
        <p14:creationId xmlns:p14="http://schemas.microsoft.com/office/powerpoint/2010/main" val="307283477"/>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Liam\Documents\Design\NCETM\04 Images for B1 PPTs\Final PNG files\ncetm_mm_sp1_se06_aw021.png"/>
          <p:cNvPicPr>
            <a:picLocks noChangeAspect="1" noChangeArrowheads="1"/>
          </p:cNvPicPr>
          <p:nvPr/>
        </p:nvPicPr>
        <p:blipFill>
          <a:blip r:embed="rId3" cstate="print"/>
          <a:srcRect/>
          <a:stretch>
            <a:fillRect/>
          </a:stretch>
        </p:blipFill>
        <p:spPr bwMode="auto">
          <a:xfrm>
            <a:off x="2076986" y="2204865"/>
            <a:ext cx="7907446" cy="2796537"/>
          </a:xfrm>
          <a:prstGeom prst="rect">
            <a:avLst/>
          </a:prstGeom>
          <a:noFill/>
        </p:spPr>
      </p:pic>
      <p:sp>
        <p:nvSpPr>
          <p:cNvPr id="2" name="Text Placeholder 1"/>
          <p:cNvSpPr>
            <a:spLocks noGrp="1"/>
          </p:cNvSpPr>
          <p:nvPr>
            <p:ph type="body" sz="quarter" idx="11"/>
          </p:nvPr>
        </p:nvSpPr>
        <p:spPr/>
        <p:txBody>
          <a:bodyPr/>
          <a:lstStyle/>
          <a:p>
            <a:r>
              <a:rPr lang="en-GB" dirty="0"/>
              <a:t>1.6 Augmentation and reduction – step 4:2</a:t>
            </a:r>
          </a:p>
        </p:txBody>
      </p:sp>
    </p:spTree>
    <p:extLst>
      <p:ext uri="{BB962C8B-B14F-4D97-AF65-F5344CB8AC3E}">
        <p14:creationId xmlns:p14="http://schemas.microsoft.com/office/powerpoint/2010/main" val="5102468"/>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Liam\Documents\Design\NCETM\04 Images for B1 PPTs\Final PNG files\ncetm_mm_sp1_se06_aw02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1362" y="5373216"/>
            <a:ext cx="1368152" cy="360040"/>
          </a:xfrm>
          <a:prstGeom prst="rect">
            <a:avLst/>
          </a:prstGeom>
          <a:noFill/>
        </p:spPr>
      </p:pic>
      <p:pic>
        <p:nvPicPr>
          <p:cNvPr id="9" name="Picture 2" descr="C:\Users\Liam\Documents\Design\NCETM\04 Images for B1 PPTs\Final PNG files\ncetm_mm_sp1_se06_aw0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61458" y="4509120"/>
            <a:ext cx="432048" cy="360040"/>
          </a:xfrm>
          <a:prstGeom prst="rect">
            <a:avLst/>
          </a:prstGeom>
          <a:noFill/>
        </p:spPr>
      </p:pic>
      <p:sp>
        <p:nvSpPr>
          <p:cNvPr id="2" name="Text Placeholder 1"/>
          <p:cNvSpPr>
            <a:spLocks noGrp="1"/>
          </p:cNvSpPr>
          <p:nvPr>
            <p:ph type="body" sz="quarter" idx="11"/>
          </p:nvPr>
        </p:nvSpPr>
        <p:spPr/>
        <p:txBody>
          <a:bodyPr/>
          <a:lstStyle/>
          <a:p>
            <a:r>
              <a:rPr lang="en-GB" dirty="0"/>
              <a:t>1.6 Augmentation and reduction – step 4:3</a:t>
            </a:r>
          </a:p>
        </p:txBody>
      </p:sp>
      <p:pic>
        <p:nvPicPr>
          <p:cNvPr id="16386" name="Picture 2" descr="C:\Users\Liam\Documents\Design\NCETM\04 Images for B1 PPTs\Final PNG files\ncetm_mm_sp1_se06_aw02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48994" y="1412776"/>
            <a:ext cx="1642750" cy="2520280"/>
          </a:xfrm>
          <a:prstGeom prst="rect">
            <a:avLst/>
          </a:prstGeom>
          <a:noFill/>
        </p:spPr>
      </p:pic>
      <p:pic>
        <p:nvPicPr>
          <p:cNvPr id="6" name="Picture 2" descr="C:\Users\Liam\Documents\Design\NCETM\04 Images for B1 PPTs\Final PNG files\ncetm_mm_sp1_se06_aw02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7848" y="1412776"/>
            <a:ext cx="2808312" cy="2736304"/>
          </a:xfrm>
          <a:prstGeom prst="rect">
            <a:avLst/>
          </a:prstGeom>
          <a:noFill/>
        </p:spPr>
      </p:pic>
      <p:pic>
        <p:nvPicPr>
          <p:cNvPr id="7" name="Picture 2" descr="C:\Users\Liam\Documents\Design\NCETM\04 Images for B1 PPTs\Final PNG files\ncetm_mm_sp1_se06_aw022.png"/>
          <p:cNvPicPr>
            <a:picLocks noChangeAspect="1" noChangeArrowheads="1"/>
          </p:cNvPicPr>
          <p:nvPr/>
        </p:nvPicPr>
        <p:blipFill>
          <a:blip r:embed="rId7" cstate="email">
            <a:extLst>
              <a:ext uri="{28A0092B-C50C-407E-A947-70E740481C1C}">
                <a14:useLocalDpi xmlns:a14="http://schemas.microsoft.com/office/drawing/2010/main"/>
              </a:ext>
            </a:extLst>
          </a:blip>
          <a:srcRect r="-13335"/>
          <a:stretch>
            <a:fillRect/>
          </a:stretch>
        </p:blipFill>
        <p:spPr bwMode="auto">
          <a:xfrm>
            <a:off x="7896200" y="1412776"/>
            <a:ext cx="2448272" cy="2736304"/>
          </a:xfrm>
          <a:prstGeom prst="rect">
            <a:avLst/>
          </a:prstGeom>
          <a:noFill/>
        </p:spPr>
      </p:pic>
      <p:pic>
        <p:nvPicPr>
          <p:cNvPr id="8" name="Picture 5" descr="C:\Users\Liam\Documents\Design\NCETM\04 Images for B1 PPTs\Final PNG files\ncetm_mm_sp1_se06_aw00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53898" y="4797152"/>
            <a:ext cx="8532000" cy="395048"/>
          </a:xfrm>
          <a:prstGeom prst="rect">
            <a:avLst/>
          </a:prstGeom>
          <a:noFill/>
        </p:spPr>
      </p:pic>
      <p:pic>
        <p:nvPicPr>
          <p:cNvPr id="11" name="Picture 2" descr="C:\Users\Liam\Documents\Design\NCETM\04 Images for B1 PPTs\Final PNG files\ncetm_mm_sp1_se06_aw02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21402" y="4509120"/>
            <a:ext cx="576064" cy="288032"/>
          </a:xfrm>
          <a:prstGeom prst="rect">
            <a:avLst/>
          </a:prstGeom>
          <a:noFill/>
        </p:spPr>
      </p:pic>
      <p:pic>
        <p:nvPicPr>
          <p:cNvPr id="12" name="Picture 2" descr="C:\Users\Liam\Documents\Design\NCETM\04 Images for B1 PPTs\Final PNG files\ncetm_mm_sp1_se06_aw02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917746" y="4509120"/>
            <a:ext cx="360040" cy="288032"/>
          </a:xfrm>
          <a:prstGeom prst="rect">
            <a:avLst/>
          </a:prstGeom>
          <a:noFill/>
        </p:spPr>
      </p:pic>
    </p:spTree>
    <p:extLst>
      <p:ext uri="{BB962C8B-B14F-4D97-AF65-F5344CB8AC3E}">
        <p14:creationId xmlns:p14="http://schemas.microsoft.com/office/powerpoint/2010/main" val="3348813206"/>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4:3</a:t>
            </a:r>
          </a:p>
        </p:txBody>
      </p:sp>
      <p:pic>
        <p:nvPicPr>
          <p:cNvPr id="8" name="Picture 5" descr="C:\Users\Liam\Documents\Design\NCETM\04 Images for B1 PPTs\Final PNG files\ncetm_mm_sp1_se06_aw00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0464" y="4797152"/>
            <a:ext cx="8532000" cy="395048"/>
          </a:xfrm>
          <a:prstGeom prst="rect">
            <a:avLst/>
          </a:prstGeom>
          <a:noFill/>
        </p:spPr>
      </p:pic>
      <p:pic>
        <p:nvPicPr>
          <p:cNvPr id="14" name="Picture 2" descr="C:\Users\Liam\Documents\Design\NCETM\04 Images for B1 PPTs\Final PNG files\ncetm_mm_sp1_se06_aw0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5560" y="1412776"/>
            <a:ext cx="2088232" cy="3096344"/>
          </a:xfrm>
          <a:prstGeom prst="rect">
            <a:avLst/>
          </a:prstGeom>
          <a:noFill/>
        </p:spPr>
      </p:pic>
      <p:pic>
        <p:nvPicPr>
          <p:cNvPr id="15" name="Picture 2" descr="C:\Users\Liam\Documents\Design\NCETM\04 Images for B1 PPTs\Final PNG files\ncetm_mm_sp1_se06_aw02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9856" y="1412776"/>
            <a:ext cx="3024336" cy="2880320"/>
          </a:xfrm>
          <a:prstGeom prst="rect">
            <a:avLst/>
          </a:prstGeom>
          <a:noFill/>
        </p:spPr>
      </p:pic>
      <p:pic>
        <p:nvPicPr>
          <p:cNvPr id="16" name="Picture 2" descr="C:\Users\Liam\Documents\Design\NCETM\04 Images for B1 PPTs\Final PNG files\ncetm_mm_sp1_se06_aw02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44272" y="1412776"/>
            <a:ext cx="1368152" cy="2808312"/>
          </a:xfrm>
          <a:prstGeom prst="rect">
            <a:avLst/>
          </a:prstGeom>
          <a:noFill/>
        </p:spPr>
      </p:pic>
      <p:pic>
        <p:nvPicPr>
          <p:cNvPr id="17" name="Picture 2" descr="C:\Users\Liam\Documents\Design\NCETM\04 Images for B1 PPTs\Final PNG files\ncetm_mm_sp1_se06_aw02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11624" y="4437112"/>
            <a:ext cx="576064" cy="360040"/>
          </a:xfrm>
          <a:prstGeom prst="rect">
            <a:avLst/>
          </a:prstGeom>
          <a:noFill/>
        </p:spPr>
      </p:pic>
      <p:pic>
        <p:nvPicPr>
          <p:cNvPr id="18" name="Picture 2" descr="C:\Users\Liam\Documents\Design\NCETM\04 Images for B1 PPTs\Final PNG files\ncetm_mm_sp1_se06_aw02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63952" y="4437112"/>
            <a:ext cx="792088" cy="360040"/>
          </a:xfrm>
          <a:prstGeom prst="rect">
            <a:avLst/>
          </a:prstGeom>
          <a:noFill/>
        </p:spPr>
      </p:pic>
      <p:pic>
        <p:nvPicPr>
          <p:cNvPr id="19" name="Picture 2" descr="C:\Users\Liam\Documents\Design\NCETM\04 Images for B1 PPTs\Final PNG files\ncetm_mm_sp1_se06_aw02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904312" y="4365104"/>
            <a:ext cx="360040" cy="432048"/>
          </a:xfrm>
          <a:prstGeom prst="rect">
            <a:avLst/>
          </a:prstGeom>
          <a:noFill/>
        </p:spPr>
      </p:pic>
      <p:pic>
        <p:nvPicPr>
          <p:cNvPr id="20" name="Picture 2" descr="C:\Users\Liam\Documents\Design\NCETM\04 Images for B1 PPTs\Final PNG files\ncetm_mm_sp1_se06_aw022.png"/>
          <p:cNvPicPr>
            <a:picLocks noChangeAspect="1" noChangeArrowheads="1"/>
          </p:cNvPicPr>
          <p:nvPr/>
        </p:nvPicPr>
        <p:blipFill>
          <a:blip r:embed="rId10" cstate="email">
            <a:extLst>
              <a:ext uri="{28A0092B-C50C-407E-A947-70E740481C1C}">
                <a14:useLocalDpi xmlns:a14="http://schemas.microsoft.com/office/drawing/2010/main"/>
              </a:ext>
            </a:extLst>
          </a:blip>
          <a:srcRect b="-627"/>
          <a:stretch>
            <a:fillRect/>
          </a:stretch>
        </p:blipFill>
        <p:spPr bwMode="auto">
          <a:xfrm>
            <a:off x="5375920" y="5301208"/>
            <a:ext cx="1440160" cy="432048"/>
          </a:xfrm>
          <a:prstGeom prst="rect">
            <a:avLst/>
          </a:prstGeom>
          <a:noFill/>
        </p:spPr>
      </p:pic>
    </p:spTree>
    <p:extLst>
      <p:ext uri="{BB962C8B-B14F-4D97-AF65-F5344CB8AC3E}">
        <p14:creationId xmlns:p14="http://schemas.microsoft.com/office/powerpoint/2010/main" val="2238477689"/>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4:3</a:t>
            </a:r>
          </a:p>
        </p:txBody>
      </p:sp>
      <p:pic>
        <p:nvPicPr>
          <p:cNvPr id="17410" name="Picture 2" descr="C:\Users\Liam\Documents\Design\NCETM\04 Images for B1 PPTs\Final PNG files\ncetm_mm_sp1_se06_aw02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3552" y="3429000"/>
            <a:ext cx="288032" cy="288032"/>
          </a:xfrm>
          <a:prstGeom prst="rect">
            <a:avLst/>
          </a:prstGeom>
          <a:noFill/>
        </p:spPr>
      </p:pic>
      <p:pic>
        <p:nvPicPr>
          <p:cNvPr id="12" name="Picture 2" descr="C:\Users\Liam\Documents\Design\NCETM\04 Images for B1 PPTs\Final PNG files\ncetm_mm_sp1_se06_aw023.png"/>
          <p:cNvPicPr>
            <a:picLocks noChangeAspect="1" noChangeArrowheads="1"/>
          </p:cNvPicPr>
          <p:nvPr/>
        </p:nvPicPr>
        <p:blipFill>
          <a:blip r:embed="rId4" cstate="email">
            <a:extLst>
              <a:ext uri="{28A0092B-C50C-407E-A947-70E740481C1C}">
                <a14:useLocalDpi xmlns:a14="http://schemas.microsoft.com/office/drawing/2010/main"/>
              </a:ext>
            </a:extLst>
          </a:blip>
          <a:srcRect r="-42194"/>
          <a:stretch>
            <a:fillRect/>
          </a:stretch>
        </p:blipFill>
        <p:spPr bwMode="auto">
          <a:xfrm>
            <a:off x="9768408" y="3429000"/>
            <a:ext cx="288032" cy="288032"/>
          </a:xfrm>
          <a:prstGeom prst="rect">
            <a:avLst/>
          </a:prstGeom>
          <a:noFill/>
        </p:spPr>
      </p:pic>
      <p:pic>
        <p:nvPicPr>
          <p:cNvPr id="13" name="Picture 2" descr="C:\Users\Liam\Documents\Design\NCETM\04 Images for B1 PPTs\Final PNG files\ncetm_mm_sp1_se06_aw023.png"/>
          <p:cNvPicPr>
            <a:picLocks noChangeAspect="1" noChangeArrowheads="1"/>
          </p:cNvPicPr>
          <p:nvPr/>
        </p:nvPicPr>
        <p:blipFill>
          <a:blip r:embed="rId5" cstate="email">
            <a:extLst>
              <a:ext uri="{28A0092B-C50C-407E-A947-70E740481C1C}">
                <a14:useLocalDpi xmlns:a14="http://schemas.microsoft.com/office/drawing/2010/main"/>
              </a:ext>
            </a:extLst>
          </a:blip>
          <a:srcRect r="-152"/>
          <a:stretch>
            <a:fillRect/>
          </a:stretch>
        </p:blipFill>
        <p:spPr bwMode="auto">
          <a:xfrm>
            <a:off x="2063552" y="2204864"/>
            <a:ext cx="7920880" cy="1152128"/>
          </a:xfrm>
          <a:prstGeom prst="rect">
            <a:avLst/>
          </a:prstGeom>
          <a:noFill/>
        </p:spPr>
      </p:pic>
      <p:pic>
        <p:nvPicPr>
          <p:cNvPr id="21" name="Picture 2" descr="C:\Users\Liam\Documents\Design\NCETM\04 Images for B1 PPTs\Final PNG files\ncetm_mm_sp1_se06_aw023.png"/>
          <p:cNvPicPr>
            <a:picLocks noChangeAspect="1" noChangeArrowheads="1"/>
          </p:cNvPicPr>
          <p:nvPr/>
        </p:nvPicPr>
        <p:blipFill>
          <a:blip r:embed="rId6" cstate="email">
            <a:extLst>
              <a:ext uri="{28A0092B-C50C-407E-A947-70E740481C1C}">
                <a14:useLocalDpi xmlns:a14="http://schemas.microsoft.com/office/drawing/2010/main"/>
              </a:ext>
            </a:extLst>
          </a:blip>
          <a:srcRect t="-33339"/>
          <a:stretch>
            <a:fillRect/>
          </a:stretch>
        </p:blipFill>
        <p:spPr bwMode="auto">
          <a:xfrm>
            <a:off x="5663952" y="1628800"/>
            <a:ext cx="720080" cy="576064"/>
          </a:xfrm>
          <a:prstGeom prst="rect">
            <a:avLst/>
          </a:prstGeom>
          <a:noFill/>
        </p:spPr>
      </p:pic>
      <p:pic>
        <p:nvPicPr>
          <p:cNvPr id="22" name="Picture 2" descr="C:\Users\Liam\Documents\Design\NCETM\04 Images for B1 PPTs\Final PNG files\ncetm_mm_sp1_se06_aw023.png"/>
          <p:cNvPicPr>
            <a:picLocks noChangeAspect="1" noChangeArrowheads="1"/>
          </p:cNvPicPr>
          <p:nvPr/>
        </p:nvPicPr>
        <p:blipFill>
          <a:blip r:embed="rId7" cstate="email">
            <a:extLst>
              <a:ext uri="{28A0092B-C50C-407E-A947-70E740481C1C}">
                <a14:useLocalDpi xmlns:a14="http://schemas.microsoft.com/office/drawing/2010/main"/>
              </a:ext>
            </a:extLst>
          </a:blip>
          <a:srcRect l="-2" r="-153"/>
          <a:stretch>
            <a:fillRect/>
          </a:stretch>
        </p:blipFill>
        <p:spPr bwMode="auto">
          <a:xfrm>
            <a:off x="2063552" y="3789040"/>
            <a:ext cx="7920880" cy="1224136"/>
          </a:xfrm>
          <a:prstGeom prst="rect">
            <a:avLst/>
          </a:prstGeom>
          <a:noFill/>
        </p:spPr>
      </p:pic>
      <p:pic>
        <p:nvPicPr>
          <p:cNvPr id="23" name="Picture 2" descr="C:\Users\Liam\Documents\Design\NCETM\04 Images for B1 PPTs\Final PNG files\ncetm_mm_sp1_se06_aw023.png"/>
          <p:cNvPicPr>
            <a:picLocks noChangeAspect="1" noChangeArrowheads="1"/>
          </p:cNvPicPr>
          <p:nvPr/>
        </p:nvPicPr>
        <p:blipFill>
          <a:blip r:embed="rId8" cstate="email">
            <a:extLst>
              <a:ext uri="{28A0092B-C50C-407E-A947-70E740481C1C}">
                <a14:useLocalDpi xmlns:a14="http://schemas.microsoft.com/office/drawing/2010/main"/>
              </a:ext>
            </a:extLst>
          </a:blip>
          <a:srcRect b="-26182"/>
          <a:stretch>
            <a:fillRect/>
          </a:stretch>
        </p:blipFill>
        <p:spPr bwMode="auto">
          <a:xfrm>
            <a:off x="5663952" y="5085184"/>
            <a:ext cx="648072" cy="432048"/>
          </a:xfrm>
          <a:prstGeom prst="rect">
            <a:avLst/>
          </a:prstGeom>
          <a:noFill/>
        </p:spPr>
      </p:pic>
    </p:spTree>
    <p:extLst>
      <p:ext uri="{BB962C8B-B14F-4D97-AF65-F5344CB8AC3E}">
        <p14:creationId xmlns:p14="http://schemas.microsoft.com/office/powerpoint/2010/main" val="2929920729"/>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a:t>
            </a:r>
            <a:r>
              <a:rPr lang="en-GB" sz="2400" b="1" dirty="0"/>
              <a:t>18</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59123941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addition and subtraction are inverse operations (2)</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6619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18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Additional teacher guidance for this outcome should be read first and can be found in this segment of the NCETM Primary Mastery Professional Development Materials:</a:t>
            </a:r>
          </a:p>
          <a:p>
            <a:pPr marL="0" indent="0">
              <a:lnSpc>
                <a:spcPct val="120000"/>
              </a:lnSpc>
              <a:buClr>
                <a:srgbClr val="585858"/>
              </a:buClr>
            </a:pPr>
            <a:r>
              <a:rPr lang="en-GB" sz="2000" dirty="0">
                <a:latin typeface="+mn-lt"/>
                <a:hlinkClick r:id="rId3"/>
              </a:rPr>
              <a:t>1.6 Additive structures: introduction to augmentation and reduction</a:t>
            </a:r>
            <a:endParaRPr lang="en-GB" sz="2000" dirty="0">
              <a:latin typeface="+mn-lt"/>
            </a:endParaRPr>
          </a:p>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3391046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4:5-4:6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18-20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Picture Placeholder 8" descr="A picture containing text&#10;&#10;Description automatically generated">
            <a:extLst>
              <a:ext uri="{FF2B5EF4-FFF2-40B4-BE49-F238E27FC236}">
                <a16:creationId xmlns:a16="http://schemas.microsoft.com/office/drawing/2014/main" id="{DBDA8FA8-3E39-42D4-8B7F-158B02535EF7}"/>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4248372977"/>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GB" dirty="0"/>
              <a:t>1.6 Augmentation and reduction – step 4:5</a:t>
            </a:r>
          </a:p>
        </p:txBody>
      </p:sp>
      <p:grpSp>
        <p:nvGrpSpPr>
          <p:cNvPr id="18" name="Group 17"/>
          <p:cNvGrpSpPr/>
          <p:nvPr/>
        </p:nvGrpSpPr>
        <p:grpSpPr>
          <a:xfrm>
            <a:off x="7968208" y="1196752"/>
            <a:ext cx="180000" cy="944488"/>
            <a:chOff x="6516216" y="2492896"/>
            <a:chExt cx="180000" cy="944488"/>
          </a:xfrm>
        </p:grpSpPr>
        <p:sp>
          <p:nvSpPr>
            <p:cNvPr id="15" name="Rectangle 14"/>
            <p:cNvSpPr/>
            <p:nvPr/>
          </p:nvSpPr>
          <p:spPr bwMode="auto">
            <a:xfrm>
              <a:off x="6552000" y="2492896"/>
              <a:ext cx="45719" cy="936104"/>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Rectangle 15"/>
            <p:cNvSpPr/>
            <p:nvPr/>
          </p:nvSpPr>
          <p:spPr bwMode="auto">
            <a:xfrm>
              <a:off x="6516216" y="3284984"/>
              <a:ext cx="180000" cy="1524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7" name="Rectangle 16"/>
            <p:cNvSpPr/>
            <p:nvPr/>
          </p:nvSpPr>
          <p:spPr bwMode="auto">
            <a:xfrm>
              <a:off x="6516216" y="2492896"/>
              <a:ext cx="180000" cy="1524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pic>
        <p:nvPicPr>
          <p:cNvPr id="27" name="Picture 2" descr="C:\Users\Liam\Documents\Design\NCETM\04 Images for B1 PPTs\Final PNG files\ncetm_mm_sp1_se06_aw024.png"/>
          <p:cNvPicPr>
            <a:picLocks noChangeAspect="1" noChangeArrowheads="1"/>
          </p:cNvPicPr>
          <p:nvPr/>
        </p:nvPicPr>
        <p:blipFill>
          <a:blip r:embed="rId3" cstate="email">
            <a:extLst>
              <a:ext uri="{28A0092B-C50C-407E-A947-70E740481C1C}">
                <a14:useLocalDpi xmlns:a14="http://schemas.microsoft.com/office/drawing/2010/main"/>
              </a:ext>
            </a:extLst>
          </a:blip>
          <a:srcRect l="-1822" r="-170"/>
          <a:stretch>
            <a:fillRect/>
          </a:stretch>
        </p:blipFill>
        <p:spPr bwMode="auto">
          <a:xfrm>
            <a:off x="1919536" y="3284984"/>
            <a:ext cx="8064896" cy="1152128"/>
          </a:xfrm>
          <a:prstGeom prst="rect">
            <a:avLst/>
          </a:prstGeom>
          <a:noFill/>
        </p:spPr>
      </p:pic>
      <p:pic>
        <p:nvPicPr>
          <p:cNvPr id="28" name="Picture 2" descr="C:\Users\Liam\Documents\Design\NCETM\04 Images for B1 PPTs\Final PNG files\ncetm_mm_sp1_se06_aw02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35960" y="2780928"/>
            <a:ext cx="576064" cy="504056"/>
          </a:xfrm>
          <a:prstGeom prst="rect">
            <a:avLst/>
          </a:prstGeom>
          <a:noFill/>
        </p:spPr>
      </p:pic>
      <p:pic>
        <p:nvPicPr>
          <p:cNvPr id="29" name="Picture 2" descr="C:\Users\Liam\Documents\Design\NCETM\04 Images for B1 PPTs\Final PNG files\ncetm_mm_sp1_se06_aw024.png"/>
          <p:cNvPicPr>
            <a:picLocks noChangeAspect="1" noChangeArrowheads="1"/>
          </p:cNvPicPr>
          <p:nvPr/>
        </p:nvPicPr>
        <p:blipFill>
          <a:blip r:embed="rId5" cstate="email">
            <a:extLst>
              <a:ext uri="{28A0092B-C50C-407E-A947-70E740481C1C}">
                <a14:useLocalDpi xmlns:a14="http://schemas.microsoft.com/office/drawing/2010/main"/>
              </a:ext>
            </a:extLst>
          </a:blip>
          <a:srcRect l="-1822" r="-170"/>
          <a:stretch>
            <a:fillRect/>
          </a:stretch>
        </p:blipFill>
        <p:spPr bwMode="auto">
          <a:xfrm>
            <a:off x="1919536" y="5013176"/>
            <a:ext cx="8064896" cy="1080120"/>
          </a:xfrm>
          <a:prstGeom prst="rect">
            <a:avLst/>
          </a:prstGeom>
          <a:noFill/>
        </p:spPr>
      </p:pic>
      <p:pic>
        <p:nvPicPr>
          <p:cNvPr id="30" name="Picture 2" descr="C:\Users\Liam\Documents\Design\NCETM\04 Images for B1 PPTs\Final PNG files\ncetm_mm_sp1_se06_aw024.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63952" y="6165304"/>
            <a:ext cx="792088" cy="360040"/>
          </a:xfrm>
          <a:prstGeom prst="rect">
            <a:avLst/>
          </a:prstGeom>
          <a:noFill/>
        </p:spPr>
      </p:pic>
      <p:sp>
        <p:nvSpPr>
          <p:cNvPr id="19" name="TextBox 18"/>
          <p:cNvSpPr txBox="1"/>
          <p:nvPr/>
        </p:nvSpPr>
        <p:spPr bwMode="auto">
          <a:xfrm>
            <a:off x="1991544" y="4479504"/>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21" name="TextBox 20"/>
          <p:cNvSpPr txBox="1"/>
          <p:nvPr/>
        </p:nvSpPr>
        <p:spPr bwMode="auto">
          <a:xfrm>
            <a:off x="9696400" y="4479504"/>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4528" y="1090235"/>
            <a:ext cx="5978802" cy="935394"/>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1683" y="1090235"/>
            <a:ext cx="2005791" cy="935394"/>
          </a:xfrm>
          <a:prstGeom prst="rect">
            <a:avLst/>
          </a:prstGeom>
        </p:spPr>
      </p:pic>
    </p:spTree>
    <p:extLst>
      <p:ext uri="{BB962C8B-B14F-4D97-AF65-F5344CB8AC3E}">
        <p14:creationId xmlns:p14="http://schemas.microsoft.com/office/powerpoint/2010/main" val="64473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1:2</a:t>
            </a:r>
          </a:p>
        </p:txBody>
      </p:sp>
      <p:pic>
        <p:nvPicPr>
          <p:cNvPr id="5" name="Picture 4">
            <a:extLst>
              <a:ext uri="{FF2B5EF4-FFF2-40B4-BE49-F238E27FC236}">
                <a16:creationId xmlns:a16="http://schemas.microsoft.com/office/drawing/2014/main" id="{445CF1D8-65D1-4424-9027-3E536CA1C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296" y="1086172"/>
            <a:ext cx="5453411" cy="3710981"/>
          </a:xfrm>
          <a:prstGeom prst="rect">
            <a:avLst/>
          </a:prstGeom>
        </p:spPr>
      </p:pic>
      <p:sp>
        <p:nvSpPr>
          <p:cNvPr id="12" name="TextBox 11">
            <a:extLst>
              <a:ext uri="{FF2B5EF4-FFF2-40B4-BE49-F238E27FC236}">
                <a16:creationId xmlns:a16="http://schemas.microsoft.com/office/drawing/2014/main" id="{2C008F9E-CA29-415F-918E-DFE9CA136B78}"/>
              </a:ext>
            </a:extLst>
          </p:cNvPr>
          <p:cNvSpPr txBox="1"/>
          <p:nvPr/>
        </p:nvSpPr>
        <p:spPr bwMode="auto">
          <a:xfrm>
            <a:off x="5303912" y="494116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14" name="TextBox 13">
            <a:extLst>
              <a:ext uri="{FF2B5EF4-FFF2-40B4-BE49-F238E27FC236}">
                <a16:creationId xmlns:a16="http://schemas.microsoft.com/office/drawing/2014/main" id="{52B17E9B-779D-418E-8F9D-0CDF2B9A9B3C}"/>
              </a:ext>
            </a:extLst>
          </p:cNvPr>
          <p:cNvSpPr txBox="1"/>
          <p:nvPr/>
        </p:nvSpPr>
        <p:spPr bwMode="auto">
          <a:xfrm>
            <a:off x="6168008" y="494116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15" name="TextBox 14">
            <a:extLst>
              <a:ext uri="{FF2B5EF4-FFF2-40B4-BE49-F238E27FC236}">
                <a16:creationId xmlns:a16="http://schemas.microsoft.com/office/drawing/2014/main" id="{C9BC2401-898C-4B71-B705-222C89E370C7}"/>
              </a:ext>
            </a:extLst>
          </p:cNvPr>
          <p:cNvSpPr txBox="1"/>
          <p:nvPr/>
        </p:nvSpPr>
        <p:spPr bwMode="auto">
          <a:xfrm>
            <a:off x="5735960" y="494116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1" name="TextBox 20">
            <a:extLst>
              <a:ext uri="{FF2B5EF4-FFF2-40B4-BE49-F238E27FC236}">
                <a16:creationId xmlns:a16="http://schemas.microsoft.com/office/drawing/2014/main" id="{6CEBD719-75A6-4621-8A83-5A5541452C24}"/>
              </a:ext>
            </a:extLst>
          </p:cNvPr>
          <p:cNvSpPr txBox="1"/>
          <p:nvPr/>
        </p:nvSpPr>
        <p:spPr bwMode="auto">
          <a:xfrm>
            <a:off x="5303912" y="541560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22" name="TextBox 21">
            <a:extLst>
              <a:ext uri="{FF2B5EF4-FFF2-40B4-BE49-F238E27FC236}">
                <a16:creationId xmlns:a16="http://schemas.microsoft.com/office/drawing/2014/main" id="{4CD71561-E20B-4804-9775-D0A6F773E767}"/>
              </a:ext>
            </a:extLst>
          </p:cNvPr>
          <p:cNvSpPr txBox="1"/>
          <p:nvPr/>
        </p:nvSpPr>
        <p:spPr bwMode="auto">
          <a:xfrm>
            <a:off x="6168008" y="541560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23" name="TextBox 22">
            <a:extLst>
              <a:ext uri="{FF2B5EF4-FFF2-40B4-BE49-F238E27FC236}">
                <a16:creationId xmlns:a16="http://schemas.microsoft.com/office/drawing/2014/main" id="{FA4885B9-ED1F-4CF3-9518-74E827A7D442}"/>
              </a:ext>
            </a:extLst>
          </p:cNvPr>
          <p:cNvSpPr txBox="1"/>
          <p:nvPr/>
        </p:nvSpPr>
        <p:spPr bwMode="auto">
          <a:xfrm>
            <a:off x="5735960" y="541560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9524006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21" grpId="0"/>
      <p:bldP spid="22" grpId="0"/>
      <p:bldP spid="2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GB" dirty="0"/>
              <a:t>1.6 Augmentation and reduction – step 4:5</a:t>
            </a:r>
          </a:p>
        </p:txBody>
      </p:sp>
      <p:grpSp>
        <p:nvGrpSpPr>
          <p:cNvPr id="3" name="Group 17"/>
          <p:cNvGrpSpPr/>
          <p:nvPr/>
        </p:nvGrpSpPr>
        <p:grpSpPr>
          <a:xfrm>
            <a:off x="7968208" y="1196752"/>
            <a:ext cx="180000" cy="944488"/>
            <a:chOff x="6516216" y="2492896"/>
            <a:chExt cx="180000" cy="944488"/>
          </a:xfrm>
        </p:grpSpPr>
        <p:sp>
          <p:nvSpPr>
            <p:cNvPr id="15" name="Rectangle 14"/>
            <p:cNvSpPr/>
            <p:nvPr/>
          </p:nvSpPr>
          <p:spPr bwMode="auto">
            <a:xfrm>
              <a:off x="6552000" y="2492896"/>
              <a:ext cx="45719" cy="936104"/>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Rectangle 15"/>
            <p:cNvSpPr/>
            <p:nvPr/>
          </p:nvSpPr>
          <p:spPr bwMode="auto">
            <a:xfrm>
              <a:off x="6516216" y="3284984"/>
              <a:ext cx="180000" cy="1524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7" name="Rectangle 16"/>
            <p:cNvSpPr/>
            <p:nvPr/>
          </p:nvSpPr>
          <p:spPr bwMode="auto">
            <a:xfrm>
              <a:off x="6516216" y="2492896"/>
              <a:ext cx="180000" cy="1524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pic>
        <p:nvPicPr>
          <p:cNvPr id="19458" name="Picture 2" descr="C:\Users\Liam\Documents\Design\NCETM\04 Images for B1 PPTs\Final PNG files\ncetm_mm_sp1_se06_aw0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3552" y="3284984"/>
            <a:ext cx="7907446" cy="648072"/>
          </a:xfrm>
          <a:prstGeom prst="rect">
            <a:avLst/>
          </a:prstGeom>
          <a:noFill/>
        </p:spPr>
      </p:pic>
      <p:pic>
        <p:nvPicPr>
          <p:cNvPr id="18" name="Picture 2" descr="C:\Users\Liam\Documents\Design\NCETM\04 Images for B1 PPTs\Final PNG files\ncetm_mm_sp1_se06_aw02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5880" y="2430000"/>
            <a:ext cx="2088232" cy="864096"/>
          </a:xfrm>
          <a:prstGeom prst="rect">
            <a:avLst/>
          </a:prstGeom>
          <a:noFill/>
        </p:spPr>
      </p:pic>
      <p:pic>
        <p:nvPicPr>
          <p:cNvPr id="19" name="Picture 2" descr="C:\Users\Liam\Documents\Design\NCETM\04 Images for B1 PPTs\Final PNG files\ncetm_mm_sp1_se06_aw025.png"/>
          <p:cNvPicPr>
            <a:picLocks noChangeAspect="1" noChangeArrowheads="1"/>
          </p:cNvPicPr>
          <p:nvPr/>
        </p:nvPicPr>
        <p:blipFill>
          <a:blip r:embed="rId5" cstate="email">
            <a:extLst>
              <a:ext uri="{28A0092B-C50C-407E-A947-70E740481C1C}">
                <a14:useLocalDpi xmlns:a14="http://schemas.microsoft.com/office/drawing/2010/main"/>
              </a:ext>
            </a:extLst>
          </a:blip>
          <a:srcRect t="-39986"/>
          <a:stretch>
            <a:fillRect/>
          </a:stretch>
        </p:blipFill>
        <p:spPr bwMode="auto">
          <a:xfrm>
            <a:off x="5663952" y="1916832"/>
            <a:ext cx="576064" cy="504056"/>
          </a:xfrm>
          <a:prstGeom prst="rect">
            <a:avLst/>
          </a:prstGeom>
          <a:noFill/>
        </p:spPr>
      </p:pic>
      <p:pic>
        <p:nvPicPr>
          <p:cNvPr id="21" name="Picture 2" descr="C:\Users\Liam\Documents\Design\NCETM\04 Images for B1 PPTs\Final PNG files\ncetm_mm_sp1_se06_aw025.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43872" y="4005064"/>
            <a:ext cx="2088232" cy="792088"/>
          </a:xfrm>
          <a:prstGeom prst="rect">
            <a:avLst/>
          </a:prstGeom>
          <a:noFill/>
        </p:spPr>
      </p:pic>
      <p:pic>
        <p:nvPicPr>
          <p:cNvPr id="22" name="Picture 2" descr="C:\Users\Liam\Documents\Design\NCETM\04 Images for B1 PPTs\Final PNG files\ncetm_mm_sp1_se06_aw025.png"/>
          <p:cNvPicPr>
            <a:picLocks noChangeAspect="1" noChangeArrowheads="1"/>
          </p:cNvPicPr>
          <p:nvPr/>
        </p:nvPicPr>
        <p:blipFill>
          <a:blip r:embed="rId7" cstate="email">
            <a:extLst>
              <a:ext uri="{28A0092B-C50C-407E-A947-70E740481C1C}">
                <a14:useLocalDpi xmlns:a14="http://schemas.microsoft.com/office/drawing/2010/main"/>
              </a:ext>
            </a:extLst>
          </a:blip>
          <a:srcRect b="-48386"/>
          <a:stretch>
            <a:fillRect/>
          </a:stretch>
        </p:blipFill>
        <p:spPr bwMode="auto">
          <a:xfrm>
            <a:off x="5663952" y="4797152"/>
            <a:ext cx="576064" cy="576064"/>
          </a:xfrm>
          <a:prstGeom prst="rect">
            <a:avLst/>
          </a:prstGeom>
          <a:noFill/>
        </p:spPr>
      </p:pic>
    </p:spTree>
    <p:extLst>
      <p:ext uri="{BB962C8B-B14F-4D97-AF65-F5344CB8AC3E}">
        <p14:creationId xmlns:p14="http://schemas.microsoft.com/office/powerpoint/2010/main" val="3488580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GB" dirty="0"/>
              <a:t>1.6 Augmentation and reduction – step 4:6</a:t>
            </a:r>
          </a:p>
        </p:txBody>
      </p:sp>
      <p:grpSp>
        <p:nvGrpSpPr>
          <p:cNvPr id="2" name="Group 17"/>
          <p:cNvGrpSpPr/>
          <p:nvPr/>
        </p:nvGrpSpPr>
        <p:grpSpPr>
          <a:xfrm>
            <a:off x="7968208" y="1196752"/>
            <a:ext cx="180000" cy="944488"/>
            <a:chOff x="6516216" y="2492896"/>
            <a:chExt cx="180000" cy="944488"/>
          </a:xfrm>
        </p:grpSpPr>
        <p:sp>
          <p:nvSpPr>
            <p:cNvPr id="15" name="Rectangle 14"/>
            <p:cNvSpPr/>
            <p:nvPr/>
          </p:nvSpPr>
          <p:spPr bwMode="auto">
            <a:xfrm>
              <a:off x="6552000" y="2492896"/>
              <a:ext cx="45719" cy="936104"/>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Rectangle 15"/>
            <p:cNvSpPr/>
            <p:nvPr/>
          </p:nvSpPr>
          <p:spPr bwMode="auto">
            <a:xfrm>
              <a:off x="6516216" y="3284984"/>
              <a:ext cx="180000" cy="1524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7" name="Rectangle 16"/>
            <p:cNvSpPr/>
            <p:nvPr/>
          </p:nvSpPr>
          <p:spPr bwMode="auto">
            <a:xfrm>
              <a:off x="6516216" y="2492896"/>
              <a:ext cx="180000" cy="1524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pic>
        <p:nvPicPr>
          <p:cNvPr id="20482" name="Picture 2" descr="C:\Users\Liam\Documents\Design\NCETM\04 Images for B1 PPTs\Final PNG files\ncetm_mm_sp1_se06_aw02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1624" y="879500"/>
            <a:ext cx="6884932" cy="677292"/>
          </a:xfrm>
          <a:prstGeom prst="rect">
            <a:avLst/>
          </a:prstGeom>
          <a:noFill/>
        </p:spPr>
      </p:pic>
      <p:pic>
        <p:nvPicPr>
          <p:cNvPr id="13" name="Picture 2" descr="C:\Users\Liam\Documents\Design\NCETM\04 Images for B1 PPTs\Final PNG files\ncetm_mm_sp1_se06_aw026.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31903" y="1806292"/>
            <a:ext cx="1973987" cy="686604"/>
          </a:xfrm>
          <a:prstGeom prst="rect">
            <a:avLst/>
          </a:prstGeom>
          <a:noFill/>
        </p:spPr>
      </p:pic>
      <p:sp>
        <p:nvSpPr>
          <p:cNvPr id="20" name="TextBox 19"/>
          <p:cNvSpPr txBox="1"/>
          <p:nvPr/>
        </p:nvSpPr>
        <p:spPr bwMode="auto">
          <a:xfrm>
            <a:off x="6613040" y="1925294"/>
            <a:ext cx="3600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pic>
        <p:nvPicPr>
          <p:cNvPr id="23" name="Picture 2" descr="C:\Users\Liam\Documents\Design\NCETM\04 Images for B1 PPTs\Final PNG files\ncetm_mm_sp1_se06_aw026.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31903" y="2564904"/>
            <a:ext cx="1973987" cy="686604"/>
          </a:xfrm>
          <a:prstGeom prst="rect">
            <a:avLst/>
          </a:prstGeom>
          <a:noFill/>
        </p:spPr>
      </p:pic>
      <p:sp>
        <p:nvSpPr>
          <p:cNvPr id="24" name="TextBox 23"/>
          <p:cNvSpPr txBox="1"/>
          <p:nvPr/>
        </p:nvSpPr>
        <p:spPr bwMode="auto">
          <a:xfrm rot="60000">
            <a:off x="6617042" y="2656351"/>
            <a:ext cx="3600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pic>
        <p:nvPicPr>
          <p:cNvPr id="25" name="Picture 2" descr="C:\Users\Liam\Documents\Design\NCETM\04 Images for B1 PPTs\Final PNG files\ncetm_mm_sp1_se06_aw026.png"/>
          <p:cNvPicPr>
            <a:picLocks noChangeAspect="1" noChangeArrowheads="1"/>
          </p:cNvPicPr>
          <p:nvPr/>
        </p:nvPicPr>
        <p:blipFill>
          <a:blip r:embed="rId6" cstate="email">
            <a:extLst>
              <a:ext uri="{28A0092B-C50C-407E-A947-70E740481C1C}">
                <a14:useLocalDpi xmlns:a14="http://schemas.microsoft.com/office/drawing/2010/main"/>
              </a:ext>
            </a:extLst>
          </a:blip>
          <a:srcRect l="-9412" r="-6679" b="-2225"/>
          <a:stretch>
            <a:fillRect/>
          </a:stretch>
        </p:blipFill>
        <p:spPr bwMode="auto">
          <a:xfrm>
            <a:off x="2063551" y="3323516"/>
            <a:ext cx="8073667" cy="3345844"/>
          </a:xfrm>
          <a:prstGeom prst="rect">
            <a:avLst/>
          </a:prstGeom>
          <a:noFill/>
        </p:spPr>
      </p:pic>
      <p:sp>
        <p:nvSpPr>
          <p:cNvPr id="18" name="TextBox 17"/>
          <p:cNvSpPr txBox="1"/>
          <p:nvPr/>
        </p:nvSpPr>
        <p:spPr bwMode="auto">
          <a:xfrm>
            <a:off x="9242128" y="4710741"/>
            <a:ext cx="30523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352022550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1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a:t>
            </a:r>
            <a:r>
              <a:rPr lang="en-GB" sz="2400" b="1" dirty="0"/>
              <a:t>19</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6904409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additive structures to think about addition and subtraction equations in different ways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998167"/>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1, Unit 6, Learning Outcome 19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Curriculum</a:t>
            </a:r>
            <a:r>
              <a:rPr kumimoji="0" lang="en-GB" sz="11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961031866"/>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1AS-2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36-41</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40195548"/>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90F84-5FE9-47B9-9F54-E8938D2DF904}"/>
              </a:ext>
            </a:extLst>
          </p:cNvPr>
          <p:cNvSpPr>
            <a:spLocks noGrp="1"/>
          </p:cNvSpPr>
          <p:nvPr>
            <p:ph type="title"/>
          </p:nvPr>
        </p:nvSpPr>
        <p:spPr/>
        <p:txBody>
          <a:bodyPr/>
          <a:lstStyle/>
          <a:p>
            <a:r>
              <a:rPr lang="en-GB" dirty="0"/>
              <a:t>1AS-2 Read, write and interpret additive equations </a:t>
            </a:r>
          </a:p>
        </p:txBody>
      </p:sp>
      <p:sp>
        <p:nvSpPr>
          <p:cNvPr id="3" name="TextBox 2">
            <a:extLst>
              <a:ext uri="{FF2B5EF4-FFF2-40B4-BE49-F238E27FC236}">
                <a16:creationId xmlns:a16="http://schemas.microsoft.com/office/drawing/2014/main" id="{87B10B3C-5683-4509-BCFF-E35A93608A41}"/>
              </a:ext>
            </a:extLst>
          </p:cNvPr>
          <p:cNvSpPr txBox="1"/>
          <p:nvPr/>
        </p:nvSpPr>
        <p:spPr>
          <a:xfrm>
            <a:off x="806824" y="1256689"/>
            <a:ext cx="9655337"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F5F5F"/>
                </a:solidFill>
                <a:effectLst/>
                <a:uLnTx/>
                <a:uFillTx/>
                <a:latin typeface="Arial"/>
                <a:ea typeface="+mn-ea"/>
                <a:cs typeface="+mn-cs"/>
              </a:rPr>
              <a:t>Complete these calculations. How do you think about them? Do you think about adding on, combining, partitioning or take away?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F5F5F"/>
                </a:solidFill>
                <a:effectLst/>
                <a:uLnTx/>
                <a:uFillTx/>
                <a:latin typeface="Arial"/>
                <a:ea typeface="+mn-ea"/>
                <a:cs typeface="+mn-cs"/>
              </a:rPr>
              <a:t>Can you think of the same equation in different ways?  </a:t>
            </a:r>
          </a:p>
        </p:txBody>
      </p:sp>
      <p:sp>
        <p:nvSpPr>
          <p:cNvPr id="5" name="TextBox 4">
            <a:extLst>
              <a:ext uri="{FF2B5EF4-FFF2-40B4-BE49-F238E27FC236}">
                <a16:creationId xmlns:a16="http://schemas.microsoft.com/office/drawing/2014/main" id="{09378427-52B3-481E-8C1E-ABCDC8E33B80}"/>
              </a:ext>
            </a:extLst>
          </p:cNvPr>
          <p:cNvSpPr txBox="1"/>
          <p:nvPr/>
        </p:nvSpPr>
        <p:spPr>
          <a:xfrm>
            <a:off x="2630615" y="2569858"/>
            <a:ext cx="2430250" cy="465973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+ 2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+ 5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3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4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5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4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5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BB37273C-1CD7-47AC-8304-7FB3E988E305}"/>
              </a:ext>
            </a:extLst>
          </p:cNvPr>
          <p:cNvSpPr txBox="1"/>
          <p:nvPr/>
        </p:nvSpPr>
        <p:spPr>
          <a:xfrm>
            <a:off x="7447922" y="2531998"/>
            <a:ext cx="2430250" cy="517680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+ 4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86254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945814B-2A40-4812-AF35-2968163CCE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36160" y="1844825"/>
            <a:ext cx="1616928" cy="2786357"/>
          </a:xfrm>
          <a:prstGeom prst="rect">
            <a:avLst/>
          </a:prstGeom>
        </p:spPr>
      </p:pic>
      <p:pic>
        <p:nvPicPr>
          <p:cNvPr id="5" name="Picture 4">
            <a:extLst>
              <a:ext uri="{FF2B5EF4-FFF2-40B4-BE49-F238E27FC236}">
                <a16:creationId xmlns:a16="http://schemas.microsoft.com/office/drawing/2014/main" id="{EAE242FC-8F60-49A1-8D73-9D70847C4D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56240" y="1412776"/>
            <a:ext cx="1728192" cy="3536450"/>
          </a:xfrm>
          <a:prstGeom prst="rect">
            <a:avLst/>
          </a:prstGeom>
        </p:spPr>
      </p:pic>
      <p:pic>
        <p:nvPicPr>
          <p:cNvPr id="16" name="Picture 15">
            <a:extLst>
              <a:ext uri="{FF2B5EF4-FFF2-40B4-BE49-F238E27FC236}">
                <a16:creationId xmlns:a16="http://schemas.microsoft.com/office/drawing/2014/main" id="{48C90C98-9E14-4956-8595-78D7D30984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98"/>
          <a:stretch/>
        </p:blipFill>
        <p:spPr>
          <a:xfrm>
            <a:off x="2351584" y="1124744"/>
            <a:ext cx="3384376" cy="3528392"/>
          </a:xfrm>
          <a:prstGeom prst="rect">
            <a:avLst/>
          </a:prstGeom>
        </p:spPr>
      </p:pic>
      <p:sp>
        <p:nvSpPr>
          <p:cNvPr id="2" name="Text Placeholder 1"/>
          <p:cNvSpPr>
            <a:spLocks noGrp="1"/>
          </p:cNvSpPr>
          <p:nvPr>
            <p:ph type="body" sz="quarter" idx="11"/>
          </p:nvPr>
        </p:nvSpPr>
        <p:spPr/>
        <p:txBody>
          <a:bodyPr/>
          <a:lstStyle/>
          <a:p>
            <a:r>
              <a:rPr lang="en-GB" dirty="0"/>
              <a:t>1.5 Aggregation and partitioning – step 1:3</a:t>
            </a:r>
          </a:p>
        </p:txBody>
      </p:sp>
      <p:sp>
        <p:nvSpPr>
          <p:cNvPr id="12" name="TextBox 11">
            <a:extLst>
              <a:ext uri="{FF2B5EF4-FFF2-40B4-BE49-F238E27FC236}">
                <a16:creationId xmlns:a16="http://schemas.microsoft.com/office/drawing/2014/main" id="{2C008F9E-CA29-415F-918E-DFE9CA136B78}"/>
              </a:ext>
            </a:extLst>
          </p:cNvPr>
          <p:cNvSpPr txBox="1"/>
          <p:nvPr/>
        </p:nvSpPr>
        <p:spPr bwMode="auto">
          <a:xfrm>
            <a:off x="5303912" y="494116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id="{52B17E9B-779D-418E-8F9D-0CDF2B9A9B3C}"/>
              </a:ext>
            </a:extLst>
          </p:cNvPr>
          <p:cNvSpPr txBox="1"/>
          <p:nvPr/>
        </p:nvSpPr>
        <p:spPr bwMode="auto">
          <a:xfrm>
            <a:off x="6168008" y="494116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15" name="TextBox 14">
            <a:extLst>
              <a:ext uri="{FF2B5EF4-FFF2-40B4-BE49-F238E27FC236}">
                <a16:creationId xmlns:a16="http://schemas.microsoft.com/office/drawing/2014/main" id="{C9BC2401-898C-4B71-B705-222C89E370C7}"/>
              </a:ext>
            </a:extLst>
          </p:cNvPr>
          <p:cNvSpPr txBox="1"/>
          <p:nvPr/>
        </p:nvSpPr>
        <p:spPr bwMode="auto">
          <a:xfrm>
            <a:off x="5735960" y="494116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1" name="TextBox 20">
            <a:extLst>
              <a:ext uri="{FF2B5EF4-FFF2-40B4-BE49-F238E27FC236}">
                <a16:creationId xmlns:a16="http://schemas.microsoft.com/office/drawing/2014/main" id="{6CEBD719-75A6-4621-8A83-5A5541452C24}"/>
              </a:ext>
            </a:extLst>
          </p:cNvPr>
          <p:cNvSpPr txBox="1"/>
          <p:nvPr/>
        </p:nvSpPr>
        <p:spPr bwMode="auto">
          <a:xfrm>
            <a:off x="5303912" y="541560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22" name="TextBox 21">
            <a:extLst>
              <a:ext uri="{FF2B5EF4-FFF2-40B4-BE49-F238E27FC236}">
                <a16:creationId xmlns:a16="http://schemas.microsoft.com/office/drawing/2014/main" id="{4CD71561-E20B-4804-9775-D0A6F773E767}"/>
              </a:ext>
            </a:extLst>
          </p:cNvPr>
          <p:cNvSpPr txBox="1"/>
          <p:nvPr/>
        </p:nvSpPr>
        <p:spPr bwMode="auto">
          <a:xfrm>
            <a:off x="6168008" y="541560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23" name="TextBox 22">
            <a:extLst>
              <a:ext uri="{FF2B5EF4-FFF2-40B4-BE49-F238E27FC236}">
                <a16:creationId xmlns:a16="http://schemas.microsoft.com/office/drawing/2014/main" id="{FA4885B9-ED1F-4CF3-9518-74E827A7D442}"/>
              </a:ext>
            </a:extLst>
          </p:cNvPr>
          <p:cNvSpPr txBox="1"/>
          <p:nvPr/>
        </p:nvSpPr>
        <p:spPr bwMode="auto">
          <a:xfrm>
            <a:off x="5735960" y="541560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pic>
        <p:nvPicPr>
          <p:cNvPr id="4" name="Picture 3">
            <a:extLst>
              <a:ext uri="{FF2B5EF4-FFF2-40B4-BE49-F238E27FC236}">
                <a16:creationId xmlns:a16="http://schemas.microsoft.com/office/drawing/2014/main" id="{80BA6045-0F61-460C-B311-EB26C4DFE9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28456" y="1844825"/>
            <a:ext cx="4363688" cy="2786357"/>
          </a:xfrm>
          <a:prstGeom prst="rect">
            <a:avLst/>
          </a:prstGeom>
        </p:spPr>
      </p:pic>
    </p:spTree>
    <p:extLst>
      <p:ext uri="{BB962C8B-B14F-4D97-AF65-F5344CB8AC3E}">
        <p14:creationId xmlns:p14="http://schemas.microsoft.com/office/powerpoint/2010/main" val="65741796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E-6 -7.40741E-7 L -0.1 -7.40741E-7 " pathEditMode="relative" rAng="0" ptsTypes="AA">
                                      <p:cBhvr>
                                        <p:cTn id="6" dur="1000" fill="hold"/>
                                        <p:tgtEl>
                                          <p:spTgt spid="4"/>
                                        </p:tgtEl>
                                        <p:attrNameLst>
                                          <p:attrName>ppt_x</p:attrName>
                                          <p:attrName>ppt_y</p:attrName>
                                        </p:attrNameLst>
                                      </p:cBhvr>
                                      <p:rCtr x="-5000" y="0"/>
                                    </p:animMotion>
                                  </p:childTnLst>
                                </p:cTn>
                              </p:par>
                              <p:par>
                                <p:cTn id="7" presetID="63" presetClass="path" presetSubtype="0" accel="50000" decel="50000" fill="hold" nodeType="withEffect">
                                  <p:stCondLst>
                                    <p:cond delay="0"/>
                                  </p:stCondLst>
                                  <p:childTnLst>
                                    <p:animMotion origin="layout" path="M -3.33333E-6 -7.40741E-7 L 0.1007 -7.40741E-7 " pathEditMode="relative" rAng="0" ptsTypes="AA">
                                      <p:cBhvr>
                                        <p:cTn id="8" dur="1000" fill="hold"/>
                                        <p:tgtEl>
                                          <p:spTgt spid="13"/>
                                        </p:tgtEl>
                                        <p:attrNameLst>
                                          <p:attrName>ppt_x</p:attrName>
                                          <p:attrName>ppt_y</p:attrName>
                                        </p:attrNameLst>
                                      </p:cBhvr>
                                      <p:rCtr x="5035"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xit" presetSubtype="0" fill="hold"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46223862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addends can be represented in any order. This is called the commutative law.</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61400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4B46237E-C45E-43F8-84D3-7CCE1126D74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1.5 Additive structures: introduction to aggregation and partitioning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82374989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1:4-1:6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932699"/>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1:4</a:t>
            </a:r>
          </a:p>
        </p:txBody>
      </p:sp>
      <p:sp>
        <p:nvSpPr>
          <p:cNvPr id="12" name="TextBox 11">
            <a:extLst>
              <a:ext uri="{FF2B5EF4-FFF2-40B4-BE49-F238E27FC236}">
                <a16:creationId xmlns:a16="http://schemas.microsoft.com/office/drawing/2014/main" id="{2C008F9E-CA29-415F-918E-DFE9CA136B78}"/>
              </a:ext>
            </a:extLst>
          </p:cNvPr>
          <p:cNvSpPr txBox="1"/>
          <p:nvPr/>
        </p:nvSpPr>
        <p:spPr bwMode="auto">
          <a:xfrm>
            <a:off x="4511824" y="5445225"/>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14" name="TextBox 13">
            <a:extLst>
              <a:ext uri="{FF2B5EF4-FFF2-40B4-BE49-F238E27FC236}">
                <a16:creationId xmlns:a16="http://schemas.microsoft.com/office/drawing/2014/main" id="{52B17E9B-779D-418E-8F9D-0CDF2B9A9B3C}"/>
              </a:ext>
            </a:extLst>
          </p:cNvPr>
          <p:cNvSpPr txBox="1"/>
          <p:nvPr/>
        </p:nvSpPr>
        <p:spPr bwMode="auto">
          <a:xfrm>
            <a:off x="6816080" y="5445225"/>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15" name="TextBox 14">
            <a:extLst>
              <a:ext uri="{FF2B5EF4-FFF2-40B4-BE49-F238E27FC236}">
                <a16:creationId xmlns:a16="http://schemas.microsoft.com/office/drawing/2014/main" id="{C9BC2401-898C-4B71-B705-222C89E370C7}"/>
              </a:ext>
            </a:extLst>
          </p:cNvPr>
          <p:cNvSpPr txBox="1"/>
          <p:nvPr/>
        </p:nvSpPr>
        <p:spPr bwMode="auto">
          <a:xfrm>
            <a:off x="5735960" y="5445225"/>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pic>
        <p:nvPicPr>
          <p:cNvPr id="9" name="Picture 8">
            <a:extLst>
              <a:ext uri="{FF2B5EF4-FFF2-40B4-BE49-F238E27FC236}">
                <a16:creationId xmlns:a16="http://schemas.microsoft.com/office/drawing/2014/main" id="{E4C06B7F-3B5D-4E9C-83AE-5973110AB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273231">
            <a:off x="5304373" y="1577713"/>
            <a:ext cx="3617679" cy="3126340"/>
          </a:xfrm>
          <a:prstGeom prst="rect">
            <a:avLst/>
          </a:prstGeom>
        </p:spPr>
      </p:pic>
      <p:pic>
        <p:nvPicPr>
          <p:cNvPr id="7" name="Picture 6">
            <a:extLst>
              <a:ext uri="{FF2B5EF4-FFF2-40B4-BE49-F238E27FC236}">
                <a16:creationId xmlns:a16="http://schemas.microsoft.com/office/drawing/2014/main" id="{3FF99A10-94F0-4966-806E-1503F0D30C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28502">
            <a:off x="3292629" y="1476673"/>
            <a:ext cx="3296723" cy="3241250"/>
          </a:xfrm>
          <a:prstGeom prst="rect">
            <a:avLst/>
          </a:prstGeom>
        </p:spPr>
      </p:pic>
    </p:spTree>
    <p:extLst>
      <p:ext uri="{BB962C8B-B14F-4D97-AF65-F5344CB8AC3E}">
        <p14:creationId xmlns:p14="http://schemas.microsoft.com/office/powerpoint/2010/main" val="80723741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580000">
                                      <p:cBhvr>
                                        <p:cTn id="17" dur="1000" fill="hold"/>
                                        <p:tgtEl>
                                          <p:spTgt spid="7"/>
                                        </p:tgtEl>
                                        <p:attrNameLst>
                                          <p:attrName>r</p:attrName>
                                        </p:attrNameLst>
                                      </p:cBhvr>
                                    </p:animRot>
                                  </p:childTnLst>
                                </p:cTn>
                              </p:par>
                              <p:par>
                                <p:cTn id="18" presetID="8" presetClass="emph" presetSubtype="0" fill="hold" nodeType="withEffect">
                                  <p:stCondLst>
                                    <p:cond delay="0"/>
                                  </p:stCondLst>
                                  <p:childTnLst>
                                    <p:animRot by="2580000">
                                      <p:cBhvr>
                                        <p:cTn id="19" dur="1000" fill="hold"/>
                                        <p:tgtEl>
                                          <p:spTgt spid="9"/>
                                        </p:tgtEl>
                                        <p:attrNameLst>
                                          <p:attrName>r</p:attrName>
                                        </p:attrNameLst>
                                      </p:cBhvr>
                                    </p:animRot>
                                  </p:childTnLst>
                                </p:cTn>
                              </p:par>
                              <p:par>
                                <p:cTn id="20" presetID="63" presetClass="path" presetSubtype="0" accel="50000" decel="50000" fill="hold" nodeType="withEffect">
                                  <p:stCondLst>
                                    <p:cond delay="0"/>
                                  </p:stCondLst>
                                  <p:childTnLst>
                                    <p:animMotion origin="layout" path="M 1.66667E-6 -3.7037E-7 L 0.20521 -3.7037E-7 " pathEditMode="relative" rAng="0" ptsTypes="AA">
                                      <p:cBhvr>
                                        <p:cTn id="21" dur="1000" fill="hold"/>
                                        <p:tgtEl>
                                          <p:spTgt spid="7"/>
                                        </p:tgtEl>
                                        <p:attrNameLst>
                                          <p:attrName>ppt_x</p:attrName>
                                          <p:attrName>ppt_y</p:attrName>
                                        </p:attrNameLst>
                                      </p:cBhvr>
                                      <p:rCtr x="10243" y="0"/>
                                    </p:animMotion>
                                  </p:childTnLst>
                                </p:cTn>
                              </p:par>
                              <p:par>
                                <p:cTn id="22" presetID="35" presetClass="path" presetSubtype="0" accel="50000" decel="50000" fill="hold" nodeType="withEffect">
                                  <p:stCondLst>
                                    <p:cond delay="0"/>
                                  </p:stCondLst>
                                  <p:childTnLst>
                                    <p:animMotion origin="layout" path="M -0.00087 -3.7037E-7 L -0.18281 -0.00486 " pathEditMode="relative" rAng="0" ptsTypes="AA">
                                      <p:cBhvr>
                                        <p:cTn id="23" dur="1000" fill="hold"/>
                                        <p:tgtEl>
                                          <p:spTgt spid="9"/>
                                        </p:tgtEl>
                                        <p:attrNameLst>
                                          <p:attrName>ppt_x</p:attrName>
                                          <p:attrName>ppt_y</p:attrName>
                                        </p:attrNameLst>
                                      </p:cBhvr>
                                      <p:rCtr x="-9097" y="-255"/>
                                    </p:animMotion>
                                  </p:childTnLst>
                                </p:cTn>
                              </p:par>
                              <p:par>
                                <p:cTn id="24" presetID="63" presetClass="path" presetSubtype="0" accel="50000" decel="50000" fill="hold" grpId="1" nodeType="withEffect">
                                  <p:stCondLst>
                                    <p:cond delay="0"/>
                                  </p:stCondLst>
                                  <p:childTnLst>
                                    <p:animMotion origin="layout" path="M 0 0 L 0.25 0 E" pathEditMode="relative" ptsTypes="">
                                      <p:cBhvr>
                                        <p:cTn id="25" dur="1000" fill="hold"/>
                                        <p:tgtEl>
                                          <p:spTgt spid="12"/>
                                        </p:tgtEl>
                                        <p:attrNameLst>
                                          <p:attrName>ppt_x</p:attrName>
                                          <p:attrName>ppt_y</p:attrName>
                                        </p:attrNameLst>
                                      </p:cBhvr>
                                    </p:animMotion>
                                  </p:childTnLst>
                                </p:cTn>
                              </p:par>
                              <p:par>
                                <p:cTn id="26" presetID="35" presetClass="path" presetSubtype="0" accel="50000" decel="50000" fill="hold" grpId="1" nodeType="withEffect">
                                  <p:stCondLst>
                                    <p:cond delay="0"/>
                                  </p:stCondLst>
                                  <p:childTnLst>
                                    <p:animMotion origin="layout" path="M 0 0 L -0.25 0 E" pathEditMode="relative" ptsTypes="">
                                      <p:cBhvr>
                                        <p:cTn id="27" dur="1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1:4</a:t>
            </a:r>
          </a:p>
        </p:txBody>
      </p:sp>
      <p:pic>
        <p:nvPicPr>
          <p:cNvPr id="4" name="Picture 3">
            <a:extLst>
              <a:ext uri="{FF2B5EF4-FFF2-40B4-BE49-F238E27FC236}">
                <a16:creationId xmlns:a16="http://schemas.microsoft.com/office/drawing/2014/main" id="{55623B69-0315-4819-9904-9931F7240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772816"/>
            <a:ext cx="6135088" cy="2813162"/>
          </a:xfrm>
          <a:prstGeom prst="rect">
            <a:avLst/>
          </a:prstGeom>
        </p:spPr>
      </p:pic>
      <p:sp>
        <p:nvSpPr>
          <p:cNvPr id="10" name="TextBox 9">
            <a:extLst>
              <a:ext uri="{FF2B5EF4-FFF2-40B4-BE49-F238E27FC236}">
                <a16:creationId xmlns:a16="http://schemas.microsoft.com/office/drawing/2014/main" id="{35439614-E0BB-470B-915B-158F9252EA0D}"/>
              </a:ext>
            </a:extLst>
          </p:cNvPr>
          <p:cNvSpPr txBox="1"/>
          <p:nvPr/>
        </p:nvSpPr>
        <p:spPr bwMode="auto">
          <a:xfrm>
            <a:off x="5303912" y="494116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11" name="TextBox 10">
            <a:extLst>
              <a:ext uri="{FF2B5EF4-FFF2-40B4-BE49-F238E27FC236}">
                <a16:creationId xmlns:a16="http://schemas.microsoft.com/office/drawing/2014/main" id="{B4B41A9E-86DA-4C7C-8C96-5AA514331B52}"/>
              </a:ext>
            </a:extLst>
          </p:cNvPr>
          <p:cNvSpPr txBox="1"/>
          <p:nvPr/>
        </p:nvSpPr>
        <p:spPr bwMode="auto">
          <a:xfrm>
            <a:off x="6168008" y="494116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3" name="TextBox 12">
            <a:extLst>
              <a:ext uri="{FF2B5EF4-FFF2-40B4-BE49-F238E27FC236}">
                <a16:creationId xmlns:a16="http://schemas.microsoft.com/office/drawing/2014/main" id="{9D75C6DA-167E-4799-944B-779A5A6207E3}"/>
              </a:ext>
            </a:extLst>
          </p:cNvPr>
          <p:cNvSpPr txBox="1"/>
          <p:nvPr/>
        </p:nvSpPr>
        <p:spPr bwMode="auto">
          <a:xfrm>
            <a:off x="5735960" y="494116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6" name="TextBox 15">
            <a:extLst>
              <a:ext uri="{FF2B5EF4-FFF2-40B4-BE49-F238E27FC236}">
                <a16:creationId xmlns:a16="http://schemas.microsoft.com/office/drawing/2014/main" id="{B3CB4D49-DB55-4E44-B162-5966A2F13923}"/>
              </a:ext>
            </a:extLst>
          </p:cNvPr>
          <p:cNvSpPr txBox="1"/>
          <p:nvPr/>
        </p:nvSpPr>
        <p:spPr bwMode="auto">
          <a:xfrm>
            <a:off x="5303912" y="541560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7" name="TextBox 16">
            <a:extLst>
              <a:ext uri="{FF2B5EF4-FFF2-40B4-BE49-F238E27FC236}">
                <a16:creationId xmlns:a16="http://schemas.microsoft.com/office/drawing/2014/main" id="{5CD62220-DF3D-478D-ABA9-BCD62D9D108C}"/>
              </a:ext>
            </a:extLst>
          </p:cNvPr>
          <p:cNvSpPr txBox="1"/>
          <p:nvPr/>
        </p:nvSpPr>
        <p:spPr bwMode="auto">
          <a:xfrm>
            <a:off x="6168008" y="541560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18" name="TextBox 17">
            <a:extLst>
              <a:ext uri="{FF2B5EF4-FFF2-40B4-BE49-F238E27FC236}">
                <a16:creationId xmlns:a16="http://schemas.microsoft.com/office/drawing/2014/main" id="{2DE48925-93E0-436F-9267-22EBC6039229}"/>
              </a:ext>
            </a:extLst>
          </p:cNvPr>
          <p:cNvSpPr txBox="1"/>
          <p:nvPr/>
        </p:nvSpPr>
        <p:spPr bwMode="auto">
          <a:xfrm>
            <a:off x="5735960" y="541560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55495875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1:6</a:t>
            </a:r>
          </a:p>
        </p:txBody>
      </p:sp>
      <p:pic>
        <p:nvPicPr>
          <p:cNvPr id="4" name="Picture 3">
            <a:extLst>
              <a:ext uri="{FF2B5EF4-FFF2-40B4-BE49-F238E27FC236}">
                <a16:creationId xmlns:a16="http://schemas.microsoft.com/office/drawing/2014/main" id="{A2F65FCA-8270-4D9E-9959-4C8D970EFE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50972" y="1274166"/>
            <a:ext cx="1468965" cy="1578770"/>
          </a:xfrm>
          <a:prstGeom prst="rect">
            <a:avLst/>
          </a:prstGeom>
        </p:spPr>
      </p:pic>
      <p:sp>
        <p:nvSpPr>
          <p:cNvPr id="10" name="TextBox 9">
            <a:extLst>
              <a:ext uri="{FF2B5EF4-FFF2-40B4-BE49-F238E27FC236}">
                <a16:creationId xmlns:a16="http://schemas.microsoft.com/office/drawing/2014/main" id="{8FC98F51-3768-4EAE-B6C9-5C5BB530D1ED}"/>
              </a:ext>
            </a:extLst>
          </p:cNvPr>
          <p:cNvSpPr txBox="1"/>
          <p:nvPr/>
        </p:nvSpPr>
        <p:spPr bwMode="auto">
          <a:xfrm>
            <a:off x="5447928" y="5094001"/>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1" name="TextBox 10">
            <a:extLst>
              <a:ext uri="{FF2B5EF4-FFF2-40B4-BE49-F238E27FC236}">
                <a16:creationId xmlns:a16="http://schemas.microsoft.com/office/drawing/2014/main" id="{635F122B-E0C4-4137-86CD-502D0A055535}"/>
              </a:ext>
            </a:extLst>
          </p:cNvPr>
          <p:cNvSpPr txBox="1"/>
          <p:nvPr/>
        </p:nvSpPr>
        <p:spPr bwMode="auto">
          <a:xfrm>
            <a:off x="6312024" y="5094001"/>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13" name="TextBox 12">
            <a:extLst>
              <a:ext uri="{FF2B5EF4-FFF2-40B4-BE49-F238E27FC236}">
                <a16:creationId xmlns:a16="http://schemas.microsoft.com/office/drawing/2014/main" id="{7F5226EA-2A28-47E0-AEA4-1B29E2247BAE}"/>
              </a:ext>
            </a:extLst>
          </p:cNvPr>
          <p:cNvSpPr txBox="1"/>
          <p:nvPr/>
        </p:nvSpPr>
        <p:spPr bwMode="auto">
          <a:xfrm>
            <a:off x="5879976" y="5094001"/>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2" name="Rectangle 41">
            <a:extLst>
              <a:ext uri="{FF2B5EF4-FFF2-40B4-BE49-F238E27FC236}">
                <a16:creationId xmlns:a16="http://schemas.microsoft.com/office/drawing/2014/main" id="{494588DE-AF9A-4038-BDD7-9BE16CF58A58}"/>
              </a:ext>
            </a:extLst>
          </p:cNvPr>
          <p:cNvSpPr/>
          <p:nvPr/>
        </p:nvSpPr>
        <p:spPr bwMode="auto">
          <a:xfrm>
            <a:off x="5515944" y="4912055"/>
            <a:ext cx="1584080" cy="6056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9" name="Picture 18">
            <a:extLst>
              <a:ext uri="{FF2B5EF4-FFF2-40B4-BE49-F238E27FC236}">
                <a16:creationId xmlns:a16="http://schemas.microsoft.com/office/drawing/2014/main" id="{DA0204E1-5B6A-4874-B5DF-649EB6181D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
          <a:stretch/>
        </p:blipFill>
        <p:spPr>
          <a:xfrm>
            <a:off x="5519936" y="1275418"/>
            <a:ext cx="936104" cy="1296144"/>
          </a:xfrm>
          <a:prstGeom prst="rect">
            <a:avLst/>
          </a:prstGeom>
        </p:spPr>
      </p:pic>
      <p:pic>
        <p:nvPicPr>
          <p:cNvPr id="20" name="Picture 19">
            <a:extLst>
              <a:ext uri="{FF2B5EF4-FFF2-40B4-BE49-F238E27FC236}">
                <a16:creationId xmlns:a16="http://schemas.microsoft.com/office/drawing/2014/main" id="{1845DC6D-8FCF-4A74-A076-730FEB8856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
          <a:stretch/>
        </p:blipFill>
        <p:spPr>
          <a:xfrm>
            <a:off x="6672064" y="1268760"/>
            <a:ext cx="1296144" cy="1584176"/>
          </a:xfrm>
          <a:prstGeom prst="rect">
            <a:avLst/>
          </a:prstGeom>
        </p:spPr>
      </p:pic>
      <p:pic>
        <p:nvPicPr>
          <p:cNvPr id="21" name="Picture 20">
            <a:extLst>
              <a:ext uri="{FF2B5EF4-FFF2-40B4-BE49-F238E27FC236}">
                <a16:creationId xmlns:a16="http://schemas.microsoft.com/office/drawing/2014/main" id="{BCFEF829-C6BA-441C-A254-9EFA53F01AD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828"/>
          <a:stretch/>
        </p:blipFill>
        <p:spPr>
          <a:xfrm>
            <a:off x="7248128" y="2780928"/>
            <a:ext cx="936104" cy="1296144"/>
          </a:xfrm>
          <a:prstGeom prst="teardrop">
            <a:avLst/>
          </a:prstGeom>
        </p:spPr>
      </p:pic>
      <p:pic>
        <p:nvPicPr>
          <p:cNvPr id="22" name="Picture 21">
            <a:extLst>
              <a:ext uri="{FF2B5EF4-FFF2-40B4-BE49-F238E27FC236}">
                <a16:creationId xmlns:a16="http://schemas.microsoft.com/office/drawing/2014/main" id="{4745E57C-B0E4-4351-AD02-B4834F3FABE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12024" y="3075618"/>
            <a:ext cx="864096" cy="1152128"/>
          </a:xfrm>
          <a:prstGeom prst="rect">
            <a:avLst/>
          </a:prstGeom>
        </p:spPr>
      </p:pic>
      <p:pic>
        <p:nvPicPr>
          <p:cNvPr id="23" name="Picture 22">
            <a:extLst>
              <a:ext uri="{FF2B5EF4-FFF2-40B4-BE49-F238E27FC236}">
                <a16:creationId xmlns:a16="http://schemas.microsoft.com/office/drawing/2014/main" id="{47BC6A66-9B3A-4FFC-8A05-61BAD4DCF05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935"/>
          <a:stretch/>
        </p:blipFill>
        <p:spPr>
          <a:xfrm>
            <a:off x="4904636" y="3006264"/>
            <a:ext cx="1296144" cy="1646872"/>
          </a:xfrm>
          <a:prstGeom prst="rect">
            <a:avLst/>
          </a:prstGeom>
        </p:spPr>
      </p:pic>
      <p:pic>
        <p:nvPicPr>
          <p:cNvPr id="24" name="Picture 23">
            <a:extLst>
              <a:ext uri="{FF2B5EF4-FFF2-40B4-BE49-F238E27FC236}">
                <a16:creationId xmlns:a16="http://schemas.microsoft.com/office/drawing/2014/main" id="{9522BA5A-6C61-4EB7-BD53-C16BF5BDC57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11736" y="2859594"/>
            <a:ext cx="892901" cy="1152128"/>
          </a:xfrm>
          <a:prstGeom prst="rect">
            <a:avLst/>
          </a:prstGeom>
        </p:spPr>
      </p:pic>
      <p:sp>
        <p:nvSpPr>
          <p:cNvPr id="41" name="Rectangle 40">
            <a:extLst>
              <a:ext uri="{FF2B5EF4-FFF2-40B4-BE49-F238E27FC236}">
                <a16:creationId xmlns:a16="http://schemas.microsoft.com/office/drawing/2014/main" id="{197C1BCC-1305-401E-BE42-4C87D4CA4960}"/>
              </a:ext>
            </a:extLst>
          </p:cNvPr>
          <p:cNvSpPr/>
          <p:nvPr/>
        </p:nvSpPr>
        <p:spPr bwMode="auto">
          <a:xfrm>
            <a:off x="3861842" y="4881935"/>
            <a:ext cx="1584080" cy="6056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TextBox 24">
            <a:extLst>
              <a:ext uri="{FF2B5EF4-FFF2-40B4-BE49-F238E27FC236}">
                <a16:creationId xmlns:a16="http://schemas.microsoft.com/office/drawing/2014/main" id="{FB98A53A-DC0A-4630-BFE1-1F83532ADB7B}"/>
              </a:ext>
            </a:extLst>
          </p:cNvPr>
          <p:cNvSpPr txBox="1"/>
          <p:nvPr/>
        </p:nvSpPr>
        <p:spPr bwMode="auto">
          <a:xfrm>
            <a:off x="5448000" y="5094001"/>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26" name="TextBox 25">
            <a:extLst>
              <a:ext uri="{FF2B5EF4-FFF2-40B4-BE49-F238E27FC236}">
                <a16:creationId xmlns:a16="http://schemas.microsoft.com/office/drawing/2014/main" id="{6FF4C512-FCA1-4C2F-B9FD-D6FDC949EB43}"/>
              </a:ext>
            </a:extLst>
          </p:cNvPr>
          <p:cNvSpPr txBox="1"/>
          <p:nvPr/>
        </p:nvSpPr>
        <p:spPr bwMode="auto">
          <a:xfrm>
            <a:off x="6312000" y="5094001"/>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27" name="TextBox 26">
            <a:extLst>
              <a:ext uri="{FF2B5EF4-FFF2-40B4-BE49-F238E27FC236}">
                <a16:creationId xmlns:a16="http://schemas.microsoft.com/office/drawing/2014/main" id="{1240027E-E426-4EEE-BA8B-AEFE7EDA345A}"/>
              </a:ext>
            </a:extLst>
          </p:cNvPr>
          <p:cNvSpPr txBox="1"/>
          <p:nvPr/>
        </p:nvSpPr>
        <p:spPr bwMode="auto">
          <a:xfrm>
            <a:off x="5880000" y="5094001"/>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0" name="Rectangle 39">
            <a:extLst>
              <a:ext uri="{FF2B5EF4-FFF2-40B4-BE49-F238E27FC236}">
                <a16:creationId xmlns:a16="http://schemas.microsoft.com/office/drawing/2014/main" id="{2F722F28-2E85-4574-B11F-64A2A3DEC8AA}"/>
              </a:ext>
            </a:extLst>
          </p:cNvPr>
          <p:cNvSpPr/>
          <p:nvPr/>
        </p:nvSpPr>
        <p:spPr bwMode="auto">
          <a:xfrm>
            <a:off x="5445922" y="4898168"/>
            <a:ext cx="1584080" cy="6056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8" name="TextBox 27">
            <a:extLst>
              <a:ext uri="{FF2B5EF4-FFF2-40B4-BE49-F238E27FC236}">
                <a16:creationId xmlns:a16="http://schemas.microsoft.com/office/drawing/2014/main" id="{C7ED5995-8C95-40A2-B0FB-1D776761D592}"/>
              </a:ext>
            </a:extLst>
          </p:cNvPr>
          <p:cNvSpPr txBox="1"/>
          <p:nvPr/>
        </p:nvSpPr>
        <p:spPr bwMode="auto">
          <a:xfrm>
            <a:off x="5447928" y="508518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29" name="TextBox 28">
            <a:extLst>
              <a:ext uri="{FF2B5EF4-FFF2-40B4-BE49-F238E27FC236}">
                <a16:creationId xmlns:a16="http://schemas.microsoft.com/office/drawing/2014/main" id="{3FD9B9E8-8F4D-4318-AE33-4FB9A04E0109}"/>
              </a:ext>
            </a:extLst>
          </p:cNvPr>
          <p:cNvSpPr txBox="1"/>
          <p:nvPr/>
        </p:nvSpPr>
        <p:spPr bwMode="auto">
          <a:xfrm>
            <a:off x="6311928" y="508518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30" name="TextBox 29">
            <a:extLst>
              <a:ext uri="{FF2B5EF4-FFF2-40B4-BE49-F238E27FC236}">
                <a16:creationId xmlns:a16="http://schemas.microsoft.com/office/drawing/2014/main" id="{BC250D42-B620-4127-A2A0-76D0844448ED}"/>
              </a:ext>
            </a:extLst>
          </p:cNvPr>
          <p:cNvSpPr txBox="1"/>
          <p:nvPr/>
        </p:nvSpPr>
        <p:spPr bwMode="auto">
          <a:xfrm>
            <a:off x="5879928" y="508518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 name="Rectangle 4">
            <a:extLst>
              <a:ext uri="{FF2B5EF4-FFF2-40B4-BE49-F238E27FC236}">
                <a16:creationId xmlns:a16="http://schemas.microsoft.com/office/drawing/2014/main" id="{EBB30E77-1E8C-426B-9105-8A26623493E4}"/>
              </a:ext>
            </a:extLst>
          </p:cNvPr>
          <p:cNvSpPr/>
          <p:nvPr/>
        </p:nvSpPr>
        <p:spPr bwMode="auto">
          <a:xfrm>
            <a:off x="5303961" y="4911552"/>
            <a:ext cx="1584080" cy="6056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1" name="TextBox 30">
            <a:extLst>
              <a:ext uri="{FF2B5EF4-FFF2-40B4-BE49-F238E27FC236}">
                <a16:creationId xmlns:a16="http://schemas.microsoft.com/office/drawing/2014/main" id="{AA1A6357-60A8-4A47-A59C-7C73BFB182CE}"/>
              </a:ext>
            </a:extLst>
          </p:cNvPr>
          <p:cNvSpPr txBox="1"/>
          <p:nvPr/>
        </p:nvSpPr>
        <p:spPr bwMode="auto">
          <a:xfrm>
            <a:off x="5447928" y="508518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32" name="TextBox 31">
            <a:extLst>
              <a:ext uri="{FF2B5EF4-FFF2-40B4-BE49-F238E27FC236}">
                <a16:creationId xmlns:a16="http://schemas.microsoft.com/office/drawing/2014/main" id="{41C14C24-900D-44BA-957B-74CA3006427E}"/>
              </a:ext>
            </a:extLst>
          </p:cNvPr>
          <p:cNvSpPr txBox="1"/>
          <p:nvPr/>
        </p:nvSpPr>
        <p:spPr bwMode="auto">
          <a:xfrm>
            <a:off x="6311928" y="508518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33" name="TextBox 32">
            <a:extLst>
              <a:ext uri="{FF2B5EF4-FFF2-40B4-BE49-F238E27FC236}">
                <a16:creationId xmlns:a16="http://schemas.microsoft.com/office/drawing/2014/main" id="{37E115FF-7A01-496A-B3F9-0D3B07241763}"/>
              </a:ext>
            </a:extLst>
          </p:cNvPr>
          <p:cNvSpPr txBox="1"/>
          <p:nvPr/>
        </p:nvSpPr>
        <p:spPr bwMode="auto">
          <a:xfrm>
            <a:off x="5879928" y="508518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4" name="TextBox 33">
            <a:extLst>
              <a:ext uri="{FF2B5EF4-FFF2-40B4-BE49-F238E27FC236}">
                <a16:creationId xmlns:a16="http://schemas.microsoft.com/office/drawing/2014/main" id="{52B2A6B1-DF7E-4335-A0D2-C9E60BC3163A}"/>
              </a:ext>
            </a:extLst>
          </p:cNvPr>
          <p:cNvSpPr txBox="1"/>
          <p:nvPr/>
        </p:nvSpPr>
        <p:spPr bwMode="auto">
          <a:xfrm>
            <a:off x="5447928" y="5487616"/>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35" name="TextBox 34">
            <a:extLst>
              <a:ext uri="{FF2B5EF4-FFF2-40B4-BE49-F238E27FC236}">
                <a16:creationId xmlns:a16="http://schemas.microsoft.com/office/drawing/2014/main" id="{3924232F-C425-41D8-8D8C-2193FC58F079}"/>
              </a:ext>
            </a:extLst>
          </p:cNvPr>
          <p:cNvSpPr txBox="1"/>
          <p:nvPr/>
        </p:nvSpPr>
        <p:spPr bwMode="auto">
          <a:xfrm>
            <a:off x="6311928" y="5487616"/>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36" name="TextBox 35">
            <a:extLst>
              <a:ext uri="{FF2B5EF4-FFF2-40B4-BE49-F238E27FC236}">
                <a16:creationId xmlns:a16="http://schemas.microsoft.com/office/drawing/2014/main" id="{AC996993-3383-41DE-8AFA-9FA613BC5A02}"/>
              </a:ext>
            </a:extLst>
          </p:cNvPr>
          <p:cNvSpPr txBox="1"/>
          <p:nvPr/>
        </p:nvSpPr>
        <p:spPr bwMode="auto">
          <a:xfrm>
            <a:off x="5879928" y="5487616"/>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7" name="TextBox 36">
            <a:extLst>
              <a:ext uri="{FF2B5EF4-FFF2-40B4-BE49-F238E27FC236}">
                <a16:creationId xmlns:a16="http://schemas.microsoft.com/office/drawing/2014/main" id="{33EF7881-7681-4F54-A128-E3294BEAC479}"/>
              </a:ext>
            </a:extLst>
          </p:cNvPr>
          <p:cNvSpPr txBox="1"/>
          <p:nvPr/>
        </p:nvSpPr>
        <p:spPr bwMode="auto">
          <a:xfrm>
            <a:off x="5447928" y="5919664"/>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38" name="TextBox 37">
            <a:extLst>
              <a:ext uri="{FF2B5EF4-FFF2-40B4-BE49-F238E27FC236}">
                <a16:creationId xmlns:a16="http://schemas.microsoft.com/office/drawing/2014/main" id="{2CCF08FC-502D-4CEA-8BDD-6965AD112AD1}"/>
              </a:ext>
            </a:extLst>
          </p:cNvPr>
          <p:cNvSpPr txBox="1"/>
          <p:nvPr/>
        </p:nvSpPr>
        <p:spPr bwMode="auto">
          <a:xfrm>
            <a:off x="6311928" y="5919664"/>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39" name="TextBox 38">
            <a:extLst>
              <a:ext uri="{FF2B5EF4-FFF2-40B4-BE49-F238E27FC236}">
                <a16:creationId xmlns:a16="http://schemas.microsoft.com/office/drawing/2014/main" id="{42676C28-C90B-44BF-A40A-567D19818950}"/>
              </a:ext>
            </a:extLst>
          </p:cNvPr>
          <p:cNvSpPr txBox="1"/>
          <p:nvPr/>
        </p:nvSpPr>
        <p:spPr bwMode="auto">
          <a:xfrm>
            <a:off x="5879928" y="5919664"/>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40629344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2"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1000"/>
                            </p:stCondLst>
                            <p:childTnLst>
                              <p:par>
                                <p:cTn id="54" presetID="10" presetClass="exit" presetSubtype="0" fill="hold" grpId="3" nodeType="after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childTnLst>
                          </p:cTn>
                        </p:par>
                        <p:par>
                          <p:cTn id="72" fill="hold">
                            <p:stCondLst>
                              <p:cond delay="1500"/>
                            </p:stCondLst>
                            <p:childTnLst>
                              <p:par>
                                <p:cTn id="73" presetID="10" presetClass="entr" presetSubtype="0" fill="hold" grpId="4"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par>
                                <p:cTn id="76" presetID="10"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par>
                                <p:cTn id="85" presetID="10" presetClass="entr" presetSubtype="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par>
                                <p:cTn id="88" presetID="10" presetClass="entr" presetSubtype="0"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childTnLst>
                          </p:cTn>
                        </p:par>
                        <p:par>
                          <p:cTn id="91" fill="hold">
                            <p:stCondLst>
                              <p:cond delay="2000"/>
                            </p:stCondLst>
                            <p:childTnLst>
                              <p:par>
                                <p:cTn id="92" presetID="10" presetClass="exit" presetSubtype="0" fill="hold" grpId="5" nodeType="afterEffect">
                                  <p:stCondLst>
                                    <p:cond delay="0"/>
                                  </p:stCondLst>
                                  <p:childTnLst>
                                    <p:animEffect transition="out" filter="fade">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9"/>
                                        </p:tgtEl>
                                      </p:cBhvr>
                                    </p:animEffect>
                                    <p:set>
                                      <p:cBhvr>
                                        <p:cTn id="103" dur="1" fill="hold">
                                          <p:stCondLst>
                                            <p:cond delay="499"/>
                                          </p:stCondLst>
                                        </p:cTn>
                                        <p:tgtEl>
                                          <p:spTgt spid="1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20"/>
                                        </p:tgtEl>
                                      </p:cBhvr>
                                    </p:animEffect>
                                    <p:set>
                                      <p:cBhvr>
                                        <p:cTn id="106" dur="1" fill="hold">
                                          <p:stCondLst>
                                            <p:cond delay="499"/>
                                          </p:stCondLst>
                                        </p:cTn>
                                        <p:tgtEl>
                                          <p:spTgt spid="20"/>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1"/>
                                        </p:tgtEl>
                                      </p:cBhvr>
                                    </p:animEffect>
                                    <p:set>
                                      <p:cBhvr>
                                        <p:cTn id="109" dur="1" fill="hold">
                                          <p:stCondLst>
                                            <p:cond delay="499"/>
                                          </p:stCondLst>
                                        </p:cTn>
                                        <p:tgtEl>
                                          <p:spTgt spid="21"/>
                                        </p:tgtEl>
                                        <p:attrNameLst>
                                          <p:attrName>style.visibility</p:attrName>
                                        </p:attrNameLst>
                                      </p:cBhvr>
                                      <p:to>
                                        <p:strVal val="hidden"/>
                                      </p:to>
                                    </p:set>
                                  </p:childTnLst>
                                </p:cTn>
                              </p:par>
                            </p:childTnLst>
                          </p:cTn>
                        </p:par>
                        <p:par>
                          <p:cTn id="110" fill="hold">
                            <p:stCondLst>
                              <p:cond delay="2500"/>
                            </p:stCondLst>
                            <p:childTnLst>
                              <p:par>
                                <p:cTn id="111" presetID="10" presetClass="entr" presetSubtype="0" fill="hold" grpId="6" nodeType="after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fade">
                                      <p:cBhvr>
                                        <p:cTn id="113" dur="500"/>
                                        <p:tgtEl>
                                          <p:spTgt spid="10"/>
                                        </p:tgtEl>
                                      </p:cBhvr>
                                    </p:animEffect>
                                  </p:childTnLst>
                                </p:cTn>
                              </p:par>
                              <p:par>
                                <p:cTn id="114" presetID="10" presetClass="entr" presetSubtype="0"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par>
                                <p:cTn id="117" presetID="10" presetClass="entr" presetSubtype="0"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500"/>
                                        <p:tgtEl>
                                          <p:spTgt spid="23"/>
                                        </p:tgtEl>
                                      </p:cBhvr>
                                    </p:animEffect>
                                  </p:childTnLst>
                                </p:cTn>
                              </p:par>
                              <p:par>
                                <p:cTn id="120" presetID="10" presetClass="entr" presetSubtype="0" fill="hold" nodeType="with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500"/>
                                        <p:tgtEl>
                                          <p:spTgt spid="19"/>
                                        </p:tgtEl>
                                      </p:cBhvr>
                                    </p:animEffect>
                                  </p:childTnLst>
                                </p:cTn>
                              </p:par>
                              <p:par>
                                <p:cTn id="123" presetID="10" presetClass="entr" presetSubtype="0" fill="hold"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500"/>
                                        <p:tgtEl>
                                          <p:spTgt spid="20"/>
                                        </p:tgtEl>
                                      </p:cBhvr>
                                    </p:animEffect>
                                  </p:child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1" nodeType="clickEffect">
                                  <p:stCondLst>
                                    <p:cond delay="0"/>
                                  </p:stCondLst>
                                  <p:childTnLst>
                                    <p:animEffect transition="out" filter="fade">
                                      <p:cBhvr>
                                        <p:cTn id="132" dur="500"/>
                                        <p:tgtEl>
                                          <p:spTgt spid="11"/>
                                        </p:tgtEl>
                                      </p:cBhvr>
                                    </p:animEffect>
                                    <p:set>
                                      <p:cBhvr>
                                        <p:cTn id="133" dur="1" fill="hold">
                                          <p:stCondLst>
                                            <p:cond delay="499"/>
                                          </p:stCondLst>
                                        </p:cTn>
                                        <p:tgtEl>
                                          <p:spTgt spid="11"/>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4"/>
                                        </p:tgtEl>
                                      </p:cBhvr>
                                    </p:animEffect>
                                    <p:set>
                                      <p:cBhvr>
                                        <p:cTn id="136" dur="1" fill="hold">
                                          <p:stCondLst>
                                            <p:cond delay="499"/>
                                          </p:stCondLst>
                                        </p:cTn>
                                        <p:tgtEl>
                                          <p:spTgt spid="4"/>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22"/>
                                        </p:tgtEl>
                                      </p:cBhvr>
                                    </p:animEffect>
                                    <p:set>
                                      <p:cBhvr>
                                        <p:cTn id="139" dur="1" fill="hold">
                                          <p:stCondLst>
                                            <p:cond delay="499"/>
                                          </p:stCondLst>
                                        </p:cTn>
                                        <p:tgtEl>
                                          <p:spTgt spid="22"/>
                                        </p:tgtEl>
                                        <p:attrNameLst>
                                          <p:attrName>style.visibility</p:attrName>
                                        </p:attrNameLst>
                                      </p:cBhvr>
                                      <p:to>
                                        <p:strVal val="hidden"/>
                                      </p:to>
                                    </p:set>
                                  </p:childTnLst>
                                </p:cTn>
                              </p:par>
                            </p:childTnLst>
                          </p:cTn>
                        </p:par>
                        <p:par>
                          <p:cTn id="140" fill="hold">
                            <p:stCondLst>
                              <p:cond delay="500"/>
                            </p:stCondLst>
                            <p:childTnLst>
                              <p:par>
                                <p:cTn id="141" presetID="10" presetClass="entr" presetSubtype="0" fill="hold" grpId="2" nodeType="after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par>
                                <p:cTn id="144" presetID="10" presetClass="entr" presetSubtype="0"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Effect transition="in" filter="fade">
                                      <p:cBhvr>
                                        <p:cTn id="146" dur="500"/>
                                        <p:tgtEl>
                                          <p:spTgt spid="4"/>
                                        </p:tgtEl>
                                      </p:cBhvr>
                                    </p:animEffect>
                                  </p:childTnLst>
                                </p:cTn>
                              </p:par>
                              <p:par>
                                <p:cTn id="147" presetID="10" presetClass="entr" presetSubtype="0" fill="hold" nodeType="withEffect">
                                  <p:stCondLst>
                                    <p:cond delay="0"/>
                                  </p:stCondLst>
                                  <p:childTnLst>
                                    <p:set>
                                      <p:cBhvr>
                                        <p:cTn id="148" dur="1" fill="hold">
                                          <p:stCondLst>
                                            <p:cond delay="0"/>
                                          </p:stCondLst>
                                        </p:cTn>
                                        <p:tgtEl>
                                          <p:spTgt spid="22"/>
                                        </p:tgtEl>
                                        <p:attrNameLst>
                                          <p:attrName>style.visibility</p:attrName>
                                        </p:attrNameLst>
                                      </p:cBhvr>
                                      <p:to>
                                        <p:strVal val="visible"/>
                                      </p:to>
                                    </p:set>
                                    <p:animEffect transition="in" filter="fade">
                                      <p:cBhvr>
                                        <p:cTn id="149" dur="500"/>
                                        <p:tgtEl>
                                          <p:spTgt spid="22"/>
                                        </p:tgtEl>
                                      </p:cBhvr>
                                    </p:animEffect>
                                  </p:childTnLst>
                                </p:cTn>
                              </p:par>
                            </p:childTnLst>
                          </p:cTn>
                        </p:par>
                        <p:par>
                          <p:cTn id="150" fill="hold">
                            <p:stCondLst>
                              <p:cond delay="1000"/>
                            </p:stCondLst>
                            <p:childTnLst>
                              <p:par>
                                <p:cTn id="151" presetID="10" presetClass="exit" presetSubtype="0" fill="hold" grpId="3" nodeType="afterEffect">
                                  <p:stCondLst>
                                    <p:cond delay="0"/>
                                  </p:stCondLst>
                                  <p:childTnLst>
                                    <p:animEffect transition="out" filter="fade">
                                      <p:cBhvr>
                                        <p:cTn id="152" dur="500"/>
                                        <p:tgtEl>
                                          <p:spTgt spid="11"/>
                                        </p:tgtEl>
                                      </p:cBhvr>
                                    </p:animEffect>
                                    <p:set>
                                      <p:cBhvr>
                                        <p:cTn id="153" dur="1" fill="hold">
                                          <p:stCondLst>
                                            <p:cond delay="499"/>
                                          </p:stCondLst>
                                        </p:cTn>
                                        <p:tgtEl>
                                          <p:spTgt spid="11"/>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4"/>
                                        </p:tgtEl>
                                      </p:cBhvr>
                                    </p:animEffect>
                                    <p:set>
                                      <p:cBhvr>
                                        <p:cTn id="156" dur="1" fill="hold">
                                          <p:stCondLst>
                                            <p:cond delay="499"/>
                                          </p:stCondLst>
                                        </p:cTn>
                                        <p:tgtEl>
                                          <p:spTgt spid="4"/>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22"/>
                                        </p:tgtEl>
                                      </p:cBhvr>
                                    </p:animEffect>
                                    <p:set>
                                      <p:cBhvr>
                                        <p:cTn id="159" dur="1" fill="hold">
                                          <p:stCondLst>
                                            <p:cond delay="499"/>
                                          </p:stCondLst>
                                        </p:cTn>
                                        <p:tgtEl>
                                          <p:spTgt spid="22"/>
                                        </p:tgtEl>
                                        <p:attrNameLst>
                                          <p:attrName>style.visibility</p:attrName>
                                        </p:attrNameLst>
                                      </p:cBhvr>
                                      <p:to>
                                        <p:strVal val="hidden"/>
                                      </p:to>
                                    </p:set>
                                  </p:childTnLst>
                                </p:cTn>
                              </p:par>
                            </p:childTnLst>
                          </p:cTn>
                        </p:par>
                        <p:par>
                          <p:cTn id="160" fill="hold">
                            <p:stCondLst>
                              <p:cond delay="1500"/>
                            </p:stCondLst>
                            <p:childTnLst>
                              <p:par>
                                <p:cTn id="161" presetID="10" presetClass="entr" presetSubtype="0" fill="hold" grpId="4" nodeType="afterEffect">
                                  <p:stCondLst>
                                    <p:cond delay="0"/>
                                  </p:stCondLst>
                                  <p:childTnLst>
                                    <p:set>
                                      <p:cBhvr>
                                        <p:cTn id="162" dur="1" fill="hold">
                                          <p:stCondLst>
                                            <p:cond delay="0"/>
                                          </p:stCondLst>
                                        </p:cTn>
                                        <p:tgtEl>
                                          <p:spTgt spid="11"/>
                                        </p:tgtEl>
                                        <p:attrNameLst>
                                          <p:attrName>style.visibility</p:attrName>
                                        </p:attrNameLst>
                                      </p:cBhvr>
                                      <p:to>
                                        <p:strVal val="visible"/>
                                      </p:to>
                                    </p:set>
                                    <p:animEffect transition="in" filter="fade">
                                      <p:cBhvr>
                                        <p:cTn id="163" dur="500"/>
                                        <p:tgtEl>
                                          <p:spTgt spid="11"/>
                                        </p:tgtEl>
                                      </p:cBhvr>
                                    </p:animEffect>
                                  </p:childTnLst>
                                </p:cTn>
                              </p:par>
                              <p:par>
                                <p:cTn id="164" presetID="10" presetClass="entr" presetSubtype="0" fill="hold" nodeType="withEffect">
                                  <p:stCondLst>
                                    <p:cond delay="0"/>
                                  </p:stCondLst>
                                  <p:childTnLst>
                                    <p:set>
                                      <p:cBhvr>
                                        <p:cTn id="165" dur="1" fill="hold">
                                          <p:stCondLst>
                                            <p:cond delay="0"/>
                                          </p:stCondLst>
                                        </p:cTn>
                                        <p:tgtEl>
                                          <p:spTgt spid="4"/>
                                        </p:tgtEl>
                                        <p:attrNameLst>
                                          <p:attrName>style.visibility</p:attrName>
                                        </p:attrNameLst>
                                      </p:cBhvr>
                                      <p:to>
                                        <p:strVal val="visible"/>
                                      </p:to>
                                    </p:set>
                                    <p:animEffect transition="in" filter="fade">
                                      <p:cBhvr>
                                        <p:cTn id="166" dur="500"/>
                                        <p:tgtEl>
                                          <p:spTgt spid="4"/>
                                        </p:tgtEl>
                                      </p:cBhvr>
                                    </p:animEffect>
                                  </p:childTnLst>
                                </p:cTn>
                              </p:par>
                              <p:par>
                                <p:cTn id="167" presetID="10" presetClass="entr" presetSubtype="0" fill="hold" nodeType="withEffect">
                                  <p:stCondLst>
                                    <p:cond delay="0"/>
                                  </p:stCondLst>
                                  <p:childTnLst>
                                    <p:set>
                                      <p:cBhvr>
                                        <p:cTn id="168" dur="1" fill="hold">
                                          <p:stCondLst>
                                            <p:cond delay="0"/>
                                          </p:stCondLst>
                                        </p:cTn>
                                        <p:tgtEl>
                                          <p:spTgt spid="22"/>
                                        </p:tgtEl>
                                        <p:attrNameLst>
                                          <p:attrName>style.visibility</p:attrName>
                                        </p:attrNameLst>
                                      </p:cBhvr>
                                      <p:to>
                                        <p:strVal val="visible"/>
                                      </p:to>
                                    </p:set>
                                    <p:animEffect transition="in" filter="fade">
                                      <p:cBhvr>
                                        <p:cTn id="169" dur="500"/>
                                        <p:tgtEl>
                                          <p:spTgt spid="22"/>
                                        </p:tgtEl>
                                      </p:cBhvr>
                                    </p:animEffect>
                                  </p:childTnLst>
                                </p:cTn>
                              </p:par>
                            </p:childTnLst>
                          </p:cTn>
                        </p:par>
                        <p:par>
                          <p:cTn id="170" fill="hold">
                            <p:stCondLst>
                              <p:cond delay="2000"/>
                            </p:stCondLst>
                            <p:childTnLst>
                              <p:par>
                                <p:cTn id="171" presetID="10" presetClass="exit" presetSubtype="0" fill="hold" grpId="5" nodeType="afterEffect">
                                  <p:stCondLst>
                                    <p:cond delay="0"/>
                                  </p:stCondLst>
                                  <p:childTnLst>
                                    <p:animEffect transition="out" filter="fade">
                                      <p:cBhvr>
                                        <p:cTn id="172" dur="500"/>
                                        <p:tgtEl>
                                          <p:spTgt spid="11"/>
                                        </p:tgtEl>
                                      </p:cBhvr>
                                    </p:animEffect>
                                    <p:set>
                                      <p:cBhvr>
                                        <p:cTn id="173" dur="1" fill="hold">
                                          <p:stCondLst>
                                            <p:cond delay="499"/>
                                          </p:stCondLst>
                                        </p:cTn>
                                        <p:tgtEl>
                                          <p:spTgt spid="11"/>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4"/>
                                        </p:tgtEl>
                                      </p:cBhvr>
                                    </p:animEffect>
                                    <p:set>
                                      <p:cBhvr>
                                        <p:cTn id="176" dur="1" fill="hold">
                                          <p:stCondLst>
                                            <p:cond delay="499"/>
                                          </p:stCondLst>
                                        </p:cTn>
                                        <p:tgtEl>
                                          <p:spTgt spid="4"/>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22"/>
                                        </p:tgtEl>
                                      </p:cBhvr>
                                    </p:animEffect>
                                    <p:set>
                                      <p:cBhvr>
                                        <p:cTn id="179" dur="1" fill="hold">
                                          <p:stCondLst>
                                            <p:cond delay="499"/>
                                          </p:stCondLst>
                                        </p:cTn>
                                        <p:tgtEl>
                                          <p:spTgt spid="22"/>
                                        </p:tgtEl>
                                        <p:attrNameLst>
                                          <p:attrName>style.visibility</p:attrName>
                                        </p:attrNameLst>
                                      </p:cBhvr>
                                      <p:to>
                                        <p:strVal val="hidden"/>
                                      </p:to>
                                    </p:set>
                                  </p:childTnLst>
                                </p:cTn>
                              </p:par>
                            </p:childTnLst>
                          </p:cTn>
                        </p:par>
                        <p:par>
                          <p:cTn id="180" fill="hold">
                            <p:stCondLst>
                              <p:cond delay="2500"/>
                            </p:stCondLst>
                            <p:childTnLst>
                              <p:par>
                                <p:cTn id="181" presetID="10" presetClass="entr" presetSubtype="0" fill="hold" grpId="6" nodeType="afterEffect">
                                  <p:stCondLst>
                                    <p:cond delay="0"/>
                                  </p:stCondLst>
                                  <p:childTnLst>
                                    <p:set>
                                      <p:cBhvr>
                                        <p:cTn id="182" dur="1" fill="hold">
                                          <p:stCondLst>
                                            <p:cond delay="0"/>
                                          </p:stCondLst>
                                        </p:cTn>
                                        <p:tgtEl>
                                          <p:spTgt spid="11"/>
                                        </p:tgtEl>
                                        <p:attrNameLst>
                                          <p:attrName>style.visibility</p:attrName>
                                        </p:attrNameLst>
                                      </p:cBhvr>
                                      <p:to>
                                        <p:strVal val="visible"/>
                                      </p:to>
                                    </p:set>
                                    <p:animEffect transition="in" filter="fade">
                                      <p:cBhvr>
                                        <p:cTn id="183" dur="500"/>
                                        <p:tgtEl>
                                          <p:spTgt spid="11"/>
                                        </p:tgtEl>
                                      </p:cBhvr>
                                    </p:animEffect>
                                  </p:childTnLst>
                                </p:cTn>
                              </p:par>
                              <p:par>
                                <p:cTn id="184" presetID="10" presetClass="entr" presetSubtype="0" fill="hold" nodeType="withEffect">
                                  <p:stCondLst>
                                    <p:cond delay="0"/>
                                  </p:stCondLst>
                                  <p:childTnLst>
                                    <p:set>
                                      <p:cBhvr>
                                        <p:cTn id="185" dur="1" fill="hold">
                                          <p:stCondLst>
                                            <p:cond delay="0"/>
                                          </p:stCondLst>
                                        </p:cTn>
                                        <p:tgtEl>
                                          <p:spTgt spid="4"/>
                                        </p:tgtEl>
                                        <p:attrNameLst>
                                          <p:attrName>style.visibility</p:attrName>
                                        </p:attrNameLst>
                                      </p:cBhvr>
                                      <p:to>
                                        <p:strVal val="visible"/>
                                      </p:to>
                                    </p:set>
                                    <p:animEffect transition="in" filter="fade">
                                      <p:cBhvr>
                                        <p:cTn id="186" dur="500"/>
                                        <p:tgtEl>
                                          <p:spTgt spid="4"/>
                                        </p:tgtEl>
                                      </p:cBhvr>
                                    </p:animEffect>
                                  </p:childTnLst>
                                </p:cTn>
                              </p:par>
                              <p:par>
                                <p:cTn id="187" presetID="10" presetClass="entr" presetSubtype="0" fill="hold" nodeType="withEffect">
                                  <p:stCondLst>
                                    <p:cond delay="0"/>
                                  </p:stCondLst>
                                  <p:childTnLst>
                                    <p:set>
                                      <p:cBhvr>
                                        <p:cTn id="188" dur="1" fill="hold">
                                          <p:stCondLst>
                                            <p:cond delay="0"/>
                                          </p:stCondLst>
                                        </p:cTn>
                                        <p:tgtEl>
                                          <p:spTgt spid="22"/>
                                        </p:tgtEl>
                                        <p:attrNameLst>
                                          <p:attrName>style.visibility</p:attrName>
                                        </p:attrNameLst>
                                      </p:cBhvr>
                                      <p:to>
                                        <p:strVal val="visible"/>
                                      </p:to>
                                    </p:set>
                                    <p:animEffect transition="in" filter="fade">
                                      <p:cBhvr>
                                        <p:cTn id="189" dur="500"/>
                                        <p:tgtEl>
                                          <p:spTgt spid="22"/>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500"/>
                                  </p:stCondLst>
                                  <p:childTnLst>
                                    <p:set>
                                      <p:cBhvr>
                                        <p:cTn id="193" dur="1" fill="hold">
                                          <p:stCondLst>
                                            <p:cond delay="0"/>
                                          </p:stCondLst>
                                        </p:cTn>
                                        <p:tgtEl>
                                          <p:spTgt spid="26"/>
                                        </p:tgtEl>
                                        <p:attrNameLst>
                                          <p:attrName>style.visibility</p:attrName>
                                        </p:attrNameLst>
                                      </p:cBhvr>
                                      <p:to>
                                        <p:strVal val="visible"/>
                                      </p:to>
                                    </p:set>
                                    <p:animEffect transition="in" filter="fade">
                                      <p:cBhvr>
                                        <p:cTn id="194" dur="500"/>
                                        <p:tgtEl>
                                          <p:spTgt spid="26"/>
                                        </p:tgtEl>
                                      </p:cBhvr>
                                    </p:animEffect>
                                  </p:childTnLst>
                                </p:cTn>
                              </p:par>
                              <p:par>
                                <p:cTn id="195" presetID="10" presetClass="entr" presetSubtype="0" fill="hold" grpId="0" nodeType="withEffect">
                                  <p:stCondLst>
                                    <p:cond delay="500"/>
                                  </p:stCondLst>
                                  <p:childTnLst>
                                    <p:set>
                                      <p:cBhvr>
                                        <p:cTn id="196" dur="1" fill="hold">
                                          <p:stCondLst>
                                            <p:cond delay="0"/>
                                          </p:stCondLst>
                                        </p:cTn>
                                        <p:tgtEl>
                                          <p:spTgt spid="27"/>
                                        </p:tgtEl>
                                        <p:attrNameLst>
                                          <p:attrName>style.visibility</p:attrName>
                                        </p:attrNameLst>
                                      </p:cBhvr>
                                      <p:to>
                                        <p:strVal val="visible"/>
                                      </p:to>
                                    </p:set>
                                    <p:animEffect transition="in" filter="fade">
                                      <p:cBhvr>
                                        <p:cTn id="197" dur="500"/>
                                        <p:tgtEl>
                                          <p:spTgt spid="27"/>
                                        </p:tgtEl>
                                      </p:cBhvr>
                                    </p:animEffect>
                                  </p:childTnLst>
                                </p:cTn>
                              </p:par>
                              <p:par>
                                <p:cTn id="198" presetID="10" presetClass="entr" presetSubtype="0" fill="hold" grpId="0" nodeType="withEffect">
                                  <p:stCondLst>
                                    <p:cond delay="500"/>
                                  </p:stCondLst>
                                  <p:childTnLst>
                                    <p:set>
                                      <p:cBhvr>
                                        <p:cTn id="199" dur="1" fill="hold">
                                          <p:stCondLst>
                                            <p:cond delay="0"/>
                                          </p:stCondLst>
                                        </p:cTn>
                                        <p:tgtEl>
                                          <p:spTgt spid="25"/>
                                        </p:tgtEl>
                                        <p:attrNameLst>
                                          <p:attrName>style.visibility</p:attrName>
                                        </p:attrNameLst>
                                      </p:cBhvr>
                                      <p:to>
                                        <p:strVal val="visible"/>
                                      </p:to>
                                    </p:set>
                                    <p:animEffect transition="in" filter="fade">
                                      <p:cBhvr>
                                        <p:cTn id="200" dur="500"/>
                                        <p:tgtEl>
                                          <p:spTgt spid="25"/>
                                        </p:tgtEl>
                                      </p:cBhvr>
                                    </p:animEffect>
                                  </p:childTnLst>
                                </p:cTn>
                              </p:par>
                              <p:par>
                                <p:cTn id="201" presetID="1" presetClass="entr" presetSubtype="0" fill="hold" grpId="0" nodeType="withEffect">
                                  <p:stCondLst>
                                    <p:cond delay="500"/>
                                  </p:stCondLst>
                                  <p:childTnLst>
                                    <p:set>
                                      <p:cBhvr>
                                        <p:cTn id="202" dur="1" fill="hold">
                                          <p:stCondLst>
                                            <p:cond delay="0"/>
                                          </p:stCondLst>
                                        </p:cTn>
                                        <p:tgtEl>
                                          <p:spTgt spid="42"/>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500"/>
                                        <p:tgtEl>
                                          <p:spTgt spid="24"/>
                                        </p:tgtEl>
                                      </p:cBhvr>
                                    </p:animEffect>
                                    <p:set>
                                      <p:cBhvr>
                                        <p:cTn id="207" dur="1" fill="hold">
                                          <p:stCondLst>
                                            <p:cond delay="499"/>
                                          </p:stCondLst>
                                        </p:cTn>
                                        <p:tgtEl>
                                          <p:spTgt spid="24"/>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500"/>
                                        <p:tgtEl>
                                          <p:spTgt spid="19"/>
                                        </p:tgtEl>
                                      </p:cBhvr>
                                    </p:animEffect>
                                    <p:set>
                                      <p:cBhvr>
                                        <p:cTn id="210" dur="1" fill="hold">
                                          <p:stCondLst>
                                            <p:cond delay="499"/>
                                          </p:stCondLst>
                                        </p:cTn>
                                        <p:tgtEl>
                                          <p:spTgt spid="19"/>
                                        </p:tgtEl>
                                        <p:attrNameLst>
                                          <p:attrName>style.visibility</p:attrName>
                                        </p:attrNameLst>
                                      </p:cBhvr>
                                      <p:to>
                                        <p:strVal val="hidden"/>
                                      </p:to>
                                    </p:set>
                                  </p:childTnLst>
                                </p:cTn>
                              </p:par>
                              <p:par>
                                <p:cTn id="211" presetID="10" presetClass="exit" presetSubtype="0" fill="hold" nodeType="withEffect">
                                  <p:stCondLst>
                                    <p:cond delay="0"/>
                                  </p:stCondLst>
                                  <p:childTnLst>
                                    <p:animEffect transition="out" filter="fade">
                                      <p:cBhvr>
                                        <p:cTn id="212" dur="500"/>
                                        <p:tgtEl>
                                          <p:spTgt spid="21"/>
                                        </p:tgtEl>
                                      </p:cBhvr>
                                    </p:animEffect>
                                    <p:set>
                                      <p:cBhvr>
                                        <p:cTn id="213" dur="1" fill="hold">
                                          <p:stCondLst>
                                            <p:cond delay="499"/>
                                          </p:stCondLst>
                                        </p:cTn>
                                        <p:tgtEl>
                                          <p:spTgt spid="21"/>
                                        </p:tgtEl>
                                        <p:attrNameLst>
                                          <p:attrName>style.visibility</p:attrName>
                                        </p:attrNameLst>
                                      </p:cBhvr>
                                      <p:to>
                                        <p:strVal val="hidden"/>
                                      </p:to>
                                    </p:set>
                                  </p:childTnLst>
                                </p:cTn>
                              </p:par>
                              <p:par>
                                <p:cTn id="214" presetID="10" presetClass="exit" presetSubtype="0" fill="hold" nodeType="withEffect">
                                  <p:stCondLst>
                                    <p:cond delay="0"/>
                                  </p:stCondLst>
                                  <p:childTnLst>
                                    <p:animEffect transition="out" filter="fade">
                                      <p:cBhvr>
                                        <p:cTn id="215" dur="500"/>
                                        <p:tgtEl>
                                          <p:spTgt spid="22"/>
                                        </p:tgtEl>
                                      </p:cBhvr>
                                    </p:animEffect>
                                    <p:set>
                                      <p:cBhvr>
                                        <p:cTn id="216" dur="1" fill="hold">
                                          <p:stCondLst>
                                            <p:cond delay="499"/>
                                          </p:stCondLst>
                                        </p:cTn>
                                        <p:tgtEl>
                                          <p:spTgt spid="22"/>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25"/>
                                        </p:tgtEl>
                                      </p:cBhvr>
                                    </p:animEffect>
                                    <p:set>
                                      <p:cBhvr>
                                        <p:cTn id="219" dur="1" fill="hold">
                                          <p:stCondLst>
                                            <p:cond delay="499"/>
                                          </p:stCondLst>
                                        </p:cTn>
                                        <p:tgtEl>
                                          <p:spTgt spid="25"/>
                                        </p:tgtEl>
                                        <p:attrNameLst>
                                          <p:attrName>style.visibility</p:attrName>
                                        </p:attrNameLst>
                                      </p:cBhvr>
                                      <p:to>
                                        <p:strVal val="hidden"/>
                                      </p:to>
                                    </p:set>
                                  </p:childTnLst>
                                </p:cTn>
                              </p:par>
                            </p:childTnLst>
                          </p:cTn>
                        </p:par>
                        <p:par>
                          <p:cTn id="220" fill="hold">
                            <p:stCondLst>
                              <p:cond delay="500"/>
                            </p:stCondLst>
                            <p:childTnLst>
                              <p:par>
                                <p:cTn id="221" presetID="10" presetClass="entr" presetSubtype="0" fill="hold" nodeType="afterEffect">
                                  <p:stCondLst>
                                    <p:cond delay="0"/>
                                  </p:stCondLst>
                                  <p:childTnLst>
                                    <p:set>
                                      <p:cBhvr>
                                        <p:cTn id="222" dur="1" fill="hold">
                                          <p:stCondLst>
                                            <p:cond delay="0"/>
                                          </p:stCondLst>
                                        </p:cTn>
                                        <p:tgtEl>
                                          <p:spTgt spid="24"/>
                                        </p:tgtEl>
                                        <p:attrNameLst>
                                          <p:attrName>style.visibility</p:attrName>
                                        </p:attrNameLst>
                                      </p:cBhvr>
                                      <p:to>
                                        <p:strVal val="visible"/>
                                      </p:to>
                                    </p:set>
                                    <p:animEffect transition="in" filter="fade">
                                      <p:cBhvr>
                                        <p:cTn id="223" dur="500"/>
                                        <p:tgtEl>
                                          <p:spTgt spid="24"/>
                                        </p:tgtEl>
                                      </p:cBhvr>
                                    </p:animEffect>
                                  </p:childTnLst>
                                </p:cTn>
                              </p:par>
                              <p:par>
                                <p:cTn id="224" presetID="10" presetClass="entr" presetSubtype="0" fill="hold" nodeType="withEffect">
                                  <p:stCondLst>
                                    <p:cond delay="0"/>
                                  </p:stCondLst>
                                  <p:childTnLst>
                                    <p:set>
                                      <p:cBhvr>
                                        <p:cTn id="225" dur="1" fill="hold">
                                          <p:stCondLst>
                                            <p:cond delay="0"/>
                                          </p:stCondLst>
                                        </p:cTn>
                                        <p:tgtEl>
                                          <p:spTgt spid="19"/>
                                        </p:tgtEl>
                                        <p:attrNameLst>
                                          <p:attrName>style.visibility</p:attrName>
                                        </p:attrNameLst>
                                      </p:cBhvr>
                                      <p:to>
                                        <p:strVal val="visible"/>
                                      </p:to>
                                    </p:set>
                                    <p:animEffect transition="in" filter="fade">
                                      <p:cBhvr>
                                        <p:cTn id="226" dur="500"/>
                                        <p:tgtEl>
                                          <p:spTgt spid="19"/>
                                        </p:tgtEl>
                                      </p:cBhvr>
                                    </p:animEffect>
                                  </p:childTnLst>
                                </p:cTn>
                              </p:par>
                              <p:par>
                                <p:cTn id="227" presetID="10" presetClass="entr" presetSubtype="0" fill="hold" nodeType="withEffect">
                                  <p:stCondLst>
                                    <p:cond delay="0"/>
                                  </p:stCondLst>
                                  <p:childTnLst>
                                    <p:set>
                                      <p:cBhvr>
                                        <p:cTn id="228" dur="1" fill="hold">
                                          <p:stCondLst>
                                            <p:cond delay="0"/>
                                          </p:stCondLst>
                                        </p:cTn>
                                        <p:tgtEl>
                                          <p:spTgt spid="21"/>
                                        </p:tgtEl>
                                        <p:attrNameLst>
                                          <p:attrName>style.visibility</p:attrName>
                                        </p:attrNameLst>
                                      </p:cBhvr>
                                      <p:to>
                                        <p:strVal val="visible"/>
                                      </p:to>
                                    </p:set>
                                    <p:animEffect transition="in" filter="fade">
                                      <p:cBhvr>
                                        <p:cTn id="229" dur="500"/>
                                        <p:tgtEl>
                                          <p:spTgt spid="21"/>
                                        </p:tgtEl>
                                      </p:cBhvr>
                                    </p:animEffect>
                                  </p:childTnLst>
                                </p:cTn>
                              </p:par>
                              <p:par>
                                <p:cTn id="230" presetID="10" presetClass="entr" presetSubtype="0" fill="hold" nodeType="withEffect">
                                  <p:stCondLst>
                                    <p:cond delay="0"/>
                                  </p:stCondLst>
                                  <p:childTnLst>
                                    <p:set>
                                      <p:cBhvr>
                                        <p:cTn id="231" dur="1" fill="hold">
                                          <p:stCondLst>
                                            <p:cond delay="0"/>
                                          </p:stCondLst>
                                        </p:cTn>
                                        <p:tgtEl>
                                          <p:spTgt spid="22"/>
                                        </p:tgtEl>
                                        <p:attrNameLst>
                                          <p:attrName>style.visibility</p:attrName>
                                        </p:attrNameLst>
                                      </p:cBhvr>
                                      <p:to>
                                        <p:strVal val="visible"/>
                                      </p:to>
                                    </p:set>
                                    <p:animEffect transition="in" filter="fade">
                                      <p:cBhvr>
                                        <p:cTn id="232" dur="500"/>
                                        <p:tgtEl>
                                          <p:spTgt spid="22"/>
                                        </p:tgtEl>
                                      </p:cBhvr>
                                    </p:animEffect>
                                  </p:childTnLst>
                                </p:cTn>
                              </p:par>
                              <p:par>
                                <p:cTn id="233" presetID="10" presetClass="entr" presetSubtype="0" fill="hold" grpId="2" nodeType="withEffect">
                                  <p:stCondLst>
                                    <p:cond delay="0"/>
                                  </p:stCondLst>
                                  <p:childTnLst>
                                    <p:set>
                                      <p:cBhvr>
                                        <p:cTn id="234" dur="1" fill="hold">
                                          <p:stCondLst>
                                            <p:cond delay="0"/>
                                          </p:stCondLst>
                                        </p:cTn>
                                        <p:tgtEl>
                                          <p:spTgt spid="25"/>
                                        </p:tgtEl>
                                        <p:attrNameLst>
                                          <p:attrName>style.visibility</p:attrName>
                                        </p:attrNameLst>
                                      </p:cBhvr>
                                      <p:to>
                                        <p:strVal val="visible"/>
                                      </p:to>
                                    </p:set>
                                    <p:animEffect transition="in" filter="fade">
                                      <p:cBhvr>
                                        <p:cTn id="235" dur="500"/>
                                        <p:tgtEl>
                                          <p:spTgt spid="25"/>
                                        </p:tgtEl>
                                      </p:cBhvr>
                                    </p:animEffect>
                                  </p:childTnLst>
                                </p:cTn>
                              </p:par>
                            </p:childTnLst>
                          </p:cTn>
                        </p:par>
                        <p:par>
                          <p:cTn id="236" fill="hold">
                            <p:stCondLst>
                              <p:cond delay="1000"/>
                            </p:stCondLst>
                            <p:childTnLst>
                              <p:par>
                                <p:cTn id="237" presetID="10" presetClass="exit" presetSubtype="0" fill="hold" nodeType="afterEffect">
                                  <p:stCondLst>
                                    <p:cond delay="0"/>
                                  </p:stCondLst>
                                  <p:childTnLst>
                                    <p:animEffect transition="out" filter="fade">
                                      <p:cBhvr>
                                        <p:cTn id="238" dur="500"/>
                                        <p:tgtEl>
                                          <p:spTgt spid="24"/>
                                        </p:tgtEl>
                                      </p:cBhvr>
                                    </p:animEffect>
                                    <p:set>
                                      <p:cBhvr>
                                        <p:cTn id="239" dur="1" fill="hold">
                                          <p:stCondLst>
                                            <p:cond delay="499"/>
                                          </p:stCondLst>
                                        </p:cTn>
                                        <p:tgtEl>
                                          <p:spTgt spid="24"/>
                                        </p:tgtEl>
                                        <p:attrNameLst>
                                          <p:attrName>style.visibility</p:attrName>
                                        </p:attrNameLst>
                                      </p:cBhvr>
                                      <p:to>
                                        <p:strVal val="hidden"/>
                                      </p:to>
                                    </p:set>
                                  </p:childTnLst>
                                </p:cTn>
                              </p:par>
                              <p:par>
                                <p:cTn id="240" presetID="10" presetClass="exit" presetSubtype="0" fill="hold" nodeType="withEffect">
                                  <p:stCondLst>
                                    <p:cond delay="0"/>
                                  </p:stCondLst>
                                  <p:childTnLst>
                                    <p:animEffect transition="out" filter="fade">
                                      <p:cBhvr>
                                        <p:cTn id="241" dur="500"/>
                                        <p:tgtEl>
                                          <p:spTgt spid="19"/>
                                        </p:tgtEl>
                                      </p:cBhvr>
                                    </p:animEffect>
                                    <p:set>
                                      <p:cBhvr>
                                        <p:cTn id="242" dur="1" fill="hold">
                                          <p:stCondLst>
                                            <p:cond delay="499"/>
                                          </p:stCondLst>
                                        </p:cTn>
                                        <p:tgtEl>
                                          <p:spTgt spid="19"/>
                                        </p:tgtEl>
                                        <p:attrNameLst>
                                          <p:attrName>style.visibility</p:attrName>
                                        </p:attrNameLst>
                                      </p:cBhvr>
                                      <p:to>
                                        <p:strVal val="hidden"/>
                                      </p:to>
                                    </p:set>
                                  </p:childTnLst>
                                </p:cTn>
                              </p:par>
                              <p:par>
                                <p:cTn id="243" presetID="10" presetClass="exit" presetSubtype="0" fill="hold" nodeType="withEffect">
                                  <p:stCondLst>
                                    <p:cond delay="0"/>
                                  </p:stCondLst>
                                  <p:childTnLst>
                                    <p:animEffect transition="out" filter="fade">
                                      <p:cBhvr>
                                        <p:cTn id="244" dur="500"/>
                                        <p:tgtEl>
                                          <p:spTgt spid="21"/>
                                        </p:tgtEl>
                                      </p:cBhvr>
                                    </p:animEffect>
                                    <p:set>
                                      <p:cBhvr>
                                        <p:cTn id="245" dur="1" fill="hold">
                                          <p:stCondLst>
                                            <p:cond delay="499"/>
                                          </p:stCondLst>
                                        </p:cTn>
                                        <p:tgtEl>
                                          <p:spTgt spid="21"/>
                                        </p:tgtEl>
                                        <p:attrNameLst>
                                          <p:attrName>style.visibility</p:attrName>
                                        </p:attrNameLst>
                                      </p:cBhvr>
                                      <p:to>
                                        <p:strVal val="hidden"/>
                                      </p:to>
                                    </p:set>
                                  </p:childTnLst>
                                </p:cTn>
                              </p:par>
                              <p:par>
                                <p:cTn id="246" presetID="10" presetClass="exit" presetSubtype="0" fill="hold" nodeType="withEffect">
                                  <p:stCondLst>
                                    <p:cond delay="0"/>
                                  </p:stCondLst>
                                  <p:childTnLst>
                                    <p:animEffect transition="out" filter="fade">
                                      <p:cBhvr>
                                        <p:cTn id="247" dur="500"/>
                                        <p:tgtEl>
                                          <p:spTgt spid="22"/>
                                        </p:tgtEl>
                                      </p:cBhvr>
                                    </p:animEffect>
                                    <p:set>
                                      <p:cBhvr>
                                        <p:cTn id="248" dur="1" fill="hold">
                                          <p:stCondLst>
                                            <p:cond delay="499"/>
                                          </p:stCondLst>
                                        </p:cTn>
                                        <p:tgtEl>
                                          <p:spTgt spid="22"/>
                                        </p:tgtEl>
                                        <p:attrNameLst>
                                          <p:attrName>style.visibility</p:attrName>
                                        </p:attrNameLst>
                                      </p:cBhvr>
                                      <p:to>
                                        <p:strVal val="hidden"/>
                                      </p:to>
                                    </p:set>
                                  </p:childTnLst>
                                </p:cTn>
                              </p:par>
                              <p:par>
                                <p:cTn id="249" presetID="10" presetClass="exit" presetSubtype="0" fill="hold" grpId="3" nodeType="withEffect">
                                  <p:stCondLst>
                                    <p:cond delay="0"/>
                                  </p:stCondLst>
                                  <p:childTnLst>
                                    <p:animEffect transition="out" filter="fade">
                                      <p:cBhvr>
                                        <p:cTn id="250" dur="500"/>
                                        <p:tgtEl>
                                          <p:spTgt spid="25"/>
                                        </p:tgtEl>
                                      </p:cBhvr>
                                    </p:animEffect>
                                    <p:set>
                                      <p:cBhvr>
                                        <p:cTn id="251" dur="1" fill="hold">
                                          <p:stCondLst>
                                            <p:cond delay="499"/>
                                          </p:stCondLst>
                                        </p:cTn>
                                        <p:tgtEl>
                                          <p:spTgt spid="25"/>
                                        </p:tgtEl>
                                        <p:attrNameLst>
                                          <p:attrName>style.visibility</p:attrName>
                                        </p:attrNameLst>
                                      </p:cBhvr>
                                      <p:to>
                                        <p:strVal val="hidden"/>
                                      </p:to>
                                    </p:set>
                                  </p:childTnLst>
                                </p:cTn>
                              </p:par>
                            </p:childTnLst>
                          </p:cTn>
                        </p:par>
                        <p:par>
                          <p:cTn id="252" fill="hold">
                            <p:stCondLst>
                              <p:cond delay="1500"/>
                            </p:stCondLst>
                            <p:childTnLst>
                              <p:par>
                                <p:cTn id="253" presetID="10" presetClass="entr" presetSubtype="0" fill="hold" nodeType="afterEffect">
                                  <p:stCondLst>
                                    <p:cond delay="0"/>
                                  </p:stCondLst>
                                  <p:childTnLst>
                                    <p:set>
                                      <p:cBhvr>
                                        <p:cTn id="254" dur="1" fill="hold">
                                          <p:stCondLst>
                                            <p:cond delay="0"/>
                                          </p:stCondLst>
                                        </p:cTn>
                                        <p:tgtEl>
                                          <p:spTgt spid="24"/>
                                        </p:tgtEl>
                                        <p:attrNameLst>
                                          <p:attrName>style.visibility</p:attrName>
                                        </p:attrNameLst>
                                      </p:cBhvr>
                                      <p:to>
                                        <p:strVal val="visible"/>
                                      </p:to>
                                    </p:set>
                                    <p:animEffect transition="in" filter="fade">
                                      <p:cBhvr>
                                        <p:cTn id="255" dur="500"/>
                                        <p:tgtEl>
                                          <p:spTgt spid="24"/>
                                        </p:tgtEl>
                                      </p:cBhvr>
                                    </p:animEffect>
                                  </p:childTnLst>
                                </p:cTn>
                              </p:par>
                              <p:par>
                                <p:cTn id="256" presetID="10" presetClass="entr" presetSubtype="0" fill="hold" nodeType="withEffect">
                                  <p:stCondLst>
                                    <p:cond delay="0"/>
                                  </p:stCondLst>
                                  <p:childTnLst>
                                    <p:set>
                                      <p:cBhvr>
                                        <p:cTn id="257" dur="1" fill="hold">
                                          <p:stCondLst>
                                            <p:cond delay="0"/>
                                          </p:stCondLst>
                                        </p:cTn>
                                        <p:tgtEl>
                                          <p:spTgt spid="19"/>
                                        </p:tgtEl>
                                        <p:attrNameLst>
                                          <p:attrName>style.visibility</p:attrName>
                                        </p:attrNameLst>
                                      </p:cBhvr>
                                      <p:to>
                                        <p:strVal val="visible"/>
                                      </p:to>
                                    </p:set>
                                    <p:animEffect transition="in" filter="fade">
                                      <p:cBhvr>
                                        <p:cTn id="258" dur="500"/>
                                        <p:tgtEl>
                                          <p:spTgt spid="19"/>
                                        </p:tgtEl>
                                      </p:cBhvr>
                                    </p:animEffect>
                                  </p:childTnLst>
                                </p:cTn>
                              </p:par>
                              <p:par>
                                <p:cTn id="259" presetID="10" presetClass="entr" presetSubtype="0" fill="hold" nodeType="withEffect">
                                  <p:stCondLst>
                                    <p:cond delay="0"/>
                                  </p:stCondLst>
                                  <p:childTnLst>
                                    <p:set>
                                      <p:cBhvr>
                                        <p:cTn id="260" dur="1" fill="hold">
                                          <p:stCondLst>
                                            <p:cond delay="0"/>
                                          </p:stCondLst>
                                        </p:cTn>
                                        <p:tgtEl>
                                          <p:spTgt spid="21"/>
                                        </p:tgtEl>
                                        <p:attrNameLst>
                                          <p:attrName>style.visibility</p:attrName>
                                        </p:attrNameLst>
                                      </p:cBhvr>
                                      <p:to>
                                        <p:strVal val="visible"/>
                                      </p:to>
                                    </p:set>
                                    <p:animEffect transition="in" filter="fade">
                                      <p:cBhvr>
                                        <p:cTn id="261" dur="500"/>
                                        <p:tgtEl>
                                          <p:spTgt spid="21"/>
                                        </p:tgtEl>
                                      </p:cBhvr>
                                    </p:animEffect>
                                  </p:childTnLst>
                                </p:cTn>
                              </p:par>
                              <p:par>
                                <p:cTn id="262" presetID="10" presetClass="entr" presetSubtype="0" fill="hold" nodeType="withEffect">
                                  <p:stCondLst>
                                    <p:cond delay="0"/>
                                  </p:stCondLst>
                                  <p:childTnLst>
                                    <p:set>
                                      <p:cBhvr>
                                        <p:cTn id="263" dur="1" fill="hold">
                                          <p:stCondLst>
                                            <p:cond delay="0"/>
                                          </p:stCondLst>
                                        </p:cTn>
                                        <p:tgtEl>
                                          <p:spTgt spid="22"/>
                                        </p:tgtEl>
                                        <p:attrNameLst>
                                          <p:attrName>style.visibility</p:attrName>
                                        </p:attrNameLst>
                                      </p:cBhvr>
                                      <p:to>
                                        <p:strVal val="visible"/>
                                      </p:to>
                                    </p:set>
                                    <p:animEffect transition="in" filter="fade">
                                      <p:cBhvr>
                                        <p:cTn id="264" dur="500"/>
                                        <p:tgtEl>
                                          <p:spTgt spid="22"/>
                                        </p:tgtEl>
                                      </p:cBhvr>
                                    </p:animEffect>
                                  </p:childTnLst>
                                </p:cTn>
                              </p:par>
                              <p:par>
                                <p:cTn id="265" presetID="10" presetClass="entr" presetSubtype="0" fill="hold" grpId="4" nodeType="withEffect">
                                  <p:stCondLst>
                                    <p:cond delay="0"/>
                                  </p:stCondLst>
                                  <p:childTnLst>
                                    <p:set>
                                      <p:cBhvr>
                                        <p:cTn id="266" dur="1" fill="hold">
                                          <p:stCondLst>
                                            <p:cond delay="0"/>
                                          </p:stCondLst>
                                        </p:cTn>
                                        <p:tgtEl>
                                          <p:spTgt spid="25"/>
                                        </p:tgtEl>
                                        <p:attrNameLst>
                                          <p:attrName>style.visibility</p:attrName>
                                        </p:attrNameLst>
                                      </p:cBhvr>
                                      <p:to>
                                        <p:strVal val="visible"/>
                                      </p:to>
                                    </p:set>
                                    <p:animEffect transition="in" filter="fade">
                                      <p:cBhvr>
                                        <p:cTn id="267" dur="500"/>
                                        <p:tgtEl>
                                          <p:spTgt spid="25"/>
                                        </p:tgtEl>
                                      </p:cBhvr>
                                    </p:animEffect>
                                  </p:childTnLst>
                                </p:cTn>
                              </p:par>
                            </p:childTnLst>
                          </p:cTn>
                        </p:par>
                        <p:par>
                          <p:cTn id="268" fill="hold">
                            <p:stCondLst>
                              <p:cond delay="2000"/>
                            </p:stCondLst>
                            <p:childTnLst>
                              <p:par>
                                <p:cTn id="269" presetID="10" presetClass="exit" presetSubtype="0" fill="hold" nodeType="afterEffect">
                                  <p:stCondLst>
                                    <p:cond delay="0"/>
                                  </p:stCondLst>
                                  <p:childTnLst>
                                    <p:animEffect transition="out" filter="fade">
                                      <p:cBhvr>
                                        <p:cTn id="270" dur="500"/>
                                        <p:tgtEl>
                                          <p:spTgt spid="24"/>
                                        </p:tgtEl>
                                      </p:cBhvr>
                                    </p:animEffect>
                                    <p:set>
                                      <p:cBhvr>
                                        <p:cTn id="271" dur="1" fill="hold">
                                          <p:stCondLst>
                                            <p:cond delay="499"/>
                                          </p:stCondLst>
                                        </p:cTn>
                                        <p:tgtEl>
                                          <p:spTgt spid="24"/>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500"/>
                                        <p:tgtEl>
                                          <p:spTgt spid="19"/>
                                        </p:tgtEl>
                                      </p:cBhvr>
                                    </p:animEffect>
                                    <p:set>
                                      <p:cBhvr>
                                        <p:cTn id="274" dur="1" fill="hold">
                                          <p:stCondLst>
                                            <p:cond delay="499"/>
                                          </p:stCondLst>
                                        </p:cTn>
                                        <p:tgtEl>
                                          <p:spTgt spid="19"/>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500"/>
                                        <p:tgtEl>
                                          <p:spTgt spid="21"/>
                                        </p:tgtEl>
                                      </p:cBhvr>
                                    </p:animEffect>
                                    <p:set>
                                      <p:cBhvr>
                                        <p:cTn id="277" dur="1" fill="hold">
                                          <p:stCondLst>
                                            <p:cond delay="499"/>
                                          </p:stCondLst>
                                        </p:cTn>
                                        <p:tgtEl>
                                          <p:spTgt spid="21"/>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500"/>
                                        <p:tgtEl>
                                          <p:spTgt spid="22"/>
                                        </p:tgtEl>
                                      </p:cBhvr>
                                    </p:animEffect>
                                    <p:set>
                                      <p:cBhvr>
                                        <p:cTn id="280" dur="1" fill="hold">
                                          <p:stCondLst>
                                            <p:cond delay="499"/>
                                          </p:stCondLst>
                                        </p:cTn>
                                        <p:tgtEl>
                                          <p:spTgt spid="22"/>
                                        </p:tgtEl>
                                        <p:attrNameLst>
                                          <p:attrName>style.visibility</p:attrName>
                                        </p:attrNameLst>
                                      </p:cBhvr>
                                      <p:to>
                                        <p:strVal val="hidden"/>
                                      </p:to>
                                    </p:set>
                                  </p:childTnLst>
                                </p:cTn>
                              </p:par>
                              <p:par>
                                <p:cTn id="281" presetID="10" presetClass="exit" presetSubtype="0" fill="hold" grpId="5" nodeType="withEffect">
                                  <p:stCondLst>
                                    <p:cond delay="0"/>
                                  </p:stCondLst>
                                  <p:childTnLst>
                                    <p:animEffect transition="out" filter="fade">
                                      <p:cBhvr>
                                        <p:cTn id="282" dur="500"/>
                                        <p:tgtEl>
                                          <p:spTgt spid="25"/>
                                        </p:tgtEl>
                                      </p:cBhvr>
                                    </p:animEffect>
                                    <p:set>
                                      <p:cBhvr>
                                        <p:cTn id="283" dur="1" fill="hold">
                                          <p:stCondLst>
                                            <p:cond delay="499"/>
                                          </p:stCondLst>
                                        </p:cTn>
                                        <p:tgtEl>
                                          <p:spTgt spid="25"/>
                                        </p:tgtEl>
                                        <p:attrNameLst>
                                          <p:attrName>style.visibility</p:attrName>
                                        </p:attrNameLst>
                                      </p:cBhvr>
                                      <p:to>
                                        <p:strVal val="hidden"/>
                                      </p:to>
                                    </p:set>
                                  </p:childTnLst>
                                </p:cTn>
                              </p:par>
                            </p:childTnLst>
                          </p:cTn>
                        </p:par>
                        <p:par>
                          <p:cTn id="284" fill="hold">
                            <p:stCondLst>
                              <p:cond delay="2500"/>
                            </p:stCondLst>
                            <p:childTnLst>
                              <p:par>
                                <p:cTn id="285" presetID="10" presetClass="entr" presetSubtype="0" fill="hold" nodeType="afterEffect">
                                  <p:stCondLst>
                                    <p:cond delay="0"/>
                                  </p:stCondLst>
                                  <p:childTnLst>
                                    <p:set>
                                      <p:cBhvr>
                                        <p:cTn id="286" dur="1" fill="hold">
                                          <p:stCondLst>
                                            <p:cond delay="0"/>
                                          </p:stCondLst>
                                        </p:cTn>
                                        <p:tgtEl>
                                          <p:spTgt spid="24"/>
                                        </p:tgtEl>
                                        <p:attrNameLst>
                                          <p:attrName>style.visibility</p:attrName>
                                        </p:attrNameLst>
                                      </p:cBhvr>
                                      <p:to>
                                        <p:strVal val="visible"/>
                                      </p:to>
                                    </p:set>
                                    <p:animEffect transition="in" filter="fade">
                                      <p:cBhvr>
                                        <p:cTn id="287" dur="500"/>
                                        <p:tgtEl>
                                          <p:spTgt spid="24"/>
                                        </p:tgtEl>
                                      </p:cBhvr>
                                    </p:animEffect>
                                  </p:childTnLst>
                                </p:cTn>
                              </p:par>
                              <p:par>
                                <p:cTn id="288" presetID="10" presetClass="entr" presetSubtype="0" fill="hold" nodeType="withEffect">
                                  <p:stCondLst>
                                    <p:cond delay="0"/>
                                  </p:stCondLst>
                                  <p:childTnLst>
                                    <p:set>
                                      <p:cBhvr>
                                        <p:cTn id="289" dur="1" fill="hold">
                                          <p:stCondLst>
                                            <p:cond delay="0"/>
                                          </p:stCondLst>
                                        </p:cTn>
                                        <p:tgtEl>
                                          <p:spTgt spid="19"/>
                                        </p:tgtEl>
                                        <p:attrNameLst>
                                          <p:attrName>style.visibility</p:attrName>
                                        </p:attrNameLst>
                                      </p:cBhvr>
                                      <p:to>
                                        <p:strVal val="visible"/>
                                      </p:to>
                                    </p:set>
                                    <p:animEffect transition="in" filter="fade">
                                      <p:cBhvr>
                                        <p:cTn id="290" dur="500"/>
                                        <p:tgtEl>
                                          <p:spTgt spid="19"/>
                                        </p:tgtEl>
                                      </p:cBhvr>
                                    </p:animEffect>
                                  </p:childTnLst>
                                </p:cTn>
                              </p:par>
                              <p:par>
                                <p:cTn id="291" presetID="10" presetClass="entr" presetSubtype="0" fill="hold" nodeType="withEffect">
                                  <p:stCondLst>
                                    <p:cond delay="0"/>
                                  </p:stCondLst>
                                  <p:childTnLst>
                                    <p:set>
                                      <p:cBhvr>
                                        <p:cTn id="292" dur="1" fill="hold">
                                          <p:stCondLst>
                                            <p:cond delay="0"/>
                                          </p:stCondLst>
                                        </p:cTn>
                                        <p:tgtEl>
                                          <p:spTgt spid="21"/>
                                        </p:tgtEl>
                                        <p:attrNameLst>
                                          <p:attrName>style.visibility</p:attrName>
                                        </p:attrNameLst>
                                      </p:cBhvr>
                                      <p:to>
                                        <p:strVal val="visible"/>
                                      </p:to>
                                    </p:set>
                                    <p:animEffect transition="in" filter="fade">
                                      <p:cBhvr>
                                        <p:cTn id="293" dur="500"/>
                                        <p:tgtEl>
                                          <p:spTgt spid="21"/>
                                        </p:tgtEl>
                                      </p:cBhvr>
                                    </p:animEffect>
                                  </p:childTnLst>
                                </p:cTn>
                              </p:par>
                              <p:par>
                                <p:cTn id="294" presetID="10" presetClass="entr" presetSubtype="0" fill="hold" nodeType="withEffect">
                                  <p:stCondLst>
                                    <p:cond delay="0"/>
                                  </p:stCondLst>
                                  <p:childTnLst>
                                    <p:set>
                                      <p:cBhvr>
                                        <p:cTn id="295" dur="1" fill="hold">
                                          <p:stCondLst>
                                            <p:cond delay="0"/>
                                          </p:stCondLst>
                                        </p:cTn>
                                        <p:tgtEl>
                                          <p:spTgt spid="22"/>
                                        </p:tgtEl>
                                        <p:attrNameLst>
                                          <p:attrName>style.visibility</p:attrName>
                                        </p:attrNameLst>
                                      </p:cBhvr>
                                      <p:to>
                                        <p:strVal val="visible"/>
                                      </p:to>
                                    </p:set>
                                    <p:animEffect transition="in" filter="fade">
                                      <p:cBhvr>
                                        <p:cTn id="296" dur="500"/>
                                        <p:tgtEl>
                                          <p:spTgt spid="22"/>
                                        </p:tgtEl>
                                      </p:cBhvr>
                                    </p:animEffect>
                                  </p:childTnLst>
                                </p:cTn>
                              </p:par>
                              <p:par>
                                <p:cTn id="297" presetID="10" presetClass="entr" presetSubtype="0" fill="hold" grpId="6" nodeType="withEffect">
                                  <p:stCondLst>
                                    <p:cond delay="0"/>
                                  </p:stCondLst>
                                  <p:childTnLst>
                                    <p:set>
                                      <p:cBhvr>
                                        <p:cTn id="298" dur="1" fill="hold">
                                          <p:stCondLst>
                                            <p:cond delay="0"/>
                                          </p:stCondLst>
                                        </p:cTn>
                                        <p:tgtEl>
                                          <p:spTgt spid="25"/>
                                        </p:tgtEl>
                                        <p:attrNameLst>
                                          <p:attrName>style.visibility</p:attrName>
                                        </p:attrNameLst>
                                      </p:cBhvr>
                                      <p:to>
                                        <p:strVal val="visible"/>
                                      </p:to>
                                    </p:set>
                                    <p:animEffect transition="in" filter="fade">
                                      <p:cBhvr>
                                        <p:cTn id="299" dur="500"/>
                                        <p:tgtEl>
                                          <p:spTgt spid="25"/>
                                        </p:tgtEl>
                                      </p:cBhvr>
                                    </p:animEffect>
                                  </p:childTnLst>
                                </p:cTn>
                              </p:par>
                            </p:childTnLst>
                          </p:cTn>
                        </p:par>
                      </p:childTnLst>
                    </p:cTn>
                  </p:par>
                  <p:par>
                    <p:cTn id="300" fill="hold">
                      <p:stCondLst>
                        <p:cond delay="indefinite"/>
                      </p:stCondLst>
                      <p:childTnLst>
                        <p:par>
                          <p:cTn id="301" fill="hold">
                            <p:stCondLst>
                              <p:cond delay="0"/>
                            </p:stCondLst>
                            <p:childTnLst>
                              <p:par>
                                <p:cTn id="302" presetID="10" presetClass="exit" presetSubtype="0" fill="hold" nodeType="clickEffect">
                                  <p:stCondLst>
                                    <p:cond delay="0"/>
                                  </p:stCondLst>
                                  <p:childTnLst>
                                    <p:animEffect transition="out" filter="fade">
                                      <p:cBhvr>
                                        <p:cTn id="303" dur="500"/>
                                        <p:tgtEl>
                                          <p:spTgt spid="23"/>
                                        </p:tgtEl>
                                      </p:cBhvr>
                                    </p:animEffect>
                                    <p:set>
                                      <p:cBhvr>
                                        <p:cTn id="304" dur="1" fill="hold">
                                          <p:stCondLst>
                                            <p:cond delay="499"/>
                                          </p:stCondLst>
                                        </p:cTn>
                                        <p:tgtEl>
                                          <p:spTgt spid="23"/>
                                        </p:tgtEl>
                                        <p:attrNameLst>
                                          <p:attrName>style.visibility</p:attrName>
                                        </p:attrNameLst>
                                      </p:cBhvr>
                                      <p:to>
                                        <p:strVal val="hidden"/>
                                      </p:to>
                                    </p:set>
                                  </p:childTnLst>
                                </p:cTn>
                              </p:par>
                              <p:par>
                                <p:cTn id="305" presetID="10" presetClass="exit" presetSubtype="0" fill="hold" nodeType="withEffect">
                                  <p:stCondLst>
                                    <p:cond delay="0"/>
                                  </p:stCondLst>
                                  <p:childTnLst>
                                    <p:animEffect transition="out" filter="fade">
                                      <p:cBhvr>
                                        <p:cTn id="306" dur="500"/>
                                        <p:tgtEl>
                                          <p:spTgt spid="20"/>
                                        </p:tgtEl>
                                      </p:cBhvr>
                                    </p:animEffect>
                                    <p:set>
                                      <p:cBhvr>
                                        <p:cTn id="307" dur="1" fill="hold">
                                          <p:stCondLst>
                                            <p:cond delay="499"/>
                                          </p:stCondLst>
                                        </p:cTn>
                                        <p:tgtEl>
                                          <p:spTgt spid="20"/>
                                        </p:tgtEl>
                                        <p:attrNameLst>
                                          <p:attrName>style.visibility</p:attrName>
                                        </p:attrNameLst>
                                      </p:cBhvr>
                                      <p:to>
                                        <p:strVal val="hidden"/>
                                      </p:to>
                                    </p:set>
                                  </p:childTnLst>
                                </p:cTn>
                              </p:par>
                              <p:par>
                                <p:cTn id="308" presetID="10" presetClass="exit" presetSubtype="0" fill="hold" nodeType="withEffect">
                                  <p:stCondLst>
                                    <p:cond delay="0"/>
                                  </p:stCondLst>
                                  <p:childTnLst>
                                    <p:animEffect transition="out" filter="fade">
                                      <p:cBhvr>
                                        <p:cTn id="309" dur="500"/>
                                        <p:tgtEl>
                                          <p:spTgt spid="4"/>
                                        </p:tgtEl>
                                      </p:cBhvr>
                                    </p:animEffect>
                                    <p:set>
                                      <p:cBhvr>
                                        <p:cTn id="310" dur="1" fill="hold">
                                          <p:stCondLst>
                                            <p:cond delay="499"/>
                                          </p:stCondLst>
                                        </p:cTn>
                                        <p:tgtEl>
                                          <p:spTgt spid="4"/>
                                        </p:tgtEl>
                                        <p:attrNameLst>
                                          <p:attrName>style.visibility</p:attrName>
                                        </p:attrNameLst>
                                      </p:cBhvr>
                                      <p:to>
                                        <p:strVal val="hidden"/>
                                      </p:to>
                                    </p:set>
                                  </p:childTnLst>
                                </p:cTn>
                              </p:par>
                              <p:par>
                                <p:cTn id="311" presetID="10" presetClass="exit" presetSubtype="0" fill="hold" grpId="1" nodeType="withEffect">
                                  <p:stCondLst>
                                    <p:cond delay="0"/>
                                  </p:stCondLst>
                                  <p:childTnLst>
                                    <p:animEffect transition="out" filter="fade">
                                      <p:cBhvr>
                                        <p:cTn id="312" dur="500"/>
                                        <p:tgtEl>
                                          <p:spTgt spid="26"/>
                                        </p:tgtEl>
                                      </p:cBhvr>
                                    </p:animEffect>
                                    <p:set>
                                      <p:cBhvr>
                                        <p:cTn id="313" dur="1" fill="hold">
                                          <p:stCondLst>
                                            <p:cond delay="499"/>
                                          </p:stCondLst>
                                        </p:cTn>
                                        <p:tgtEl>
                                          <p:spTgt spid="26"/>
                                        </p:tgtEl>
                                        <p:attrNameLst>
                                          <p:attrName>style.visibility</p:attrName>
                                        </p:attrNameLst>
                                      </p:cBhvr>
                                      <p:to>
                                        <p:strVal val="hidden"/>
                                      </p:to>
                                    </p:set>
                                  </p:childTnLst>
                                </p:cTn>
                              </p:par>
                            </p:childTnLst>
                          </p:cTn>
                        </p:par>
                        <p:par>
                          <p:cTn id="314" fill="hold">
                            <p:stCondLst>
                              <p:cond delay="500"/>
                            </p:stCondLst>
                            <p:childTnLst>
                              <p:par>
                                <p:cTn id="315" presetID="10" presetClass="entr" presetSubtype="0" fill="hold" nodeType="afterEffect">
                                  <p:stCondLst>
                                    <p:cond delay="0"/>
                                  </p:stCondLst>
                                  <p:childTnLst>
                                    <p:set>
                                      <p:cBhvr>
                                        <p:cTn id="316" dur="1" fill="hold">
                                          <p:stCondLst>
                                            <p:cond delay="0"/>
                                          </p:stCondLst>
                                        </p:cTn>
                                        <p:tgtEl>
                                          <p:spTgt spid="23"/>
                                        </p:tgtEl>
                                        <p:attrNameLst>
                                          <p:attrName>style.visibility</p:attrName>
                                        </p:attrNameLst>
                                      </p:cBhvr>
                                      <p:to>
                                        <p:strVal val="visible"/>
                                      </p:to>
                                    </p:set>
                                    <p:animEffect transition="in" filter="fade">
                                      <p:cBhvr>
                                        <p:cTn id="317" dur="500"/>
                                        <p:tgtEl>
                                          <p:spTgt spid="23"/>
                                        </p:tgtEl>
                                      </p:cBhvr>
                                    </p:animEffect>
                                  </p:childTnLst>
                                </p:cTn>
                              </p:par>
                              <p:par>
                                <p:cTn id="318" presetID="10" presetClass="entr" presetSubtype="0" fill="hold" nodeType="withEffect">
                                  <p:stCondLst>
                                    <p:cond delay="0"/>
                                  </p:stCondLst>
                                  <p:childTnLst>
                                    <p:set>
                                      <p:cBhvr>
                                        <p:cTn id="319" dur="1" fill="hold">
                                          <p:stCondLst>
                                            <p:cond delay="0"/>
                                          </p:stCondLst>
                                        </p:cTn>
                                        <p:tgtEl>
                                          <p:spTgt spid="20"/>
                                        </p:tgtEl>
                                        <p:attrNameLst>
                                          <p:attrName>style.visibility</p:attrName>
                                        </p:attrNameLst>
                                      </p:cBhvr>
                                      <p:to>
                                        <p:strVal val="visible"/>
                                      </p:to>
                                    </p:set>
                                    <p:animEffect transition="in" filter="fade">
                                      <p:cBhvr>
                                        <p:cTn id="320" dur="500"/>
                                        <p:tgtEl>
                                          <p:spTgt spid="20"/>
                                        </p:tgtEl>
                                      </p:cBhvr>
                                    </p:animEffect>
                                  </p:childTnLst>
                                </p:cTn>
                              </p:par>
                              <p:par>
                                <p:cTn id="321" presetID="10" presetClass="entr" presetSubtype="0" fill="hold" nodeType="withEffect">
                                  <p:stCondLst>
                                    <p:cond delay="0"/>
                                  </p:stCondLst>
                                  <p:childTnLst>
                                    <p:set>
                                      <p:cBhvr>
                                        <p:cTn id="322" dur="1" fill="hold">
                                          <p:stCondLst>
                                            <p:cond delay="0"/>
                                          </p:stCondLst>
                                        </p:cTn>
                                        <p:tgtEl>
                                          <p:spTgt spid="4"/>
                                        </p:tgtEl>
                                        <p:attrNameLst>
                                          <p:attrName>style.visibility</p:attrName>
                                        </p:attrNameLst>
                                      </p:cBhvr>
                                      <p:to>
                                        <p:strVal val="visible"/>
                                      </p:to>
                                    </p:set>
                                    <p:animEffect transition="in" filter="fade">
                                      <p:cBhvr>
                                        <p:cTn id="323" dur="500"/>
                                        <p:tgtEl>
                                          <p:spTgt spid="4"/>
                                        </p:tgtEl>
                                      </p:cBhvr>
                                    </p:animEffect>
                                  </p:childTnLst>
                                </p:cTn>
                              </p:par>
                              <p:par>
                                <p:cTn id="324" presetID="10" presetClass="entr" presetSubtype="0" fill="hold" grpId="2" nodeType="withEffect">
                                  <p:stCondLst>
                                    <p:cond delay="0"/>
                                  </p:stCondLst>
                                  <p:childTnLst>
                                    <p:set>
                                      <p:cBhvr>
                                        <p:cTn id="325" dur="1" fill="hold">
                                          <p:stCondLst>
                                            <p:cond delay="0"/>
                                          </p:stCondLst>
                                        </p:cTn>
                                        <p:tgtEl>
                                          <p:spTgt spid="26"/>
                                        </p:tgtEl>
                                        <p:attrNameLst>
                                          <p:attrName>style.visibility</p:attrName>
                                        </p:attrNameLst>
                                      </p:cBhvr>
                                      <p:to>
                                        <p:strVal val="visible"/>
                                      </p:to>
                                    </p:set>
                                    <p:animEffect transition="in" filter="fade">
                                      <p:cBhvr>
                                        <p:cTn id="326" dur="500"/>
                                        <p:tgtEl>
                                          <p:spTgt spid="26"/>
                                        </p:tgtEl>
                                      </p:cBhvr>
                                    </p:animEffect>
                                  </p:childTnLst>
                                </p:cTn>
                              </p:par>
                            </p:childTnLst>
                          </p:cTn>
                        </p:par>
                        <p:par>
                          <p:cTn id="327" fill="hold">
                            <p:stCondLst>
                              <p:cond delay="1000"/>
                            </p:stCondLst>
                            <p:childTnLst>
                              <p:par>
                                <p:cTn id="328" presetID="10" presetClass="exit" presetSubtype="0" fill="hold" nodeType="afterEffect">
                                  <p:stCondLst>
                                    <p:cond delay="0"/>
                                  </p:stCondLst>
                                  <p:childTnLst>
                                    <p:animEffect transition="out" filter="fade">
                                      <p:cBhvr>
                                        <p:cTn id="329" dur="500"/>
                                        <p:tgtEl>
                                          <p:spTgt spid="23"/>
                                        </p:tgtEl>
                                      </p:cBhvr>
                                    </p:animEffect>
                                    <p:set>
                                      <p:cBhvr>
                                        <p:cTn id="330" dur="1" fill="hold">
                                          <p:stCondLst>
                                            <p:cond delay="499"/>
                                          </p:stCondLst>
                                        </p:cTn>
                                        <p:tgtEl>
                                          <p:spTgt spid="23"/>
                                        </p:tgtEl>
                                        <p:attrNameLst>
                                          <p:attrName>style.visibility</p:attrName>
                                        </p:attrNameLst>
                                      </p:cBhvr>
                                      <p:to>
                                        <p:strVal val="hidden"/>
                                      </p:to>
                                    </p:set>
                                  </p:childTnLst>
                                </p:cTn>
                              </p:par>
                              <p:par>
                                <p:cTn id="331" presetID="10" presetClass="exit" presetSubtype="0" fill="hold" nodeType="withEffect">
                                  <p:stCondLst>
                                    <p:cond delay="0"/>
                                  </p:stCondLst>
                                  <p:childTnLst>
                                    <p:animEffect transition="out" filter="fade">
                                      <p:cBhvr>
                                        <p:cTn id="332" dur="500"/>
                                        <p:tgtEl>
                                          <p:spTgt spid="20"/>
                                        </p:tgtEl>
                                      </p:cBhvr>
                                    </p:animEffect>
                                    <p:set>
                                      <p:cBhvr>
                                        <p:cTn id="333" dur="1" fill="hold">
                                          <p:stCondLst>
                                            <p:cond delay="499"/>
                                          </p:stCondLst>
                                        </p:cTn>
                                        <p:tgtEl>
                                          <p:spTgt spid="20"/>
                                        </p:tgtEl>
                                        <p:attrNameLst>
                                          <p:attrName>style.visibility</p:attrName>
                                        </p:attrNameLst>
                                      </p:cBhvr>
                                      <p:to>
                                        <p:strVal val="hidden"/>
                                      </p:to>
                                    </p:set>
                                  </p:childTnLst>
                                </p:cTn>
                              </p:par>
                              <p:par>
                                <p:cTn id="334" presetID="10" presetClass="exit" presetSubtype="0" fill="hold" nodeType="withEffect">
                                  <p:stCondLst>
                                    <p:cond delay="0"/>
                                  </p:stCondLst>
                                  <p:childTnLst>
                                    <p:animEffect transition="out" filter="fade">
                                      <p:cBhvr>
                                        <p:cTn id="335" dur="500"/>
                                        <p:tgtEl>
                                          <p:spTgt spid="4"/>
                                        </p:tgtEl>
                                      </p:cBhvr>
                                    </p:animEffect>
                                    <p:set>
                                      <p:cBhvr>
                                        <p:cTn id="336" dur="1" fill="hold">
                                          <p:stCondLst>
                                            <p:cond delay="499"/>
                                          </p:stCondLst>
                                        </p:cTn>
                                        <p:tgtEl>
                                          <p:spTgt spid="4"/>
                                        </p:tgtEl>
                                        <p:attrNameLst>
                                          <p:attrName>style.visibility</p:attrName>
                                        </p:attrNameLst>
                                      </p:cBhvr>
                                      <p:to>
                                        <p:strVal val="hidden"/>
                                      </p:to>
                                    </p:set>
                                  </p:childTnLst>
                                </p:cTn>
                              </p:par>
                              <p:par>
                                <p:cTn id="337" presetID="10" presetClass="exit" presetSubtype="0" fill="hold" grpId="3" nodeType="withEffect">
                                  <p:stCondLst>
                                    <p:cond delay="0"/>
                                  </p:stCondLst>
                                  <p:childTnLst>
                                    <p:animEffect transition="out" filter="fade">
                                      <p:cBhvr>
                                        <p:cTn id="338" dur="500"/>
                                        <p:tgtEl>
                                          <p:spTgt spid="26"/>
                                        </p:tgtEl>
                                      </p:cBhvr>
                                    </p:animEffect>
                                    <p:set>
                                      <p:cBhvr>
                                        <p:cTn id="339" dur="1" fill="hold">
                                          <p:stCondLst>
                                            <p:cond delay="499"/>
                                          </p:stCondLst>
                                        </p:cTn>
                                        <p:tgtEl>
                                          <p:spTgt spid="26"/>
                                        </p:tgtEl>
                                        <p:attrNameLst>
                                          <p:attrName>style.visibility</p:attrName>
                                        </p:attrNameLst>
                                      </p:cBhvr>
                                      <p:to>
                                        <p:strVal val="hidden"/>
                                      </p:to>
                                    </p:set>
                                  </p:childTnLst>
                                </p:cTn>
                              </p:par>
                            </p:childTnLst>
                          </p:cTn>
                        </p:par>
                        <p:par>
                          <p:cTn id="340" fill="hold">
                            <p:stCondLst>
                              <p:cond delay="1500"/>
                            </p:stCondLst>
                            <p:childTnLst>
                              <p:par>
                                <p:cTn id="341" presetID="10" presetClass="entr" presetSubtype="0" fill="hold" nodeType="afterEffect">
                                  <p:stCondLst>
                                    <p:cond delay="0"/>
                                  </p:stCondLst>
                                  <p:childTnLst>
                                    <p:set>
                                      <p:cBhvr>
                                        <p:cTn id="342" dur="1" fill="hold">
                                          <p:stCondLst>
                                            <p:cond delay="0"/>
                                          </p:stCondLst>
                                        </p:cTn>
                                        <p:tgtEl>
                                          <p:spTgt spid="23"/>
                                        </p:tgtEl>
                                        <p:attrNameLst>
                                          <p:attrName>style.visibility</p:attrName>
                                        </p:attrNameLst>
                                      </p:cBhvr>
                                      <p:to>
                                        <p:strVal val="visible"/>
                                      </p:to>
                                    </p:set>
                                    <p:animEffect transition="in" filter="fade">
                                      <p:cBhvr>
                                        <p:cTn id="343" dur="500"/>
                                        <p:tgtEl>
                                          <p:spTgt spid="23"/>
                                        </p:tgtEl>
                                      </p:cBhvr>
                                    </p:animEffect>
                                  </p:childTnLst>
                                </p:cTn>
                              </p:par>
                              <p:par>
                                <p:cTn id="344" presetID="10" presetClass="entr" presetSubtype="0" fill="hold" nodeType="withEffect">
                                  <p:stCondLst>
                                    <p:cond delay="0"/>
                                  </p:stCondLst>
                                  <p:childTnLst>
                                    <p:set>
                                      <p:cBhvr>
                                        <p:cTn id="345" dur="1" fill="hold">
                                          <p:stCondLst>
                                            <p:cond delay="0"/>
                                          </p:stCondLst>
                                        </p:cTn>
                                        <p:tgtEl>
                                          <p:spTgt spid="20"/>
                                        </p:tgtEl>
                                        <p:attrNameLst>
                                          <p:attrName>style.visibility</p:attrName>
                                        </p:attrNameLst>
                                      </p:cBhvr>
                                      <p:to>
                                        <p:strVal val="visible"/>
                                      </p:to>
                                    </p:set>
                                    <p:animEffect transition="in" filter="fade">
                                      <p:cBhvr>
                                        <p:cTn id="346" dur="500"/>
                                        <p:tgtEl>
                                          <p:spTgt spid="20"/>
                                        </p:tgtEl>
                                      </p:cBhvr>
                                    </p:animEffect>
                                  </p:childTnLst>
                                </p:cTn>
                              </p:par>
                              <p:par>
                                <p:cTn id="347" presetID="10" presetClass="entr" presetSubtype="0" fill="hold" nodeType="withEffect">
                                  <p:stCondLst>
                                    <p:cond delay="0"/>
                                  </p:stCondLst>
                                  <p:childTnLst>
                                    <p:set>
                                      <p:cBhvr>
                                        <p:cTn id="348" dur="1" fill="hold">
                                          <p:stCondLst>
                                            <p:cond delay="0"/>
                                          </p:stCondLst>
                                        </p:cTn>
                                        <p:tgtEl>
                                          <p:spTgt spid="4"/>
                                        </p:tgtEl>
                                        <p:attrNameLst>
                                          <p:attrName>style.visibility</p:attrName>
                                        </p:attrNameLst>
                                      </p:cBhvr>
                                      <p:to>
                                        <p:strVal val="visible"/>
                                      </p:to>
                                    </p:set>
                                    <p:animEffect transition="in" filter="fade">
                                      <p:cBhvr>
                                        <p:cTn id="349" dur="500"/>
                                        <p:tgtEl>
                                          <p:spTgt spid="4"/>
                                        </p:tgtEl>
                                      </p:cBhvr>
                                    </p:animEffect>
                                  </p:childTnLst>
                                </p:cTn>
                              </p:par>
                              <p:par>
                                <p:cTn id="350" presetID="10" presetClass="entr" presetSubtype="0" fill="hold" grpId="4" nodeType="withEffect">
                                  <p:stCondLst>
                                    <p:cond delay="0"/>
                                  </p:stCondLst>
                                  <p:childTnLst>
                                    <p:set>
                                      <p:cBhvr>
                                        <p:cTn id="351" dur="1" fill="hold">
                                          <p:stCondLst>
                                            <p:cond delay="0"/>
                                          </p:stCondLst>
                                        </p:cTn>
                                        <p:tgtEl>
                                          <p:spTgt spid="26"/>
                                        </p:tgtEl>
                                        <p:attrNameLst>
                                          <p:attrName>style.visibility</p:attrName>
                                        </p:attrNameLst>
                                      </p:cBhvr>
                                      <p:to>
                                        <p:strVal val="visible"/>
                                      </p:to>
                                    </p:set>
                                    <p:animEffect transition="in" filter="fade">
                                      <p:cBhvr>
                                        <p:cTn id="352" dur="500"/>
                                        <p:tgtEl>
                                          <p:spTgt spid="26"/>
                                        </p:tgtEl>
                                      </p:cBhvr>
                                    </p:animEffect>
                                  </p:childTnLst>
                                </p:cTn>
                              </p:par>
                            </p:childTnLst>
                          </p:cTn>
                        </p:par>
                        <p:par>
                          <p:cTn id="353" fill="hold">
                            <p:stCondLst>
                              <p:cond delay="2000"/>
                            </p:stCondLst>
                            <p:childTnLst>
                              <p:par>
                                <p:cTn id="354" presetID="10" presetClass="exit" presetSubtype="0" fill="hold" nodeType="afterEffect">
                                  <p:stCondLst>
                                    <p:cond delay="0"/>
                                  </p:stCondLst>
                                  <p:childTnLst>
                                    <p:animEffect transition="out" filter="fade">
                                      <p:cBhvr>
                                        <p:cTn id="355" dur="500"/>
                                        <p:tgtEl>
                                          <p:spTgt spid="23"/>
                                        </p:tgtEl>
                                      </p:cBhvr>
                                    </p:animEffect>
                                    <p:set>
                                      <p:cBhvr>
                                        <p:cTn id="356" dur="1" fill="hold">
                                          <p:stCondLst>
                                            <p:cond delay="499"/>
                                          </p:stCondLst>
                                        </p:cTn>
                                        <p:tgtEl>
                                          <p:spTgt spid="23"/>
                                        </p:tgtEl>
                                        <p:attrNameLst>
                                          <p:attrName>style.visibility</p:attrName>
                                        </p:attrNameLst>
                                      </p:cBhvr>
                                      <p:to>
                                        <p:strVal val="hidden"/>
                                      </p:to>
                                    </p:set>
                                  </p:childTnLst>
                                </p:cTn>
                              </p:par>
                              <p:par>
                                <p:cTn id="357" presetID="10" presetClass="exit" presetSubtype="0" fill="hold" nodeType="withEffect">
                                  <p:stCondLst>
                                    <p:cond delay="0"/>
                                  </p:stCondLst>
                                  <p:childTnLst>
                                    <p:animEffect transition="out" filter="fade">
                                      <p:cBhvr>
                                        <p:cTn id="358" dur="500"/>
                                        <p:tgtEl>
                                          <p:spTgt spid="20"/>
                                        </p:tgtEl>
                                      </p:cBhvr>
                                    </p:animEffect>
                                    <p:set>
                                      <p:cBhvr>
                                        <p:cTn id="359" dur="1" fill="hold">
                                          <p:stCondLst>
                                            <p:cond delay="499"/>
                                          </p:stCondLst>
                                        </p:cTn>
                                        <p:tgtEl>
                                          <p:spTgt spid="20"/>
                                        </p:tgtEl>
                                        <p:attrNameLst>
                                          <p:attrName>style.visibility</p:attrName>
                                        </p:attrNameLst>
                                      </p:cBhvr>
                                      <p:to>
                                        <p:strVal val="hidden"/>
                                      </p:to>
                                    </p:set>
                                  </p:childTnLst>
                                </p:cTn>
                              </p:par>
                              <p:par>
                                <p:cTn id="360" presetID="10" presetClass="exit" presetSubtype="0" fill="hold" nodeType="withEffect">
                                  <p:stCondLst>
                                    <p:cond delay="0"/>
                                  </p:stCondLst>
                                  <p:childTnLst>
                                    <p:animEffect transition="out" filter="fade">
                                      <p:cBhvr>
                                        <p:cTn id="361" dur="500"/>
                                        <p:tgtEl>
                                          <p:spTgt spid="4"/>
                                        </p:tgtEl>
                                      </p:cBhvr>
                                    </p:animEffect>
                                    <p:set>
                                      <p:cBhvr>
                                        <p:cTn id="362" dur="1" fill="hold">
                                          <p:stCondLst>
                                            <p:cond delay="499"/>
                                          </p:stCondLst>
                                        </p:cTn>
                                        <p:tgtEl>
                                          <p:spTgt spid="4"/>
                                        </p:tgtEl>
                                        <p:attrNameLst>
                                          <p:attrName>style.visibility</p:attrName>
                                        </p:attrNameLst>
                                      </p:cBhvr>
                                      <p:to>
                                        <p:strVal val="hidden"/>
                                      </p:to>
                                    </p:set>
                                  </p:childTnLst>
                                </p:cTn>
                              </p:par>
                              <p:par>
                                <p:cTn id="363" presetID="10" presetClass="exit" presetSubtype="0" fill="hold" grpId="5" nodeType="withEffect">
                                  <p:stCondLst>
                                    <p:cond delay="0"/>
                                  </p:stCondLst>
                                  <p:childTnLst>
                                    <p:animEffect transition="out" filter="fade">
                                      <p:cBhvr>
                                        <p:cTn id="364" dur="500"/>
                                        <p:tgtEl>
                                          <p:spTgt spid="26"/>
                                        </p:tgtEl>
                                      </p:cBhvr>
                                    </p:animEffect>
                                    <p:set>
                                      <p:cBhvr>
                                        <p:cTn id="365" dur="1" fill="hold">
                                          <p:stCondLst>
                                            <p:cond delay="499"/>
                                          </p:stCondLst>
                                        </p:cTn>
                                        <p:tgtEl>
                                          <p:spTgt spid="26"/>
                                        </p:tgtEl>
                                        <p:attrNameLst>
                                          <p:attrName>style.visibility</p:attrName>
                                        </p:attrNameLst>
                                      </p:cBhvr>
                                      <p:to>
                                        <p:strVal val="hidden"/>
                                      </p:to>
                                    </p:set>
                                  </p:childTnLst>
                                </p:cTn>
                              </p:par>
                            </p:childTnLst>
                          </p:cTn>
                        </p:par>
                        <p:par>
                          <p:cTn id="366" fill="hold">
                            <p:stCondLst>
                              <p:cond delay="2500"/>
                            </p:stCondLst>
                            <p:childTnLst>
                              <p:par>
                                <p:cTn id="367" presetID="10" presetClass="entr" presetSubtype="0" fill="hold" nodeType="afterEffect">
                                  <p:stCondLst>
                                    <p:cond delay="0"/>
                                  </p:stCondLst>
                                  <p:childTnLst>
                                    <p:set>
                                      <p:cBhvr>
                                        <p:cTn id="368" dur="1" fill="hold">
                                          <p:stCondLst>
                                            <p:cond delay="0"/>
                                          </p:stCondLst>
                                        </p:cTn>
                                        <p:tgtEl>
                                          <p:spTgt spid="23"/>
                                        </p:tgtEl>
                                        <p:attrNameLst>
                                          <p:attrName>style.visibility</p:attrName>
                                        </p:attrNameLst>
                                      </p:cBhvr>
                                      <p:to>
                                        <p:strVal val="visible"/>
                                      </p:to>
                                    </p:set>
                                    <p:animEffect transition="in" filter="fade">
                                      <p:cBhvr>
                                        <p:cTn id="369" dur="500"/>
                                        <p:tgtEl>
                                          <p:spTgt spid="23"/>
                                        </p:tgtEl>
                                      </p:cBhvr>
                                    </p:animEffect>
                                  </p:childTnLst>
                                </p:cTn>
                              </p:par>
                              <p:par>
                                <p:cTn id="370" presetID="10" presetClass="entr" presetSubtype="0" fill="hold" nodeType="withEffect">
                                  <p:stCondLst>
                                    <p:cond delay="0"/>
                                  </p:stCondLst>
                                  <p:childTnLst>
                                    <p:set>
                                      <p:cBhvr>
                                        <p:cTn id="371" dur="1" fill="hold">
                                          <p:stCondLst>
                                            <p:cond delay="0"/>
                                          </p:stCondLst>
                                        </p:cTn>
                                        <p:tgtEl>
                                          <p:spTgt spid="20"/>
                                        </p:tgtEl>
                                        <p:attrNameLst>
                                          <p:attrName>style.visibility</p:attrName>
                                        </p:attrNameLst>
                                      </p:cBhvr>
                                      <p:to>
                                        <p:strVal val="visible"/>
                                      </p:to>
                                    </p:set>
                                    <p:animEffect transition="in" filter="fade">
                                      <p:cBhvr>
                                        <p:cTn id="372" dur="500"/>
                                        <p:tgtEl>
                                          <p:spTgt spid="20"/>
                                        </p:tgtEl>
                                      </p:cBhvr>
                                    </p:animEffect>
                                  </p:childTnLst>
                                </p:cTn>
                              </p:par>
                              <p:par>
                                <p:cTn id="373" presetID="10" presetClass="entr" presetSubtype="0" fill="hold" nodeType="withEffect">
                                  <p:stCondLst>
                                    <p:cond delay="0"/>
                                  </p:stCondLst>
                                  <p:childTnLst>
                                    <p:set>
                                      <p:cBhvr>
                                        <p:cTn id="374" dur="1" fill="hold">
                                          <p:stCondLst>
                                            <p:cond delay="0"/>
                                          </p:stCondLst>
                                        </p:cTn>
                                        <p:tgtEl>
                                          <p:spTgt spid="4"/>
                                        </p:tgtEl>
                                        <p:attrNameLst>
                                          <p:attrName>style.visibility</p:attrName>
                                        </p:attrNameLst>
                                      </p:cBhvr>
                                      <p:to>
                                        <p:strVal val="visible"/>
                                      </p:to>
                                    </p:set>
                                    <p:animEffect transition="in" filter="fade">
                                      <p:cBhvr>
                                        <p:cTn id="375" dur="500"/>
                                        <p:tgtEl>
                                          <p:spTgt spid="4"/>
                                        </p:tgtEl>
                                      </p:cBhvr>
                                    </p:animEffect>
                                  </p:childTnLst>
                                </p:cTn>
                              </p:par>
                              <p:par>
                                <p:cTn id="376" presetID="10" presetClass="entr" presetSubtype="0" fill="hold" grpId="6" nodeType="withEffect">
                                  <p:stCondLst>
                                    <p:cond delay="0"/>
                                  </p:stCondLst>
                                  <p:childTnLst>
                                    <p:set>
                                      <p:cBhvr>
                                        <p:cTn id="377" dur="1" fill="hold">
                                          <p:stCondLst>
                                            <p:cond delay="0"/>
                                          </p:stCondLst>
                                        </p:cTn>
                                        <p:tgtEl>
                                          <p:spTgt spid="26"/>
                                        </p:tgtEl>
                                        <p:attrNameLst>
                                          <p:attrName>style.visibility</p:attrName>
                                        </p:attrNameLst>
                                      </p:cBhvr>
                                      <p:to>
                                        <p:strVal val="visible"/>
                                      </p:to>
                                    </p:set>
                                    <p:animEffect transition="in" filter="fade">
                                      <p:cBhvr>
                                        <p:cTn id="378" dur="500"/>
                                        <p:tgtEl>
                                          <p:spTgt spid="26"/>
                                        </p:tgtEl>
                                      </p:cBhvr>
                                    </p:animEffect>
                                  </p:childTnLst>
                                </p:cTn>
                              </p:par>
                            </p:childTnLst>
                          </p:cTn>
                        </p:par>
                      </p:childTnLst>
                    </p:cTn>
                  </p:par>
                  <p:par>
                    <p:cTn id="379" fill="hold">
                      <p:stCondLst>
                        <p:cond delay="indefinite"/>
                      </p:stCondLst>
                      <p:childTnLst>
                        <p:par>
                          <p:cTn id="380" fill="hold">
                            <p:stCondLst>
                              <p:cond delay="0"/>
                            </p:stCondLst>
                            <p:childTnLst>
                              <p:par>
                                <p:cTn id="381" presetID="10" presetClass="entr" presetSubtype="0" fill="hold" grpId="0" nodeType="clickEffect">
                                  <p:stCondLst>
                                    <p:cond delay="500"/>
                                  </p:stCondLst>
                                  <p:childTnLst>
                                    <p:set>
                                      <p:cBhvr>
                                        <p:cTn id="382" dur="1" fill="hold">
                                          <p:stCondLst>
                                            <p:cond delay="0"/>
                                          </p:stCondLst>
                                        </p:cTn>
                                        <p:tgtEl>
                                          <p:spTgt spid="29"/>
                                        </p:tgtEl>
                                        <p:attrNameLst>
                                          <p:attrName>style.visibility</p:attrName>
                                        </p:attrNameLst>
                                      </p:cBhvr>
                                      <p:to>
                                        <p:strVal val="visible"/>
                                      </p:to>
                                    </p:set>
                                    <p:animEffect transition="in" filter="fade">
                                      <p:cBhvr>
                                        <p:cTn id="383" dur="500"/>
                                        <p:tgtEl>
                                          <p:spTgt spid="29"/>
                                        </p:tgtEl>
                                      </p:cBhvr>
                                    </p:animEffect>
                                  </p:childTnLst>
                                </p:cTn>
                              </p:par>
                              <p:par>
                                <p:cTn id="384" presetID="10" presetClass="entr" presetSubtype="0" fill="hold" grpId="0" nodeType="withEffect">
                                  <p:stCondLst>
                                    <p:cond delay="500"/>
                                  </p:stCondLst>
                                  <p:childTnLst>
                                    <p:set>
                                      <p:cBhvr>
                                        <p:cTn id="385" dur="1" fill="hold">
                                          <p:stCondLst>
                                            <p:cond delay="0"/>
                                          </p:stCondLst>
                                        </p:cTn>
                                        <p:tgtEl>
                                          <p:spTgt spid="30"/>
                                        </p:tgtEl>
                                        <p:attrNameLst>
                                          <p:attrName>style.visibility</p:attrName>
                                        </p:attrNameLst>
                                      </p:cBhvr>
                                      <p:to>
                                        <p:strVal val="visible"/>
                                      </p:to>
                                    </p:set>
                                    <p:animEffect transition="in" filter="fade">
                                      <p:cBhvr>
                                        <p:cTn id="386" dur="500"/>
                                        <p:tgtEl>
                                          <p:spTgt spid="30"/>
                                        </p:tgtEl>
                                      </p:cBhvr>
                                    </p:animEffect>
                                  </p:childTnLst>
                                </p:cTn>
                              </p:par>
                              <p:par>
                                <p:cTn id="387" presetID="10" presetClass="entr" presetSubtype="0" fill="hold" grpId="0" nodeType="withEffect">
                                  <p:stCondLst>
                                    <p:cond delay="500"/>
                                  </p:stCondLst>
                                  <p:childTnLst>
                                    <p:set>
                                      <p:cBhvr>
                                        <p:cTn id="388" dur="1" fill="hold">
                                          <p:stCondLst>
                                            <p:cond delay="0"/>
                                          </p:stCondLst>
                                        </p:cTn>
                                        <p:tgtEl>
                                          <p:spTgt spid="28"/>
                                        </p:tgtEl>
                                        <p:attrNameLst>
                                          <p:attrName>style.visibility</p:attrName>
                                        </p:attrNameLst>
                                      </p:cBhvr>
                                      <p:to>
                                        <p:strVal val="visible"/>
                                      </p:to>
                                    </p:set>
                                    <p:animEffect transition="in" filter="fade">
                                      <p:cBhvr>
                                        <p:cTn id="389" dur="500"/>
                                        <p:tgtEl>
                                          <p:spTgt spid="28"/>
                                        </p:tgtEl>
                                      </p:cBhvr>
                                    </p:animEffect>
                                  </p:childTnLst>
                                </p:cTn>
                              </p:par>
                              <p:par>
                                <p:cTn id="390" presetID="1" presetClass="entr" presetSubtype="0" fill="hold" grpId="0" nodeType="withEffect">
                                  <p:stCondLst>
                                    <p:cond delay="500"/>
                                  </p:stCondLst>
                                  <p:childTnLst>
                                    <p:set>
                                      <p:cBhvr>
                                        <p:cTn id="391" dur="1" fill="hold">
                                          <p:stCondLst>
                                            <p:cond delay="0"/>
                                          </p:stCondLst>
                                        </p:cTn>
                                        <p:tgtEl>
                                          <p:spTgt spid="40"/>
                                        </p:tgtEl>
                                        <p:attrNameLst>
                                          <p:attrName>style.visibility</p:attrName>
                                        </p:attrNameLst>
                                      </p:cBhvr>
                                      <p:to>
                                        <p:strVal val="visible"/>
                                      </p:to>
                                    </p:set>
                                  </p:childTnLst>
                                </p:cTn>
                              </p:par>
                            </p:childTnLst>
                          </p:cTn>
                        </p:par>
                      </p:childTnLst>
                    </p:cTn>
                  </p:par>
                  <p:par>
                    <p:cTn id="392" fill="hold">
                      <p:stCondLst>
                        <p:cond delay="indefinite"/>
                      </p:stCondLst>
                      <p:childTnLst>
                        <p:par>
                          <p:cTn id="393" fill="hold">
                            <p:stCondLst>
                              <p:cond delay="0"/>
                            </p:stCondLst>
                            <p:childTnLst>
                              <p:par>
                                <p:cTn id="394" presetID="10" presetClass="exit" presetSubtype="0" fill="hold" nodeType="clickEffect">
                                  <p:stCondLst>
                                    <p:cond delay="0"/>
                                  </p:stCondLst>
                                  <p:childTnLst>
                                    <p:animEffect transition="out" filter="fade">
                                      <p:cBhvr>
                                        <p:cTn id="395" dur="500"/>
                                        <p:tgtEl>
                                          <p:spTgt spid="4"/>
                                        </p:tgtEl>
                                      </p:cBhvr>
                                    </p:animEffect>
                                    <p:set>
                                      <p:cBhvr>
                                        <p:cTn id="396" dur="1" fill="hold">
                                          <p:stCondLst>
                                            <p:cond delay="499"/>
                                          </p:stCondLst>
                                        </p:cTn>
                                        <p:tgtEl>
                                          <p:spTgt spid="4"/>
                                        </p:tgtEl>
                                        <p:attrNameLst>
                                          <p:attrName>style.visibility</p:attrName>
                                        </p:attrNameLst>
                                      </p:cBhvr>
                                      <p:to>
                                        <p:strVal val="hidden"/>
                                      </p:to>
                                    </p:set>
                                  </p:childTnLst>
                                </p:cTn>
                              </p:par>
                              <p:par>
                                <p:cTn id="397" presetID="10" presetClass="exit" presetSubtype="0" fill="hold" nodeType="withEffect">
                                  <p:stCondLst>
                                    <p:cond delay="0"/>
                                  </p:stCondLst>
                                  <p:childTnLst>
                                    <p:animEffect transition="out" filter="fade">
                                      <p:cBhvr>
                                        <p:cTn id="398" dur="500"/>
                                        <p:tgtEl>
                                          <p:spTgt spid="22"/>
                                        </p:tgtEl>
                                      </p:cBhvr>
                                    </p:animEffect>
                                    <p:set>
                                      <p:cBhvr>
                                        <p:cTn id="399" dur="1" fill="hold">
                                          <p:stCondLst>
                                            <p:cond delay="499"/>
                                          </p:stCondLst>
                                        </p:cTn>
                                        <p:tgtEl>
                                          <p:spTgt spid="22"/>
                                        </p:tgtEl>
                                        <p:attrNameLst>
                                          <p:attrName>style.visibility</p:attrName>
                                        </p:attrNameLst>
                                      </p:cBhvr>
                                      <p:to>
                                        <p:strVal val="hidden"/>
                                      </p:to>
                                    </p:set>
                                  </p:childTnLst>
                                </p:cTn>
                              </p:par>
                              <p:par>
                                <p:cTn id="400" presetID="10" presetClass="exit" presetSubtype="0" fill="hold" grpId="1" nodeType="withEffect">
                                  <p:stCondLst>
                                    <p:cond delay="0"/>
                                  </p:stCondLst>
                                  <p:childTnLst>
                                    <p:animEffect transition="out" filter="fade">
                                      <p:cBhvr>
                                        <p:cTn id="401" dur="500"/>
                                        <p:tgtEl>
                                          <p:spTgt spid="28"/>
                                        </p:tgtEl>
                                      </p:cBhvr>
                                    </p:animEffect>
                                    <p:set>
                                      <p:cBhvr>
                                        <p:cTn id="402" dur="1" fill="hold">
                                          <p:stCondLst>
                                            <p:cond delay="499"/>
                                          </p:stCondLst>
                                        </p:cTn>
                                        <p:tgtEl>
                                          <p:spTgt spid="28"/>
                                        </p:tgtEl>
                                        <p:attrNameLst>
                                          <p:attrName>style.visibility</p:attrName>
                                        </p:attrNameLst>
                                      </p:cBhvr>
                                      <p:to>
                                        <p:strVal val="hidden"/>
                                      </p:to>
                                    </p:set>
                                  </p:childTnLst>
                                </p:cTn>
                              </p:par>
                            </p:childTnLst>
                          </p:cTn>
                        </p:par>
                        <p:par>
                          <p:cTn id="403" fill="hold">
                            <p:stCondLst>
                              <p:cond delay="500"/>
                            </p:stCondLst>
                            <p:childTnLst>
                              <p:par>
                                <p:cTn id="404" presetID="10" presetClass="entr" presetSubtype="0" fill="hold" nodeType="afterEffect">
                                  <p:stCondLst>
                                    <p:cond delay="0"/>
                                  </p:stCondLst>
                                  <p:childTnLst>
                                    <p:set>
                                      <p:cBhvr>
                                        <p:cTn id="405" dur="1" fill="hold">
                                          <p:stCondLst>
                                            <p:cond delay="0"/>
                                          </p:stCondLst>
                                        </p:cTn>
                                        <p:tgtEl>
                                          <p:spTgt spid="4"/>
                                        </p:tgtEl>
                                        <p:attrNameLst>
                                          <p:attrName>style.visibility</p:attrName>
                                        </p:attrNameLst>
                                      </p:cBhvr>
                                      <p:to>
                                        <p:strVal val="visible"/>
                                      </p:to>
                                    </p:set>
                                    <p:animEffect transition="in" filter="fade">
                                      <p:cBhvr>
                                        <p:cTn id="406" dur="500"/>
                                        <p:tgtEl>
                                          <p:spTgt spid="4"/>
                                        </p:tgtEl>
                                      </p:cBhvr>
                                    </p:animEffect>
                                  </p:childTnLst>
                                </p:cTn>
                              </p:par>
                              <p:par>
                                <p:cTn id="407" presetID="10" presetClass="entr" presetSubtype="0" fill="hold" nodeType="withEffect">
                                  <p:stCondLst>
                                    <p:cond delay="0"/>
                                  </p:stCondLst>
                                  <p:childTnLst>
                                    <p:set>
                                      <p:cBhvr>
                                        <p:cTn id="408" dur="1" fill="hold">
                                          <p:stCondLst>
                                            <p:cond delay="0"/>
                                          </p:stCondLst>
                                        </p:cTn>
                                        <p:tgtEl>
                                          <p:spTgt spid="22"/>
                                        </p:tgtEl>
                                        <p:attrNameLst>
                                          <p:attrName>style.visibility</p:attrName>
                                        </p:attrNameLst>
                                      </p:cBhvr>
                                      <p:to>
                                        <p:strVal val="visible"/>
                                      </p:to>
                                    </p:set>
                                    <p:animEffect transition="in" filter="fade">
                                      <p:cBhvr>
                                        <p:cTn id="409" dur="500"/>
                                        <p:tgtEl>
                                          <p:spTgt spid="22"/>
                                        </p:tgtEl>
                                      </p:cBhvr>
                                    </p:animEffect>
                                  </p:childTnLst>
                                </p:cTn>
                              </p:par>
                              <p:par>
                                <p:cTn id="410" presetID="10" presetClass="entr" presetSubtype="0" fill="hold" grpId="2" nodeType="withEffect">
                                  <p:stCondLst>
                                    <p:cond delay="0"/>
                                  </p:stCondLst>
                                  <p:childTnLst>
                                    <p:set>
                                      <p:cBhvr>
                                        <p:cTn id="411" dur="1" fill="hold">
                                          <p:stCondLst>
                                            <p:cond delay="0"/>
                                          </p:stCondLst>
                                        </p:cTn>
                                        <p:tgtEl>
                                          <p:spTgt spid="28"/>
                                        </p:tgtEl>
                                        <p:attrNameLst>
                                          <p:attrName>style.visibility</p:attrName>
                                        </p:attrNameLst>
                                      </p:cBhvr>
                                      <p:to>
                                        <p:strVal val="visible"/>
                                      </p:to>
                                    </p:set>
                                    <p:animEffect transition="in" filter="fade">
                                      <p:cBhvr>
                                        <p:cTn id="412" dur="500"/>
                                        <p:tgtEl>
                                          <p:spTgt spid="28"/>
                                        </p:tgtEl>
                                      </p:cBhvr>
                                    </p:animEffect>
                                  </p:childTnLst>
                                </p:cTn>
                              </p:par>
                            </p:childTnLst>
                          </p:cTn>
                        </p:par>
                        <p:par>
                          <p:cTn id="413" fill="hold">
                            <p:stCondLst>
                              <p:cond delay="1000"/>
                            </p:stCondLst>
                            <p:childTnLst>
                              <p:par>
                                <p:cTn id="414" presetID="10" presetClass="exit" presetSubtype="0" fill="hold" nodeType="afterEffect">
                                  <p:stCondLst>
                                    <p:cond delay="0"/>
                                  </p:stCondLst>
                                  <p:childTnLst>
                                    <p:animEffect transition="out" filter="fade">
                                      <p:cBhvr>
                                        <p:cTn id="415" dur="500"/>
                                        <p:tgtEl>
                                          <p:spTgt spid="4"/>
                                        </p:tgtEl>
                                      </p:cBhvr>
                                    </p:animEffect>
                                    <p:set>
                                      <p:cBhvr>
                                        <p:cTn id="416" dur="1" fill="hold">
                                          <p:stCondLst>
                                            <p:cond delay="499"/>
                                          </p:stCondLst>
                                        </p:cTn>
                                        <p:tgtEl>
                                          <p:spTgt spid="4"/>
                                        </p:tgtEl>
                                        <p:attrNameLst>
                                          <p:attrName>style.visibility</p:attrName>
                                        </p:attrNameLst>
                                      </p:cBhvr>
                                      <p:to>
                                        <p:strVal val="hidden"/>
                                      </p:to>
                                    </p:set>
                                  </p:childTnLst>
                                </p:cTn>
                              </p:par>
                              <p:par>
                                <p:cTn id="417" presetID="10" presetClass="exit" presetSubtype="0" fill="hold" nodeType="withEffect">
                                  <p:stCondLst>
                                    <p:cond delay="0"/>
                                  </p:stCondLst>
                                  <p:childTnLst>
                                    <p:animEffect transition="out" filter="fade">
                                      <p:cBhvr>
                                        <p:cTn id="418" dur="500"/>
                                        <p:tgtEl>
                                          <p:spTgt spid="22"/>
                                        </p:tgtEl>
                                      </p:cBhvr>
                                    </p:animEffect>
                                    <p:set>
                                      <p:cBhvr>
                                        <p:cTn id="419" dur="1" fill="hold">
                                          <p:stCondLst>
                                            <p:cond delay="499"/>
                                          </p:stCondLst>
                                        </p:cTn>
                                        <p:tgtEl>
                                          <p:spTgt spid="22"/>
                                        </p:tgtEl>
                                        <p:attrNameLst>
                                          <p:attrName>style.visibility</p:attrName>
                                        </p:attrNameLst>
                                      </p:cBhvr>
                                      <p:to>
                                        <p:strVal val="hidden"/>
                                      </p:to>
                                    </p:set>
                                  </p:childTnLst>
                                </p:cTn>
                              </p:par>
                              <p:par>
                                <p:cTn id="420" presetID="10" presetClass="exit" presetSubtype="0" fill="hold" grpId="3" nodeType="withEffect">
                                  <p:stCondLst>
                                    <p:cond delay="0"/>
                                  </p:stCondLst>
                                  <p:childTnLst>
                                    <p:animEffect transition="out" filter="fade">
                                      <p:cBhvr>
                                        <p:cTn id="421" dur="500"/>
                                        <p:tgtEl>
                                          <p:spTgt spid="28"/>
                                        </p:tgtEl>
                                      </p:cBhvr>
                                    </p:animEffect>
                                    <p:set>
                                      <p:cBhvr>
                                        <p:cTn id="422" dur="1" fill="hold">
                                          <p:stCondLst>
                                            <p:cond delay="499"/>
                                          </p:stCondLst>
                                        </p:cTn>
                                        <p:tgtEl>
                                          <p:spTgt spid="28"/>
                                        </p:tgtEl>
                                        <p:attrNameLst>
                                          <p:attrName>style.visibility</p:attrName>
                                        </p:attrNameLst>
                                      </p:cBhvr>
                                      <p:to>
                                        <p:strVal val="hidden"/>
                                      </p:to>
                                    </p:set>
                                  </p:childTnLst>
                                </p:cTn>
                              </p:par>
                            </p:childTnLst>
                          </p:cTn>
                        </p:par>
                        <p:par>
                          <p:cTn id="423" fill="hold">
                            <p:stCondLst>
                              <p:cond delay="1500"/>
                            </p:stCondLst>
                            <p:childTnLst>
                              <p:par>
                                <p:cTn id="424" presetID="10" presetClass="entr" presetSubtype="0" fill="hold" nodeType="afterEffect">
                                  <p:stCondLst>
                                    <p:cond delay="0"/>
                                  </p:stCondLst>
                                  <p:childTnLst>
                                    <p:set>
                                      <p:cBhvr>
                                        <p:cTn id="425" dur="1" fill="hold">
                                          <p:stCondLst>
                                            <p:cond delay="0"/>
                                          </p:stCondLst>
                                        </p:cTn>
                                        <p:tgtEl>
                                          <p:spTgt spid="4"/>
                                        </p:tgtEl>
                                        <p:attrNameLst>
                                          <p:attrName>style.visibility</p:attrName>
                                        </p:attrNameLst>
                                      </p:cBhvr>
                                      <p:to>
                                        <p:strVal val="visible"/>
                                      </p:to>
                                    </p:set>
                                    <p:animEffect transition="in" filter="fade">
                                      <p:cBhvr>
                                        <p:cTn id="426" dur="500"/>
                                        <p:tgtEl>
                                          <p:spTgt spid="4"/>
                                        </p:tgtEl>
                                      </p:cBhvr>
                                    </p:animEffect>
                                  </p:childTnLst>
                                </p:cTn>
                              </p:par>
                              <p:par>
                                <p:cTn id="427" presetID="10" presetClass="entr" presetSubtype="0" fill="hold" nodeType="withEffect">
                                  <p:stCondLst>
                                    <p:cond delay="0"/>
                                  </p:stCondLst>
                                  <p:childTnLst>
                                    <p:set>
                                      <p:cBhvr>
                                        <p:cTn id="428" dur="1" fill="hold">
                                          <p:stCondLst>
                                            <p:cond delay="0"/>
                                          </p:stCondLst>
                                        </p:cTn>
                                        <p:tgtEl>
                                          <p:spTgt spid="22"/>
                                        </p:tgtEl>
                                        <p:attrNameLst>
                                          <p:attrName>style.visibility</p:attrName>
                                        </p:attrNameLst>
                                      </p:cBhvr>
                                      <p:to>
                                        <p:strVal val="visible"/>
                                      </p:to>
                                    </p:set>
                                    <p:animEffect transition="in" filter="fade">
                                      <p:cBhvr>
                                        <p:cTn id="429" dur="500"/>
                                        <p:tgtEl>
                                          <p:spTgt spid="22"/>
                                        </p:tgtEl>
                                      </p:cBhvr>
                                    </p:animEffect>
                                  </p:childTnLst>
                                </p:cTn>
                              </p:par>
                              <p:par>
                                <p:cTn id="430" presetID="10" presetClass="entr" presetSubtype="0" fill="hold" grpId="4" nodeType="withEffect">
                                  <p:stCondLst>
                                    <p:cond delay="0"/>
                                  </p:stCondLst>
                                  <p:childTnLst>
                                    <p:set>
                                      <p:cBhvr>
                                        <p:cTn id="431" dur="1" fill="hold">
                                          <p:stCondLst>
                                            <p:cond delay="0"/>
                                          </p:stCondLst>
                                        </p:cTn>
                                        <p:tgtEl>
                                          <p:spTgt spid="28"/>
                                        </p:tgtEl>
                                        <p:attrNameLst>
                                          <p:attrName>style.visibility</p:attrName>
                                        </p:attrNameLst>
                                      </p:cBhvr>
                                      <p:to>
                                        <p:strVal val="visible"/>
                                      </p:to>
                                    </p:set>
                                    <p:animEffect transition="in" filter="fade">
                                      <p:cBhvr>
                                        <p:cTn id="432" dur="500"/>
                                        <p:tgtEl>
                                          <p:spTgt spid="28"/>
                                        </p:tgtEl>
                                      </p:cBhvr>
                                    </p:animEffect>
                                  </p:childTnLst>
                                </p:cTn>
                              </p:par>
                            </p:childTnLst>
                          </p:cTn>
                        </p:par>
                        <p:par>
                          <p:cTn id="433" fill="hold">
                            <p:stCondLst>
                              <p:cond delay="2000"/>
                            </p:stCondLst>
                            <p:childTnLst>
                              <p:par>
                                <p:cTn id="434" presetID="10" presetClass="exit" presetSubtype="0" fill="hold" nodeType="afterEffect">
                                  <p:stCondLst>
                                    <p:cond delay="0"/>
                                  </p:stCondLst>
                                  <p:childTnLst>
                                    <p:animEffect transition="out" filter="fade">
                                      <p:cBhvr>
                                        <p:cTn id="435" dur="500"/>
                                        <p:tgtEl>
                                          <p:spTgt spid="4"/>
                                        </p:tgtEl>
                                      </p:cBhvr>
                                    </p:animEffect>
                                    <p:set>
                                      <p:cBhvr>
                                        <p:cTn id="436" dur="1" fill="hold">
                                          <p:stCondLst>
                                            <p:cond delay="499"/>
                                          </p:stCondLst>
                                        </p:cTn>
                                        <p:tgtEl>
                                          <p:spTgt spid="4"/>
                                        </p:tgtEl>
                                        <p:attrNameLst>
                                          <p:attrName>style.visibility</p:attrName>
                                        </p:attrNameLst>
                                      </p:cBhvr>
                                      <p:to>
                                        <p:strVal val="hidden"/>
                                      </p:to>
                                    </p:set>
                                  </p:childTnLst>
                                </p:cTn>
                              </p:par>
                              <p:par>
                                <p:cTn id="437" presetID="10" presetClass="exit" presetSubtype="0" fill="hold" nodeType="withEffect">
                                  <p:stCondLst>
                                    <p:cond delay="0"/>
                                  </p:stCondLst>
                                  <p:childTnLst>
                                    <p:animEffect transition="out" filter="fade">
                                      <p:cBhvr>
                                        <p:cTn id="438" dur="500"/>
                                        <p:tgtEl>
                                          <p:spTgt spid="22"/>
                                        </p:tgtEl>
                                      </p:cBhvr>
                                    </p:animEffect>
                                    <p:set>
                                      <p:cBhvr>
                                        <p:cTn id="439" dur="1" fill="hold">
                                          <p:stCondLst>
                                            <p:cond delay="499"/>
                                          </p:stCondLst>
                                        </p:cTn>
                                        <p:tgtEl>
                                          <p:spTgt spid="22"/>
                                        </p:tgtEl>
                                        <p:attrNameLst>
                                          <p:attrName>style.visibility</p:attrName>
                                        </p:attrNameLst>
                                      </p:cBhvr>
                                      <p:to>
                                        <p:strVal val="hidden"/>
                                      </p:to>
                                    </p:set>
                                  </p:childTnLst>
                                </p:cTn>
                              </p:par>
                              <p:par>
                                <p:cTn id="440" presetID="10" presetClass="exit" presetSubtype="0" fill="hold" grpId="5" nodeType="withEffect">
                                  <p:stCondLst>
                                    <p:cond delay="0"/>
                                  </p:stCondLst>
                                  <p:childTnLst>
                                    <p:animEffect transition="out" filter="fade">
                                      <p:cBhvr>
                                        <p:cTn id="441" dur="500"/>
                                        <p:tgtEl>
                                          <p:spTgt spid="28"/>
                                        </p:tgtEl>
                                      </p:cBhvr>
                                    </p:animEffect>
                                    <p:set>
                                      <p:cBhvr>
                                        <p:cTn id="442" dur="1" fill="hold">
                                          <p:stCondLst>
                                            <p:cond delay="499"/>
                                          </p:stCondLst>
                                        </p:cTn>
                                        <p:tgtEl>
                                          <p:spTgt spid="28"/>
                                        </p:tgtEl>
                                        <p:attrNameLst>
                                          <p:attrName>style.visibility</p:attrName>
                                        </p:attrNameLst>
                                      </p:cBhvr>
                                      <p:to>
                                        <p:strVal val="hidden"/>
                                      </p:to>
                                    </p:set>
                                  </p:childTnLst>
                                </p:cTn>
                              </p:par>
                            </p:childTnLst>
                          </p:cTn>
                        </p:par>
                        <p:par>
                          <p:cTn id="443" fill="hold">
                            <p:stCondLst>
                              <p:cond delay="2500"/>
                            </p:stCondLst>
                            <p:childTnLst>
                              <p:par>
                                <p:cTn id="444" presetID="10" presetClass="entr" presetSubtype="0" fill="hold" nodeType="afterEffect">
                                  <p:stCondLst>
                                    <p:cond delay="0"/>
                                  </p:stCondLst>
                                  <p:childTnLst>
                                    <p:set>
                                      <p:cBhvr>
                                        <p:cTn id="445" dur="1" fill="hold">
                                          <p:stCondLst>
                                            <p:cond delay="0"/>
                                          </p:stCondLst>
                                        </p:cTn>
                                        <p:tgtEl>
                                          <p:spTgt spid="4"/>
                                        </p:tgtEl>
                                        <p:attrNameLst>
                                          <p:attrName>style.visibility</p:attrName>
                                        </p:attrNameLst>
                                      </p:cBhvr>
                                      <p:to>
                                        <p:strVal val="visible"/>
                                      </p:to>
                                    </p:set>
                                    <p:animEffect transition="in" filter="fade">
                                      <p:cBhvr>
                                        <p:cTn id="446" dur="500"/>
                                        <p:tgtEl>
                                          <p:spTgt spid="4"/>
                                        </p:tgtEl>
                                      </p:cBhvr>
                                    </p:animEffect>
                                  </p:childTnLst>
                                </p:cTn>
                              </p:par>
                              <p:par>
                                <p:cTn id="447" presetID="10" presetClass="entr" presetSubtype="0" fill="hold" nodeType="withEffect">
                                  <p:stCondLst>
                                    <p:cond delay="0"/>
                                  </p:stCondLst>
                                  <p:childTnLst>
                                    <p:set>
                                      <p:cBhvr>
                                        <p:cTn id="448" dur="1" fill="hold">
                                          <p:stCondLst>
                                            <p:cond delay="0"/>
                                          </p:stCondLst>
                                        </p:cTn>
                                        <p:tgtEl>
                                          <p:spTgt spid="22"/>
                                        </p:tgtEl>
                                        <p:attrNameLst>
                                          <p:attrName>style.visibility</p:attrName>
                                        </p:attrNameLst>
                                      </p:cBhvr>
                                      <p:to>
                                        <p:strVal val="visible"/>
                                      </p:to>
                                    </p:set>
                                    <p:animEffect transition="in" filter="fade">
                                      <p:cBhvr>
                                        <p:cTn id="449" dur="500"/>
                                        <p:tgtEl>
                                          <p:spTgt spid="22"/>
                                        </p:tgtEl>
                                      </p:cBhvr>
                                    </p:animEffect>
                                  </p:childTnLst>
                                </p:cTn>
                              </p:par>
                              <p:par>
                                <p:cTn id="450" presetID="10" presetClass="entr" presetSubtype="0" fill="hold" grpId="6" nodeType="withEffect">
                                  <p:stCondLst>
                                    <p:cond delay="0"/>
                                  </p:stCondLst>
                                  <p:childTnLst>
                                    <p:set>
                                      <p:cBhvr>
                                        <p:cTn id="451" dur="1" fill="hold">
                                          <p:stCondLst>
                                            <p:cond delay="0"/>
                                          </p:stCondLst>
                                        </p:cTn>
                                        <p:tgtEl>
                                          <p:spTgt spid="28"/>
                                        </p:tgtEl>
                                        <p:attrNameLst>
                                          <p:attrName>style.visibility</p:attrName>
                                        </p:attrNameLst>
                                      </p:cBhvr>
                                      <p:to>
                                        <p:strVal val="visible"/>
                                      </p:to>
                                    </p:set>
                                    <p:animEffect transition="in" filter="fade">
                                      <p:cBhvr>
                                        <p:cTn id="452" dur="500"/>
                                        <p:tgtEl>
                                          <p:spTgt spid="28"/>
                                        </p:tgtEl>
                                      </p:cBhvr>
                                    </p:animEffect>
                                  </p:childTnLst>
                                </p:cTn>
                              </p:par>
                            </p:childTnLst>
                          </p:cTn>
                        </p:par>
                      </p:childTnLst>
                    </p:cTn>
                  </p:par>
                  <p:par>
                    <p:cTn id="453" fill="hold">
                      <p:stCondLst>
                        <p:cond delay="indefinite"/>
                      </p:stCondLst>
                      <p:childTnLst>
                        <p:par>
                          <p:cTn id="454" fill="hold">
                            <p:stCondLst>
                              <p:cond delay="0"/>
                            </p:stCondLst>
                            <p:childTnLst>
                              <p:par>
                                <p:cTn id="455" presetID="10" presetClass="exit" presetSubtype="0" fill="hold" nodeType="clickEffect">
                                  <p:stCondLst>
                                    <p:cond delay="0"/>
                                  </p:stCondLst>
                                  <p:childTnLst>
                                    <p:animEffect transition="out" filter="fade">
                                      <p:cBhvr>
                                        <p:cTn id="456" dur="500"/>
                                        <p:tgtEl>
                                          <p:spTgt spid="24"/>
                                        </p:tgtEl>
                                      </p:cBhvr>
                                    </p:animEffect>
                                    <p:set>
                                      <p:cBhvr>
                                        <p:cTn id="457" dur="1" fill="hold">
                                          <p:stCondLst>
                                            <p:cond delay="499"/>
                                          </p:stCondLst>
                                        </p:cTn>
                                        <p:tgtEl>
                                          <p:spTgt spid="24"/>
                                        </p:tgtEl>
                                        <p:attrNameLst>
                                          <p:attrName>style.visibility</p:attrName>
                                        </p:attrNameLst>
                                      </p:cBhvr>
                                      <p:to>
                                        <p:strVal val="hidden"/>
                                      </p:to>
                                    </p:set>
                                  </p:childTnLst>
                                </p:cTn>
                              </p:par>
                              <p:par>
                                <p:cTn id="458" presetID="10" presetClass="exit" presetSubtype="0" fill="hold" nodeType="withEffect">
                                  <p:stCondLst>
                                    <p:cond delay="0"/>
                                  </p:stCondLst>
                                  <p:childTnLst>
                                    <p:animEffect transition="out" filter="fade">
                                      <p:cBhvr>
                                        <p:cTn id="459" dur="500"/>
                                        <p:tgtEl>
                                          <p:spTgt spid="23"/>
                                        </p:tgtEl>
                                      </p:cBhvr>
                                    </p:animEffect>
                                    <p:set>
                                      <p:cBhvr>
                                        <p:cTn id="460" dur="1" fill="hold">
                                          <p:stCondLst>
                                            <p:cond delay="499"/>
                                          </p:stCondLst>
                                        </p:cTn>
                                        <p:tgtEl>
                                          <p:spTgt spid="23"/>
                                        </p:tgtEl>
                                        <p:attrNameLst>
                                          <p:attrName>style.visibility</p:attrName>
                                        </p:attrNameLst>
                                      </p:cBhvr>
                                      <p:to>
                                        <p:strVal val="hidden"/>
                                      </p:to>
                                    </p:set>
                                  </p:childTnLst>
                                </p:cTn>
                              </p:par>
                              <p:par>
                                <p:cTn id="461" presetID="10" presetClass="exit" presetSubtype="0" fill="hold" nodeType="withEffect">
                                  <p:stCondLst>
                                    <p:cond delay="0"/>
                                  </p:stCondLst>
                                  <p:childTnLst>
                                    <p:animEffect transition="out" filter="fade">
                                      <p:cBhvr>
                                        <p:cTn id="462" dur="500"/>
                                        <p:tgtEl>
                                          <p:spTgt spid="19"/>
                                        </p:tgtEl>
                                      </p:cBhvr>
                                    </p:animEffect>
                                    <p:set>
                                      <p:cBhvr>
                                        <p:cTn id="463" dur="1" fill="hold">
                                          <p:stCondLst>
                                            <p:cond delay="499"/>
                                          </p:stCondLst>
                                        </p:cTn>
                                        <p:tgtEl>
                                          <p:spTgt spid="19"/>
                                        </p:tgtEl>
                                        <p:attrNameLst>
                                          <p:attrName>style.visibility</p:attrName>
                                        </p:attrNameLst>
                                      </p:cBhvr>
                                      <p:to>
                                        <p:strVal val="hidden"/>
                                      </p:to>
                                    </p:set>
                                  </p:childTnLst>
                                </p:cTn>
                              </p:par>
                              <p:par>
                                <p:cTn id="464" presetID="10" presetClass="exit" presetSubtype="0" fill="hold" nodeType="withEffect">
                                  <p:stCondLst>
                                    <p:cond delay="0"/>
                                  </p:stCondLst>
                                  <p:childTnLst>
                                    <p:animEffect transition="out" filter="fade">
                                      <p:cBhvr>
                                        <p:cTn id="465" dur="500"/>
                                        <p:tgtEl>
                                          <p:spTgt spid="20"/>
                                        </p:tgtEl>
                                      </p:cBhvr>
                                    </p:animEffect>
                                    <p:set>
                                      <p:cBhvr>
                                        <p:cTn id="466" dur="1" fill="hold">
                                          <p:stCondLst>
                                            <p:cond delay="499"/>
                                          </p:stCondLst>
                                        </p:cTn>
                                        <p:tgtEl>
                                          <p:spTgt spid="20"/>
                                        </p:tgtEl>
                                        <p:attrNameLst>
                                          <p:attrName>style.visibility</p:attrName>
                                        </p:attrNameLst>
                                      </p:cBhvr>
                                      <p:to>
                                        <p:strVal val="hidden"/>
                                      </p:to>
                                    </p:set>
                                  </p:childTnLst>
                                </p:cTn>
                              </p:par>
                              <p:par>
                                <p:cTn id="467" presetID="10" presetClass="exit" presetSubtype="0" fill="hold" nodeType="withEffect">
                                  <p:stCondLst>
                                    <p:cond delay="0"/>
                                  </p:stCondLst>
                                  <p:childTnLst>
                                    <p:animEffect transition="out" filter="fade">
                                      <p:cBhvr>
                                        <p:cTn id="468" dur="500"/>
                                        <p:tgtEl>
                                          <p:spTgt spid="21"/>
                                        </p:tgtEl>
                                      </p:cBhvr>
                                    </p:animEffect>
                                    <p:set>
                                      <p:cBhvr>
                                        <p:cTn id="469" dur="1" fill="hold">
                                          <p:stCondLst>
                                            <p:cond delay="499"/>
                                          </p:stCondLst>
                                        </p:cTn>
                                        <p:tgtEl>
                                          <p:spTgt spid="21"/>
                                        </p:tgtEl>
                                        <p:attrNameLst>
                                          <p:attrName>style.visibility</p:attrName>
                                        </p:attrNameLst>
                                      </p:cBhvr>
                                      <p:to>
                                        <p:strVal val="hidden"/>
                                      </p:to>
                                    </p:set>
                                  </p:childTnLst>
                                </p:cTn>
                              </p:par>
                              <p:par>
                                <p:cTn id="470" presetID="10" presetClass="exit" presetSubtype="0" fill="hold" grpId="1" nodeType="withEffect">
                                  <p:stCondLst>
                                    <p:cond delay="0"/>
                                  </p:stCondLst>
                                  <p:childTnLst>
                                    <p:animEffect transition="out" filter="fade">
                                      <p:cBhvr>
                                        <p:cTn id="471" dur="500"/>
                                        <p:tgtEl>
                                          <p:spTgt spid="29"/>
                                        </p:tgtEl>
                                      </p:cBhvr>
                                    </p:animEffect>
                                    <p:set>
                                      <p:cBhvr>
                                        <p:cTn id="472" dur="1" fill="hold">
                                          <p:stCondLst>
                                            <p:cond delay="499"/>
                                          </p:stCondLst>
                                        </p:cTn>
                                        <p:tgtEl>
                                          <p:spTgt spid="29"/>
                                        </p:tgtEl>
                                        <p:attrNameLst>
                                          <p:attrName>style.visibility</p:attrName>
                                        </p:attrNameLst>
                                      </p:cBhvr>
                                      <p:to>
                                        <p:strVal val="hidden"/>
                                      </p:to>
                                    </p:set>
                                  </p:childTnLst>
                                </p:cTn>
                              </p:par>
                            </p:childTnLst>
                          </p:cTn>
                        </p:par>
                        <p:par>
                          <p:cTn id="473" fill="hold">
                            <p:stCondLst>
                              <p:cond delay="500"/>
                            </p:stCondLst>
                            <p:childTnLst>
                              <p:par>
                                <p:cTn id="474" presetID="10" presetClass="entr" presetSubtype="0" fill="hold" nodeType="afterEffect">
                                  <p:stCondLst>
                                    <p:cond delay="0"/>
                                  </p:stCondLst>
                                  <p:childTnLst>
                                    <p:set>
                                      <p:cBhvr>
                                        <p:cTn id="475" dur="1" fill="hold">
                                          <p:stCondLst>
                                            <p:cond delay="0"/>
                                          </p:stCondLst>
                                        </p:cTn>
                                        <p:tgtEl>
                                          <p:spTgt spid="24"/>
                                        </p:tgtEl>
                                        <p:attrNameLst>
                                          <p:attrName>style.visibility</p:attrName>
                                        </p:attrNameLst>
                                      </p:cBhvr>
                                      <p:to>
                                        <p:strVal val="visible"/>
                                      </p:to>
                                    </p:set>
                                    <p:animEffect transition="in" filter="fade">
                                      <p:cBhvr>
                                        <p:cTn id="476" dur="500"/>
                                        <p:tgtEl>
                                          <p:spTgt spid="24"/>
                                        </p:tgtEl>
                                      </p:cBhvr>
                                    </p:animEffect>
                                  </p:childTnLst>
                                </p:cTn>
                              </p:par>
                              <p:par>
                                <p:cTn id="477" presetID="10" presetClass="entr" presetSubtype="0" fill="hold" nodeType="withEffect">
                                  <p:stCondLst>
                                    <p:cond delay="0"/>
                                  </p:stCondLst>
                                  <p:childTnLst>
                                    <p:set>
                                      <p:cBhvr>
                                        <p:cTn id="478" dur="1" fill="hold">
                                          <p:stCondLst>
                                            <p:cond delay="0"/>
                                          </p:stCondLst>
                                        </p:cTn>
                                        <p:tgtEl>
                                          <p:spTgt spid="23"/>
                                        </p:tgtEl>
                                        <p:attrNameLst>
                                          <p:attrName>style.visibility</p:attrName>
                                        </p:attrNameLst>
                                      </p:cBhvr>
                                      <p:to>
                                        <p:strVal val="visible"/>
                                      </p:to>
                                    </p:set>
                                    <p:animEffect transition="in" filter="fade">
                                      <p:cBhvr>
                                        <p:cTn id="479" dur="500"/>
                                        <p:tgtEl>
                                          <p:spTgt spid="23"/>
                                        </p:tgtEl>
                                      </p:cBhvr>
                                    </p:animEffect>
                                  </p:childTnLst>
                                </p:cTn>
                              </p:par>
                              <p:par>
                                <p:cTn id="480" presetID="10" presetClass="entr" presetSubtype="0" fill="hold" nodeType="withEffect">
                                  <p:stCondLst>
                                    <p:cond delay="0"/>
                                  </p:stCondLst>
                                  <p:childTnLst>
                                    <p:set>
                                      <p:cBhvr>
                                        <p:cTn id="481" dur="1" fill="hold">
                                          <p:stCondLst>
                                            <p:cond delay="0"/>
                                          </p:stCondLst>
                                        </p:cTn>
                                        <p:tgtEl>
                                          <p:spTgt spid="19"/>
                                        </p:tgtEl>
                                        <p:attrNameLst>
                                          <p:attrName>style.visibility</p:attrName>
                                        </p:attrNameLst>
                                      </p:cBhvr>
                                      <p:to>
                                        <p:strVal val="visible"/>
                                      </p:to>
                                    </p:set>
                                    <p:animEffect transition="in" filter="fade">
                                      <p:cBhvr>
                                        <p:cTn id="482" dur="500"/>
                                        <p:tgtEl>
                                          <p:spTgt spid="19"/>
                                        </p:tgtEl>
                                      </p:cBhvr>
                                    </p:animEffect>
                                  </p:childTnLst>
                                </p:cTn>
                              </p:par>
                              <p:par>
                                <p:cTn id="483" presetID="10" presetClass="entr" presetSubtype="0" fill="hold" nodeType="withEffect">
                                  <p:stCondLst>
                                    <p:cond delay="0"/>
                                  </p:stCondLst>
                                  <p:childTnLst>
                                    <p:set>
                                      <p:cBhvr>
                                        <p:cTn id="484" dur="1" fill="hold">
                                          <p:stCondLst>
                                            <p:cond delay="0"/>
                                          </p:stCondLst>
                                        </p:cTn>
                                        <p:tgtEl>
                                          <p:spTgt spid="20"/>
                                        </p:tgtEl>
                                        <p:attrNameLst>
                                          <p:attrName>style.visibility</p:attrName>
                                        </p:attrNameLst>
                                      </p:cBhvr>
                                      <p:to>
                                        <p:strVal val="visible"/>
                                      </p:to>
                                    </p:set>
                                    <p:animEffect transition="in" filter="fade">
                                      <p:cBhvr>
                                        <p:cTn id="485" dur="500"/>
                                        <p:tgtEl>
                                          <p:spTgt spid="20"/>
                                        </p:tgtEl>
                                      </p:cBhvr>
                                    </p:animEffect>
                                  </p:childTnLst>
                                </p:cTn>
                              </p:par>
                              <p:par>
                                <p:cTn id="486" presetID="10" presetClass="entr" presetSubtype="0" fill="hold" nodeType="withEffect">
                                  <p:stCondLst>
                                    <p:cond delay="0"/>
                                  </p:stCondLst>
                                  <p:childTnLst>
                                    <p:set>
                                      <p:cBhvr>
                                        <p:cTn id="487" dur="1" fill="hold">
                                          <p:stCondLst>
                                            <p:cond delay="0"/>
                                          </p:stCondLst>
                                        </p:cTn>
                                        <p:tgtEl>
                                          <p:spTgt spid="21"/>
                                        </p:tgtEl>
                                        <p:attrNameLst>
                                          <p:attrName>style.visibility</p:attrName>
                                        </p:attrNameLst>
                                      </p:cBhvr>
                                      <p:to>
                                        <p:strVal val="visible"/>
                                      </p:to>
                                    </p:set>
                                    <p:animEffect transition="in" filter="fade">
                                      <p:cBhvr>
                                        <p:cTn id="488" dur="500"/>
                                        <p:tgtEl>
                                          <p:spTgt spid="21"/>
                                        </p:tgtEl>
                                      </p:cBhvr>
                                    </p:animEffect>
                                  </p:childTnLst>
                                </p:cTn>
                              </p:par>
                              <p:par>
                                <p:cTn id="489" presetID="10" presetClass="entr" presetSubtype="0" fill="hold" grpId="2" nodeType="withEffect">
                                  <p:stCondLst>
                                    <p:cond delay="0"/>
                                  </p:stCondLst>
                                  <p:childTnLst>
                                    <p:set>
                                      <p:cBhvr>
                                        <p:cTn id="490" dur="1" fill="hold">
                                          <p:stCondLst>
                                            <p:cond delay="0"/>
                                          </p:stCondLst>
                                        </p:cTn>
                                        <p:tgtEl>
                                          <p:spTgt spid="29"/>
                                        </p:tgtEl>
                                        <p:attrNameLst>
                                          <p:attrName>style.visibility</p:attrName>
                                        </p:attrNameLst>
                                      </p:cBhvr>
                                      <p:to>
                                        <p:strVal val="visible"/>
                                      </p:to>
                                    </p:set>
                                    <p:animEffect transition="in" filter="fade">
                                      <p:cBhvr>
                                        <p:cTn id="491" dur="500"/>
                                        <p:tgtEl>
                                          <p:spTgt spid="29"/>
                                        </p:tgtEl>
                                      </p:cBhvr>
                                    </p:animEffect>
                                  </p:childTnLst>
                                </p:cTn>
                              </p:par>
                            </p:childTnLst>
                          </p:cTn>
                        </p:par>
                        <p:par>
                          <p:cTn id="492" fill="hold">
                            <p:stCondLst>
                              <p:cond delay="1000"/>
                            </p:stCondLst>
                            <p:childTnLst>
                              <p:par>
                                <p:cTn id="493" presetID="10" presetClass="exit" presetSubtype="0" fill="hold" nodeType="afterEffect">
                                  <p:stCondLst>
                                    <p:cond delay="0"/>
                                  </p:stCondLst>
                                  <p:childTnLst>
                                    <p:animEffect transition="out" filter="fade">
                                      <p:cBhvr>
                                        <p:cTn id="494" dur="500"/>
                                        <p:tgtEl>
                                          <p:spTgt spid="24"/>
                                        </p:tgtEl>
                                      </p:cBhvr>
                                    </p:animEffect>
                                    <p:set>
                                      <p:cBhvr>
                                        <p:cTn id="495" dur="1" fill="hold">
                                          <p:stCondLst>
                                            <p:cond delay="499"/>
                                          </p:stCondLst>
                                        </p:cTn>
                                        <p:tgtEl>
                                          <p:spTgt spid="24"/>
                                        </p:tgtEl>
                                        <p:attrNameLst>
                                          <p:attrName>style.visibility</p:attrName>
                                        </p:attrNameLst>
                                      </p:cBhvr>
                                      <p:to>
                                        <p:strVal val="hidden"/>
                                      </p:to>
                                    </p:set>
                                  </p:childTnLst>
                                </p:cTn>
                              </p:par>
                              <p:par>
                                <p:cTn id="496" presetID="10" presetClass="exit" presetSubtype="0" fill="hold" nodeType="withEffect">
                                  <p:stCondLst>
                                    <p:cond delay="0"/>
                                  </p:stCondLst>
                                  <p:childTnLst>
                                    <p:animEffect transition="out" filter="fade">
                                      <p:cBhvr>
                                        <p:cTn id="497" dur="500"/>
                                        <p:tgtEl>
                                          <p:spTgt spid="23"/>
                                        </p:tgtEl>
                                      </p:cBhvr>
                                    </p:animEffect>
                                    <p:set>
                                      <p:cBhvr>
                                        <p:cTn id="498" dur="1" fill="hold">
                                          <p:stCondLst>
                                            <p:cond delay="499"/>
                                          </p:stCondLst>
                                        </p:cTn>
                                        <p:tgtEl>
                                          <p:spTgt spid="23"/>
                                        </p:tgtEl>
                                        <p:attrNameLst>
                                          <p:attrName>style.visibility</p:attrName>
                                        </p:attrNameLst>
                                      </p:cBhvr>
                                      <p:to>
                                        <p:strVal val="hidden"/>
                                      </p:to>
                                    </p:set>
                                  </p:childTnLst>
                                </p:cTn>
                              </p:par>
                              <p:par>
                                <p:cTn id="499" presetID="10" presetClass="exit" presetSubtype="0" fill="hold" nodeType="withEffect">
                                  <p:stCondLst>
                                    <p:cond delay="0"/>
                                  </p:stCondLst>
                                  <p:childTnLst>
                                    <p:animEffect transition="out" filter="fade">
                                      <p:cBhvr>
                                        <p:cTn id="500" dur="500"/>
                                        <p:tgtEl>
                                          <p:spTgt spid="19"/>
                                        </p:tgtEl>
                                      </p:cBhvr>
                                    </p:animEffect>
                                    <p:set>
                                      <p:cBhvr>
                                        <p:cTn id="501" dur="1" fill="hold">
                                          <p:stCondLst>
                                            <p:cond delay="499"/>
                                          </p:stCondLst>
                                        </p:cTn>
                                        <p:tgtEl>
                                          <p:spTgt spid="19"/>
                                        </p:tgtEl>
                                        <p:attrNameLst>
                                          <p:attrName>style.visibility</p:attrName>
                                        </p:attrNameLst>
                                      </p:cBhvr>
                                      <p:to>
                                        <p:strVal val="hidden"/>
                                      </p:to>
                                    </p:set>
                                  </p:childTnLst>
                                </p:cTn>
                              </p:par>
                              <p:par>
                                <p:cTn id="502" presetID="10" presetClass="exit" presetSubtype="0" fill="hold" nodeType="withEffect">
                                  <p:stCondLst>
                                    <p:cond delay="0"/>
                                  </p:stCondLst>
                                  <p:childTnLst>
                                    <p:animEffect transition="out" filter="fade">
                                      <p:cBhvr>
                                        <p:cTn id="503" dur="500"/>
                                        <p:tgtEl>
                                          <p:spTgt spid="20"/>
                                        </p:tgtEl>
                                      </p:cBhvr>
                                    </p:animEffect>
                                    <p:set>
                                      <p:cBhvr>
                                        <p:cTn id="504" dur="1" fill="hold">
                                          <p:stCondLst>
                                            <p:cond delay="499"/>
                                          </p:stCondLst>
                                        </p:cTn>
                                        <p:tgtEl>
                                          <p:spTgt spid="20"/>
                                        </p:tgtEl>
                                        <p:attrNameLst>
                                          <p:attrName>style.visibility</p:attrName>
                                        </p:attrNameLst>
                                      </p:cBhvr>
                                      <p:to>
                                        <p:strVal val="hidden"/>
                                      </p:to>
                                    </p:set>
                                  </p:childTnLst>
                                </p:cTn>
                              </p:par>
                              <p:par>
                                <p:cTn id="505" presetID="10" presetClass="exit" presetSubtype="0" fill="hold" nodeType="withEffect">
                                  <p:stCondLst>
                                    <p:cond delay="0"/>
                                  </p:stCondLst>
                                  <p:childTnLst>
                                    <p:animEffect transition="out" filter="fade">
                                      <p:cBhvr>
                                        <p:cTn id="506" dur="500"/>
                                        <p:tgtEl>
                                          <p:spTgt spid="21"/>
                                        </p:tgtEl>
                                      </p:cBhvr>
                                    </p:animEffect>
                                    <p:set>
                                      <p:cBhvr>
                                        <p:cTn id="507" dur="1" fill="hold">
                                          <p:stCondLst>
                                            <p:cond delay="499"/>
                                          </p:stCondLst>
                                        </p:cTn>
                                        <p:tgtEl>
                                          <p:spTgt spid="21"/>
                                        </p:tgtEl>
                                        <p:attrNameLst>
                                          <p:attrName>style.visibility</p:attrName>
                                        </p:attrNameLst>
                                      </p:cBhvr>
                                      <p:to>
                                        <p:strVal val="hidden"/>
                                      </p:to>
                                    </p:set>
                                  </p:childTnLst>
                                </p:cTn>
                              </p:par>
                              <p:par>
                                <p:cTn id="508" presetID="10" presetClass="exit" presetSubtype="0" fill="hold" grpId="3" nodeType="withEffect">
                                  <p:stCondLst>
                                    <p:cond delay="0"/>
                                  </p:stCondLst>
                                  <p:childTnLst>
                                    <p:animEffect transition="out" filter="fade">
                                      <p:cBhvr>
                                        <p:cTn id="509" dur="500"/>
                                        <p:tgtEl>
                                          <p:spTgt spid="29"/>
                                        </p:tgtEl>
                                      </p:cBhvr>
                                    </p:animEffect>
                                    <p:set>
                                      <p:cBhvr>
                                        <p:cTn id="510" dur="1" fill="hold">
                                          <p:stCondLst>
                                            <p:cond delay="499"/>
                                          </p:stCondLst>
                                        </p:cTn>
                                        <p:tgtEl>
                                          <p:spTgt spid="29"/>
                                        </p:tgtEl>
                                        <p:attrNameLst>
                                          <p:attrName>style.visibility</p:attrName>
                                        </p:attrNameLst>
                                      </p:cBhvr>
                                      <p:to>
                                        <p:strVal val="hidden"/>
                                      </p:to>
                                    </p:set>
                                  </p:childTnLst>
                                </p:cTn>
                              </p:par>
                            </p:childTnLst>
                          </p:cTn>
                        </p:par>
                        <p:par>
                          <p:cTn id="511" fill="hold">
                            <p:stCondLst>
                              <p:cond delay="1500"/>
                            </p:stCondLst>
                            <p:childTnLst>
                              <p:par>
                                <p:cTn id="512" presetID="10" presetClass="entr" presetSubtype="0" fill="hold" nodeType="afterEffect">
                                  <p:stCondLst>
                                    <p:cond delay="0"/>
                                  </p:stCondLst>
                                  <p:childTnLst>
                                    <p:set>
                                      <p:cBhvr>
                                        <p:cTn id="513" dur="1" fill="hold">
                                          <p:stCondLst>
                                            <p:cond delay="0"/>
                                          </p:stCondLst>
                                        </p:cTn>
                                        <p:tgtEl>
                                          <p:spTgt spid="24"/>
                                        </p:tgtEl>
                                        <p:attrNameLst>
                                          <p:attrName>style.visibility</p:attrName>
                                        </p:attrNameLst>
                                      </p:cBhvr>
                                      <p:to>
                                        <p:strVal val="visible"/>
                                      </p:to>
                                    </p:set>
                                    <p:animEffect transition="in" filter="fade">
                                      <p:cBhvr>
                                        <p:cTn id="514" dur="500"/>
                                        <p:tgtEl>
                                          <p:spTgt spid="24"/>
                                        </p:tgtEl>
                                      </p:cBhvr>
                                    </p:animEffect>
                                  </p:childTnLst>
                                </p:cTn>
                              </p:par>
                              <p:par>
                                <p:cTn id="515" presetID="10" presetClass="entr" presetSubtype="0" fill="hold" nodeType="withEffect">
                                  <p:stCondLst>
                                    <p:cond delay="0"/>
                                  </p:stCondLst>
                                  <p:childTnLst>
                                    <p:set>
                                      <p:cBhvr>
                                        <p:cTn id="516" dur="1" fill="hold">
                                          <p:stCondLst>
                                            <p:cond delay="0"/>
                                          </p:stCondLst>
                                        </p:cTn>
                                        <p:tgtEl>
                                          <p:spTgt spid="23"/>
                                        </p:tgtEl>
                                        <p:attrNameLst>
                                          <p:attrName>style.visibility</p:attrName>
                                        </p:attrNameLst>
                                      </p:cBhvr>
                                      <p:to>
                                        <p:strVal val="visible"/>
                                      </p:to>
                                    </p:set>
                                    <p:animEffect transition="in" filter="fade">
                                      <p:cBhvr>
                                        <p:cTn id="517" dur="500"/>
                                        <p:tgtEl>
                                          <p:spTgt spid="23"/>
                                        </p:tgtEl>
                                      </p:cBhvr>
                                    </p:animEffect>
                                  </p:childTnLst>
                                </p:cTn>
                              </p:par>
                              <p:par>
                                <p:cTn id="518" presetID="10" presetClass="entr" presetSubtype="0" fill="hold" nodeType="withEffect">
                                  <p:stCondLst>
                                    <p:cond delay="0"/>
                                  </p:stCondLst>
                                  <p:childTnLst>
                                    <p:set>
                                      <p:cBhvr>
                                        <p:cTn id="519" dur="1" fill="hold">
                                          <p:stCondLst>
                                            <p:cond delay="0"/>
                                          </p:stCondLst>
                                        </p:cTn>
                                        <p:tgtEl>
                                          <p:spTgt spid="19"/>
                                        </p:tgtEl>
                                        <p:attrNameLst>
                                          <p:attrName>style.visibility</p:attrName>
                                        </p:attrNameLst>
                                      </p:cBhvr>
                                      <p:to>
                                        <p:strVal val="visible"/>
                                      </p:to>
                                    </p:set>
                                    <p:animEffect transition="in" filter="fade">
                                      <p:cBhvr>
                                        <p:cTn id="520" dur="500"/>
                                        <p:tgtEl>
                                          <p:spTgt spid="19"/>
                                        </p:tgtEl>
                                      </p:cBhvr>
                                    </p:animEffect>
                                  </p:childTnLst>
                                </p:cTn>
                              </p:par>
                              <p:par>
                                <p:cTn id="521" presetID="10" presetClass="entr" presetSubtype="0" fill="hold" nodeType="withEffect">
                                  <p:stCondLst>
                                    <p:cond delay="0"/>
                                  </p:stCondLst>
                                  <p:childTnLst>
                                    <p:set>
                                      <p:cBhvr>
                                        <p:cTn id="522" dur="1" fill="hold">
                                          <p:stCondLst>
                                            <p:cond delay="0"/>
                                          </p:stCondLst>
                                        </p:cTn>
                                        <p:tgtEl>
                                          <p:spTgt spid="20"/>
                                        </p:tgtEl>
                                        <p:attrNameLst>
                                          <p:attrName>style.visibility</p:attrName>
                                        </p:attrNameLst>
                                      </p:cBhvr>
                                      <p:to>
                                        <p:strVal val="visible"/>
                                      </p:to>
                                    </p:set>
                                    <p:animEffect transition="in" filter="fade">
                                      <p:cBhvr>
                                        <p:cTn id="523" dur="500"/>
                                        <p:tgtEl>
                                          <p:spTgt spid="20"/>
                                        </p:tgtEl>
                                      </p:cBhvr>
                                    </p:animEffect>
                                  </p:childTnLst>
                                </p:cTn>
                              </p:par>
                              <p:par>
                                <p:cTn id="524" presetID="10" presetClass="entr" presetSubtype="0" fill="hold" nodeType="withEffect">
                                  <p:stCondLst>
                                    <p:cond delay="0"/>
                                  </p:stCondLst>
                                  <p:childTnLst>
                                    <p:set>
                                      <p:cBhvr>
                                        <p:cTn id="525" dur="1" fill="hold">
                                          <p:stCondLst>
                                            <p:cond delay="0"/>
                                          </p:stCondLst>
                                        </p:cTn>
                                        <p:tgtEl>
                                          <p:spTgt spid="21"/>
                                        </p:tgtEl>
                                        <p:attrNameLst>
                                          <p:attrName>style.visibility</p:attrName>
                                        </p:attrNameLst>
                                      </p:cBhvr>
                                      <p:to>
                                        <p:strVal val="visible"/>
                                      </p:to>
                                    </p:set>
                                    <p:animEffect transition="in" filter="fade">
                                      <p:cBhvr>
                                        <p:cTn id="526" dur="500"/>
                                        <p:tgtEl>
                                          <p:spTgt spid="21"/>
                                        </p:tgtEl>
                                      </p:cBhvr>
                                    </p:animEffect>
                                  </p:childTnLst>
                                </p:cTn>
                              </p:par>
                              <p:par>
                                <p:cTn id="527" presetID="10" presetClass="entr" presetSubtype="0" fill="hold" grpId="4" nodeType="withEffect">
                                  <p:stCondLst>
                                    <p:cond delay="0"/>
                                  </p:stCondLst>
                                  <p:childTnLst>
                                    <p:set>
                                      <p:cBhvr>
                                        <p:cTn id="528" dur="1" fill="hold">
                                          <p:stCondLst>
                                            <p:cond delay="0"/>
                                          </p:stCondLst>
                                        </p:cTn>
                                        <p:tgtEl>
                                          <p:spTgt spid="29"/>
                                        </p:tgtEl>
                                        <p:attrNameLst>
                                          <p:attrName>style.visibility</p:attrName>
                                        </p:attrNameLst>
                                      </p:cBhvr>
                                      <p:to>
                                        <p:strVal val="visible"/>
                                      </p:to>
                                    </p:set>
                                    <p:animEffect transition="in" filter="fade">
                                      <p:cBhvr>
                                        <p:cTn id="529" dur="500"/>
                                        <p:tgtEl>
                                          <p:spTgt spid="29"/>
                                        </p:tgtEl>
                                      </p:cBhvr>
                                    </p:animEffect>
                                  </p:childTnLst>
                                </p:cTn>
                              </p:par>
                            </p:childTnLst>
                          </p:cTn>
                        </p:par>
                        <p:par>
                          <p:cTn id="530" fill="hold">
                            <p:stCondLst>
                              <p:cond delay="2000"/>
                            </p:stCondLst>
                            <p:childTnLst>
                              <p:par>
                                <p:cTn id="531" presetID="10" presetClass="exit" presetSubtype="0" fill="hold" nodeType="afterEffect">
                                  <p:stCondLst>
                                    <p:cond delay="0"/>
                                  </p:stCondLst>
                                  <p:childTnLst>
                                    <p:animEffect transition="out" filter="fade">
                                      <p:cBhvr>
                                        <p:cTn id="532" dur="500"/>
                                        <p:tgtEl>
                                          <p:spTgt spid="24"/>
                                        </p:tgtEl>
                                      </p:cBhvr>
                                    </p:animEffect>
                                    <p:set>
                                      <p:cBhvr>
                                        <p:cTn id="533" dur="1" fill="hold">
                                          <p:stCondLst>
                                            <p:cond delay="499"/>
                                          </p:stCondLst>
                                        </p:cTn>
                                        <p:tgtEl>
                                          <p:spTgt spid="24"/>
                                        </p:tgtEl>
                                        <p:attrNameLst>
                                          <p:attrName>style.visibility</p:attrName>
                                        </p:attrNameLst>
                                      </p:cBhvr>
                                      <p:to>
                                        <p:strVal val="hidden"/>
                                      </p:to>
                                    </p:set>
                                  </p:childTnLst>
                                </p:cTn>
                              </p:par>
                              <p:par>
                                <p:cTn id="534" presetID="10" presetClass="exit" presetSubtype="0" fill="hold" nodeType="withEffect">
                                  <p:stCondLst>
                                    <p:cond delay="0"/>
                                  </p:stCondLst>
                                  <p:childTnLst>
                                    <p:animEffect transition="out" filter="fade">
                                      <p:cBhvr>
                                        <p:cTn id="535" dur="500"/>
                                        <p:tgtEl>
                                          <p:spTgt spid="23"/>
                                        </p:tgtEl>
                                      </p:cBhvr>
                                    </p:animEffect>
                                    <p:set>
                                      <p:cBhvr>
                                        <p:cTn id="536" dur="1" fill="hold">
                                          <p:stCondLst>
                                            <p:cond delay="499"/>
                                          </p:stCondLst>
                                        </p:cTn>
                                        <p:tgtEl>
                                          <p:spTgt spid="23"/>
                                        </p:tgtEl>
                                        <p:attrNameLst>
                                          <p:attrName>style.visibility</p:attrName>
                                        </p:attrNameLst>
                                      </p:cBhvr>
                                      <p:to>
                                        <p:strVal val="hidden"/>
                                      </p:to>
                                    </p:set>
                                  </p:childTnLst>
                                </p:cTn>
                              </p:par>
                              <p:par>
                                <p:cTn id="537" presetID="10" presetClass="exit" presetSubtype="0" fill="hold" nodeType="withEffect">
                                  <p:stCondLst>
                                    <p:cond delay="0"/>
                                  </p:stCondLst>
                                  <p:childTnLst>
                                    <p:animEffect transition="out" filter="fade">
                                      <p:cBhvr>
                                        <p:cTn id="538" dur="500"/>
                                        <p:tgtEl>
                                          <p:spTgt spid="19"/>
                                        </p:tgtEl>
                                      </p:cBhvr>
                                    </p:animEffect>
                                    <p:set>
                                      <p:cBhvr>
                                        <p:cTn id="539" dur="1" fill="hold">
                                          <p:stCondLst>
                                            <p:cond delay="499"/>
                                          </p:stCondLst>
                                        </p:cTn>
                                        <p:tgtEl>
                                          <p:spTgt spid="19"/>
                                        </p:tgtEl>
                                        <p:attrNameLst>
                                          <p:attrName>style.visibility</p:attrName>
                                        </p:attrNameLst>
                                      </p:cBhvr>
                                      <p:to>
                                        <p:strVal val="hidden"/>
                                      </p:to>
                                    </p:set>
                                  </p:childTnLst>
                                </p:cTn>
                              </p:par>
                              <p:par>
                                <p:cTn id="540" presetID="10" presetClass="exit" presetSubtype="0" fill="hold" nodeType="withEffect">
                                  <p:stCondLst>
                                    <p:cond delay="0"/>
                                  </p:stCondLst>
                                  <p:childTnLst>
                                    <p:animEffect transition="out" filter="fade">
                                      <p:cBhvr>
                                        <p:cTn id="541" dur="500"/>
                                        <p:tgtEl>
                                          <p:spTgt spid="20"/>
                                        </p:tgtEl>
                                      </p:cBhvr>
                                    </p:animEffect>
                                    <p:set>
                                      <p:cBhvr>
                                        <p:cTn id="542" dur="1" fill="hold">
                                          <p:stCondLst>
                                            <p:cond delay="499"/>
                                          </p:stCondLst>
                                        </p:cTn>
                                        <p:tgtEl>
                                          <p:spTgt spid="20"/>
                                        </p:tgtEl>
                                        <p:attrNameLst>
                                          <p:attrName>style.visibility</p:attrName>
                                        </p:attrNameLst>
                                      </p:cBhvr>
                                      <p:to>
                                        <p:strVal val="hidden"/>
                                      </p:to>
                                    </p:set>
                                  </p:childTnLst>
                                </p:cTn>
                              </p:par>
                              <p:par>
                                <p:cTn id="543" presetID="10" presetClass="exit" presetSubtype="0" fill="hold" nodeType="withEffect">
                                  <p:stCondLst>
                                    <p:cond delay="0"/>
                                  </p:stCondLst>
                                  <p:childTnLst>
                                    <p:animEffect transition="out" filter="fade">
                                      <p:cBhvr>
                                        <p:cTn id="544" dur="500"/>
                                        <p:tgtEl>
                                          <p:spTgt spid="21"/>
                                        </p:tgtEl>
                                      </p:cBhvr>
                                    </p:animEffect>
                                    <p:set>
                                      <p:cBhvr>
                                        <p:cTn id="545" dur="1" fill="hold">
                                          <p:stCondLst>
                                            <p:cond delay="499"/>
                                          </p:stCondLst>
                                        </p:cTn>
                                        <p:tgtEl>
                                          <p:spTgt spid="21"/>
                                        </p:tgtEl>
                                        <p:attrNameLst>
                                          <p:attrName>style.visibility</p:attrName>
                                        </p:attrNameLst>
                                      </p:cBhvr>
                                      <p:to>
                                        <p:strVal val="hidden"/>
                                      </p:to>
                                    </p:set>
                                  </p:childTnLst>
                                </p:cTn>
                              </p:par>
                              <p:par>
                                <p:cTn id="546" presetID="10" presetClass="exit" presetSubtype="0" fill="hold" grpId="5" nodeType="withEffect">
                                  <p:stCondLst>
                                    <p:cond delay="0"/>
                                  </p:stCondLst>
                                  <p:childTnLst>
                                    <p:animEffect transition="out" filter="fade">
                                      <p:cBhvr>
                                        <p:cTn id="547" dur="500"/>
                                        <p:tgtEl>
                                          <p:spTgt spid="29"/>
                                        </p:tgtEl>
                                      </p:cBhvr>
                                    </p:animEffect>
                                    <p:set>
                                      <p:cBhvr>
                                        <p:cTn id="548" dur="1" fill="hold">
                                          <p:stCondLst>
                                            <p:cond delay="499"/>
                                          </p:stCondLst>
                                        </p:cTn>
                                        <p:tgtEl>
                                          <p:spTgt spid="29"/>
                                        </p:tgtEl>
                                        <p:attrNameLst>
                                          <p:attrName>style.visibility</p:attrName>
                                        </p:attrNameLst>
                                      </p:cBhvr>
                                      <p:to>
                                        <p:strVal val="hidden"/>
                                      </p:to>
                                    </p:set>
                                  </p:childTnLst>
                                </p:cTn>
                              </p:par>
                            </p:childTnLst>
                          </p:cTn>
                        </p:par>
                        <p:par>
                          <p:cTn id="549" fill="hold">
                            <p:stCondLst>
                              <p:cond delay="2500"/>
                            </p:stCondLst>
                            <p:childTnLst>
                              <p:par>
                                <p:cTn id="550" presetID="10" presetClass="entr" presetSubtype="0" fill="hold" nodeType="afterEffect">
                                  <p:stCondLst>
                                    <p:cond delay="0"/>
                                  </p:stCondLst>
                                  <p:childTnLst>
                                    <p:set>
                                      <p:cBhvr>
                                        <p:cTn id="551" dur="1" fill="hold">
                                          <p:stCondLst>
                                            <p:cond delay="0"/>
                                          </p:stCondLst>
                                        </p:cTn>
                                        <p:tgtEl>
                                          <p:spTgt spid="24"/>
                                        </p:tgtEl>
                                        <p:attrNameLst>
                                          <p:attrName>style.visibility</p:attrName>
                                        </p:attrNameLst>
                                      </p:cBhvr>
                                      <p:to>
                                        <p:strVal val="visible"/>
                                      </p:to>
                                    </p:set>
                                    <p:animEffect transition="in" filter="fade">
                                      <p:cBhvr>
                                        <p:cTn id="552" dur="500"/>
                                        <p:tgtEl>
                                          <p:spTgt spid="24"/>
                                        </p:tgtEl>
                                      </p:cBhvr>
                                    </p:animEffect>
                                  </p:childTnLst>
                                </p:cTn>
                              </p:par>
                              <p:par>
                                <p:cTn id="553" presetID="10" presetClass="entr" presetSubtype="0" fill="hold" nodeType="withEffect">
                                  <p:stCondLst>
                                    <p:cond delay="0"/>
                                  </p:stCondLst>
                                  <p:childTnLst>
                                    <p:set>
                                      <p:cBhvr>
                                        <p:cTn id="554" dur="1" fill="hold">
                                          <p:stCondLst>
                                            <p:cond delay="0"/>
                                          </p:stCondLst>
                                        </p:cTn>
                                        <p:tgtEl>
                                          <p:spTgt spid="23"/>
                                        </p:tgtEl>
                                        <p:attrNameLst>
                                          <p:attrName>style.visibility</p:attrName>
                                        </p:attrNameLst>
                                      </p:cBhvr>
                                      <p:to>
                                        <p:strVal val="visible"/>
                                      </p:to>
                                    </p:set>
                                    <p:animEffect transition="in" filter="fade">
                                      <p:cBhvr>
                                        <p:cTn id="555" dur="500"/>
                                        <p:tgtEl>
                                          <p:spTgt spid="23"/>
                                        </p:tgtEl>
                                      </p:cBhvr>
                                    </p:animEffect>
                                  </p:childTnLst>
                                </p:cTn>
                              </p:par>
                              <p:par>
                                <p:cTn id="556" presetID="10" presetClass="entr" presetSubtype="0" fill="hold" nodeType="withEffect">
                                  <p:stCondLst>
                                    <p:cond delay="0"/>
                                  </p:stCondLst>
                                  <p:childTnLst>
                                    <p:set>
                                      <p:cBhvr>
                                        <p:cTn id="557" dur="1" fill="hold">
                                          <p:stCondLst>
                                            <p:cond delay="0"/>
                                          </p:stCondLst>
                                        </p:cTn>
                                        <p:tgtEl>
                                          <p:spTgt spid="19"/>
                                        </p:tgtEl>
                                        <p:attrNameLst>
                                          <p:attrName>style.visibility</p:attrName>
                                        </p:attrNameLst>
                                      </p:cBhvr>
                                      <p:to>
                                        <p:strVal val="visible"/>
                                      </p:to>
                                    </p:set>
                                    <p:animEffect transition="in" filter="fade">
                                      <p:cBhvr>
                                        <p:cTn id="558" dur="500"/>
                                        <p:tgtEl>
                                          <p:spTgt spid="19"/>
                                        </p:tgtEl>
                                      </p:cBhvr>
                                    </p:animEffect>
                                  </p:childTnLst>
                                </p:cTn>
                              </p:par>
                              <p:par>
                                <p:cTn id="559" presetID="10" presetClass="entr" presetSubtype="0" fill="hold" nodeType="withEffect">
                                  <p:stCondLst>
                                    <p:cond delay="0"/>
                                  </p:stCondLst>
                                  <p:childTnLst>
                                    <p:set>
                                      <p:cBhvr>
                                        <p:cTn id="560" dur="1" fill="hold">
                                          <p:stCondLst>
                                            <p:cond delay="0"/>
                                          </p:stCondLst>
                                        </p:cTn>
                                        <p:tgtEl>
                                          <p:spTgt spid="20"/>
                                        </p:tgtEl>
                                        <p:attrNameLst>
                                          <p:attrName>style.visibility</p:attrName>
                                        </p:attrNameLst>
                                      </p:cBhvr>
                                      <p:to>
                                        <p:strVal val="visible"/>
                                      </p:to>
                                    </p:set>
                                    <p:animEffect transition="in" filter="fade">
                                      <p:cBhvr>
                                        <p:cTn id="561" dur="500"/>
                                        <p:tgtEl>
                                          <p:spTgt spid="20"/>
                                        </p:tgtEl>
                                      </p:cBhvr>
                                    </p:animEffect>
                                  </p:childTnLst>
                                </p:cTn>
                              </p:par>
                              <p:par>
                                <p:cTn id="562" presetID="10" presetClass="entr" presetSubtype="0" fill="hold" nodeType="withEffect">
                                  <p:stCondLst>
                                    <p:cond delay="0"/>
                                  </p:stCondLst>
                                  <p:childTnLst>
                                    <p:set>
                                      <p:cBhvr>
                                        <p:cTn id="563" dur="1" fill="hold">
                                          <p:stCondLst>
                                            <p:cond delay="0"/>
                                          </p:stCondLst>
                                        </p:cTn>
                                        <p:tgtEl>
                                          <p:spTgt spid="21"/>
                                        </p:tgtEl>
                                        <p:attrNameLst>
                                          <p:attrName>style.visibility</p:attrName>
                                        </p:attrNameLst>
                                      </p:cBhvr>
                                      <p:to>
                                        <p:strVal val="visible"/>
                                      </p:to>
                                    </p:set>
                                    <p:animEffect transition="in" filter="fade">
                                      <p:cBhvr>
                                        <p:cTn id="564" dur="500"/>
                                        <p:tgtEl>
                                          <p:spTgt spid="21"/>
                                        </p:tgtEl>
                                      </p:cBhvr>
                                    </p:animEffect>
                                  </p:childTnLst>
                                </p:cTn>
                              </p:par>
                              <p:par>
                                <p:cTn id="565" presetID="10" presetClass="entr" presetSubtype="0" fill="hold" grpId="6" nodeType="withEffect">
                                  <p:stCondLst>
                                    <p:cond delay="0"/>
                                  </p:stCondLst>
                                  <p:childTnLst>
                                    <p:set>
                                      <p:cBhvr>
                                        <p:cTn id="566" dur="1" fill="hold">
                                          <p:stCondLst>
                                            <p:cond delay="0"/>
                                          </p:stCondLst>
                                        </p:cTn>
                                        <p:tgtEl>
                                          <p:spTgt spid="29"/>
                                        </p:tgtEl>
                                        <p:attrNameLst>
                                          <p:attrName>style.visibility</p:attrName>
                                        </p:attrNameLst>
                                      </p:cBhvr>
                                      <p:to>
                                        <p:strVal val="visible"/>
                                      </p:to>
                                    </p:set>
                                    <p:animEffect transition="in" filter="fade">
                                      <p:cBhvr>
                                        <p:cTn id="567" dur="500"/>
                                        <p:tgtEl>
                                          <p:spTgt spid="29"/>
                                        </p:tgtEl>
                                      </p:cBhvr>
                                    </p:animEffect>
                                  </p:childTnLst>
                                </p:cTn>
                              </p:par>
                            </p:childTnLst>
                          </p:cTn>
                        </p:par>
                      </p:childTnLst>
                    </p:cTn>
                  </p:par>
                  <p:par>
                    <p:cTn id="568" fill="hold">
                      <p:stCondLst>
                        <p:cond delay="indefinite"/>
                      </p:stCondLst>
                      <p:childTnLst>
                        <p:par>
                          <p:cTn id="569" fill="hold">
                            <p:stCondLst>
                              <p:cond delay="0"/>
                            </p:stCondLst>
                            <p:childTnLst>
                              <p:par>
                                <p:cTn id="570" presetID="10" presetClass="entr" presetSubtype="0" fill="hold" grpId="0" nodeType="clickEffect">
                                  <p:stCondLst>
                                    <p:cond delay="500"/>
                                  </p:stCondLst>
                                  <p:childTnLst>
                                    <p:set>
                                      <p:cBhvr>
                                        <p:cTn id="571" dur="1" fill="hold">
                                          <p:stCondLst>
                                            <p:cond delay="0"/>
                                          </p:stCondLst>
                                        </p:cTn>
                                        <p:tgtEl>
                                          <p:spTgt spid="32"/>
                                        </p:tgtEl>
                                        <p:attrNameLst>
                                          <p:attrName>style.visibility</p:attrName>
                                        </p:attrNameLst>
                                      </p:cBhvr>
                                      <p:to>
                                        <p:strVal val="visible"/>
                                      </p:to>
                                    </p:set>
                                    <p:animEffect transition="in" filter="fade">
                                      <p:cBhvr>
                                        <p:cTn id="572" dur="500"/>
                                        <p:tgtEl>
                                          <p:spTgt spid="32"/>
                                        </p:tgtEl>
                                      </p:cBhvr>
                                    </p:animEffect>
                                  </p:childTnLst>
                                </p:cTn>
                              </p:par>
                              <p:par>
                                <p:cTn id="573" presetID="10" presetClass="entr" presetSubtype="0" fill="hold" grpId="0" nodeType="withEffect">
                                  <p:stCondLst>
                                    <p:cond delay="500"/>
                                  </p:stCondLst>
                                  <p:childTnLst>
                                    <p:set>
                                      <p:cBhvr>
                                        <p:cTn id="574" dur="1" fill="hold">
                                          <p:stCondLst>
                                            <p:cond delay="0"/>
                                          </p:stCondLst>
                                        </p:cTn>
                                        <p:tgtEl>
                                          <p:spTgt spid="33"/>
                                        </p:tgtEl>
                                        <p:attrNameLst>
                                          <p:attrName>style.visibility</p:attrName>
                                        </p:attrNameLst>
                                      </p:cBhvr>
                                      <p:to>
                                        <p:strVal val="visible"/>
                                      </p:to>
                                    </p:set>
                                    <p:animEffect transition="in" filter="fade">
                                      <p:cBhvr>
                                        <p:cTn id="575" dur="500"/>
                                        <p:tgtEl>
                                          <p:spTgt spid="33"/>
                                        </p:tgtEl>
                                      </p:cBhvr>
                                    </p:animEffect>
                                  </p:childTnLst>
                                </p:cTn>
                              </p:par>
                              <p:par>
                                <p:cTn id="576" presetID="10" presetClass="entr" presetSubtype="0" fill="hold" grpId="0" nodeType="withEffect">
                                  <p:stCondLst>
                                    <p:cond delay="500"/>
                                  </p:stCondLst>
                                  <p:childTnLst>
                                    <p:set>
                                      <p:cBhvr>
                                        <p:cTn id="577" dur="1" fill="hold">
                                          <p:stCondLst>
                                            <p:cond delay="0"/>
                                          </p:stCondLst>
                                        </p:cTn>
                                        <p:tgtEl>
                                          <p:spTgt spid="31"/>
                                        </p:tgtEl>
                                        <p:attrNameLst>
                                          <p:attrName>style.visibility</p:attrName>
                                        </p:attrNameLst>
                                      </p:cBhvr>
                                      <p:to>
                                        <p:strVal val="visible"/>
                                      </p:to>
                                    </p:set>
                                    <p:animEffect transition="in" filter="fade">
                                      <p:cBhvr>
                                        <p:cTn id="578" dur="500"/>
                                        <p:tgtEl>
                                          <p:spTgt spid="31"/>
                                        </p:tgtEl>
                                      </p:cBhvr>
                                    </p:animEffect>
                                  </p:childTnLst>
                                </p:cTn>
                              </p:par>
                              <p:par>
                                <p:cTn id="579" presetID="10" presetClass="entr" presetSubtype="0" fill="hold" grpId="0" nodeType="withEffect">
                                  <p:stCondLst>
                                    <p:cond delay="500"/>
                                  </p:stCondLst>
                                  <p:childTnLst>
                                    <p:set>
                                      <p:cBhvr>
                                        <p:cTn id="580" dur="1" fill="hold">
                                          <p:stCondLst>
                                            <p:cond delay="0"/>
                                          </p:stCondLst>
                                        </p:cTn>
                                        <p:tgtEl>
                                          <p:spTgt spid="5"/>
                                        </p:tgtEl>
                                        <p:attrNameLst>
                                          <p:attrName>style.visibility</p:attrName>
                                        </p:attrNameLst>
                                      </p:cBhvr>
                                      <p:to>
                                        <p:strVal val="visible"/>
                                      </p:to>
                                    </p:set>
                                    <p:animEffect transition="in" filter="fade">
                                      <p:cBhvr>
                                        <p:cTn id="581" dur="500"/>
                                        <p:tgtEl>
                                          <p:spTgt spid="5"/>
                                        </p:tgtEl>
                                      </p:cBhvr>
                                    </p:animEffect>
                                  </p:childTnLst>
                                </p:cTn>
                              </p:par>
                              <p:par>
                                <p:cTn id="582" presetID="10" presetClass="entr" presetSubtype="0" fill="hold" grpId="0" nodeType="withEffect">
                                  <p:stCondLst>
                                    <p:cond delay="500"/>
                                  </p:stCondLst>
                                  <p:childTnLst>
                                    <p:set>
                                      <p:cBhvr>
                                        <p:cTn id="583" dur="1" fill="hold">
                                          <p:stCondLst>
                                            <p:cond delay="0"/>
                                          </p:stCondLst>
                                        </p:cTn>
                                        <p:tgtEl>
                                          <p:spTgt spid="35"/>
                                        </p:tgtEl>
                                        <p:attrNameLst>
                                          <p:attrName>style.visibility</p:attrName>
                                        </p:attrNameLst>
                                      </p:cBhvr>
                                      <p:to>
                                        <p:strVal val="visible"/>
                                      </p:to>
                                    </p:set>
                                    <p:animEffect transition="in" filter="fade">
                                      <p:cBhvr>
                                        <p:cTn id="584" dur="500"/>
                                        <p:tgtEl>
                                          <p:spTgt spid="35"/>
                                        </p:tgtEl>
                                      </p:cBhvr>
                                    </p:animEffect>
                                  </p:childTnLst>
                                </p:cTn>
                              </p:par>
                              <p:par>
                                <p:cTn id="585" presetID="10" presetClass="entr" presetSubtype="0" fill="hold" grpId="0" nodeType="withEffect">
                                  <p:stCondLst>
                                    <p:cond delay="500"/>
                                  </p:stCondLst>
                                  <p:childTnLst>
                                    <p:set>
                                      <p:cBhvr>
                                        <p:cTn id="586" dur="1" fill="hold">
                                          <p:stCondLst>
                                            <p:cond delay="0"/>
                                          </p:stCondLst>
                                        </p:cTn>
                                        <p:tgtEl>
                                          <p:spTgt spid="36"/>
                                        </p:tgtEl>
                                        <p:attrNameLst>
                                          <p:attrName>style.visibility</p:attrName>
                                        </p:attrNameLst>
                                      </p:cBhvr>
                                      <p:to>
                                        <p:strVal val="visible"/>
                                      </p:to>
                                    </p:set>
                                    <p:animEffect transition="in" filter="fade">
                                      <p:cBhvr>
                                        <p:cTn id="587" dur="500"/>
                                        <p:tgtEl>
                                          <p:spTgt spid="36"/>
                                        </p:tgtEl>
                                      </p:cBhvr>
                                    </p:animEffect>
                                  </p:childTnLst>
                                </p:cTn>
                              </p:par>
                              <p:par>
                                <p:cTn id="588" presetID="10" presetClass="entr" presetSubtype="0" fill="hold" grpId="0" nodeType="withEffect">
                                  <p:stCondLst>
                                    <p:cond delay="500"/>
                                  </p:stCondLst>
                                  <p:childTnLst>
                                    <p:set>
                                      <p:cBhvr>
                                        <p:cTn id="589" dur="1" fill="hold">
                                          <p:stCondLst>
                                            <p:cond delay="0"/>
                                          </p:stCondLst>
                                        </p:cTn>
                                        <p:tgtEl>
                                          <p:spTgt spid="34"/>
                                        </p:tgtEl>
                                        <p:attrNameLst>
                                          <p:attrName>style.visibility</p:attrName>
                                        </p:attrNameLst>
                                      </p:cBhvr>
                                      <p:to>
                                        <p:strVal val="visible"/>
                                      </p:to>
                                    </p:set>
                                    <p:animEffect transition="in" filter="fade">
                                      <p:cBhvr>
                                        <p:cTn id="590" dur="500"/>
                                        <p:tgtEl>
                                          <p:spTgt spid="34"/>
                                        </p:tgtEl>
                                      </p:cBhvr>
                                    </p:animEffect>
                                  </p:childTnLst>
                                </p:cTn>
                              </p:par>
                              <p:par>
                                <p:cTn id="591" presetID="10" presetClass="entr" presetSubtype="0" fill="hold" grpId="0" nodeType="withEffect">
                                  <p:stCondLst>
                                    <p:cond delay="500"/>
                                  </p:stCondLst>
                                  <p:childTnLst>
                                    <p:set>
                                      <p:cBhvr>
                                        <p:cTn id="592" dur="1" fill="hold">
                                          <p:stCondLst>
                                            <p:cond delay="0"/>
                                          </p:stCondLst>
                                        </p:cTn>
                                        <p:tgtEl>
                                          <p:spTgt spid="38"/>
                                        </p:tgtEl>
                                        <p:attrNameLst>
                                          <p:attrName>style.visibility</p:attrName>
                                        </p:attrNameLst>
                                      </p:cBhvr>
                                      <p:to>
                                        <p:strVal val="visible"/>
                                      </p:to>
                                    </p:set>
                                    <p:animEffect transition="in" filter="fade">
                                      <p:cBhvr>
                                        <p:cTn id="593" dur="500"/>
                                        <p:tgtEl>
                                          <p:spTgt spid="38"/>
                                        </p:tgtEl>
                                      </p:cBhvr>
                                    </p:animEffect>
                                  </p:childTnLst>
                                </p:cTn>
                              </p:par>
                              <p:par>
                                <p:cTn id="594" presetID="10" presetClass="entr" presetSubtype="0" fill="hold" grpId="0" nodeType="withEffect">
                                  <p:stCondLst>
                                    <p:cond delay="500"/>
                                  </p:stCondLst>
                                  <p:childTnLst>
                                    <p:set>
                                      <p:cBhvr>
                                        <p:cTn id="595" dur="1" fill="hold">
                                          <p:stCondLst>
                                            <p:cond delay="0"/>
                                          </p:stCondLst>
                                        </p:cTn>
                                        <p:tgtEl>
                                          <p:spTgt spid="39"/>
                                        </p:tgtEl>
                                        <p:attrNameLst>
                                          <p:attrName>style.visibility</p:attrName>
                                        </p:attrNameLst>
                                      </p:cBhvr>
                                      <p:to>
                                        <p:strVal val="visible"/>
                                      </p:to>
                                    </p:set>
                                    <p:animEffect transition="in" filter="fade">
                                      <p:cBhvr>
                                        <p:cTn id="596" dur="500"/>
                                        <p:tgtEl>
                                          <p:spTgt spid="39"/>
                                        </p:tgtEl>
                                      </p:cBhvr>
                                    </p:animEffect>
                                  </p:childTnLst>
                                </p:cTn>
                              </p:par>
                              <p:par>
                                <p:cTn id="597" presetID="10" presetClass="entr" presetSubtype="0" fill="hold" grpId="0" nodeType="withEffect">
                                  <p:stCondLst>
                                    <p:cond delay="500"/>
                                  </p:stCondLst>
                                  <p:childTnLst>
                                    <p:set>
                                      <p:cBhvr>
                                        <p:cTn id="598" dur="1" fill="hold">
                                          <p:stCondLst>
                                            <p:cond delay="0"/>
                                          </p:stCondLst>
                                        </p:cTn>
                                        <p:tgtEl>
                                          <p:spTgt spid="37"/>
                                        </p:tgtEl>
                                        <p:attrNameLst>
                                          <p:attrName>style.visibility</p:attrName>
                                        </p:attrNameLst>
                                      </p:cBhvr>
                                      <p:to>
                                        <p:strVal val="visible"/>
                                      </p:to>
                                    </p:set>
                                    <p:animEffect transition="in" filter="fade">
                                      <p:cBhvr>
                                        <p:cTn id="59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0" grpId="3"/>
      <p:bldP spid="10" grpId="4"/>
      <p:bldP spid="10" grpId="5"/>
      <p:bldP spid="10" grpId="6"/>
      <p:bldP spid="11" grpId="0"/>
      <p:bldP spid="11" grpId="1"/>
      <p:bldP spid="11" grpId="2"/>
      <p:bldP spid="11" grpId="3"/>
      <p:bldP spid="11" grpId="4"/>
      <p:bldP spid="11" grpId="5"/>
      <p:bldP spid="11" grpId="6"/>
      <p:bldP spid="13" grpId="0"/>
      <p:bldP spid="42" grpId="0" animBg="1"/>
      <p:bldP spid="25" grpId="0" animBg="1"/>
      <p:bldP spid="25" grpId="1" animBg="1"/>
      <p:bldP spid="25" grpId="2" animBg="1"/>
      <p:bldP spid="25" grpId="3" animBg="1"/>
      <p:bldP spid="25" grpId="4" animBg="1"/>
      <p:bldP spid="25" grpId="5" animBg="1"/>
      <p:bldP spid="25" grpId="6" animBg="1"/>
      <p:bldP spid="26" grpId="0" animBg="1"/>
      <p:bldP spid="26" grpId="1" animBg="1"/>
      <p:bldP spid="26" grpId="2" animBg="1"/>
      <p:bldP spid="26" grpId="3" animBg="1"/>
      <p:bldP spid="26" grpId="4" animBg="1"/>
      <p:bldP spid="26" grpId="5" animBg="1"/>
      <p:bldP spid="26" grpId="6" animBg="1"/>
      <p:bldP spid="27" grpId="0" animBg="1"/>
      <p:bldP spid="40" grpId="0" animBg="1"/>
      <p:bldP spid="28" grpId="0" animBg="1"/>
      <p:bldP spid="28" grpId="1" animBg="1"/>
      <p:bldP spid="28" grpId="2" animBg="1"/>
      <p:bldP spid="28" grpId="3" animBg="1"/>
      <p:bldP spid="28" grpId="4" animBg="1"/>
      <p:bldP spid="28" grpId="5" animBg="1"/>
      <p:bldP spid="28" grpId="6" animBg="1"/>
      <p:bldP spid="29" grpId="0" animBg="1"/>
      <p:bldP spid="29" grpId="1" animBg="1"/>
      <p:bldP spid="29" grpId="2" animBg="1"/>
      <p:bldP spid="29" grpId="3" animBg="1"/>
      <p:bldP spid="29" grpId="4" animBg="1"/>
      <p:bldP spid="29" grpId="5" animBg="1"/>
      <p:bldP spid="29" grpId="6" animBg="1"/>
      <p:bldP spid="30" grpId="0" animBg="1"/>
      <p:bldP spid="5"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03701293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the = sign can be used to show that the whole and the sum of the parts are equal (1)</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337707"/>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4B46237E-C45E-43F8-84D3-7CCE1126D74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1.5 Additive structures: introduction to aggregation and partitioning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93649399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9-11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12484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3816429"/>
          </a:xfrm>
          <a:prstGeom prst="rect">
            <a:avLst/>
          </a:prstGeom>
          <a:noFill/>
        </p:spPr>
        <p:txBody>
          <a:bodyPr wrap="square">
            <a:spAutoFit/>
          </a:bodyPr>
          <a:lstStyle/>
          <a:p>
            <a:pPr>
              <a:spcBef>
                <a:spcPts val="1200"/>
              </a:spcBef>
              <a:spcAft>
                <a:spcPts val="300"/>
              </a:spcAft>
            </a:pPr>
            <a:r>
              <a:rPr lang="en-GB"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1AS-2 Page 36</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b="1" dirty="0">
              <a:solidFill>
                <a:schemeClr val="tx1">
                  <a:lumMod val="65000"/>
                  <a:lumOff val="35000"/>
                </a:schemeClr>
              </a:solidFill>
              <a:effectLst/>
              <a:latin typeface="Arial" panose="020B0604020202020204" pitchFamily="34" charset="0"/>
              <a:cs typeface="Arial" panose="020B0604020202020204" pitchFamily="34" charset="0"/>
            </a:endParaRPr>
          </a:p>
          <a:p>
            <a:r>
              <a:rPr lang="en-GB" sz="1600" dirty="0">
                <a:solidFill>
                  <a:srgbClr val="595959"/>
                </a:solidFill>
                <a:latin typeface="Arial" panose="020B0604020202020204" pitchFamily="34" charset="0"/>
                <a:ea typeface="Calibri" panose="020F0502020204030204" pitchFamily="34" charset="0"/>
              </a:rPr>
              <a:t>If the children have the following previous experience, contained in the same DfE guidance document as above, they will be ready to start this unit.</a:t>
            </a:r>
          </a:p>
          <a:p>
            <a:pPr marL="285750" indent="-285750">
              <a:buClr>
                <a:schemeClr val="tx1">
                  <a:lumMod val="65000"/>
                  <a:lumOff val="35000"/>
                </a:schemeClr>
              </a:buClr>
              <a:buFont typeface="Arial" panose="020B0604020202020204" pitchFamily="34" charset="0"/>
              <a:buChar char="•"/>
            </a:pPr>
            <a:r>
              <a:rPr lang="en-GB" sz="1600" dirty="0">
                <a:solidFill>
                  <a:srgbClr val="595959"/>
                </a:solidFill>
                <a:latin typeface="Arial" panose="020B0604020202020204" pitchFamily="34" charset="0"/>
                <a:ea typeface="Calibri" panose="020F0502020204030204" pitchFamily="34" charset="0"/>
              </a:rPr>
              <a:t>Previous experience prior to </a:t>
            </a:r>
            <a:r>
              <a:rPr lang="en-GB" sz="1600" dirty="0">
                <a:solidFill>
                  <a:srgbClr val="595959"/>
                </a:solidFill>
                <a:latin typeface="Arial" panose="020B0604020202020204" pitchFamily="34" charset="0"/>
                <a:ea typeface="Calibri" panose="020F0502020204030204" pitchFamily="34" charset="0"/>
                <a:hlinkClick r:id="rId7"/>
              </a:rPr>
              <a:t>1AS-2 Page 17</a:t>
            </a:r>
            <a:endParaRPr lang="en-GB" sz="1600" dirty="0">
              <a:solidFill>
                <a:srgbClr val="595959"/>
              </a:solidFill>
              <a:latin typeface="Arial" panose="020B0604020202020204" pitchFamily="34" charset="0"/>
              <a:ea typeface="Calibri" panose="020F050202020403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2:1</a:t>
            </a:r>
          </a:p>
        </p:txBody>
      </p:sp>
      <p:pic>
        <p:nvPicPr>
          <p:cNvPr id="6" name="Picture 5">
            <a:extLst>
              <a:ext uri="{FF2B5EF4-FFF2-40B4-BE49-F238E27FC236}">
                <a16:creationId xmlns:a16="http://schemas.microsoft.com/office/drawing/2014/main" id="{9B2F490C-B9E8-4ABF-BF43-9888F88809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91810" y="1692022"/>
            <a:ext cx="984111" cy="1331835"/>
          </a:xfrm>
          <a:prstGeom prst="rect">
            <a:avLst/>
          </a:prstGeom>
        </p:spPr>
      </p:pic>
      <p:pic>
        <p:nvPicPr>
          <p:cNvPr id="44" name="Picture 43">
            <a:extLst>
              <a:ext uri="{FF2B5EF4-FFF2-40B4-BE49-F238E27FC236}">
                <a16:creationId xmlns:a16="http://schemas.microsoft.com/office/drawing/2014/main" id="{44650D13-64EC-445A-B643-DF45FDC3F8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51984" y="2087752"/>
            <a:ext cx="1008112" cy="936104"/>
          </a:xfrm>
          <a:prstGeom prst="rect">
            <a:avLst/>
          </a:prstGeom>
        </p:spPr>
      </p:pic>
      <p:pic>
        <p:nvPicPr>
          <p:cNvPr id="45" name="Picture 44">
            <a:extLst>
              <a:ext uri="{FF2B5EF4-FFF2-40B4-BE49-F238E27FC236}">
                <a16:creationId xmlns:a16="http://schemas.microsoft.com/office/drawing/2014/main" id="{2AAEBB81-18FF-4B52-9A4B-159B99B0D9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133"/>
          <a:stretch/>
        </p:blipFill>
        <p:spPr>
          <a:xfrm>
            <a:off x="7464152" y="2087752"/>
            <a:ext cx="1080120" cy="936104"/>
          </a:xfrm>
          <a:prstGeom prst="rect">
            <a:avLst/>
          </a:prstGeom>
        </p:spPr>
      </p:pic>
      <p:pic>
        <p:nvPicPr>
          <p:cNvPr id="47" name="Picture 46">
            <a:extLst>
              <a:ext uri="{FF2B5EF4-FFF2-40B4-BE49-F238E27FC236}">
                <a16:creationId xmlns:a16="http://schemas.microsoft.com/office/drawing/2014/main" id="{F6E41B54-AE4F-4242-814A-F171C81F9D5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7690"/>
          <a:stretch/>
        </p:blipFill>
        <p:spPr>
          <a:xfrm>
            <a:off x="5087888" y="3277736"/>
            <a:ext cx="1080120" cy="1008112"/>
          </a:xfrm>
          <a:prstGeom prst="rect">
            <a:avLst/>
          </a:prstGeom>
        </p:spPr>
      </p:pic>
      <p:pic>
        <p:nvPicPr>
          <p:cNvPr id="46" name="Picture 45">
            <a:extLst>
              <a:ext uri="{FF2B5EF4-FFF2-40B4-BE49-F238E27FC236}">
                <a16:creationId xmlns:a16="http://schemas.microsoft.com/office/drawing/2014/main" id="{E09AAC6B-7515-4546-9EEC-0DD43FE9B8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5790"/>
          <a:stretch/>
        </p:blipFill>
        <p:spPr>
          <a:xfrm>
            <a:off x="6744072" y="2852936"/>
            <a:ext cx="1080120" cy="1584176"/>
          </a:xfrm>
          <a:prstGeom prst="ellipse">
            <a:avLst/>
          </a:prstGeom>
        </p:spPr>
      </p:pic>
      <p:sp>
        <p:nvSpPr>
          <p:cNvPr id="48" name="TextBox 47">
            <a:extLst>
              <a:ext uri="{FF2B5EF4-FFF2-40B4-BE49-F238E27FC236}">
                <a16:creationId xmlns:a16="http://schemas.microsoft.com/office/drawing/2014/main" id="{C7652E16-2905-4B73-9CFB-7401E2459FD1}"/>
              </a:ext>
            </a:extLst>
          </p:cNvPr>
          <p:cNvSpPr txBox="1"/>
          <p:nvPr/>
        </p:nvSpPr>
        <p:spPr bwMode="auto">
          <a:xfrm>
            <a:off x="4943872" y="4221090"/>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49" name="TextBox 48">
            <a:extLst>
              <a:ext uri="{FF2B5EF4-FFF2-40B4-BE49-F238E27FC236}">
                <a16:creationId xmlns:a16="http://schemas.microsoft.com/office/drawing/2014/main" id="{29C35FBF-0ED7-498B-9FBA-887C28CB7679}"/>
              </a:ext>
            </a:extLst>
          </p:cNvPr>
          <p:cNvSpPr txBox="1"/>
          <p:nvPr/>
        </p:nvSpPr>
        <p:spPr bwMode="auto">
          <a:xfrm>
            <a:off x="5807968" y="4221090"/>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50" name="TextBox 49">
            <a:extLst>
              <a:ext uri="{FF2B5EF4-FFF2-40B4-BE49-F238E27FC236}">
                <a16:creationId xmlns:a16="http://schemas.microsoft.com/office/drawing/2014/main" id="{F65356E5-2AF9-4FBC-BACE-2EC5A2E7F659}"/>
              </a:ext>
            </a:extLst>
          </p:cNvPr>
          <p:cNvSpPr txBox="1"/>
          <p:nvPr/>
        </p:nvSpPr>
        <p:spPr bwMode="auto">
          <a:xfrm>
            <a:off x="5375920" y="4221090"/>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5" name="TextBox 54">
            <a:extLst>
              <a:ext uri="{FF2B5EF4-FFF2-40B4-BE49-F238E27FC236}">
                <a16:creationId xmlns:a16="http://schemas.microsoft.com/office/drawing/2014/main" id="{FDD4CD16-A95F-412E-93D3-912872B52630}"/>
              </a:ext>
            </a:extLst>
          </p:cNvPr>
          <p:cNvSpPr txBox="1"/>
          <p:nvPr/>
        </p:nvSpPr>
        <p:spPr bwMode="auto">
          <a:xfrm>
            <a:off x="6168008" y="4221090"/>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6" name="TextBox 55">
            <a:extLst>
              <a:ext uri="{FF2B5EF4-FFF2-40B4-BE49-F238E27FC236}">
                <a16:creationId xmlns:a16="http://schemas.microsoft.com/office/drawing/2014/main" id="{418061DB-62F1-43C3-A608-C151923D1967}"/>
              </a:ext>
            </a:extLst>
          </p:cNvPr>
          <p:cNvSpPr txBox="1"/>
          <p:nvPr/>
        </p:nvSpPr>
        <p:spPr bwMode="auto">
          <a:xfrm>
            <a:off x="6528048" y="4221090"/>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57" name="TextBox 56">
            <a:extLst>
              <a:ext uri="{FF2B5EF4-FFF2-40B4-BE49-F238E27FC236}">
                <a16:creationId xmlns:a16="http://schemas.microsoft.com/office/drawing/2014/main" id="{5E118317-0195-4CB5-86B9-9A96C2FD4BF0}"/>
              </a:ext>
            </a:extLst>
          </p:cNvPr>
          <p:cNvSpPr txBox="1"/>
          <p:nvPr/>
        </p:nvSpPr>
        <p:spPr bwMode="auto">
          <a:xfrm>
            <a:off x="4943872" y="4221089"/>
            <a:ext cx="72008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59" name="TextBox 58">
            <a:extLst>
              <a:ext uri="{FF2B5EF4-FFF2-40B4-BE49-F238E27FC236}">
                <a16:creationId xmlns:a16="http://schemas.microsoft.com/office/drawing/2014/main" id="{BB57447D-C5CF-4950-9E14-E0A8FC8D489C}"/>
              </a:ext>
            </a:extLst>
          </p:cNvPr>
          <p:cNvSpPr txBox="1"/>
          <p:nvPr/>
        </p:nvSpPr>
        <p:spPr bwMode="auto">
          <a:xfrm>
            <a:off x="5555984" y="4221089"/>
            <a:ext cx="36004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61" name="TextBox 60">
            <a:extLst>
              <a:ext uri="{FF2B5EF4-FFF2-40B4-BE49-F238E27FC236}">
                <a16:creationId xmlns:a16="http://schemas.microsoft.com/office/drawing/2014/main" id="{E9FC11FC-F9D2-4DB2-BAEB-4539AEFF6F81}"/>
              </a:ext>
            </a:extLst>
          </p:cNvPr>
          <p:cNvSpPr txBox="1"/>
          <p:nvPr/>
        </p:nvSpPr>
        <p:spPr bwMode="auto">
          <a:xfrm>
            <a:off x="6528048" y="4221089"/>
            <a:ext cx="72008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58" name="TextBox 57">
            <a:extLst>
              <a:ext uri="{FF2B5EF4-FFF2-40B4-BE49-F238E27FC236}">
                <a16:creationId xmlns:a16="http://schemas.microsoft.com/office/drawing/2014/main" id="{DEE3B2A3-06AF-4FB5-B078-66FB12D652CB}"/>
              </a:ext>
            </a:extLst>
          </p:cNvPr>
          <p:cNvSpPr txBox="1"/>
          <p:nvPr/>
        </p:nvSpPr>
        <p:spPr bwMode="auto">
          <a:xfrm>
            <a:off x="5951984" y="4221089"/>
            <a:ext cx="43204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60" name="TextBox 59">
            <a:extLst>
              <a:ext uri="{FF2B5EF4-FFF2-40B4-BE49-F238E27FC236}">
                <a16:creationId xmlns:a16="http://schemas.microsoft.com/office/drawing/2014/main" id="{8BB18339-53DF-44F8-9ACD-9B7141AB5E53}"/>
              </a:ext>
            </a:extLst>
          </p:cNvPr>
          <p:cNvSpPr txBox="1"/>
          <p:nvPr/>
        </p:nvSpPr>
        <p:spPr bwMode="auto">
          <a:xfrm>
            <a:off x="6312024" y="4221089"/>
            <a:ext cx="43204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466336368"/>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156 5.55112E-17 L -0.20872 5.55112E-17 " pathEditMode="relative" rAng="0" ptsTypes="AA">
                                      <p:cBhvr>
                                        <p:cTn id="6" dur="2000" fill="hold"/>
                                        <p:tgtEl>
                                          <p:spTgt spid="6"/>
                                        </p:tgtEl>
                                        <p:attrNameLst>
                                          <p:attrName>ppt_x</p:attrName>
                                          <p:attrName>ppt_y</p:attrName>
                                        </p:attrNameLst>
                                      </p:cBhvr>
                                      <p:rCtr x="-10521" y="0"/>
                                    </p:animMotion>
                                  </p:childTnLst>
                                </p:cTn>
                              </p:par>
                              <p:par>
                                <p:cTn id="7" presetID="64" presetClass="path" presetSubtype="0" accel="50000" decel="50000" fill="hold" nodeType="withEffect">
                                  <p:stCondLst>
                                    <p:cond delay="0"/>
                                  </p:stCondLst>
                                  <p:childTnLst>
                                    <p:animMotion origin="layout" path="M -1.25E-6 7.40741E-7 L -0.28373 -0.175 " pathEditMode="relative" rAng="0" ptsTypes="AA">
                                      <p:cBhvr>
                                        <p:cTn id="8" dur="2000" fill="hold"/>
                                        <p:tgtEl>
                                          <p:spTgt spid="46"/>
                                        </p:tgtEl>
                                        <p:attrNameLst>
                                          <p:attrName>ppt_x</p:attrName>
                                          <p:attrName>ppt_y</p:attrName>
                                        </p:attrNameLst>
                                      </p:cBhvr>
                                      <p:rCtr x="-14049" y="-8588"/>
                                    </p:animMotion>
                                  </p:childTnLst>
                                </p:cTn>
                              </p:par>
                              <p:par>
                                <p:cTn id="9" presetID="63" presetClass="path" presetSubtype="0" accel="50000" decel="50000" fill="hold" nodeType="withEffect">
                                  <p:stCondLst>
                                    <p:cond delay="0"/>
                                  </p:stCondLst>
                                  <p:childTnLst>
                                    <p:animMotion origin="layout" path="M -3.61111E-6 -4.07407E-6 L 0.15365 0.00138 " pathEditMode="relative" rAng="0" ptsTypes="AA">
                                      <p:cBhvr>
                                        <p:cTn id="10" dur="2000" fill="hold"/>
                                        <p:tgtEl>
                                          <p:spTgt spid="45"/>
                                        </p:tgtEl>
                                        <p:attrNameLst>
                                          <p:attrName>ppt_x</p:attrName>
                                          <p:attrName>ppt_y</p:attrName>
                                        </p:attrNameLst>
                                      </p:cBhvr>
                                      <p:rCtr x="7483" y="0"/>
                                    </p:animMotion>
                                  </p:childTnLst>
                                </p:cTn>
                              </p:par>
                              <p:par>
                                <p:cTn id="11" presetID="63" presetClass="path" presetSubtype="0" accel="50000" decel="50000" fill="hold" nodeType="withEffect">
                                  <p:stCondLst>
                                    <p:cond delay="0"/>
                                  </p:stCondLst>
                                  <p:childTnLst>
                                    <p:animMotion origin="layout" path="M 3.88889E-6 4.81481E-6 L 0.17326 4.81481E-6 " pathEditMode="relative" rAng="0" ptsTypes="AA">
                                      <p:cBhvr>
                                        <p:cTn id="12" dur="2000" fill="hold"/>
                                        <p:tgtEl>
                                          <p:spTgt spid="44"/>
                                        </p:tgtEl>
                                        <p:attrNameLst>
                                          <p:attrName>ppt_x</p:attrName>
                                          <p:attrName>ppt_y</p:attrName>
                                        </p:attrNameLst>
                                      </p:cBhvr>
                                      <p:rCtr x="8663" y="0"/>
                                    </p:animMotion>
                                  </p:childTnLst>
                                </p:cTn>
                              </p:par>
                              <p:par>
                                <p:cTn id="13" presetID="64" presetClass="path" presetSubtype="0" accel="50000" decel="50000" fill="hold" nodeType="withEffect">
                                  <p:stCondLst>
                                    <p:cond delay="0"/>
                                  </p:stCondLst>
                                  <p:childTnLst>
                                    <p:animMotion origin="layout" path="M 2.22222E-6 3.7037E-6 L 0.09063 -0.17732 " pathEditMode="relative" rAng="0" ptsTypes="AA">
                                      <p:cBhvr>
                                        <p:cTn id="14" dur="2000" fill="hold"/>
                                        <p:tgtEl>
                                          <p:spTgt spid="47"/>
                                        </p:tgtEl>
                                        <p:attrNameLst>
                                          <p:attrName>ppt_x</p:attrName>
                                          <p:attrName>ppt_y</p:attrName>
                                        </p:attrNameLst>
                                      </p:cBhvr>
                                      <p:rCtr x="4323" y="-8935"/>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6"/>
                                        </p:tgtEl>
                                      </p:cBhvr>
                                    </p:animEffect>
                                    <p:set>
                                      <p:cBhvr>
                                        <p:cTn id="39" dur="1" fill="hold">
                                          <p:stCondLst>
                                            <p:cond delay="499"/>
                                          </p:stCondLst>
                                        </p:cTn>
                                        <p:tgtEl>
                                          <p:spTgt spid="4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48"/>
                                        </p:tgtEl>
                                      </p:cBhvr>
                                    </p:animEffect>
                                    <p:set>
                                      <p:cBhvr>
                                        <p:cTn id="42" dur="1" fill="hold">
                                          <p:stCondLst>
                                            <p:cond delay="499"/>
                                          </p:stCondLst>
                                        </p:cTn>
                                        <p:tgtEl>
                                          <p:spTgt spid="48"/>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2"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par>
                          <p:cTn id="53" fill="hold">
                            <p:stCondLst>
                              <p:cond delay="1000"/>
                            </p:stCondLst>
                            <p:childTnLst>
                              <p:par>
                                <p:cTn id="54" presetID="10" presetClass="exit" presetSubtype="0" fill="hold" nodeType="afterEffect">
                                  <p:stCondLst>
                                    <p:cond delay="0"/>
                                  </p:stCondLst>
                                  <p:childTnLst>
                                    <p:animEffect transition="out" filter="fade">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46"/>
                                        </p:tgtEl>
                                      </p:cBhvr>
                                    </p:animEffect>
                                    <p:set>
                                      <p:cBhvr>
                                        <p:cTn id="59" dur="1" fill="hold">
                                          <p:stCondLst>
                                            <p:cond delay="499"/>
                                          </p:stCondLst>
                                        </p:cTn>
                                        <p:tgtEl>
                                          <p:spTgt spid="46"/>
                                        </p:tgtEl>
                                        <p:attrNameLst>
                                          <p:attrName>style.visibility</p:attrName>
                                        </p:attrNameLst>
                                      </p:cBhvr>
                                      <p:to>
                                        <p:strVal val="hidden"/>
                                      </p:to>
                                    </p:set>
                                  </p:childTnLst>
                                </p:cTn>
                              </p:par>
                              <p:par>
                                <p:cTn id="60" presetID="10" presetClass="exit" presetSubtype="0" fill="hold" grpId="3" nodeType="withEffect">
                                  <p:stCondLst>
                                    <p:cond delay="0"/>
                                  </p:stCondLst>
                                  <p:childTnLst>
                                    <p:animEffect transition="out" filter="fade">
                                      <p:cBhvr>
                                        <p:cTn id="61" dur="500"/>
                                        <p:tgtEl>
                                          <p:spTgt spid="48"/>
                                        </p:tgtEl>
                                      </p:cBhvr>
                                    </p:animEffect>
                                    <p:set>
                                      <p:cBhvr>
                                        <p:cTn id="62" dur="1" fill="hold">
                                          <p:stCondLst>
                                            <p:cond delay="499"/>
                                          </p:stCondLst>
                                        </p:cTn>
                                        <p:tgtEl>
                                          <p:spTgt spid="48"/>
                                        </p:tgtEl>
                                        <p:attrNameLst>
                                          <p:attrName>style.visibility</p:attrName>
                                        </p:attrNameLst>
                                      </p:cBhvr>
                                      <p:to>
                                        <p:strVal val="hidden"/>
                                      </p:to>
                                    </p:se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par>
                                <p:cTn id="67" presetID="10"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par>
                                <p:cTn id="70" presetID="10" presetClass="entr" presetSubtype="0" fill="hold" grpId="4"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childTnLst>
                          </p:cTn>
                        </p:par>
                        <p:par>
                          <p:cTn id="73" fill="hold">
                            <p:stCondLst>
                              <p:cond delay="2000"/>
                            </p:stCondLst>
                            <p:childTnLst>
                              <p:par>
                                <p:cTn id="74" presetID="10" presetClass="exit" presetSubtype="0" fill="hold" nodeType="afterEffect">
                                  <p:stCondLst>
                                    <p:cond delay="0"/>
                                  </p:stCondLst>
                                  <p:childTnLst>
                                    <p:animEffect transition="out" filter="fade">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46"/>
                                        </p:tgtEl>
                                      </p:cBhvr>
                                    </p:animEffect>
                                    <p:set>
                                      <p:cBhvr>
                                        <p:cTn id="79" dur="1" fill="hold">
                                          <p:stCondLst>
                                            <p:cond delay="499"/>
                                          </p:stCondLst>
                                        </p:cTn>
                                        <p:tgtEl>
                                          <p:spTgt spid="46"/>
                                        </p:tgtEl>
                                        <p:attrNameLst>
                                          <p:attrName>style.visibility</p:attrName>
                                        </p:attrNameLst>
                                      </p:cBhvr>
                                      <p:to>
                                        <p:strVal val="hidden"/>
                                      </p:to>
                                    </p:set>
                                  </p:childTnLst>
                                </p:cTn>
                              </p:par>
                              <p:par>
                                <p:cTn id="80" presetID="10" presetClass="exit" presetSubtype="0" fill="hold" grpId="5" nodeType="withEffect">
                                  <p:stCondLst>
                                    <p:cond delay="0"/>
                                  </p:stCondLst>
                                  <p:childTnLst>
                                    <p:animEffect transition="out" filter="fade">
                                      <p:cBhvr>
                                        <p:cTn id="81" dur="500"/>
                                        <p:tgtEl>
                                          <p:spTgt spid="48"/>
                                        </p:tgtEl>
                                      </p:cBhvr>
                                    </p:animEffect>
                                    <p:set>
                                      <p:cBhvr>
                                        <p:cTn id="82" dur="1" fill="hold">
                                          <p:stCondLst>
                                            <p:cond delay="499"/>
                                          </p:stCondLst>
                                        </p:cTn>
                                        <p:tgtEl>
                                          <p:spTgt spid="48"/>
                                        </p:tgtEl>
                                        <p:attrNameLst>
                                          <p:attrName>style.visibility</p:attrName>
                                        </p:attrNameLst>
                                      </p:cBhvr>
                                      <p:to>
                                        <p:strVal val="hidden"/>
                                      </p:to>
                                    </p:set>
                                  </p:childTnLst>
                                </p:cTn>
                              </p:par>
                            </p:childTnLst>
                          </p:cTn>
                        </p:par>
                        <p:par>
                          <p:cTn id="83" fill="hold">
                            <p:stCondLst>
                              <p:cond delay="2500"/>
                            </p:stCondLst>
                            <p:childTnLst>
                              <p:par>
                                <p:cTn id="84" presetID="10" presetClass="entr" presetSubtype="0"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500"/>
                                        <p:tgtEl>
                                          <p:spTgt spid="6"/>
                                        </p:tgtEl>
                                      </p:cBhvr>
                                    </p:animEffect>
                                  </p:childTnLst>
                                </p:cTn>
                              </p:par>
                              <p:par>
                                <p:cTn id="87" presetID="10" presetClass="entr" presetSubtype="0" fill="hold" nodeType="with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500"/>
                                        <p:tgtEl>
                                          <p:spTgt spid="46"/>
                                        </p:tgtEl>
                                      </p:cBhvr>
                                    </p:animEffect>
                                  </p:childTnLst>
                                </p:cTn>
                              </p:par>
                              <p:par>
                                <p:cTn id="90" presetID="10" presetClass="entr" presetSubtype="0" fill="hold" grpId="6"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45"/>
                                        </p:tgtEl>
                                      </p:cBhvr>
                                    </p:animEffect>
                                    <p:set>
                                      <p:cBhvr>
                                        <p:cTn id="97" dur="1" fill="hold">
                                          <p:stCondLst>
                                            <p:cond delay="499"/>
                                          </p:stCondLst>
                                        </p:cTn>
                                        <p:tgtEl>
                                          <p:spTgt spid="4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44"/>
                                        </p:tgtEl>
                                      </p:cBhvr>
                                    </p:animEffect>
                                    <p:set>
                                      <p:cBhvr>
                                        <p:cTn id="100" dur="1" fill="hold">
                                          <p:stCondLst>
                                            <p:cond delay="499"/>
                                          </p:stCondLst>
                                        </p:cTn>
                                        <p:tgtEl>
                                          <p:spTgt spid="44"/>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47"/>
                                        </p:tgtEl>
                                      </p:cBhvr>
                                    </p:animEffect>
                                    <p:set>
                                      <p:cBhvr>
                                        <p:cTn id="103" dur="1" fill="hold">
                                          <p:stCondLst>
                                            <p:cond delay="499"/>
                                          </p:stCondLst>
                                        </p:cTn>
                                        <p:tgtEl>
                                          <p:spTgt spid="47"/>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49"/>
                                        </p:tgtEl>
                                      </p:cBhvr>
                                    </p:animEffect>
                                    <p:set>
                                      <p:cBhvr>
                                        <p:cTn id="106" dur="1" fill="hold">
                                          <p:stCondLst>
                                            <p:cond delay="499"/>
                                          </p:stCondLst>
                                        </p:cTn>
                                        <p:tgtEl>
                                          <p:spTgt spid="49"/>
                                        </p:tgtEl>
                                        <p:attrNameLst>
                                          <p:attrName>style.visibility</p:attrName>
                                        </p:attrNameLst>
                                      </p:cBhvr>
                                      <p:to>
                                        <p:strVal val="hidden"/>
                                      </p:to>
                                    </p:se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childTnLst>
                                </p:cTn>
                              </p:par>
                              <p:par>
                                <p:cTn id="111" presetID="10" presetClass="entr" presetSubtype="0" fill="hold"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par>
                                <p:cTn id="114" presetID="10" presetClass="entr" presetSubtype="0" fill="hold" nodeType="with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fade">
                                      <p:cBhvr>
                                        <p:cTn id="119" dur="500"/>
                                        <p:tgtEl>
                                          <p:spTgt spid="49"/>
                                        </p:tgtEl>
                                      </p:cBhvr>
                                    </p:animEffect>
                                  </p:childTnLst>
                                </p:cTn>
                              </p:par>
                            </p:childTnLst>
                          </p:cTn>
                        </p:par>
                        <p:par>
                          <p:cTn id="120" fill="hold">
                            <p:stCondLst>
                              <p:cond delay="1000"/>
                            </p:stCondLst>
                            <p:childTnLst>
                              <p:par>
                                <p:cTn id="121" presetID="10" presetClass="exit" presetSubtype="0" fill="hold" nodeType="afterEffect">
                                  <p:stCondLst>
                                    <p:cond delay="0"/>
                                  </p:stCondLst>
                                  <p:childTnLst>
                                    <p:animEffect transition="out" filter="fade">
                                      <p:cBhvr>
                                        <p:cTn id="122" dur="500"/>
                                        <p:tgtEl>
                                          <p:spTgt spid="45"/>
                                        </p:tgtEl>
                                      </p:cBhvr>
                                    </p:animEffect>
                                    <p:set>
                                      <p:cBhvr>
                                        <p:cTn id="123" dur="1" fill="hold">
                                          <p:stCondLst>
                                            <p:cond delay="499"/>
                                          </p:stCondLst>
                                        </p:cTn>
                                        <p:tgtEl>
                                          <p:spTgt spid="45"/>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44"/>
                                        </p:tgtEl>
                                      </p:cBhvr>
                                    </p:animEffect>
                                    <p:set>
                                      <p:cBhvr>
                                        <p:cTn id="126" dur="1" fill="hold">
                                          <p:stCondLst>
                                            <p:cond delay="499"/>
                                          </p:stCondLst>
                                        </p:cTn>
                                        <p:tgtEl>
                                          <p:spTgt spid="44"/>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47"/>
                                        </p:tgtEl>
                                      </p:cBhvr>
                                    </p:animEffect>
                                    <p:set>
                                      <p:cBhvr>
                                        <p:cTn id="129" dur="1" fill="hold">
                                          <p:stCondLst>
                                            <p:cond delay="499"/>
                                          </p:stCondLst>
                                        </p:cTn>
                                        <p:tgtEl>
                                          <p:spTgt spid="47"/>
                                        </p:tgtEl>
                                        <p:attrNameLst>
                                          <p:attrName>style.visibility</p:attrName>
                                        </p:attrNameLst>
                                      </p:cBhvr>
                                      <p:to>
                                        <p:strVal val="hidden"/>
                                      </p:to>
                                    </p:set>
                                  </p:childTnLst>
                                </p:cTn>
                              </p:par>
                              <p:par>
                                <p:cTn id="130" presetID="10" presetClass="exit" presetSubtype="0" fill="hold" grpId="3" nodeType="withEffect">
                                  <p:stCondLst>
                                    <p:cond delay="0"/>
                                  </p:stCondLst>
                                  <p:childTnLst>
                                    <p:animEffect transition="out" filter="fade">
                                      <p:cBhvr>
                                        <p:cTn id="131" dur="500"/>
                                        <p:tgtEl>
                                          <p:spTgt spid="49"/>
                                        </p:tgtEl>
                                      </p:cBhvr>
                                    </p:animEffect>
                                    <p:set>
                                      <p:cBhvr>
                                        <p:cTn id="132" dur="1" fill="hold">
                                          <p:stCondLst>
                                            <p:cond delay="499"/>
                                          </p:stCondLst>
                                        </p:cTn>
                                        <p:tgtEl>
                                          <p:spTgt spid="49"/>
                                        </p:tgtEl>
                                        <p:attrNameLst>
                                          <p:attrName>style.visibility</p:attrName>
                                        </p:attrNameLst>
                                      </p:cBhvr>
                                      <p:to>
                                        <p:strVal val="hidden"/>
                                      </p:to>
                                    </p:set>
                                  </p:childTnLst>
                                </p:cTn>
                              </p:par>
                            </p:childTnLst>
                          </p:cTn>
                        </p:par>
                        <p:par>
                          <p:cTn id="133" fill="hold">
                            <p:stCondLst>
                              <p:cond delay="1500"/>
                            </p:stCondLst>
                            <p:childTnLst>
                              <p:par>
                                <p:cTn id="134" presetID="10" presetClass="entr" presetSubtype="0" fill="hold" nodeType="after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fade">
                                      <p:cBhvr>
                                        <p:cTn id="136" dur="500"/>
                                        <p:tgtEl>
                                          <p:spTgt spid="45"/>
                                        </p:tgtEl>
                                      </p:cBhvr>
                                    </p:animEffect>
                                  </p:childTnLst>
                                </p:cTn>
                              </p:par>
                              <p:par>
                                <p:cTn id="137" presetID="10" presetClass="entr" presetSubtype="0" fill="hold" nodeType="with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500"/>
                                        <p:tgtEl>
                                          <p:spTgt spid="44"/>
                                        </p:tgtEl>
                                      </p:cBhvr>
                                    </p:animEffect>
                                  </p:childTnLst>
                                </p:cTn>
                              </p:par>
                              <p:par>
                                <p:cTn id="140" presetID="10" presetClass="entr" presetSubtype="0" fill="hold" nodeType="withEffect">
                                  <p:stCondLst>
                                    <p:cond delay="0"/>
                                  </p:stCondLst>
                                  <p:childTnLst>
                                    <p:set>
                                      <p:cBhvr>
                                        <p:cTn id="141" dur="1" fill="hold">
                                          <p:stCondLst>
                                            <p:cond delay="0"/>
                                          </p:stCondLst>
                                        </p:cTn>
                                        <p:tgtEl>
                                          <p:spTgt spid="47"/>
                                        </p:tgtEl>
                                        <p:attrNameLst>
                                          <p:attrName>style.visibility</p:attrName>
                                        </p:attrNameLst>
                                      </p:cBhvr>
                                      <p:to>
                                        <p:strVal val="visible"/>
                                      </p:to>
                                    </p:set>
                                    <p:animEffect transition="in" filter="fade">
                                      <p:cBhvr>
                                        <p:cTn id="142" dur="500"/>
                                        <p:tgtEl>
                                          <p:spTgt spid="47"/>
                                        </p:tgtEl>
                                      </p:cBhvr>
                                    </p:animEffect>
                                  </p:childTnLst>
                                </p:cTn>
                              </p:par>
                              <p:par>
                                <p:cTn id="143" presetID="10" presetClass="entr" presetSubtype="0" fill="hold" grpId="4" nodeType="withEffect">
                                  <p:stCondLst>
                                    <p:cond delay="0"/>
                                  </p:stCondLst>
                                  <p:childTnLst>
                                    <p:set>
                                      <p:cBhvr>
                                        <p:cTn id="144" dur="1" fill="hold">
                                          <p:stCondLst>
                                            <p:cond delay="0"/>
                                          </p:stCondLst>
                                        </p:cTn>
                                        <p:tgtEl>
                                          <p:spTgt spid="49"/>
                                        </p:tgtEl>
                                        <p:attrNameLst>
                                          <p:attrName>style.visibility</p:attrName>
                                        </p:attrNameLst>
                                      </p:cBhvr>
                                      <p:to>
                                        <p:strVal val="visible"/>
                                      </p:to>
                                    </p:set>
                                    <p:animEffect transition="in" filter="fade">
                                      <p:cBhvr>
                                        <p:cTn id="145" dur="500"/>
                                        <p:tgtEl>
                                          <p:spTgt spid="49"/>
                                        </p:tgtEl>
                                      </p:cBhvr>
                                    </p:animEffect>
                                  </p:childTnLst>
                                </p:cTn>
                              </p:par>
                            </p:childTnLst>
                          </p:cTn>
                        </p:par>
                        <p:par>
                          <p:cTn id="146" fill="hold">
                            <p:stCondLst>
                              <p:cond delay="2000"/>
                            </p:stCondLst>
                            <p:childTnLst>
                              <p:par>
                                <p:cTn id="147" presetID="10" presetClass="exit" presetSubtype="0" fill="hold" nodeType="afterEffect">
                                  <p:stCondLst>
                                    <p:cond delay="0"/>
                                  </p:stCondLst>
                                  <p:childTnLst>
                                    <p:animEffect transition="out" filter="fade">
                                      <p:cBhvr>
                                        <p:cTn id="148" dur="500"/>
                                        <p:tgtEl>
                                          <p:spTgt spid="45"/>
                                        </p:tgtEl>
                                      </p:cBhvr>
                                    </p:animEffect>
                                    <p:set>
                                      <p:cBhvr>
                                        <p:cTn id="149" dur="1" fill="hold">
                                          <p:stCondLst>
                                            <p:cond delay="499"/>
                                          </p:stCondLst>
                                        </p:cTn>
                                        <p:tgtEl>
                                          <p:spTgt spid="45"/>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44"/>
                                        </p:tgtEl>
                                      </p:cBhvr>
                                    </p:animEffect>
                                    <p:set>
                                      <p:cBhvr>
                                        <p:cTn id="152" dur="1" fill="hold">
                                          <p:stCondLst>
                                            <p:cond delay="499"/>
                                          </p:stCondLst>
                                        </p:cTn>
                                        <p:tgtEl>
                                          <p:spTgt spid="44"/>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47"/>
                                        </p:tgtEl>
                                      </p:cBhvr>
                                    </p:animEffect>
                                    <p:set>
                                      <p:cBhvr>
                                        <p:cTn id="155" dur="1" fill="hold">
                                          <p:stCondLst>
                                            <p:cond delay="499"/>
                                          </p:stCondLst>
                                        </p:cTn>
                                        <p:tgtEl>
                                          <p:spTgt spid="47"/>
                                        </p:tgtEl>
                                        <p:attrNameLst>
                                          <p:attrName>style.visibility</p:attrName>
                                        </p:attrNameLst>
                                      </p:cBhvr>
                                      <p:to>
                                        <p:strVal val="hidden"/>
                                      </p:to>
                                    </p:set>
                                  </p:childTnLst>
                                </p:cTn>
                              </p:par>
                              <p:par>
                                <p:cTn id="156" presetID="10" presetClass="exit" presetSubtype="0" fill="hold" grpId="5" nodeType="withEffect">
                                  <p:stCondLst>
                                    <p:cond delay="0"/>
                                  </p:stCondLst>
                                  <p:childTnLst>
                                    <p:animEffect transition="out" filter="fade">
                                      <p:cBhvr>
                                        <p:cTn id="157" dur="500"/>
                                        <p:tgtEl>
                                          <p:spTgt spid="49"/>
                                        </p:tgtEl>
                                      </p:cBhvr>
                                    </p:animEffect>
                                    <p:set>
                                      <p:cBhvr>
                                        <p:cTn id="158" dur="1" fill="hold">
                                          <p:stCondLst>
                                            <p:cond delay="499"/>
                                          </p:stCondLst>
                                        </p:cTn>
                                        <p:tgtEl>
                                          <p:spTgt spid="49"/>
                                        </p:tgtEl>
                                        <p:attrNameLst>
                                          <p:attrName>style.visibility</p:attrName>
                                        </p:attrNameLst>
                                      </p:cBhvr>
                                      <p:to>
                                        <p:strVal val="hidden"/>
                                      </p:to>
                                    </p:set>
                                  </p:childTnLst>
                                </p:cTn>
                              </p:par>
                            </p:childTnLst>
                          </p:cTn>
                        </p:par>
                        <p:par>
                          <p:cTn id="159" fill="hold">
                            <p:stCondLst>
                              <p:cond delay="2500"/>
                            </p:stCondLst>
                            <p:childTnLst>
                              <p:par>
                                <p:cTn id="160" presetID="10" presetClass="entr" presetSubtype="0" fill="hold" nodeType="afterEffect">
                                  <p:stCondLst>
                                    <p:cond delay="0"/>
                                  </p:stCondLst>
                                  <p:childTnLst>
                                    <p:set>
                                      <p:cBhvr>
                                        <p:cTn id="161" dur="1" fill="hold">
                                          <p:stCondLst>
                                            <p:cond delay="0"/>
                                          </p:stCondLst>
                                        </p:cTn>
                                        <p:tgtEl>
                                          <p:spTgt spid="45"/>
                                        </p:tgtEl>
                                        <p:attrNameLst>
                                          <p:attrName>style.visibility</p:attrName>
                                        </p:attrNameLst>
                                      </p:cBhvr>
                                      <p:to>
                                        <p:strVal val="visible"/>
                                      </p:to>
                                    </p:set>
                                    <p:animEffect transition="in" filter="fade">
                                      <p:cBhvr>
                                        <p:cTn id="162" dur="500"/>
                                        <p:tgtEl>
                                          <p:spTgt spid="45"/>
                                        </p:tgtEl>
                                      </p:cBhvr>
                                    </p:animEffect>
                                  </p:childTnLst>
                                </p:cTn>
                              </p:par>
                              <p:par>
                                <p:cTn id="163" presetID="10" presetClass="entr" presetSubtype="0" fill="hold" nodeType="withEffect">
                                  <p:stCondLst>
                                    <p:cond delay="0"/>
                                  </p:stCondLst>
                                  <p:childTnLst>
                                    <p:set>
                                      <p:cBhvr>
                                        <p:cTn id="164" dur="1" fill="hold">
                                          <p:stCondLst>
                                            <p:cond delay="0"/>
                                          </p:stCondLst>
                                        </p:cTn>
                                        <p:tgtEl>
                                          <p:spTgt spid="44"/>
                                        </p:tgtEl>
                                        <p:attrNameLst>
                                          <p:attrName>style.visibility</p:attrName>
                                        </p:attrNameLst>
                                      </p:cBhvr>
                                      <p:to>
                                        <p:strVal val="visible"/>
                                      </p:to>
                                    </p:set>
                                    <p:animEffect transition="in" filter="fade">
                                      <p:cBhvr>
                                        <p:cTn id="165" dur="500"/>
                                        <p:tgtEl>
                                          <p:spTgt spid="44"/>
                                        </p:tgtEl>
                                      </p:cBhvr>
                                    </p:animEffect>
                                  </p:childTnLst>
                                </p:cTn>
                              </p:par>
                              <p:par>
                                <p:cTn id="166" presetID="10" presetClass="entr" presetSubtype="0" fill="hold" nodeType="with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fade">
                                      <p:cBhvr>
                                        <p:cTn id="168" dur="500"/>
                                        <p:tgtEl>
                                          <p:spTgt spid="47"/>
                                        </p:tgtEl>
                                      </p:cBhvr>
                                    </p:animEffect>
                                  </p:childTnLst>
                                </p:cTn>
                              </p:par>
                              <p:par>
                                <p:cTn id="169" presetID="10" presetClass="entr" presetSubtype="0" fill="hold" grpId="6" nodeType="withEffect">
                                  <p:stCondLst>
                                    <p:cond delay="0"/>
                                  </p:stCondLst>
                                  <p:childTnLst>
                                    <p:set>
                                      <p:cBhvr>
                                        <p:cTn id="170" dur="1" fill="hold">
                                          <p:stCondLst>
                                            <p:cond delay="0"/>
                                          </p:stCondLst>
                                        </p:cTn>
                                        <p:tgtEl>
                                          <p:spTgt spid="49"/>
                                        </p:tgtEl>
                                        <p:attrNameLst>
                                          <p:attrName>style.visibility</p:attrName>
                                        </p:attrNameLst>
                                      </p:cBhvr>
                                      <p:to>
                                        <p:strVal val="visible"/>
                                      </p:to>
                                    </p:set>
                                    <p:animEffect transition="in" filter="fade">
                                      <p:cBhvr>
                                        <p:cTn id="171" dur="500"/>
                                        <p:tgtEl>
                                          <p:spTgt spid="49"/>
                                        </p:tgtEl>
                                      </p:cBhvr>
                                    </p:animEffect>
                                  </p:childTnLst>
                                </p:cTn>
                              </p:par>
                            </p:childTnLst>
                          </p:cTn>
                        </p:par>
                      </p:childTnLst>
                    </p:cTn>
                  </p:par>
                  <p:par>
                    <p:cTn id="172" fill="hold">
                      <p:stCondLst>
                        <p:cond delay="indefinite"/>
                      </p:stCondLst>
                      <p:childTnLst>
                        <p:par>
                          <p:cTn id="173" fill="hold">
                            <p:stCondLst>
                              <p:cond delay="0"/>
                            </p:stCondLst>
                            <p:childTnLst>
                              <p:par>
                                <p:cTn id="174" presetID="63" presetClass="path" presetSubtype="0" accel="50000" decel="50000" fill="hold" nodeType="clickEffect">
                                  <p:stCondLst>
                                    <p:cond delay="0"/>
                                  </p:stCondLst>
                                  <p:childTnLst>
                                    <p:animMotion origin="layout" path="M -0.20872 -1.11111E-6 L -0.12669 5.55112E-17 " pathEditMode="relative" rAng="0" ptsTypes="AA">
                                      <p:cBhvr>
                                        <p:cTn id="175" dur="1000" fill="hold"/>
                                        <p:tgtEl>
                                          <p:spTgt spid="6"/>
                                        </p:tgtEl>
                                        <p:attrNameLst>
                                          <p:attrName>ppt_x</p:attrName>
                                          <p:attrName>ppt_y</p:attrName>
                                        </p:attrNameLst>
                                      </p:cBhvr>
                                      <p:rCtr x="4036" y="370"/>
                                    </p:animMotion>
                                  </p:childTnLst>
                                </p:cTn>
                              </p:par>
                              <p:par>
                                <p:cTn id="176" presetID="63" presetClass="path" presetSubtype="0" accel="50000" decel="50000" fill="hold" nodeType="withEffect">
                                  <p:stCondLst>
                                    <p:cond delay="0"/>
                                  </p:stCondLst>
                                  <p:childTnLst>
                                    <p:animMotion origin="layout" path="M -0.28372 -0.175 L -0.2 -0.1743 " pathEditMode="relative" rAng="0" ptsTypes="AA">
                                      <p:cBhvr>
                                        <p:cTn id="177" dur="1000" fill="hold"/>
                                        <p:tgtEl>
                                          <p:spTgt spid="46"/>
                                        </p:tgtEl>
                                        <p:attrNameLst>
                                          <p:attrName>ppt_x</p:attrName>
                                          <p:attrName>ppt_y</p:attrName>
                                        </p:attrNameLst>
                                      </p:cBhvr>
                                      <p:rCtr x="3919" y="-139"/>
                                    </p:animMotion>
                                  </p:childTnLst>
                                </p:cTn>
                              </p:par>
                              <p:par>
                                <p:cTn id="178" presetID="35" presetClass="path" presetSubtype="0" accel="50000" decel="50000" fill="hold" nodeType="withEffect">
                                  <p:stCondLst>
                                    <p:cond delay="0"/>
                                  </p:stCondLst>
                                  <p:childTnLst>
                                    <p:animMotion origin="layout" path="M 0.09063 -0.17732 L 0.02761 -0.17732 " pathEditMode="relative" rAng="0" ptsTypes="AA">
                                      <p:cBhvr>
                                        <p:cTn id="179" dur="1000" fill="hold"/>
                                        <p:tgtEl>
                                          <p:spTgt spid="47"/>
                                        </p:tgtEl>
                                        <p:attrNameLst>
                                          <p:attrName>ppt_x</p:attrName>
                                          <p:attrName>ppt_y</p:attrName>
                                        </p:attrNameLst>
                                      </p:cBhvr>
                                      <p:rCtr x="-3160" y="0"/>
                                    </p:animMotion>
                                  </p:childTnLst>
                                </p:cTn>
                              </p:par>
                              <p:par>
                                <p:cTn id="180" presetID="35" presetClass="path" presetSubtype="0" accel="50000" decel="50000" fill="hold" nodeType="withEffect">
                                  <p:stCondLst>
                                    <p:cond delay="0"/>
                                  </p:stCondLst>
                                  <p:childTnLst>
                                    <p:animMotion origin="layout" path="M 0.17326 4.81481E-6 L 0.07882 0.00138 " pathEditMode="relative" rAng="0" ptsTypes="AA">
                                      <p:cBhvr>
                                        <p:cTn id="181" dur="1000" fill="hold"/>
                                        <p:tgtEl>
                                          <p:spTgt spid="44"/>
                                        </p:tgtEl>
                                        <p:attrNameLst>
                                          <p:attrName>ppt_x</p:attrName>
                                          <p:attrName>ppt_y</p:attrName>
                                        </p:attrNameLst>
                                      </p:cBhvr>
                                      <p:rCtr x="-4722" y="69"/>
                                    </p:animMotion>
                                  </p:childTnLst>
                                </p:cTn>
                              </p:par>
                              <p:par>
                                <p:cTn id="182" presetID="35" presetClass="path" presetSubtype="0" accel="50000" decel="50000" fill="hold" nodeType="withEffect">
                                  <p:stCondLst>
                                    <p:cond delay="0"/>
                                  </p:stCondLst>
                                  <p:childTnLst>
                                    <p:animMotion origin="layout" path="M 0.15365 0.00138 L 0.05122 0.00138 " pathEditMode="relative" rAng="0" ptsTypes="AA">
                                      <p:cBhvr>
                                        <p:cTn id="183" dur="1000" fill="hold"/>
                                        <p:tgtEl>
                                          <p:spTgt spid="45"/>
                                        </p:tgtEl>
                                        <p:attrNameLst>
                                          <p:attrName>ppt_x</p:attrName>
                                          <p:attrName>ppt_y</p:attrName>
                                        </p:attrNameLst>
                                      </p:cBhvr>
                                      <p:rCtr x="-5122" y="0"/>
                                    </p:animMotion>
                                  </p:childTnLst>
                                </p:cTn>
                              </p:par>
                            </p:childTnLst>
                          </p:cTn>
                        </p:par>
                        <p:par>
                          <p:cTn id="184" fill="hold">
                            <p:stCondLst>
                              <p:cond delay="1000"/>
                            </p:stCondLst>
                            <p:childTnLst>
                              <p:par>
                                <p:cTn id="185" presetID="10" presetClass="exit" presetSubtype="0" fill="hold" nodeType="afterEffect">
                                  <p:stCondLst>
                                    <p:cond delay="0"/>
                                  </p:stCondLst>
                                  <p:childTnLst>
                                    <p:animEffect transition="out" filter="fade">
                                      <p:cBhvr>
                                        <p:cTn id="186" dur="500"/>
                                        <p:tgtEl>
                                          <p:spTgt spid="6"/>
                                        </p:tgtEl>
                                      </p:cBhvr>
                                    </p:animEffect>
                                    <p:set>
                                      <p:cBhvr>
                                        <p:cTn id="187" dur="1" fill="hold">
                                          <p:stCondLst>
                                            <p:cond delay="499"/>
                                          </p:stCondLst>
                                        </p:cTn>
                                        <p:tgtEl>
                                          <p:spTgt spid="6"/>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56"/>
                                        </p:tgtEl>
                                      </p:cBhvr>
                                    </p:animEffect>
                                    <p:set>
                                      <p:cBhvr>
                                        <p:cTn id="190" dur="1" fill="hold">
                                          <p:stCondLst>
                                            <p:cond delay="499"/>
                                          </p:stCondLst>
                                        </p:cTn>
                                        <p:tgtEl>
                                          <p:spTgt spid="56"/>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46"/>
                                        </p:tgtEl>
                                      </p:cBhvr>
                                    </p:animEffect>
                                    <p:set>
                                      <p:cBhvr>
                                        <p:cTn id="193" dur="1" fill="hold">
                                          <p:stCondLst>
                                            <p:cond delay="499"/>
                                          </p:stCondLst>
                                        </p:cTn>
                                        <p:tgtEl>
                                          <p:spTgt spid="46"/>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45"/>
                                        </p:tgtEl>
                                      </p:cBhvr>
                                    </p:animEffect>
                                    <p:set>
                                      <p:cBhvr>
                                        <p:cTn id="196" dur="1" fill="hold">
                                          <p:stCondLst>
                                            <p:cond delay="499"/>
                                          </p:stCondLst>
                                        </p:cTn>
                                        <p:tgtEl>
                                          <p:spTgt spid="45"/>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44"/>
                                        </p:tgtEl>
                                      </p:cBhvr>
                                    </p:animEffect>
                                    <p:set>
                                      <p:cBhvr>
                                        <p:cTn id="199" dur="1" fill="hold">
                                          <p:stCondLst>
                                            <p:cond delay="499"/>
                                          </p:stCondLst>
                                        </p:cTn>
                                        <p:tgtEl>
                                          <p:spTgt spid="44"/>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47"/>
                                        </p:tgtEl>
                                      </p:cBhvr>
                                    </p:animEffect>
                                    <p:set>
                                      <p:cBhvr>
                                        <p:cTn id="202" dur="1" fill="hold">
                                          <p:stCondLst>
                                            <p:cond delay="499"/>
                                          </p:stCondLst>
                                        </p:cTn>
                                        <p:tgtEl>
                                          <p:spTgt spid="47"/>
                                        </p:tgtEl>
                                        <p:attrNameLst>
                                          <p:attrName>style.visibility</p:attrName>
                                        </p:attrNameLst>
                                      </p:cBhvr>
                                      <p:to>
                                        <p:strVal val="hidden"/>
                                      </p:to>
                                    </p:set>
                                  </p:childTnLst>
                                </p:cTn>
                              </p:par>
                            </p:childTnLst>
                          </p:cTn>
                        </p:par>
                        <p:par>
                          <p:cTn id="203" fill="hold">
                            <p:stCondLst>
                              <p:cond delay="1500"/>
                            </p:stCondLst>
                            <p:childTnLst>
                              <p:par>
                                <p:cTn id="204" presetID="10" presetClass="entr" presetSubtype="0" fill="hold" nodeType="afterEffect">
                                  <p:stCondLst>
                                    <p:cond delay="0"/>
                                  </p:stCondLst>
                                  <p:childTnLst>
                                    <p:set>
                                      <p:cBhvr>
                                        <p:cTn id="205" dur="1" fill="hold">
                                          <p:stCondLst>
                                            <p:cond delay="0"/>
                                          </p:stCondLst>
                                        </p:cTn>
                                        <p:tgtEl>
                                          <p:spTgt spid="6"/>
                                        </p:tgtEl>
                                        <p:attrNameLst>
                                          <p:attrName>style.visibility</p:attrName>
                                        </p:attrNameLst>
                                      </p:cBhvr>
                                      <p:to>
                                        <p:strVal val="visible"/>
                                      </p:to>
                                    </p:set>
                                    <p:animEffect transition="in" filter="fade">
                                      <p:cBhvr>
                                        <p:cTn id="206" dur="500"/>
                                        <p:tgtEl>
                                          <p:spTgt spid="6"/>
                                        </p:tgtEl>
                                      </p:cBhvr>
                                    </p:animEffect>
                                  </p:childTnLst>
                                </p:cTn>
                              </p:par>
                              <p:par>
                                <p:cTn id="207" presetID="10" presetClass="entr" presetSubtype="0" fill="hold" grpId="2" nodeType="withEffect">
                                  <p:stCondLst>
                                    <p:cond delay="0"/>
                                  </p:stCondLst>
                                  <p:childTnLst>
                                    <p:set>
                                      <p:cBhvr>
                                        <p:cTn id="208" dur="1" fill="hold">
                                          <p:stCondLst>
                                            <p:cond delay="0"/>
                                          </p:stCondLst>
                                        </p:cTn>
                                        <p:tgtEl>
                                          <p:spTgt spid="56"/>
                                        </p:tgtEl>
                                        <p:attrNameLst>
                                          <p:attrName>style.visibility</p:attrName>
                                        </p:attrNameLst>
                                      </p:cBhvr>
                                      <p:to>
                                        <p:strVal val="visible"/>
                                      </p:to>
                                    </p:set>
                                    <p:animEffect transition="in" filter="fade">
                                      <p:cBhvr>
                                        <p:cTn id="209" dur="500"/>
                                        <p:tgtEl>
                                          <p:spTgt spid="56"/>
                                        </p:tgtEl>
                                      </p:cBhvr>
                                    </p:animEffect>
                                  </p:childTnLst>
                                </p:cTn>
                              </p:par>
                              <p:par>
                                <p:cTn id="210" presetID="10" presetClass="entr" presetSubtype="0" fill="hold" nodeType="withEffect">
                                  <p:stCondLst>
                                    <p:cond delay="0"/>
                                  </p:stCondLst>
                                  <p:childTnLst>
                                    <p:set>
                                      <p:cBhvr>
                                        <p:cTn id="211" dur="1" fill="hold">
                                          <p:stCondLst>
                                            <p:cond delay="0"/>
                                          </p:stCondLst>
                                        </p:cTn>
                                        <p:tgtEl>
                                          <p:spTgt spid="46"/>
                                        </p:tgtEl>
                                        <p:attrNameLst>
                                          <p:attrName>style.visibility</p:attrName>
                                        </p:attrNameLst>
                                      </p:cBhvr>
                                      <p:to>
                                        <p:strVal val="visible"/>
                                      </p:to>
                                    </p:set>
                                    <p:animEffect transition="in" filter="fade">
                                      <p:cBhvr>
                                        <p:cTn id="212" dur="500"/>
                                        <p:tgtEl>
                                          <p:spTgt spid="46"/>
                                        </p:tgtEl>
                                      </p:cBhvr>
                                    </p:animEffect>
                                  </p:childTnLst>
                                </p:cTn>
                              </p:par>
                              <p:par>
                                <p:cTn id="213" presetID="10" presetClass="entr" presetSubtype="0" fill="hold" nodeType="withEffect">
                                  <p:stCondLst>
                                    <p:cond delay="0"/>
                                  </p:stCondLst>
                                  <p:childTnLst>
                                    <p:set>
                                      <p:cBhvr>
                                        <p:cTn id="214" dur="1" fill="hold">
                                          <p:stCondLst>
                                            <p:cond delay="0"/>
                                          </p:stCondLst>
                                        </p:cTn>
                                        <p:tgtEl>
                                          <p:spTgt spid="45"/>
                                        </p:tgtEl>
                                        <p:attrNameLst>
                                          <p:attrName>style.visibility</p:attrName>
                                        </p:attrNameLst>
                                      </p:cBhvr>
                                      <p:to>
                                        <p:strVal val="visible"/>
                                      </p:to>
                                    </p:set>
                                    <p:animEffect transition="in" filter="fade">
                                      <p:cBhvr>
                                        <p:cTn id="215" dur="500"/>
                                        <p:tgtEl>
                                          <p:spTgt spid="45"/>
                                        </p:tgtEl>
                                      </p:cBhvr>
                                    </p:animEffect>
                                  </p:childTnLst>
                                </p:cTn>
                              </p:par>
                              <p:par>
                                <p:cTn id="216" presetID="10" presetClass="entr" presetSubtype="0" fill="hold" nodeType="withEffect">
                                  <p:stCondLst>
                                    <p:cond delay="0"/>
                                  </p:stCondLst>
                                  <p:childTnLst>
                                    <p:set>
                                      <p:cBhvr>
                                        <p:cTn id="217" dur="1" fill="hold">
                                          <p:stCondLst>
                                            <p:cond delay="0"/>
                                          </p:stCondLst>
                                        </p:cTn>
                                        <p:tgtEl>
                                          <p:spTgt spid="44"/>
                                        </p:tgtEl>
                                        <p:attrNameLst>
                                          <p:attrName>style.visibility</p:attrName>
                                        </p:attrNameLst>
                                      </p:cBhvr>
                                      <p:to>
                                        <p:strVal val="visible"/>
                                      </p:to>
                                    </p:set>
                                    <p:animEffect transition="in" filter="fade">
                                      <p:cBhvr>
                                        <p:cTn id="218" dur="500"/>
                                        <p:tgtEl>
                                          <p:spTgt spid="44"/>
                                        </p:tgtEl>
                                      </p:cBhvr>
                                    </p:animEffect>
                                  </p:childTnLst>
                                </p:cTn>
                              </p:par>
                              <p:par>
                                <p:cTn id="219" presetID="10" presetClass="entr" presetSubtype="0" fill="hold" nodeType="withEffect">
                                  <p:stCondLst>
                                    <p:cond delay="0"/>
                                  </p:stCondLst>
                                  <p:childTnLst>
                                    <p:set>
                                      <p:cBhvr>
                                        <p:cTn id="220" dur="1" fill="hold">
                                          <p:stCondLst>
                                            <p:cond delay="0"/>
                                          </p:stCondLst>
                                        </p:cTn>
                                        <p:tgtEl>
                                          <p:spTgt spid="47"/>
                                        </p:tgtEl>
                                        <p:attrNameLst>
                                          <p:attrName>style.visibility</p:attrName>
                                        </p:attrNameLst>
                                      </p:cBhvr>
                                      <p:to>
                                        <p:strVal val="visible"/>
                                      </p:to>
                                    </p:set>
                                    <p:animEffect transition="in" filter="fade">
                                      <p:cBhvr>
                                        <p:cTn id="221" dur="500"/>
                                        <p:tgtEl>
                                          <p:spTgt spid="47"/>
                                        </p:tgtEl>
                                      </p:cBhvr>
                                    </p:animEffect>
                                  </p:childTnLst>
                                </p:cTn>
                              </p:par>
                            </p:childTnLst>
                          </p:cTn>
                        </p:par>
                        <p:par>
                          <p:cTn id="222" fill="hold">
                            <p:stCondLst>
                              <p:cond delay="2000"/>
                            </p:stCondLst>
                            <p:childTnLst>
                              <p:par>
                                <p:cTn id="223" presetID="10" presetClass="exit" presetSubtype="0" fill="hold" nodeType="afterEffect">
                                  <p:stCondLst>
                                    <p:cond delay="0"/>
                                  </p:stCondLst>
                                  <p:childTnLst>
                                    <p:animEffect transition="out" filter="fade">
                                      <p:cBhvr>
                                        <p:cTn id="224" dur="500"/>
                                        <p:tgtEl>
                                          <p:spTgt spid="6"/>
                                        </p:tgtEl>
                                      </p:cBhvr>
                                    </p:animEffect>
                                    <p:set>
                                      <p:cBhvr>
                                        <p:cTn id="225" dur="1" fill="hold">
                                          <p:stCondLst>
                                            <p:cond delay="499"/>
                                          </p:stCondLst>
                                        </p:cTn>
                                        <p:tgtEl>
                                          <p:spTgt spid="6"/>
                                        </p:tgtEl>
                                        <p:attrNameLst>
                                          <p:attrName>style.visibility</p:attrName>
                                        </p:attrNameLst>
                                      </p:cBhvr>
                                      <p:to>
                                        <p:strVal val="hidden"/>
                                      </p:to>
                                    </p:set>
                                  </p:childTnLst>
                                </p:cTn>
                              </p:par>
                              <p:par>
                                <p:cTn id="226" presetID="10" presetClass="exit" presetSubtype="0" fill="hold" grpId="3" nodeType="withEffect">
                                  <p:stCondLst>
                                    <p:cond delay="0"/>
                                  </p:stCondLst>
                                  <p:childTnLst>
                                    <p:animEffect transition="out" filter="fade">
                                      <p:cBhvr>
                                        <p:cTn id="227" dur="500"/>
                                        <p:tgtEl>
                                          <p:spTgt spid="56"/>
                                        </p:tgtEl>
                                      </p:cBhvr>
                                    </p:animEffect>
                                    <p:set>
                                      <p:cBhvr>
                                        <p:cTn id="228" dur="1" fill="hold">
                                          <p:stCondLst>
                                            <p:cond delay="499"/>
                                          </p:stCondLst>
                                        </p:cTn>
                                        <p:tgtEl>
                                          <p:spTgt spid="56"/>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500"/>
                                        <p:tgtEl>
                                          <p:spTgt spid="46"/>
                                        </p:tgtEl>
                                      </p:cBhvr>
                                    </p:animEffect>
                                    <p:set>
                                      <p:cBhvr>
                                        <p:cTn id="231" dur="1" fill="hold">
                                          <p:stCondLst>
                                            <p:cond delay="499"/>
                                          </p:stCondLst>
                                        </p:cTn>
                                        <p:tgtEl>
                                          <p:spTgt spid="46"/>
                                        </p:tgtEl>
                                        <p:attrNameLst>
                                          <p:attrName>style.visibility</p:attrName>
                                        </p:attrNameLst>
                                      </p:cBhvr>
                                      <p:to>
                                        <p:strVal val="hidden"/>
                                      </p:to>
                                    </p:set>
                                  </p:childTnLst>
                                </p:cTn>
                              </p:par>
                              <p:par>
                                <p:cTn id="232" presetID="10" presetClass="exit" presetSubtype="0" fill="hold" nodeType="withEffect">
                                  <p:stCondLst>
                                    <p:cond delay="0"/>
                                  </p:stCondLst>
                                  <p:childTnLst>
                                    <p:animEffect transition="out" filter="fade">
                                      <p:cBhvr>
                                        <p:cTn id="233" dur="500"/>
                                        <p:tgtEl>
                                          <p:spTgt spid="45"/>
                                        </p:tgtEl>
                                      </p:cBhvr>
                                    </p:animEffect>
                                    <p:set>
                                      <p:cBhvr>
                                        <p:cTn id="234" dur="1" fill="hold">
                                          <p:stCondLst>
                                            <p:cond delay="499"/>
                                          </p:stCondLst>
                                        </p:cTn>
                                        <p:tgtEl>
                                          <p:spTgt spid="45"/>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500"/>
                                        <p:tgtEl>
                                          <p:spTgt spid="44"/>
                                        </p:tgtEl>
                                      </p:cBhvr>
                                    </p:animEffect>
                                    <p:set>
                                      <p:cBhvr>
                                        <p:cTn id="237" dur="1" fill="hold">
                                          <p:stCondLst>
                                            <p:cond delay="499"/>
                                          </p:stCondLst>
                                        </p:cTn>
                                        <p:tgtEl>
                                          <p:spTgt spid="44"/>
                                        </p:tgtEl>
                                        <p:attrNameLst>
                                          <p:attrName>style.visibility</p:attrName>
                                        </p:attrNameLst>
                                      </p:cBhvr>
                                      <p:to>
                                        <p:strVal val="hidden"/>
                                      </p:to>
                                    </p:set>
                                  </p:childTnLst>
                                </p:cTn>
                              </p:par>
                              <p:par>
                                <p:cTn id="238" presetID="10" presetClass="exit" presetSubtype="0" fill="hold" nodeType="withEffect">
                                  <p:stCondLst>
                                    <p:cond delay="0"/>
                                  </p:stCondLst>
                                  <p:childTnLst>
                                    <p:animEffect transition="out" filter="fade">
                                      <p:cBhvr>
                                        <p:cTn id="239" dur="500"/>
                                        <p:tgtEl>
                                          <p:spTgt spid="47"/>
                                        </p:tgtEl>
                                      </p:cBhvr>
                                    </p:animEffect>
                                    <p:set>
                                      <p:cBhvr>
                                        <p:cTn id="240" dur="1" fill="hold">
                                          <p:stCondLst>
                                            <p:cond delay="499"/>
                                          </p:stCondLst>
                                        </p:cTn>
                                        <p:tgtEl>
                                          <p:spTgt spid="47"/>
                                        </p:tgtEl>
                                        <p:attrNameLst>
                                          <p:attrName>style.visibility</p:attrName>
                                        </p:attrNameLst>
                                      </p:cBhvr>
                                      <p:to>
                                        <p:strVal val="hidden"/>
                                      </p:to>
                                    </p:set>
                                  </p:childTnLst>
                                </p:cTn>
                              </p:par>
                            </p:childTnLst>
                          </p:cTn>
                        </p:par>
                        <p:par>
                          <p:cTn id="241" fill="hold">
                            <p:stCondLst>
                              <p:cond delay="2500"/>
                            </p:stCondLst>
                            <p:childTnLst>
                              <p:par>
                                <p:cTn id="242" presetID="10" presetClass="entr" presetSubtype="0" fill="hold" nodeType="afterEffect">
                                  <p:stCondLst>
                                    <p:cond delay="0"/>
                                  </p:stCondLst>
                                  <p:childTnLst>
                                    <p:set>
                                      <p:cBhvr>
                                        <p:cTn id="243" dur="1" fill="hold">
                                          <p:stCondLst>
                                            <p:cond delay="0"/>
                                          </p:stCondLst>
                                        </p:cTn>
                                        <p:tgtEl>
                                          <p:spTgt spid="6"/>
                                        </p:tgtEl>
                                        <p:attrNameLst>
                                          <p:attrName>style.visibility</p:attrName>
                                        </p:attrNameLst>
                                      </p:cBhvr>
                                      <p:to>
                                        <p:strVal val="visible"/>
                                      </p:to>
                                    </p:set>
                                    <p:animEffect transition="in" filter="fade">
                                      <p:cBhvr>
                                        <p:cTn id="244" dur="500"/>
                                        <p:tgtEl>
                                          <p:spTgt spid="6"/>
                                        </p:tgtEl>
                                      </p:cBhvr>
                                    </p:animEffect>
                                  </p:childTnLst>
                                </p:cTn>
                              </p:par>
                              <p:par>
                                <p:cTn id="245" presetID="10" presetClass="entr" presetSubtype="0" fill="hold" grpId="4" nodeType="withEffect">
                                  <p:stCondLst>
                                    <p:cond delay="0"/>
                                  </p:stCondLst>
                                  <p:childTnLst>
                                    <p:set>
                                      <p:cBhvr>
                                        <p:cTn id="246" dur="1" fill="hold">
                                          <p:stCondLst>
                                            <p:cond delay="0"/>
                                          </p:stCondLst>
                                        </p:cTn>
                                        <p:tgtEl>
                                          <p:spTgt spid="56"/>
                                        </p:tgtEl>
                                        <p:attrNameLst>
                                          <p:attrName>style.visibility</p:attrName>
                                        </p:attrNameLst>
                                      </p:cBhvr>
                                      <p:to>
                                        <p:strVal val="visible"/>
                                      </p:to>
                                    </p:set>
                                    <p:animEffect transition="in" filter="fade">
                                      <p:cBhvr>
                                        <p:cTn id="247" dur="500"/>
                                        <p:tgtEl>
                                          <p:spTgt spid="56"/>
                                        </p:tgtEl>
                                      </p:cBhvr>
                                    </p:animEffect>
                                  </p:childTnLst>
                                </p:cTn>
                              </p:par>
                              <p:par>
                                <p:cTn id="248" presetID="10" presetClass="entr" presetSubtype="0" fill="hold" nodeType="withEffect">
                                  <p:stCondLst>
                                    <p:cond delay="0"/>
                                  </p:stCondLst>
                                  <p:childTnLst>
                                    <p:set>
                                      <p:cBhvr>
                                        <p:cTn id="249" dur="1" fill="hold">
                                          <p:stCondLst>
                                            <p:cond delay="0"/>
                                          </p:stCondLst>
                                        </p:cTn>
                                        <p:tgtEl>
                                          <p:spTgt spid="46"/>
                                        </p:tgtEl>
                                        <p:attrNameLst>
                                          <p:attrName>style.visibility</p:attrName>
                                        </p:attrNameLst>
                                      </p:cBhvr>
                                      <p:to>
                                        <p:strVal val="visible"/>
                                      </p:to>
                                    </p:set>
                                    <p:animEffect transition="in" filter="fade">
                                      <p:cBhvr>
                                        <p:cTn id="250" dur="500"/>
                                        <p:tgtEl>
                                          <p:spTgt spid="46"/>
                                        </p:tgtEl>
                                      </p:cBhvr>
                                    </p:animEffect>
                                  </p:childTnLst>
                                </p:cTn>
                              </p:par>
                              <p:par>
                                <p:cTn id="251" presetID="10" presetClass="entr" presetSubtype="0" fill="hold" nodeType="withEffect">
                                  <p:stCondLst>
                                    <p:cond delay="0"/>
                                  </p:stCondLst>
                                  <p:childTnLst>
                                    <p:set>
                                      <p:cBhvr>
                                        <p:cTn id="252" dur="1" fill="hold">
                                          <p:stCondLst>
                                            <p:cond delay="0"/>
                                          </p:stCondLst>
                                        </p:cTn>
                                        <p:tgtEl>
                                          <p:spTgt spid="45"/>
                                        </p:tgtEl>
                                        <p:attrNameLst>
                                          <p:attrName>style.visibility</p:attrName>
                                        </p:attrNameLst>
                                      </p:cBhvr>
                                      <p:to>
                                        <p:strVal val="visible"/>
                                      </p:to>
                                    </p:set>
                                    <p:animEffect transition="in" filter="fade">
                                      <p:cBhvr>
                                        <p:cTn id="253" dur="500"/>
                                        <p:tgtEl>
                                          <p:spTgt spid="45"/>
                                        </p:tgtEl>
                                      </p:cBhvr>
                                    </p:animEffect>
                                  </p:childTnLst>
                                </p:cTn>
                              </p:par>
                              <p:par>
                                <p:cTn id="254" presetID="10" presetClass="entr" presetSubtype="0" fill="hold" nodeType="withEffect">
                                  <p:stCondLst>
                                    <p:cond delay="0"/>
                                  </p:stCondLst>
                                  <p:childTnLst>
                                    <p:set>
                                      <p:cBhvr>
                                        <p:cTn id="255" dur="1" fill="hold">
                                          <p:stCondLst>
                                            <p:cond delay="0"/>
                                          </p:stCondLst>
                                        </p:cTn>
                                        <p:tgtEl>
                                          <p:spTgt spid="44"/>
                                        </p:tgtEl>
                                        <p:attrNameLst>
                                          <p:attrName>style.visibility</p:attrName>
                                        </p:attrNameLst>
                                      </p:cBhvr>
                                      <p:to>
                                        <p:strVal val="visible"/>
                                      </p:to>
                                    </p:set>
                                    <p:animEffect transition="in" filter="fade">
                                      <p:cBhvr>
                                        <p:cTn id="256" dur="500"/>
                                        <p:tgtEl>
                                          <p:spTgt spid="44"/>
                                        </p:tgtEl>
                                      </p:cBhvr>
                                    </p:animEffect>
                                  </p:childTnLst>
                                </p:cTn>
                              </p:par>
                              <p:par>
                                <p:cTn id="257" presetID="10" presetClass="entr" presetSubtype="0" fill="hold" nodeType="withEffect">
                                  <p:stCondLst>
                                    <p:cond delay="0"/>
                                  </p:stCondLst>
                                  <p:childTnLst>
                                    <p:set>
                                      <p:cBhvr>
                                        <p:cTn id="258" dur="1" fill="hold">
                                          <p:stCondLst>
                                            <p:cond delay="0"/>
                                          </p:stCondLst>
                                        </p:cTn>
                                        <p:tgtEl>
                                          <p:spTgt spid="47"/>
                                        </p:tgtEl>
                                        <p:attrNameLst>
                                          <p:attrName>style.visibility</p:attrName>
                                        </p:attrNameLst>
                                      </p:cBhvr>
                                      <p:to>
                                        <p:strVal val="visible"/>
                                      </p:to>
                                    </p:set>
                                    <p:animEffect transition="in" filter="fade">
                                      <p:cBhvr>
                                        <p:cTn id="259" dur="500"/>
                                        <p:tgtEl>
                                          <p:spTgt spid="47"/>
                                        </p:tgtEl>
                                      </p:cBhvr>
                                    </p:animEffect>
                                  </p:childTnLst>
                                </p:cTn>
                              </p:par>
                            </p:childTnLst>
                          </p:cTn>
                        </p:par>
                        <p:par>
                          <p:cTn id="260" fill="hold">
                            <p:stCondLst>
                              <p:cond delay="3000"/>
                            </p:stCondLst>
                            <p:childTnLst>
                              <p:par>
                                <p:cTn id="261" presetID="10" presetClass="exit" presetSubtype="0" fill="hold" nodeType="afterEffect">
                                  <p:stCondLst>
                                    <p:cond delay="0"/>
                                  </p:stCondLst>
                                  <p:childTnLst>
                                    <p:animEffect transition="out" filter="fade">
                                      <p:cBhvr>
                                        <p:cTn id="262" dur="500"/>
                                        <p:tgtEl>
                                          <p:spTgt spid="6"/>
                                        </p:tgtEl>
                                      </p:cBhvr>
                                    </p:animEffect>
                                    <p:set>
                                      <p:cBhvr>
                                        <p:cTn id="263" dur="1" fill="hold">
                                          <p:stCondLst>
                                            <p:cond delay="499"/>
                                          </p:stCondLst>
                                        </p:cTn>
                                        <p:tgtEl>
                                          <p:spTgt spid="6"/>
                                        </p:tgtEl>
                                        <p:attrNameLst>
                                          <p:attrName>style.visibility</p:attrName>
                                        </p:attrNameLst>
                                      </p:cBhvr>
                                      <p:to>
                                        <p:strVal val="hidden"/>
                                      </p:to>
                                    </p:set>
                                  </p:childTnLst>
                                </p:cTn>
                              </p:par>
                              <p:par>
                                <p:cTn id="264" presetID="10" presetClass="exit" presetSubtype="0" fill="hold" grpId="5" nodeType="withEffect">
                                  <p:stCondLst>
                                    <p:cond delay="0"/>
                                  </p:stCondLst>
                                  <p:childTnLst>
                                    <p:animEffect transition="out" filter="fade">
                                      <p:cBhvr>
                                        <p:cTn id="265" dur="500"/>
                                        <p:tgtEl>
                                          <p:spTgt spid="56"/>
                                        </p:tgtEl>
                                      </p:cBhvr>
                                    </p:animEffect>
                                    <p:set>
                                      <p:cBhvr>
                                        <p:cTn id="266" dur="1" fill="hold">
                                          <p:stCondLst>
                                            <p:cond delay="499"/>
                                          </p:stCondLst>
                                        </p:cTn>
                                        <p:tgtEl>
                                          <p:spTgt spid="56"/>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46"/>
                                        </p:tgtEl>
                                      </p:cBhvr>
                                    </p:animEffect>
                                    <p:set>
                                      <p:cBhvr>
                                        <p:cTn id="269" dur="1" fill="hold">
                                          <p:stCondLst>
                                            <p:cond delay="499"/>
                                          </p:stCondLst>
                                        </p:cTn>
                                        <p:tgtEl>
                                          <p:spTgt spid="46"/>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45"/>
                                        </p:tgtEl>
                                      </p:cBhvr>
                                    </p:animEffect>
                                    <p:set>
                                      <p:cBhvr>
                                        <p:cTn id="272" dur="1" fill="hold">
                                          <p:stCondLst>
                                            <p:cond delay="499"/>
                                          </p:stCondLst>
                                        </p:cTn>
                                        <p:tgtEl>
                                          <p:spTgt spid="45"/>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44"/>
                                        </p:tgtEl>
                                      </p:cBhvr>
                                    </p:animEffect>
                                    <p:set>
                                      <p:cBhvr>
                                        <p:cTn id="275" dur="1" fill="hold">
                                          <p:stCondLst>
                                            <p:cond delay="499"/>
                                          </p:stCondLst>
                                        </p:cTn>
                                        <p:tgtEl>
                                          <p:spTgt spid="44"/>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47"/>
                                        </p:tgtEl>
                                      </p:cBhvr>
                                    </p:animEffect>
                                    <p:set>
                                      <p:cBhvr>
                                        <p:cTn id="278" dur="1" fill="hold">
                                          <p:stCondLst>
                                            <p:cond delay="499"/>
                                          </p:stCondLst>
                                        </p:cTn>
                                        <p:tgtEl>
                                          <p:spTgt spid="47"/>
                                        </p:tgtEl>
                                        <p:attrNameLst>
                                          <p:attrName>style.visibility</p:attrName>
                                        </p:attrNameLst>
                                      </p:cBhvr>
                                      <p:to>
                                        <p:strVal val="hidden"/>
                                      </p:to>
                                    </p:set>
                                  </p:childTnLst>
                                </p:cTn>
                              </p:par>
                            </p:childTnLst>
                          </p:cTn>
                        </p:par>
                        <p:par>
                          <p:cTn id="279" fill="hold">
                            <p:stCondLst>
                              <p:cond delay="3500"/>
                            </p:stCondLst>
                            <p:childTnLst>
                              <p:par>
                                <p:cTn id="280" presetID="10" presetClass="entr" presetSubtype="0" fill="hold" nodeType="afterEffect">
                                  <p:stCondLst>
                                    <p:cond delay="0"/>
                                  </p:stCondLst>
                                  <p:childTnLst>
                                    <p:set>
                                      <p:cBhvr>
                                        <p:cTn id="281" dur="1" fill="hold">
                                          <p:stCondLst>
                                            <p:cond delay="0"/>
                                          </p:stCondLst>
                                        </p:cTn>
                                        <p:tgtEl>
                                          <p:spTgt spid="6"/>
                                        </p:tgtEl>
                                        <p:attrNameLst>
                                          <p:attrName>style.visibility</p:attrName>
                                        </p:attrNameLst>
                                      </p:cBhvr>
                                      <p:to>
                                        <p:strVal val="visible"/>
                                      </p:to>
                                    </p:set>
                                    <p:animEffect transition="in" filter="fade">
                                      <p:cBhvr>
                                        <p:cTn id="282" dur="500"/>
                                        <p:tgtEl>
                                          <p:spTgt spid="6"/>
                                        </p:tgtEl>
                                      </p:cBhvr>
                                    </p:animEffect>
                                  </p:childTnLst>
                                </p:cTn>
                              </p:par>
                              <p:par>
                                <p:cTn id="283" presetID="10" presetClass="entr" presetSubtype="0" fill="hold" grpId="6" nodeType="withEffect">
                                  <p:stCondLst>
                                    <p:cond delay="0"/>
                                  </p:stCondLst>
                                  <p:childTnLst>
                                    <p:set>
                                      <p:cBhvr>
                                        <p:cTn id="284" dur="1" fill="hold">
                                          <p:stCondLst>
                                            <p:cond delay="0"/>
                                          </p:stCondLst>
                                        </p:cTn>
                                        <p:tgtEl>
                                          <p:spTgt spid="56"/>
                                        </p:tgtEl>
                                        <p:attrNameLst>
                                          <p:attrName>style.visibility</p:attrName>
                                        </p:attrNameLst>
                                      </p:cBhvr>
                                      <p:to>
                                        <p:strVal val="visible"/>
                                      </p:to>
                                    </p:set>
                                    <p:animEffect transition="in" filter="fade">
                                      <p:cBhvr>
                                        <p:cTn id="285" dur="500"/>
                                        <p:tgtEl>
                                          <p:spTgt spid="56"/>
                                        </p:tgtEl>
                                      </p:cBhvr>
                                    </p:animEffect>
                                  </p:childTnLst>
                                </p:cTn>
                              </p:par>
                              <p:par>
                                <p:cTn id="286" presetID="10" presetClass="entr" presetSubtype="0" fill="hold" nodeType="withEffect">
                                  <p:stCondLst>
                                    <p:cond delay="0"/>
                                  </p:stCondLst>
                                  <p:childTnLst>
                                    <p:set>
                                      <p:cBhvr>
                                        <p:cTn id="287" dur="1" fill="hold">
                                          <p:stCondLst>
                                            <p:cond delay="0"/>
                                          </p:stCondLst>
                                        </p:cTn>
                                        <p:tgtEl>
                                          <p:spTgt spid="46"/>
                                        </p:tgtEl>
                                        <p:attrNameLst>
                                          <p:attrName>style.visibility</p:attrName>
                                        </p:attrNameLst>
                                      </p:cBhvr>
                                      <p:to>
                                        <p:strVal val="visible"/>
                                      </p:to>
                                    </p:set>
                                    <p:animEffect transition="in" filter="fade">
                                      <p:cBhvr>
                                        <p:cTn id="288" dur="500"/>
                                        <p:tgtEl>
                                          <p:spTgt spid="46"/>
                                        </p:tgtEl>
                                      </p:cBhvr>
                                    </p:animEffect>
                                  </p:childTnLst>
                                </p:cTn>
                              </p:par>
                              <p:par>
                                <p:cTn id="289" presetID="10" presetClass="entr" presetSubtype="0" fill="hold" nodeType="withEffect">
                                  <p:stCondLst>
                                    <p:cond delay="0"/>
                                  </p:stCondLst>
                                  <p:childTnLst>
                                    <p:set>
                                      <p:cBhvr>
                                        <p:cTn id="290" dur="1" fill="hold">
                                          <p:stCondLst>
                                            <p:cond delay="0"/>
                                          </p:stCondLst>
                                        </p:cTn>
                                        <p:tgtEl>
                                          <p:spTgt spid="45"/>
                                        </p:tgtEl>
                                        <p:attrNameLst>
                                          <p:attrName>style.visibility</p:attrName>
                                        </p:attrNameLst>
                                      </p:cBhvr>
                                      <p:to>
                                        <p:strVal val="visible"/>
                                      </p:to>
                                    </p:set>
                                    <p:animEffect transition="in" filter="fade">
                                      <p:cBhvr>
                                        <p:cTn id="291" dur="500"/>
                                        <p:tgtEl>
                                          <p:spTgt spid="45"/>
                                        </p:tgtEl>
                                      </p:cBhvr>
                                    </p:animEffect>
                                  </p:childTnLst>
                                </p:cTn>
                              </p:par>
                              <p:par>
                                <p:cTn id="292" presetID="10" presetClass="entr" presetSubtype="0" fill="hold" nodeType="withEffect">
                                  <p:stCondLst>
                                    <p:cond delay="0"/>
                                  </p:stCondLst>
                                  <p:childTnLst>
                                    <p:set>
                                      <p:cBhvr>
                                        <p:cTn id="293" dur="1" fill="hold">
                                          <p:stCondLst>
                                            <p:cond delay="0"/>
                                          </p:stCondLst>
                                        </p:cTn>
                                        <p:tgtEl>
                                          <p:spTgt spid="44"/>
                                        </p:tgtEl>
                                        <p:attrNameLst>
                                          <p:attrName>style.visibility</p:attrName>
                                        </p:attrNameLst>
                                      </p:cBhvr>
                                      <p:to>
                                        <p:strVal val="visible"/>
                                      </p:to>
                                    </p:set>
                                    <p:animEffect transition="in" filter="fade">
                                      <p:cBhvr>
                                        <p:cTn id="294" dur="500"/>
                                        <p:tgtEl>
                                          <p:spTgt spid="44"/>
                                        </p:tgtEl>
                                      </p:cBhvr>
                                    </p:animEffect>
                                  </p:childTnLst>
                                </p:cTn>
                              </p:par>
                              <p:par>
                                <p:cTn id="295" presetID="10" presetClass="entr" presetSubtype="0" fill="hold" nodeType="withEffect">
                                  <p:stCondLst>
                                    <p:cond delay="0"/>
                                  </p:stCondLst>
                                  <p:childTnLst>
                                    <p:set>
                                      <p:cBhvr>
                                        <p:cTn id="296" dur="1" fill="hold">
                                          <p:stCondLst>
                                            <p:cond delay="0"/>
                                          </p:stCondLst>
                                        </p:cTn>
                                        <p:tgtEl>
                                          <p:spTgt spid="47"/>
                                        </p:tgtEl>
                                        <p:attrNameLst>
                                          <p:attrName>style.visibility</p:attrName>
                                        </p:attrNameLst>
                                      </p:cBhvr>
                                      <p:to>
                                        <p:strVal val="visible"/>
                                      </p:to>
                                    </p:set>
                                    <p:animEffect transition="in" filter="fade">
                                      <p:cBhvr>
                                        <p:cTn id="297" dur="500"/>
                                        <p:tgtEl>
                                          <p:spTgt spid="47"/>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xit" presetSubtype="0" fill="hold" grpId="1" nodeType="clickEffect">
                                  <p:stCondLst>
                                    <p:cond delay="0"/>
                                  </p:stCondLst>
                                  <p:childTnLst>
                                    <p:animEffect transition="out" filter="fade">
                                      <p:cBhvr>
                                        <p:cTn id="301" dur="500"/>
                                        <p:tgtEl>
                                          <p:spTgt spid="55"/>
                                        </p:tgtEl>
                                      </p:cBhvr>
                                    </p:animEffect>
                                    <p:set>
                                      <p:cBhvr>
                                        <p:cTn id="302" dur="1" fill="hold">
                                          <p:stCondLst>
                                            <p:cond delay="499"/>
                                          </p:stCondLst>
                                        </p:cTn>
                                        <p:tgtEl>
                                          <p:spTgt spid="55"/>
                                        </p:tgtEl>
                                        <p:attrNameLst>
                                          <p:attrName>style.visibility</p:attrName>
                                        </p:attrNameLst>
                                      </p:cBhvr>
                                      <p:to>
                                        <p:strVal val="hidden"/>
                                      </p:to>
                                    </p:set>
                                  </p:childTnLst>
                                </p:cTn>
                              </p:par>
                            </p:childTnLst>
                          </p:cTn>
                        </p:par>
                        <p:par>
                          <p:cTn id="303" fill="hold">
                            <p:stCondLst>
                              <p:cond delay="500"/>
                            </p:stCondLst>
                            <p:childTnLst>
                              <p:par>
                                <p:cTn id="304" presetID="10" presetClass="entr" presetSubtype="0" fill="hold" grpId="2" nodeType="afterEffect">
                                  <p:stCondLst>
                                    <p:cond delay="0"/>
                                  </p:stCondLst>
                                  <p:childTnLst>
                                    <p:set>
                                      <p:cBhvr>
                                        <p:cTn id="305" dur="1" fill="hold">
                                          <p:stCondLst>
                                            <p:cond delay="0"/>
                                          </p:stCondLst>
                                        </p:cTn>
                                        <p:tgtEl>
                                          <p:spTgt spid="55"/>
                                        </p:tgtEl>
                                        <p:attrNameLst>
                                          <p:attrName>style.visibility</p:attrName>
                                        </p:attrNameLst>
                                      </p:cBhvr>
                                      <p:to>
                                        <p:strVal val="visible"/>
                                      </p:to>
                                    </p:set>
                                    <p:animEffect transition="in" filter="fade">
                                      <p:cBhvr>
                                        <p:cTn id="306" dur="500"/>
                                        <p:tgtEl>
                                          <p:spTgt spid="55"/>
                                        </p:tgtEl>
                                      </p:cBhvr>
                                    </p:animEffect>
                                  </p:childTnLst>
                                </p:cTn>
                              </p:par>
                            </p:childTnLst>
                          </p:cTn>
                        </p:par>
                        <p:par>
                          <p:cTn id="307" fill="hold">
                            <p:stCondLst>
                              <p:cond delay="1000"/>
                            </p:stCondLst>
                            <p:childTnLst>
                              <p:par>
                                <p:cTn id="308" presetID="10" presetClass="exit" presetSubtype="0" fill="hold" grpId="3" nodeType="afterEffect">
                                  <p:stCondLst>
                                    <p:cond delay="0"/>
                                  </p:stCondLst>
                                  <p:childTnLst>
                                    <p:animEffect transition="out" filter="fade">
                                      <p:cBhvr>
                                        <p:cTn id="309" dur="500"/>
                                        <p:tgtEl>
                                          <p:spTgt spid="55"/>
                                        </p:tgtEl>
                                      </p:cBhvr>
                                    </p:animEffect>
                                    <p:set>
                                      <p:cBhvr>
                                        <p:cTn id="310" dur="1" fill="hold">
                                          <p:stCondLst>
                                            <p:cond delay="499"/>
                                          </p:stCondLst>
                                        </p:cTn>
                                        <p:tgtEl>
                                          <p:spTgt spid="55"/>
                                        </p:tgtEl>
                                        <p:attrNameLst>
                                          <p:attrName>style.visibility</p:attrName>
                                        </p:attrNameLst>
                                      </p:cBhvr>
                                      <p:to>
                                        <p:strVal val="hidden"/>
                                      </p:to>
                                    </p:set>
                                  </p:childTnLst>
                                </p:cTn>
                              </p:par>
                            </p:childTnLst>
                          </p:cTn>
                        </p:par>
                        <p:par>
                          <p:cTn id="311" fill="hold">
                            <p:stCondLst>
                              <p:cond delay="1500"/>
                            </p:stCondLst>
                            <p:childTnLst>
                              <p:par>
                                <p:cTn id="312" presetID="10" presetClass="entr" presetSubtype="0" fill="hold" grpId="4" nodeType="afterEffect">
                                  <p:stCondLst>
                                    <p:cond delay="0"/>
                                  </p:stCondLst>
                                  <p:childTnLst>
                                    <p:set>
                                      <p:cBhvr>
                                        <p:cTn id="313" dur="1" fill="hold">
                                          <p:stCondLst>
                                            <p:cond delay="0"/>
                                          </p:stCondLst>
                                        </p:cTn>
                                        <p:tgtEl>
                                          <p:spTgt spid="55"/>
                                        </p:tgtEl>
                                        <p:attrNameLst>
                                          <p:attrName>style.visibility</p:attrName>
                                        </p:attrNameLst>
                                      </p:cBhvr>
                                      <p:to>
                                        <p:strVal val="visible"/>
                                      </p:to>
                                    </p:set>
                                    <p:animEffect transition="in" filter="fade">
                                      <p:cBhvr>
                                        <p:cTn id="314" dur="500"/>
                                        <p:tgtEl>
                                          <p:spTgt spid="55"/>
                                        </p:tgtEl>
                                      </p:cBhvr>
                                    </p:animEffect>
                                  </p:childTnLst>
                                </p:cTn>
                              </p:par>
                            </p:childTnLst>
                          </p:cTn>
                        </p:par>
                        <p:par>
                          <p:cTn id="315" fill="hold">
                            <p:stCondLst>
                              <p:cond delay="2000"/>
                            </p:stCondLst>
                            <p:childTnLst>
                              <p:par>
                                <p:cTn id="316" presetID="10" presetClass="exit" presetSubtype="0" fill="hold" grpId="5" nodeType="afterEffect">
                                  <p:stCondLst>
                                    <p:cond delay="0"/>
                                  </p:stCondLst>
                                  <p:childTnLst>
                                    <p:animEffect transition="out" filter="fade">
                                      <p:cBhvr>
                                        <p:cTn id="317" dur="500"/>
                                        <p:tgtEl>
                                          <p:spTgt spid="55"/>
                                        </p:tgtEl>
                                      </p:cBhvr>
                                    </p:animEffect>
                                    <p:set>
                                      <p:cBhvr>
                                        <p:cTn id="318" dur="1" fill="hold">
                                          <p:stCondLst>
                                            <p:cond delay="499"/>
                                          </p:stCondLst>
                                        </p:cTn>
                                        <p:tgtEl>
                                          <p:spTgt spid="55"/>
                                        </p:tgtEl>
                                        <p:attrNameLst>
                                          <p:attrName>style.visibility</p:attrName>
                                        </p:attrNameLst>
                                      </p:cBhvr>
                                      <p:to>
                                        <p:strVal val="hidden"/>
                                      </p:to>
                                    </p:set>
                                  </p:childTnLst>
                                </p:cTn>
                              </p:par>
                            </p:childTnLst>
                          </p:cTn>
                        </p:par>
                        <p:par>
                          <p:cTn id="319" fill="hold">
                            <p:stCondLst>
                              <p:cond delay="2500"/>
                            </p:stCondLst>
                            <p:childTnLst>
                              <p:par>
                                <p:cTn id="320" presetID="10" presetClass="entr" presetSubtype="0" fill="hold" grpId="6" nodeType="afterEffect">
                                  <p:stCondLst>
                                    <p:cond delay="0"/>
                                  </p:stCondLst>
                                  <p:childTnLst>
                                    <p:set>
                                      <p:cBhvr>
                                        <p:cTn id="321" dur="1" fill="hold">
                                          <p:stCondLst>
                                            <p:cond delay="0"/>
                                          </p:stCondLst>
                                        </p:cTn>
                                        <p:tgtEl>
                                          <p:spTgt spid="55"/>
                                        </p:tgtEl>
                                        <p:attrNameLst>
                                          <p:attrName>style.visibility</p:attrName>
                                        </p:attrNameLst>
                                      </p:cBhvr>
                                      <p:to>
                                        <p:strVal val="visible"/>
                                      </p:to>
                                    </p:set>
                                    <p:animEffect transition="in" filter="fade">
                                      <p:cBhvr>
                                        <p:cTn id="322" dur="500"/>
                                        <p:tgtEl>
                                          <p:spTgt spid="55"/>
                                        </p:tgtEl>
                                      </p:cBhvr>
                                    </p:animEffect>
                                  </p:childTnLst>
                                </p:cTn>
                              </p:par>
                            </p:childTnLst>
                          </p:cTn>
                        </p:par>
                      </p:childTnLst>
                    </p:cTn>
                  </p:par>
                  <p:par>
                    <p:cTn id="323" fill="hold">
                      <p:stCondLst>
                        <p:cond delay="indefinite"/>
                      </p:stCondLst>
                      <p:childTnLst>
                        <p:par>
                          <p:cTn id="324" fill="hold">
                            <p:stCondLst>
                              <p:cond delay="0"/>
                            </p:stCondLst>
                            <p:childTnLst>
                              <p:par>
                                <p:cTn id="325" presetID="10" presetClass="exit" presetSubtype="0" fill="hold" grpId="7" nodeType="clickEffect">
                                  <p:stCondLst>
                                    <p:cond delay="0"/>
                                  </p:stCondLst>
                                  <p:childTnLst>
                                    <p:animEffect transition="out" filter="fade">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par>
                                <p:cTn id="328" presetID="10" presetClass="exit" presetSubtype="0" fill="hold" grpId="1" nodeType="withEffect">
                                  <p:stCondLst>
                                    <p:cond delay="0"/>
                                  </p:stCondLst>
                                  <p:childTnLst>
                                    <p:animEffect transition="out" filter="fade">
                                      <p:cBhvr>
                                        <p:cTn id="329" dur="500"/>
                                        <p:tgtEl>
                                          <p:spTgt spid="50"/>
                                        </p:tgtEl>
                                      </p:cBhvr>
                                    </p:animEffect>
                                    <p:set>
                                      <p:cBhvr>
                                        <p:cTn id="330" dur="1" fill="hold">
                                          <p:stCondLst>
                                            <p:cond delay="499"/>
                                          </p:stCondLst>
                                        </p:cTn>
                                        <p:tgtEl>
                                          <p:spTgt spid="50"/>
                                        </p:tgtEl>
                                        <p:attrNameLst>
                                          <p:attrName>style.visibility</p:attrName>
                                        </p:attrNameLst>
                                      </p:cBhvr>
                                      <p:to>
                                        <p:strVal val="hidden"/>
                                      </p:to>
                                    </p:set>
                                  </p:childTnLst>
                                </p:cTn>
                              </p:par>
                              <p:par>
                                <p:cTn id="331" presetID="10" presetClass="exit" presetSubtype="0" fill="hold" grpId="7" nodeType="withEffect">
                                  <p:stCondLst>
                                    <p:cond delay="0"/>
                                  </p:stCondLst>
                                  <p:childTnLst>
                                    <p:animEffect transition="out" filter="fade">
                                      <p:cBhvr>
                                        <p:cTn id="332" dur="500"/>
                                        <p:tgtEl>
                                          <p:spTgt spid="49"/>
                                        </p:tgtEl>
                                      </p:cBhvr>
                                    </p:animEffect>
                                    <p:set>
                                      <p:cBhvr>
                                        <p:cTn id="333" dur="1" fill="hold">
                                          <p:stCondLst>
                                            <p:cond delay="499"/>
                                          </p:stCondLst>
                                        </p:cTn>
                                        <p:tgtEl>
                                          <p:spTgt spid="49"/>
                                        </p:tgtEl>
                                        <p:attrNameLst>
                                          <p:attrName>style.visibility</p:attrName>
                                        </p:attrNameLst>
                                      </p:cBhvr>
                                      <p:to>
                                        <p:strVal val="hidden"/>
                                      </p:to>
                                    </p:set>
                                  </p:childTnLst>
                                </p:cTn>
                              </p:par>
                              <p:par>
                                <p:cTn id="334" presetID="10" presetClass="exit" presetSubtype="0" fill="hold" grpId="7" nodeType="withEffect">
                                  <p:stCondLst>
                                    <p:cond delay="0"/>
                                  </p:stCondLst>
                                  <p:childTnLst>
                                    <p:animEffect transition="out" filter="fade">
                                      <p:cBhvr>
                                        <p:cTn id="335" dur="500"/>
                                        <p:tgtEl>
                                          <p:spTgt spid="55"/>
                                        </p:tgtEl>
                                      </p:cBhvr>
                                    </p:animEffect>
                                    <p:set>
                                      <p:cBhvr>
                                        <p:cTn id="336" dur="1" fill="hold">
                                          <p:stCondLst>
                                            <p:cond delay="499"/>
                                          </p:stCondLst>
                                        </p:cTn>
                                        <p:tgtEl>
                                          <p:spTgt spid="55"/>
                                        </p:tgtEl>
                                        <p:attrNameLst>
                                          <p:attrName>style.visibility</p:attrName>
                                        </p:attrNameLst>
                                      </p:cBhvr>
                                      <p:to>
                                        <p:strVal val="hidden"/>
                                      </p:to>
                                    </p:set>
                                  </p:childTnLst>
                                </p:cTn>
                              </p:par>
                              <p:par>
                                <p:cTn id="337" presetID="10" presetClass="exit" presetSubtype="0" fill="hold" grpId="7" nodeType="withEffect">
                                  <p:stCondLst>
                                    <p:cond delay="0"/>
                                  </p:stCondLst>
                                  <p:childTnLst>
                                    <p:animEffect transition="out" filter="fade">
                                      <p:cBhvr>
                                        <p:cTn id="338" dur="500"/>
                                        <p:tgtEl>
                                          <p:spTgt spid="56"/>
                                        </p:tgtEl>
                                      </p:cBhvr>
                                    </p:animEffect>
                                    <p:set>
                                      <p:cBhvr>
                                        <p:cTn id="339" dur="1" fill="hold">
                                          <p:stCondLst>
                                            <p:cond delay="499"/>
                                          </p:stCondLst>
                                        </p:cTn>
                                        <p:tgtEl>
                                          <p:spTgt spid="56"/>
                                        </p:tgtEl>
                                        <p:attrNameLst>
                                          <p:attrName>style.visibility</p:attrName>
                                        </p:attrNameLst>
                                      </p:cBhvr>
                                      <p:to>
                                        <p:strVal val="hidden"/>
                                      </p:to>
                                    </p:set>
                                  </p:childTnLst>
                                </p:cTn>
                              </p:par>
                            </p:childTnLst>
                          </p:cTn>
                        </p:par>
                      </p:childTnLst>
                    </p:cTn>
                  </p:par>
                  <p:par>
                    <p:cTn id="340" fill="hold">
                      <p:stCondLst>
                        <p:cond delay="indefinite"/>
                      </p:stCondLst>
                      <p:childTnLst>
                        <p:par>
                          <p:cTn id="341" fill="hold">
                            <p:stCondLst>
                              <p:cond delay="0"/>
                            </p:stCondLst>
                            <p:childTnLst>
                              <p:par>
                                <p:cTn id="342" presetID="10" presetClass="entr" presetSubtype="0" fill="hold" grpId="0" nodeType="clickEffect">
                                  <p:stCondLst>
                                    <p:cond delay="0"/>
                                  </p:stCondLst>
                                  <p:childTnLst>
                                    <p:set>
                                      <p:cBhvr>
                                        <p:cTn id="343" dur="1" fill="hold">
                                          <p:stCondLst>
                                            <p:cond delay="0"/>
                                          </p:stCondLst>
                                        </p:cTn>
                                        <p:tgtEl>
                                          <p:spTgt spid="57"/>
                                        </p:tgtEl>
                                        <p:attrNameLst>
                                          <p:attrName>style.visibility</p:attrName>
                                        </p:attrNameLst>
                                      </p:cBhvr>
                                      <p:to>
                                        <p:strVal val="visible"/>
                                      </p:to>
                                    </p:set>
                                    <p:animEffect transition="in" filter="fade">
                                      <p:cBhvr>
                                        <p:cTn id="344" dur="500"/>
                                        <p:tgtEl>
                                          <p:spTgt spid="57"/>
                                        </p:tgtEl>
                                      </p:cBhvr>
                                    </p:animEffect>
                                  </p:childTnLst>
                                </p:cTn>
                              </p:par>
                              <p:par>
                                <p:cTn id="345" presetID="10" presetClass="entr" presetSubtype="0" fill="hold" grpId="0" nodeType="withEffect">
                                  <p:stCondLst>
                                    <p:cond delay="0"/>
                                  </p:stCondLst>
                                  <p:childTnLst>
                                    <p:set>
                                      <p:cBhvr>
                                        <p:cTn id="346" dur="1" fill="hold">
                                          <p:stCondLst>
                                            <p:cond delay="0"/>
                                          </p:stCondLst>
                                        </p:cTn>
                                        <p:tgtEl>
                                          <p:spTgt spid="59"/>
                                        </p:tgtEl>
                                        <p:attrNameLst>
                                          <p:attrName>style.visibility</p:attrName>
                                        </p:attrNameLst>
                                      </p:cBhvr>
                                      <p:to>
                                        <p:strVal val="visible"/>
                                      </p:to>
                                    </p:set>
                                    <p:animEffect transition="in" filter="fade">
                                      <p:cBhvr>
                                        <p:cTn id="347" dur="500"/>
                                        <p:tgtEl>
                                          <p:spTgt spid="59"/>
                                        </p:tgtEl>
                                      </p:cBhvr>
                                    </p:animEffect>
                                  </p:childTnLst>
                                </p:cTn>
                              </p:par>
                              <p:par>
                                <p:cTn id="348" presetID="10" presetClass="entr" presetSubtype="0" fill="hold" grpId="0" nodeType="withEffect">
                                  <p:stCondLst>
                                    <p:cond delay="0"/>
                                  </p:stCondLst>
                                  <p:childTnLst>
                                    <p:set>
                                      <p:cBhvr>
                                        <p:cTn id="349" dur="1" fill="hold">
                                          <p:stCondLst>
                                            <p:cond delay="0"/>
                                          </p:stCondLst>
                                        </p:cTn>
                                        <p:tgtEl>
                                          <p:spTgt spid="58"/>
                                        </p:tgtEl>
                                        <p:attrNameLst>
                                          <p:attrName>style.visibility</p:attrName>
                                        </p:attrNameLst>
                                      </p:cBhvr>
                                      <p:to>
                                        <p:strVal val="visible"/>
                                      </p:to>
                                    </p:set>
                                    <p:animEffect transition="in" filter="fade">
                                      <p:cBhvr>
                                        <p:cTn id="350" dur="500"/>
                                        <p:tgtEl>
                                          <p:spTgt spid="58"/>
                                        </p:tgtEl>
                                      </p:cBhvr>
                                    </p:animEffect>
                                  </p:childTnLst>
                                </p:cTn>
                              </p:par>
                              <p:par>
                                <p:cTn id="351" presetID="10" presetClass="entr" presetSubtype="0" fill="hold" grpId="0" nodeType="withEffect">
                                  <p:stCondLst>
                                    <p:cond delay="0"/>
                                  </p:stCondLst>
                                  <p:childTnLst>
                                    <p:set>
                                      <p:cBhvr>
                                        <p:cTn id="352" dur="1" fill="hold">
                                          <p:stCondLst>
                                            <p:cond delay="0"/>
                                          </p:stCondLst>
                                        </p:cTn>
                                        <p:tgtEl>
                                          <p:spTgt spid="60"/>
                                        </p:tgtEl>
                                        <p:attrNameLst>
                                          <p:attrName>style.visibility</p:attrName>
                                        </p:attrNameLst>
                                      </p:cBhvr>
                                      <p:to>
                                        <p:strVal val="visible"/>
                                      </p:to>
                                    </p:set>
                                    <p:animEffect transition="in" filter="fade">
                                      <p:cBhvr>
                                        <p:cTn id="353" dur="500"/>
                                        <p:tgtEl>
                                          <p:spTgt spid="60"/>
                                        </p:tgtEl>
                                      </p:cBhvr>
                                    </p:animEffect>
                                  </p:childTnLst>
                                </p:cTn>
                              </p:par>
                              <p:par>
                                <p:cTn id="354" presetID="10" presetClass="entr" presetSubtype="0" fill="hold" grpId="0" nodeType="withEffect">
                                  <p:stCondLst>
                                    <p:cond delay="0"/>
                                  </p:stCondLst>
                                  <p:childTnLst>
                                    <p:set>
                                      <p:cBhvr>
                                        <p:cTn id="355" dur="1" fill="hold">
                                          <p:stCondLst>
                                            <p:cond delay="0"/>
                                          </p:stCondLst>
                                        </p:cTn>
                                        <p:tgtEl>
                                          <p:spTgt spid="61"/>
                                        </p:tgtEl>
                                        <p:attrNameLst>
                                          <p:attrName>style.visibility</p:attrName>
                                        </p:attrNameLst>
                                      </p:cBhvr>
                                      <p:to>
                                        <p:strVal val="visible"/>
                                      </p:to>
                                    </p:set>
                                    <p:animEffect transition="in" filter="fade">
                                      <p:cBhvr>
                                        <p:cTn id="356" dur="500"/>
                                        <p:tgtEl>
                                          <p:spTgt spid="61"/>
                                        </p:tgtEl>
                                      </p:cBhvr>
                                    </p:animEffect>
                                  </p:childTnLst>
                                </p:cTn>
                              </p:par>
                            </p:childTnLst>
                          </p:cTn>
                        </p:par>
                      </p:childTnLst>
                    </p:cTn>
                  </p:par>
                  <p:par>
                    <p:cTn id="357" fill="hold">
                      <p:stCondLst>
                        <p:cond delay="indefinite"/>
                      </p:stCondLst>
                      <p:childTnLst>
                        <p:par>
                          <p:cTn id="358" fill="hold">
                            <p:stCondLst>
                              <p:cond delay="0"/>
                            </p:stCondLst>
                            <p:childTnLst>
                              <p:par>
                                <p:cTn id="359" presetID="10" presetClass="exit" presetSubtype="0" fill="hold" nodeType="clickEffect">
                                  <p:stCondLst>
                                    <p:cond delay="0"/>
                                  </p:stCondLst>
                                  <p:childTnLst>
                                    <p:animEffect transition="out" filter="fade">
                                      <p:cBhvr>
                                        <p:cTn id="360" dur="500"/>
                                        <p:tgtEl>
                                          <p:spTgt spid="6"/>
                                        </p:tgtEl>
                                      </p:cBhvr>
                                    </p:animEffect>
                                    <p:set>
                                      <p:cBhvr>
                                        <p:cTn id="361" dur="1" fill="hold">
                                          <p:stCondLst>
                                            <p:cond delay="499"/>
                                          </p:stCondLst>
                                        </p:cTn>
                                        <p:tgtEl>
                                          <p:spTgt spid="6"/>
                                        </p:tgtEl>
                                        <p:attrNameLst>
                                          <p:attrName>style.visibility</p:attrName>
                                        </p:attrNameLst>
                                      </p:cBhvr>
                                      <p:to>
                                        <p:strVal val="hidden"/>
                                      </p:to>
                                    </p:set>
                                  </p:childTnLst>
                                </p:cTn>
                              </p:par>
                              <p:par>
                                <p:cTn id="362" presetID="10" presetClass="exit" presetSubtype="0" fill="hold" nodeType="withEffect">
                                  <p:stCondLst>
                                    <p:cond delay="0"/>
                                  </p:stCondLst>
                                  <p:childTnLst>
                                    <p:animEffect transition="out" filter="fade">
                                      <p:cBhvr>
                                        <p:cTn id="363" dur="500"/>
                                        <p:tgtEl>
                                          <p:spTgt spid="46"/>
                                        </p:tgtEl>
                                      </p:cBhvr>
                                    </p:animEffect>
                                    <p:set>
                                      <p:cBhvr>
                                        <p:cTn id="364" dur="1" fill="hold">
                                          <p:stCondLst>
                                            <p:cond delay="499"/>
                                          </p:stCondLst>
                                        </p:cTn>
                                        <p:tgtEl>
                                          <p:spTgt spid="46"/>
                                        </p:tgtEl>
                                        <p:attrNameLst>
                                          <p:attrName>style.visibility</p:attrName>
                                        </p:attrNameLst>
                                      </p:cBhvr>
                                      <p:to>
                                        <p:strVal val="hidden"/>
                                      </p:to>
                                    </p:set>
                                  </p:childTnLst>
                                </p:cTn>
                              </p:par>
                              <p:par>
                                <p:cTn id="365" presetID="10" presetClass="exit" presetSubtype="0" fill="hold" nodeType="withEffect">
                                  <p:stCondLst>
                                    <p:cond delay="0"/>
                                  </p:stCondLst>
                                  <p:childTnLst>
                                    <p:animEffect transition="out" filter="fade">
                                      <p:cBhvr>
                                        <p:cTn id="366" dur="500"/>
                                        <p:tgtEl>
                                          <p:spTgt spid="45"/>
                                        </p:tgtEl>
                                      </p:cBhvr>
                                    </p:animEffect>
                                    <p:set>
                                      <p:cBhvr>
                                        <p:cTn id="367" dur="1" fill="hold">
                                          <p:stCondLst>
                                            <p:cond delay="499"/>
                                          </p:stCondLst>
                                        </p:cTn>
                                        <p:tgtEl>
                                          <p:spTgt spid="45"/>
                                        </p:tgtEl>
                                        <p:attrNameLst>
                                          <p:attrName>style.visibility</p:attrName>
                                        </p:attrNameLst>
                                      </p:cBhvr>
                                      <p:to>
                                        <p:strVal val="hidden"/>
                                      </p:to>
                                    </p:set>
                                  </p:childTnLst>
                                </p:cTn>
                              </p:par>
                              <p:par>
                                <p:cTn id="368" presetID="10" presetClass="exit" presetSubtype="0" fill="hold" nodeType="withEffect">
                                  <p:stCondLst>
                                    <p:cond delay="0"/>
                                  </p:stCondLst>
                                  <p:childTnLst>
                                    <p:animEffect transition="out" filter="fade">
                                      <p:cBhvr>
                                        <p:cTn id="369" dur="500"/>
                                        <p:tgtEl>
                                          <p:spTgt spid="44"/>
                                        </p:tgtEl>
                                      </p:cBhvr>
                                    </p:animEffect>
                                    <p:set>
                                      <p:cBhvr>
                                        <p:cTn id="370" dur="1" fill="hold">
                                          <p:stCondLst>
                                            <p:cond delay="499"/>
                                          </p:stCondLst>
                                        </p:cTn>
                                        <p:tgtEl>
                                          <p:spTgt spid="44"/>
                                        </p:tgtEl>
                                        <p:attrNameLst>
                                          <p:attrName>style.visibility</p:attrName>
                                        </p:attrNameLst>
                                      </p:cBhvr>
                                      <p:to>
                                        <p:strVal val="hidden"/>
                                      </p:to>
                                    </p:set>
                                  </p:childTnLst>
                                </p:cTn>
                              </p:par>
                              <p:par>
                                <p:cTn id="371" presetID="10" presetClass="exit" presetSubtype="0" fill="hold" nodeType="withEffect">
                                  <p:stCondLst>
                                    <p:cond delay="0"/>
                                  </p:stCondLst>
                                  <p:childTnLst>
                                    <p:animEffect transition="out" filter="fade">
                                      <p:cBhvr>
                                        <p:cTn id="372" dur="500"/>
                                        <p:tgtEl>
                                          <p:spTgt spid="47"/>
                                        </p:tgtEl>
                                      </p:cBhvr>
                                    </p:animEffect>
                                    <p:set>
                                      <p:cBhvr>
                                        <p:cTn id="373" dur="1" fill="hold">
                                          <p:stCondLst>
                                            <p:cond delay="499"/>
                                          </p:stCondLst>
                                        </p:cTn>
                                        <p:tgtEl>
                                          <p:spTgt spid="47"/>
                                        </p:tgtEl>
                                        <p:attrNameLst>
                                          <p:attrName>style.visibility</p:attrName>
                                        </p:attrNameLst>
                                      </p:cBhvr>
                                      <p:to>
                                        <p:strVal val="hidden"/>
                                      </p:to>
                                    </p:set>
                                  </p:childTnLst>
                                </p:cTn>
                              </p:par>
                              <p:par>
                                <p:cTn id="374" presetID="10" presetClass="exit" presetSubtype="0" fill="hold" grpId="1" nodeType="withEffect">
                                  <p:stCondLst>
                                    <p:cond delay="0"/>
                                  </p:stCondLst>
                                  <p:childTnLst>
                                    <p:animEffect transition="out" filter="fade">
                                      <p:cBhvr>
                                        <p:cTn id="375" dur="500"/>
                                        <p:tgtEl>
                                          <p:spTgt spid="57"/>
                                        </p:tgtEl>
                                      </p:cBhvr>
                                    </p:animEffect>
                                    <p:set>
                                      <p:cBhvr>
                                        <p:cTn id="376" dur="1" fill="hold">
                                          <p:stCondLst>
                                            <p:cond delay="499"/>
                                          </p:stCondLst>
                                        </p:cTn>
                                        <p:tgtEl>
                                          <p:spTgt spid="57"/>
                                        </p:tgtEl>
                                        <p:attrNameLst>
                                          <p:attrName>style.visibility</p:attrName>
                                        </p:attrNameLst>
                                      </p:cBhvr>
                                      <p:to>
                                        <p:strVal val="hidden"/>
                                      </p:to>
                                    </p:set>
                                  </p:childTnLst>
                                </p:cTn>
                              </p:par>
                            </p:childTnLst>
                          </p:cTn>
                        </p:par>
                        <p:par>
                          <p:cTn id="377" fill="hold">
                            <p:stCondLst>
                              <p:cond delay="500"/>
                            </p:stCondLst>
                            <p:childTnLst>
                              <p:par>
                                <p:cTn id="378" presetID="10" presetClass="entr" presetSubtype="0" fill="hold" nodeType="afterEffect">
                                  <p:stCondLst>
                                    <p:cond delay="0"/>
                                  </p:stCondLst>
                                  <p:childTnLst>
                                    <p:set>
                                      <p:cBhvr>
                                        <p:cTn id="379" dur="1" fill="hold">
                                          <p:stCondLst>
                                            <p:cond delay="0"/>
                                          </p:stCondLst>
                                        </p:cTn>
                                        <p:tgtEl>
                                          <p:spTgt spid="6"/>
                                        </p:tgtEl>
                                        <p:attrNameLst>
                                          <p:attrName>style.visibility</p:attrName>
                                        </p:attrNameLst>
                                      </p:cBhvr>
                                      <p:to>
                                        <p:strVal val="visible"/>
                                      </p:to>
                                    </p:set>
                                    <p:animEffect transition="in" filter="fade">
                                      <p:cBhvr>
                                        <p:cTn id="380" dur="500"/>
                                        <p:tgtEl>
                                          <p:spTgt spid="6"/>
                                        </p:tgtEl>
                                      </p:cBhvr>
                                    </p:animEffect>
                                  </p:childTnLst>
                                </p:cTn>
                              </p:par>
                              <p:par>
                                <p:cTn id="381" presetID="10" presetClass="entr" presetSubtype="0" fill="hold" nodeType="withEffect">
                                  <p:stCondLst>
                                    <p:cond delay="0"/>
                                  </p:stCondLst>
                                  <p:childTnLst>
                                    <p:set>
                                      <p:cBhvr>
                                        <p:cTn id="382" dur="1" fill="hold">
                                          <p:stCondLst>
                                            <p:cond delay="0"/>
                                          </p:stCondLst>
                                        </p:cTn>
                                        <p:tgtEl>
                                          <p:spTgt spid="46"/>
                                        </p:tgtEl>
                                        <p:attrNameLst>
                                          <p:attrName>style.visibility</p:attrName>
                                        </p:attrNameLst>
                                      </p:cBhvr>
                                      <p:to>
                                        <p:strVal val="visible"/>
                                      </p:to>
                                    </p:set>
                                    <p:animEffect transition="in" filter="fade">
                                      <p:cBhvr>
                                        <p:cTn id="383" dur="500"/>
                                        <p:tgtEl>
                                          <p:spTgt spid="46"/>
                                        </p:tgtEl>
                                      </p:cBhvr>
                                    </p:animEffect>
                                  </p:childTnLst>
                                </p:cTn>
                              </p:par>
                              <p:par>
                                <p:cTn id="384" presetID="10" presetClass="entr" presetSubtype="0" fill="hold" nodeType="withEffect">
                                  <p:stCondLst>
                                    <p:cond delay="0"/>
                                  </p:stCondLst>
                                  <p:childTnLst>
                                    <p:set>
                                      <p:cBhvr>
                                        <p:cTn id="385" dur="1" fill="hold">
                                          <p:stCondLst>
                                            <p:cond delay="0"/>
                                          </p:stCondLst>
                                        </p:cTn>
                                        <p:tgtEl>
                                          <p:spTgt spid="45"/>
                                        </p:tgtEl>
                                        <p:attrNameLst>
                                          <p:attrName>style.visibility</p:attrName>
                                        </p:attrNameLst>
                                      </p:cBhvr>
                                      <p:to>
                                        <p:strVal val="visible"/>
                                      </p:to>
                                    </p:set>
                                    <p:animEffect transition="in" filter="fade">
                                      <p:cBhvr>
                                        <p:cTn id="386" dur="500"/>
                                        <p:tgtEl>
                                          <p:spTgt spid="45"/>
                                        </p:tgtEl>
                                      </p:cBhvr>
                                    </p:animEffect>
                                  </p:childTnLst>
                                </p:cTn>
                              </p:par>
                              <p:par>
                                <p:cTn id="387" presetID="10" presetClass="entr" presetSubtype="0" fill="hold" nodeType="withEffect">
                                  <p:stCondLst>
                                    <p:cond delay="0"/>
                                  </p:stCondLst>
                                  <p:childTnLst>
                                    <p:set>
                                      <p:cBhvr>
                                        <p:cTn id="388" dur="1" fill="hold">
                                          <p:stCondLst>
                                            <p:cond delay="0"/>
                                          </p:stCondLst>
                                        </p:cTn>
                                        <p:tgtEl>
                                          <p:spTgt spid="44"/>
                                        </p:tgtEl>
                                        <p:attrNameLst>
                                          <p:attrName>style.visibility</p:attrName>
                                        </p:attrNameLst>
                                      </p:cBhvr>
                                      <p:to>
                                        <p:strVal val="visible"/>
                                      </p:to>
                                    </p:set>
                                    <p:animEffect transition="in" filter="fade">
                                      <p:cBhvr>
                                        <p:cTn id="389" dur="500"/>
                                        <p:tgtEl>
                                          <p:spTgt spid="44"/>
                                        </p:tgtEl>
                                      </p:cBhvr>
                                    </p:animEffect>
                                  </p:childTnLst>
                                </p:cTn>
                              </p:par>
                              <p:par>
                                <p:cTn id="390" presetID="10" presetClass="entr" presetSubtype="0" fill="hold" nodeType="withEffect">
                                  <p:stCondLst>
                                    <p:cond delay="0"/>
                                  </p:stCondLst>
                                  <p:childTnLst>
                                    <p:set>
                                      <p:cBhvr>
                                        <p:cTn id="391" dur="1" fill="hold">
                                          <p:stCondLst>
                                            <p:cond delay="0"/>
                                          </p:stCondLst>
                                        </p:cTn>
                                        <p:tgtEl>
                                          <p:spTgt spid="47"/>
                                        </p:tgtEl>
                                        <p:attrNameLst>
                                          <p:attrName>style.visibility</p:attrName>
                                        </p:attrNameLst>
                                      </p:cBhvr>
                                      <p:to>
                                        <p:strVal val="visible"/>
                                      </p:to>
                                    </p:set>
                                    <p:animEffect transition="in" filter="fade">
                                      <p:cBhvr>
                                        <p:cTn id="392" dur="500"/>
                                        <p:tgtEl>
                                          <p:spTgt spid="47"/>
                                        </p:tgtEl>
                                      </p:cBhvr>
                                    </p:animEffect>
                                  </p:childTnLst>
                                </p:cTn>
                              </p:par>
                              <p:par>
                                <p:cTn id="393" presetID="10" presetClass="entr" presetSubtype="0" fill="hold" grpId="2" nodeType="withEffect">
                                  <p:stCondLst>
                                    <p:cond delay="0"/>
                                  </p:stCondLst>
                                  <p:childTnLst>
                                    <p:set>
                                      <p:cBhvr>
                                        <p:cTn id="394" dur="1" fill="hold">
                                          <p:stCondLst>
                                            <p:cond delay="0"/>
                                          </p:stCondLst>
                                        </p:cTn>
                                        <p:tgtEl>
                                          <p:spTgt spid="57"/>
                                        </p:tgtEl>
                                        <p:attrNameLst>
                                          <p:attrName>style.visibility</p:attrName>
                                        </p:attrNameLst>
                                      </p:cBhvr>
                                      <p:to>
                                        <p:strVal val="visible"/>
                                      </p:to>
                                    </p:set>
                                    <p:animEffect transition="in" filter="fade">
                                      <p:cBhvr>
                                        <p:cTn id="395" dur="500"/>
                                        <p:tgtEl>
                                          <p:spTgt spid="57"/>
                                        </p:tgtEl>
                                      </p:cBhvr>
                                    </p:animEffect>
                                  </p:childTnLst>
                                </p:cTn>
                              </p:par>
                            </p:childTnLst>
                          </p:cTn>
                        </p:par>
                        <p:par>
                          <p:cTn id="396" fill="hold">
                            <p:stCondLst>
                              <p:cond delay="1000"/>
                            </p:stCondLst>
                            <p:childTnLst>
                              <p:par>
                                <p:cTn id="397" presetID="10" presetClass="exit" presetSubtype="0" fill="hold" nodeType="afterEffect">
                                  <p:stCondLst>
                                    <p:cond delay="0"/>
                                  </p:stCondLst>
                                  <p:childTnLst>
                                    <p:animEffect transition="out" filter="fade">
                                      <p:cBhvr>
                                        <p:cTn id="398" dur="500"/>
                                        <p:tgtEl>
                                          <p:spTgt spid="6"/>
                                        </p:tgtEl>
                                      </p:cBhvr>
                                    </p:animEffect>
                                    <p:set>
                                      <p:cBhvr>
                                        <p:cTn id="399" dur="1" fill="hold">
                                          <p:stCondLst>
                                            <p:cond delay="499"/>
                                          </p:stCondLst>
                                        </p:cTn>
                                        <p:tgtEl>
                                          <p:spTgt spid="6"/>
                                        </p:tgtEl>
                                        <p:attrNameLst>
                                          <p:attrName>style.visibility</p:attrName>
                                        </p:attrNameLst>
                                      </p:cBhvr>
                                      <p:to>
                                        <p:strVal val="hidden"/>
                                      </p:to>
                                    </p:set>
                                  </p:childTnLst>
                                </p:cTn>
                              </p:par>
                              <p:par>
                                <p:cTn id="400" presetID="10" presetClass="exit" presetSubtype="0" fill="hold" nodeType="withEffect">
                                  <p:stCondLst>
                                    <p:cond delay="0"/>
                                  </p:stCondLst>
                                  <p:childTnLst>
                                    <p:animEffect transition="out" filter="fade">
                                      <p:cBhvr>
                                        <p:cTn id="401" dur="500"/>
                                        <p:tgtEl>
                                          <p:spTgt spid="46"/>
                                        </p:tgtEl>
                                      </p:cBhvr>
                                    </p:animEffect>
                                    <p:set>
                                      <p:cBhvr>
                                        <p:cTn id="402" dur="1" fill="hold">
                                          <p:stCondLst>
                                            <p:cond delay="499"/>
                                          </p:stCondLst>
                                        </p:cTn>
                                        <p:tgtEl>
                                          <p:spTgt spid="46"/>
                                        </p:tgtEl>
                                        <p:attrNameLst>
                                          <p:attrName>style.visibility</p:attrName>
                                        </p:attrNameLst>
                                      </p:cBhvr>
                                      <p:to>
                                        <p:strVal val="hidden"/>
                                      </p:to>
                                    </p:set>
                                  </p:childTnLst>
                                </p:cTn>
                              </p:par>
                              <p:par>
                                <p:cTn id="403" presetID="10" presetClass="exit" presetSubtype="0" fill="hold" nodeType="withEffect">
                                  <p:stCondLst>
                                    <p:cond delay="0"/>
                                  </p:stCondLst>
                                  <p:childTnLst>
                                    <p:animEffect transition="out" filter="fade">
                                      <p:cBhvr>
                                        <p:cTn id="404" dur="500"/>
                                        <p:tgtEl>
                                          <p:spTgt spid="45"/>
                                        </p:tgtEl>
                                      </p:cBhvr>
                                    </p:animEffect>
                                    <p:set>
                                      <p:cBhvr>
                                        <p:cTn id="405" dur="1" fill="hold">
                                          <p:stCondLst>
                                            <p:cond delay="499"/>
                                          </p:stCondLst>
                                        </p:cTn>
                                        <p:tgtEl>
                                          <p:spTgt spid="45"/>
                                        </p:tgtEl>
                                        <p:attrNameLst>
                                          <p:attrName>style.visibility</p:attrName>
                                        </p:attrNameLst>
                                      </p:cBhvr>
                                      <p:to>
                                        <p:strVal val="hidden"/>
                                      </p:to>
                                    </p:set>
                                  </p:childTnLst>
                                </p:cTn>
                              </p:par>
                              <p:par>
                                <p:cTn id="406" presetID="10" presetClass="exit" presetSubtype="0" fill="hold" nodeType="withEffect">
                                  <p:stCondLst>
                                    <p:cond delay="0"/>
                                  </p:stCondLst>
                                  <p:childTnLst>
                                    <p:animEffect transition="out" filter="fade">
                                      <p:cBhvr>
                                        <p:cTn id="407" dur="500"/>
                                        <p:tgtEl>
                                          <p:spTgt spid="44"/>
                                        </p:tgtEl>
                                      </p:cBhvr>
                                    </p:animEffect>
                                    <p:set>
                                      <p:cBhvr>
                                        <p:cTn id="408" dur="1" fill="hold">
                                          <p:stCondLst>
                                            <p:cond delay="499"/>
                                          </p:stCondLst>
                                        </p:cTn>
                                        <p:tgtEl>
                                          <p:spTgt spid="44"/>
                                        </p:tgtEl>
                                        <p:attrNameLst>
                                          <p:attrName>style.visibility</p:attrName>
                                        </p:attrNameLst>
                                      </p:cBhvr>
                                      <p:to>
                                        <p:strVal val="hidden"/>
                                      </p:to>
                                    </p:set>
                                  </p:childTnLst>
                                </p:cTn>
                              </p:par>
                              <p:par>
                                <p:cTn id="409" presetID="10" presetClass="exit" presetSubtype="0" fill="hold" nodeType="withEffect">
                                  <p:stCondLst>
                                    <p:cond delay="0"/>
                                  </p:stCondLst>
                                  <p:childTnLst>
                                    <p:animEffect transition="out" filter="fade">
                                      <p:cBhvr>
                                        <p:cTn id="410" dur="500"/>
                                        <p:tgtEl>
                                          <p:spTgt spid="47"/>
                                        </p:tgtEl>
                                      </p:cBhvr>
                                    </p:animEffect>
                                    <p:set>
                                      <p:cBhvr>
                                        <p:cTn id="411" dur="1" fill="hold">
                                          <p:stCondLst>
                                            <p:cond delay="499"/>
                                          </p:stCondLst>
                                        </p:cTn>
                                        <p:tgtEl>
                                          <p:spTgt spid="47"/>
                                        </p:tgtEl>
                                        <p:attrNameLst>
                                          <p:attrName>style.visibility</p:attrName>
                                        </p:attrNameLst>
                                      </p:cBhvr>
                                      <p:to>
                                        <p:strVal val="hidden"/>
                                      </p:to>
                                    </p:set>
                                  </p:childTnLst>
                                </p:cTn>
                              </p:par>
                              <p:par>
                                <p:cTn id="412" presetID="10" presetClass="exit" presetSubtype="0" fill="hold" grpId="3" nodeType="withEffect">
                                  <p:stCondLst>
                                    <p:cond delay="0"/>
                                  </p:stCondLst>
                                  <p:childTnLst>
                                    <p:animEffect transition="out" filter="fade">
                                      <p:cBhvr>
                                        <p:cTn id="413" dur="500"/>
                                        <p:tgtEl>
                                          <p:spTgt spid="57"/>
                                        </p:tgtEl>
                                      </p:cBhvr>
                                    </p:animEffect>
                                    <p:set>
                                      <p:cBhvr>
                                        <p:cTn id="414" dur="1" fill="hold">
                                          <p:stCondLst>
                                            <p:cond delay="499"/>
                                          </p:stCondLst>
                                        </p:cTn>
                                        <p:tgtEl>
                                          <p:spTgt spid="57"/>
                                        </p:tgtEl>
                                        <p:attrNameLst>
                                          <p:attrName>style.visibility</p:attrName>
                                        </p:attrNameLst>
                                      </p:cBhvr>
                                      <p:to>
                                        <p:strVal val="hidden"/>
                                      </p:to>
                                    </p:set>
                                  </p:childTnLst>
                                </p:cTn>
                              </p:par>
                            </p:childTnLst>
                          </p:cTn>
                        </p:par>
                        <p:par>
                          <p:cTn id="415" fill="hold">
                            <p:stCondLst>
                              <p:cond delay="1500"/>
                            </p:stCondLst>
                            <p:childTnLst>
                              <p:par>
                                <p:cTn id="416" presetID="10" presetClass="entr" presetSubtype="0" fill="hold" nodeType="afterEffect">
                                  <p:stCondLst>
                                    <p:cond delay="0"/>
                                  </p:stCondLst>
                                  <p:childTnLst>
                                    <p:set>
                                      <p:cBhvr>
                                        <p:cTn id="417" dur="1" fill="hold">
                                          <p:stCondLst>
                                            <p:cond delay="0"/>
                                          </p:stCondLst>
                                        </p:cTn>
                                        <p:tgtEl>
                                          <p:spTgt spid="6"/>
                                        </p:tgtEl>
                                        <p:attrNameLst>
                                          <p:attrName>style.visibility</p:attrName>
                                        </p:attrNameLst>
                                      </p:cBhvr>
                                      <p:to>
                                        <p:strVal val="visible"/>
                                      </p:to>
                                    </p:set>
                                    <p:animEffect transition="in" filter="fade">
                                      <p:cBhvr>
                                        <p:cTn id="418" dur="500"/>
                                        <p:tgtEl>
                                          <p:spTgt spid="6"/>
                                        </p:tgtEl>
                                      </p:cBhvr>
                                    </p:animEffect>
                                  </p:childTnLst>
                                </p:cTn>
                              </p:par>
                              <p:par>
                                <p:cTn id="419" presetID="10" presetClass="entr" presetSubtype="0" fill="hold" nodeType="withEffect">
                                  <p:stCondLst>
                                    <p:cond delay="0"/>
                                  </p:stCondLst>
                                  <p:childTnLst>
                                    <p:set>
                                      <p:cBhvr>
                                        <p:cTn id="420" dur="1" fill="hold">
                                          <p:stCondLst>
                                            <p:cond delay="0"/>
                                          </p:stCondLst>
                                        </p:cTn>
                                        <p:tgtEl>
                                          <p:spTgt spid="46"/>
                                        </p:tgtEl>
                                        <p:attrNameLst>
                                          <p:attrName>style.visibility</p:attrName>
                                        </p:attrNameLst>
                                      </p:cBhvr>
                                      <p:to>
                                        <p:strVal val="visible"/>
                                      </p:to>
                                    </p:set>
                                    <p:animEffect transition="in" filter="fade">
                                      <p:cBhvr>
                                        <p:cTn id="421" dur="500"/>
                                        <p:tgtEl>
                                          <p:spTgt spid="46"/>
                                        </p:tgtEl>
                                      </p:cBhvr>
                                    </p:animEffect>
                                  </p:childTnLst>
                                </p:cTn>
                              </p:par>
                              <p:par>
                                <p:cTn id="422" presetID="10" presetClass="entr" presetSubtype="0" fill="hold" nodeType="withEffect">
                                  <p:stCondLst>
                                    <p:cond delay="0"/>
                                  </p:stCondLst>
                                  <p:childTnLst>
                                    <p:set>
                                      <p:cBhvr>
                                        <p:cTn id="423" dur="1" fill="hold">
                                          <p:stCondLst>
                                            <p:cond delay="0"/>
                                          </p:stCondLst>
                                        </p:cTn>
                                        <p:tgtEl>
                                          <p:spTgt spid="45"/>
                                        </p:tgtEl>
                                        <p:attrNameLst>
                                          <p:attrName>style.visibility</p:attrName>
                                        </p:attrNameLst>
                                      </p:cBhvr>
                                      <p:to>
                                        <p:strVal val="visible"/>
                                      </p:to>
                                    </p:set>
                                    <p:animEffect transition="in" filter="fade">
                                      <p:cBhvr>
                                        <p:cTn id="424" dur="500"/>
                                        <p:tgtEl>
                                          <p:spTgt spid="45"/>
                                        </p:tgtEl>
                                      </p:cBhvr>
                                    </p:animEffect>
                                  </p:childTnLst>
                                </p:cTn>
                              </p:par>
                              <p:par>
                                <p:cTn id="425" presetID="10" presetClass="entr" presetSubtype="0" fill="hold" nodeType="withEffect">
                                  <p:stCondLst>
                                    <p:cond delay="0"/>
                                  </p:stCondLst>
                                  <p:childTnLst>
                                    <p:set>
                                      <p:cBhvr>
                                        <p:cTn id="426" dur="1" fill="hold">
                                          <p:stCondLst>
                                            <p:cond delay="0"/>
                                          </p:stCondLst>
                                        </p:cTn>
                                        <p:tgtEl>
                                          <p:spTgt spid="44"/>
                                        </p:tgtEl>
                                        <p:attrNameLst>
                                          <p:attrName>style.visibility</p:attrName>
                                        </p:attrNameLst>
                                      </p:cBhvr>
                                      <p:to>
                                        <p:strVal val="visible"/>
                                      </p:to>
                                    </p:set>
                                    <p:animEffect transition="in" filter="fade">
                                      <p:cBhvr>
                                        <p:cTn id="427" dur="500"/>
                                        <p:tgtEl>
                                          <p:spTgt spid="44"/>
                                        </p:tgtEl>
                                      </p:cBhvr>
                                    </p:animEffect>
                                  </p:childTnLst>
                                </p:cTn>
                              </p:par>
                              <p:par>
                                <p:cTn id="428" presetID="10" presetClass="entr" presetSubtype="0" fill="hold" nodeType="withEffect">
                                  <p:stCondLst>
                                    <p:cond delay="0"/>
                                  </p:stCondLst>
                                  <p:childTnLst>
                                    <p:set>
                                      <p:cBhvr>
                                        <p:cTn id="429" dur="1" fill="hold">
                                          <p:stCondLst>
                                            <p:cond delay="0"/>
                                          </p:stCondLst>
                                        </p:cTn>
                                        <p:tgtEl>
                                          <p:spTgt spid="47"/>
                                        </p:tgtEl>
                                        <p:attrNameLst>
                                          <p:attrName>style.visibility</p:attrName>
                                        </p:attrNameLst>
                                      </p:cBhvr>
                                      <p:to>
                                        <p:strVal val="visible"/>
                                      </p:to>
                                    </p:set>
                                    <p:animEffect transition="in" filter="fade">
                                      <p:cBhvr>
                                        <p:cTn id="430" dur="500"/>
                                        <p:tgtEl>
                                          <p:spTgt spid="47"/>
                                        </p:tgtEl>
                                      </p:cBhvr>
                                    </p:animEffect>
                                  </p:childTnLst>
                                </p:cTn>
                              </p:par>
                              <p:par>
                                <p:cTn id="431" presetID="10" presetClass="entr" presetSubtype="0" fill="hold" grpId="4" nodeType="withEffect">
                                  <p:stCondLst>
                                    <p:cond delay="0"/>
                                  </p:stCondLst>
                                  <p:childTnLst>
                                    <p:set>
                                      <p:cBhvr>
                                        <p:cTn id="432" dur="1" fill="hold">
                                          <p:stCondLst>
                                            <p:cond delay="0"/>
                                          </p:stCondLst>
                                        </p:cTn>
                                        <p:tgtEl>
                                          <p:spTgt spid="57"/>
                                        </p:tgtEl>
                                        <p:attrNameLst>
                                          <p:attrName>style.visibility</p:attrName>
                                        </p:attrNameLst>
                                      </p:cBhvr>
                                      <p:to>
                                        <p:strVal val="visible"/>
                                      </p:to>
                                    </p:set>
                                    <p:animEffect transition="in" filter="fade">
                                      <p:cBhvr>
                                        <p:cTn id="433" dur="500"/>
                                        <p:tgtEl>
                                          <p:spTgt spid="57"/>
                                        </p:tgtEl>
                                      </p:cBhvr>
                                    </p:animEffect>
                                  </p:childTnLst>
                                </p:cTn>
                              </p:par>
                            </p:childTnLst>
                          </p:cTn>
                        </p:par>
                        <p:par>
                          <p:cTn id="434" fill="hold">
                            <p:stCondLst>
                              <p:cond delay="2000"/>
                            </p:stCondLst>
                            <p:childTnLst>
                              <p:par>
                                <p:cTn id="435" presetID="10" presetClass="exit" presetSubtype="0" fill="hold" nodeType="afterEffect">
                                  <p:stCondLst>
                                    <p:cond delay="0"/>
                                  </p:stCondLst>
                                  <p:childTnLst>
                                    <p:animEffect transition="out" filter="fade">
                                      <p:cBhvr>
                                        <p:cTn id="436" dur="500"/>
                                        <p:tgtEl>
                                          <p:spTgt spid="6"/>
                                        </p:tgtEl>
                                      </p:cBhvr>
                                    </p:animEffect>
                                    <p:set>
                                      <p:cBhvr>
                                        <p:cTn id="437" dur="1" fill="hold">
                                          <p:stCondLst>
                                            <p:cond delay="499"/>
                                          </p:stCondLst>
                                        </p:cTn>
                                        <p:tgtEl>
                                          <p:spTgt spid="6"/>
                                        </p:tgtEl>
                                        <p:attrNameLst>
                                          <p:attrName>style.visibility</p:attrName>
                                        </p:attrNameLst>
                                      </p:cBhvr>
                                      <p:to>
                                        <p:strVal val="hidden"/>
                                      </p:to>
                                    </p:set>
                                  </p:childTnLst>
                                </p:cTn>
                              </p:par>
                              <p:par>
                                <p:cTn id="438" presetID="10" presetClass="exit" presetSubtype="0" fill="hold" nodeType="withEffect">
                                  <p:stCondLst>
                                    <p:cond delay="0"/>
                                  </p:stCondLst>
                                  <p:childTnLst>
                                    <p:animEffect transition="out" filter="fade">
                                      <p:cBhvr>
                                        <p:cTn id="439" dur="500"/>
                                        <p:tgtEl>
                                          <p:spTgt spid="46"/>
                                        </p:tgtEl>
                                      </p:cBhvr>
                                    </p:animEffect>
                                    <p:set>
                                      <p:cBhvr>
                                        <p:cTn id="440" dur="1" fill="hold">
                                          <p:stCondLst>
                                            <p:cond delay="499"/>
                                          </p:stCondLst>
                                        </p:cTn>
                                        <p:tgtEl>
                                          <p:spTgt spid="46"/>
                                        </p:tgtEl>
                                        <p:attrNameLst>
                                          <p:attrName>style.visibility</p:attrName>
                                        </p:attrNameLst>
                                      </p:cBhvr>
                                      <p:to>
                                        <p:strVal val="hidden"/>
                                      </p:to>
                                    </p:set>
                                  </p:childTnLst>
                                </p:cTn>
                              </p:par>
                              <p:par>
                                <p:cTn id="441" presetID="10" presetClass="exit" presetSubtype="0" fill="hold" nodeType="withEffect">
                                  <p:stCondLst>
                                    <p:cond delay="0"/>
                                  </p:stCondLst>
                                  <p:childTnLst>
                                    <p:animEffect transition="out" filter="fade">
                                      <p:cBhvr>
                                        <p:cTn id="442" dur="500"/>
                                        <p:tgtEl>
                                          <p:spTgt spid="45"/>
                                        </p:tgtEl>
                                      </p:cBhvr>
                                    </p:animEffect>
                                    <p:set>
                                      <p:cBhvr>
                                        <p:cTn id="443" dur="1" fill="hold">
                                          <p:stCondLst>
                                            <p:cond delay="499"/>
                                          </p:stCondLst>
                                        </p:cTn>
                                        <p:tgtEl>
                                          <p:spTgt spid="45"/>
                                        </p:tgtEl>
                                        <p:attrNameLst>
                                          <p:attrName>style.visibility</p:attrName>
                                        </p:attrNameLst>
                                      </p:cBhvr>
                                      <p:to>
                                        <p:strVal val="hidden"/>
                                      </p:to>
                                    </p:set>
                                  </p:childTnLst>
                                </p:cTn>
                              </p:par>
                              <p:par>
                                <p:cTn id="444" presetID="10" presetClass="exit" presetSubtype="0" fill="hold" nodeType="withEffect">
                                  <p:stCondLst>
                                    <p:cond delay="0"/>
                                  </p:stCondLst>
                                  <p:childTnLst>
                                    <p:animEffect transition="out" filter="fade">
                                      <p:cBhvr>
                                        <p:cTn id="445" dur="500"/>
                                        <p:tgtEl>
                                          <p:spTgt spid="44"/>
                                        </p:tgtEl>
                                      </p:cBhvr>
                                    </p:animEffect>
                                    <p:set>
                                      <p:cBhvr>
                                        <p:cTn id="446" dur="1" fill="hold">
                                          <p:stCondLst>
                                            <p:cond delay="499"/>
                                          </p:stCondLst>
                                        </p:cTn>
                                        <p:tgtEl>
                                          <p:spTgt spid="44"/>
                                        </p:tgtEl>
                                        <p:attrNameLst>
                                          <p:attrName>style.visibility</p:attrName>
                                        </p:attrNameLst>
                                      </p:cBhvr>
                                      <p:to>
                                        <p:strVal val="hidden"/>
                                      </p:to>
                                    </p:set>
                                  </p:childTnLst>
                                </p:cTn>
                              </p:par>
                              <p:par>
                                <p:cTn id="447" presetID="10" presetClass="exit" presetSubtype="0" fill="hold" nodeType="withEffect">
                                  <p:stCondLst>
                                    <p:cond delay="0"/>
                                  </p:stCondLst>
                                  <p:childTnLst>
                                    <p:animEffect transition="out" filter="fade">
                                      <p:cBhvr>
                                        <p:cTn id="448" dur="500"/>
                                        <p:tgtEl>
                                          <p:spTgt spid="47"/>
                                        </p:tgtEl>
                                      </p:cBhvr>
                                    </p:animEffect>
                                    <p:set>
                                      <p:cBhvr>
                                        <p:cTn id="449" dur="1" fill="hold">
                                          <p:stCondLst>
                                            <p:cond delay="499"/>
                                          </p:stCondLst>
                                        </p:cTn>
                                        <p:tgtEl>
                                          <p:spTgt spid="47"/>
                                        </p:tgtEl>
                                        <p:attrNameLst>
                                          <p:attrName>style.visibility</p:attrName>
                                        </p:attrNameLst>
                                      </p:cBhvr>
                                      <p:to>
                                        <p:strVal val="hidden"/>
                                      </p:to>
                                    </p:set>
                                  </p:childTnLst>
                                </p:cTn>
                              </p:par>
                              <p:par>
                                <p:cTn id="450" presetID="10" presetClass="exit" presetSubtype="0" fill="hold" grpId="5" nodeType="withEffect">
                                  <p:stCondLst>
                                    <p:cond delay="0"/>
                                  </p:stCondLst>
                                  <p:childTnLst>
                                    <p:animEffect transition="out" filter="fade">
                                      <p:cBhvr>
                                        <p:cTn id="451" dur="500"/>
                                        <p:tgtEl>
                                          <p:spTgt spid="57"/>
                                        </p:tgtEl>
                                      </p:cBhvr>
                                    </p:animEffect>
                                    <p:set>
                                      <p:cBhvr>
                                        <p:cTn id="452" dur="1" fill="hold">
                                          <p:stCondLst>
                                            <p:cond delay="499"/>
                                          </p:stCondLst>
                                        </p:cTn>
                                        <p:tgtEl>
                                          <p:spTgt spid="57"/>
                                        </p:tgtEl>
                                        <p:attrNameLst>
                                          <p:attrName>style.visibility</p:attrName>
                                        </p:attrNameLst>
                                      </p:cBhvr>
                                      <p:to>
                                        <p:strVal val="hidden"/>
                                      </p:to>
                                    </p:set>
                                  </p:childTnLst>
                                </p:cTn>
                              </p:par>
                            </p:childTnLst>
                          </p:cTn>
                        </p:par>
                        <p:par>
                          <p:cTn id="453" fill="hold">
                            <p:stCondLst>
                              <p:cond delay="2500"/>
                            </p:stCondLst>
                            <p:childTnLst>
                              <p:par>
                                <p:cTn id="454" presetID="10" presetClass="entr" presetSubtype="0" fill="hold" nodeType="afterEffect">
                                  <p:stCondLst>
                                    <p:cond delay="0"/>
                                  </p:stCondLst>
                                  <p:childTnLst>
                                    <p:set>
                                      <p:cBhvr>
                                        <p:cTn id="455" dur="1" fill="hold">
                                          <p:stCondLst>
                                            <p:cond delay="0"/>
                                          </p:stCondLst>
                                        </p:cTn>
                                        <p:tgtEl>
                                          <p:spTgt spid="6"/>
                                        </p:tgtEl>
                                        <p:attrNameLst>
                                          <p:attrName>style.visibility</p:attrName>
                                        </p:attrNameLst>
                                      </p:cBhvr>
                                      <p:to>
                                        <p:strVal val="visible"/>
                                      </p:to>
                                    </p:set>
                                    <p:animEffect transition="in" filter="fade">
                                      <p:cBhvr>
                                        <p:cTn id="456" dur="500"/>
                                        <p:tgtEl>
                                          <p:spTgt spid="6"/>
                                        </p:tgtEl>
                                      </p:cBhvr>
                                    </p:animEffect>
                                  </p:childTnLst>
                                </p:cTn>
                              </p:par>
                              <p:par>
                                <p:cTn id="457" presetID="10" presetClass="entr" presetSubtype="0" fill="hold" nodeType="withEffect">
                                  <p:stCondLst>
                                    <p:cond delay="0"/>
                                  </p:stCondLst>
                                  <p:childTnLst>
                                    <p:set>
                                      <p:cBhvr>
                                        <p:cTn id="458" dur="1" fill="hold">
                                          <p:stCondLst>
                                            <p:cond delay="0"/>
                                          </p:stCondLst>
                                        </p:cTn>
                                        <p:tgtEl>
                                          <p:spTgt spid="46"/>
                                        </p:tgtEl>
                                        <p:attrNameLst>
                                          <p:attrName>style.visibility</p:attrName>
                                        </p:attrNameLst>
                                      </p:cBhvr>
                                      <p:to>
                                        <p:strVal val="visible"/>
                                      </p:to>
                                    </p:set>
                                    <p:animEffect transition="in" filter="fade">
                                      <p:cBhvr>
                                        <p:cTn id="459" dur="500"/>
                                        <p:tgtEl>
                                          <p:spTgt spid="46"/>
                                        </p:tgtEl>
                                      </p:cBhvr>
                                    </p:animEffect>
                                  </p:childTnLst>
                                </p:cTn>
                              </p:par>
                              <p:par>
                                <p:cTn id="460" presetID="10" presetClass="entr" presetSubtype="0" fill="hold" nodeType="withEffect">
                                  <p:stCondLst>
                                    <p:cond delay="0"/>
                                  </p:stCondLst>
                                  <p:childTnLst>
                                    <p:set>
                                      <p:cBhvr>
                                        <p:cTn id="461" dur="1" fill="hold">
                                          <p:stCondLst>
                                            <p:cond delay="0"/>
                                          </p:stCondLst>
                                        </p:cTn>
                                        <p:tgtEl>
                                          <p:spTgt spid="45"/>
                                        </p:tgtEl>
                                        <p:attrNameLst>
                                          <p:attrName>style.visibility</p:attrName>
                                        </p:attrNameLst>
                                      </p:cBhvr>
                                      <p:to>
                                        <p:strVal val="visible"/>
                                      </p:to>
                                    </p:set>
                                    <p:animEffect transition="in" filter="fade">
                                      <p:cBhvr>
                                        <p:cTn id="462" dur="500"/>
                                        <p:tgtEl>
                                          <p:spTgt spid="45"/>
                                        </p:tgtEl>
                                      </p:cBhvr>
                                    </p:animEffect>
                                  </p:childTnLst>
                                </p:cTn>
                              </p:par>
                              <p:par>
                                <p:cTn id="463" presetID="10" presetClass="entr" presetSubtype="0" fill="hold" nodeType="withEffect">
                                  <p:stCondLst>
                                    <p:cond delay="0"/>
                                  </p:stCondLst>
                                  <p:childTnLst>
                                    <p:set>
                                      <p:cBhvr>
                                        <p:cTn id="464" dur="1" fill="hold">
                                          <p:stCondLst>
                                            <p:cond delay="0"/>
                                          </p:stCondLst>
                                        </p:cTn>
                                        <p:tgtEl>
                                          <p:spTgt spid="44"/>
                                        </p:tgtEl>
                                        <p:attrNameLst>
                                          <p:attrName>style.visibility</p:attrName>
                                        </p:attrNameLst>
                                      </p:cBhvr>
                                      <p:to>
                                        <p:strVal val="visible"/>
                                      </p:to>
                                    </p:set>
                                    <p:animEffect transition="in" filter="fade">
                                      <p:cBhvr>
                                        <p:cTn id="465" dur="500"/>
                                        <p:tgtEl>
                                          <p:spTgt spid="44"/>
                                        </p:tgtEl>
                                      </p:cBhvr>
                                    </p:animEffect>
                                  </p:childTnLst>
                                </p:cTn>
                              </p:par>
                              <p:par>
                                <p:cTn id="466" presetID="10" presetClass="entr" presetSubtype="0" fill="hold" nodeType="withEffect">
                                  <p:stCondLst>
                                    <p:cond delay="0"/>
                                  </p:stCondLst>
                                  <p:childTnLst>
                                    <p:set>
                                      <p:cBhvr>
                                        <p:cTn id="467" dur="1" fill="hold">
                                          <p:stCondLst>
                                            <p:cond delay="0"/>
                                          </p:stCondLst>
                                        </p:cTn>
                                        <p:tgtEl>
                                          <p:spTgt spid="47"/>
                                        </p:tgtEl>
                                        <p:attrNameLst>
                                          <p:attrName>style.visibility</p:attrName>
                                        </p:attrNameLst>
                                      </p:cBhvr>
                                      <p:to>
                                        <p:strVal val="visible"/>
                                      </p:to>
                                    </p:set>
                                    <p:animEffect transition="in" filter="fade">
                                      <p:cBhvr>
                                        <p:cTn id="468" dur="500"/>
                                        <p:tgtEl>
                                          <p:spTgt spid="47"/>
                                        </p:tgtEl>
                                      </p:cBhvr>
                                    </p:animEffect>
                                  </p:childTnLst>
                                </p:cTn>
                              </p:par>
                              <p:par>
                                <p:cTn id="469" presetID="10" presetClass="entr" presetSubtype="0" fill="hold" grpId="6" nodeType="withEffect">
                                  <p:stCondLst>
                                    <p:cond delay="0"/>
                                  </p:stCondLst>
                                  <p:childTnLst>
                                    <p:set>
                                      <p:cBhvr>
                                        <p:cTn id="470" dur="1" fill="hold">
                                          <p:stCondLst>
                                            <p:cond delay="0"/>
                                          </p:stCondLst>
                                        </p:cTn>
                                        <p:tgtEl>
                                          <p:spTgt spid="57"/>
                                        </p:tgtEl>
                                        <p:attrNameLst>
                                          <p:attrName>style.visibility</p:attrName>
                                        </p:attrNameLst>
                                      </p:cBhvr>
                                      <p:to>
                                        <p:strVal val="visible"/>
                                      </p:to>
                                    </p:set>
                                    <p:animEffect transition="in" filter="fade">
                                      <p:cBhvr>
                                        <p:cTn id="471" dur="500"/>
                                        <p:tgtEl>
                                          <p:spTgt spid="57"/>
                                        </p:tgtEl>
                                      </p:cBhvr>
                                    </p:animEffect>
                                  </p:childTnLst>
                                </p:cTn>
                              </p:par>
                            </p:childTnLst>
                          </p:cTn>
                        </p:par>
                      </p:childTnLst>
                    </p:cTn>
                  </p:par>
                  <p:par>
                    <p:cTn id="472" fill="hold">
                      <p:stCondLst>
                        <p:cond delay="indefinite"/>
                      </p:stCondLst>
                      <p:childTnLst>
                        <p:par>
                          <p:cTn id="473" fill="hold">
                            <p:stCondLst>
                              <p:cond delay="0"/>
                            </p:stCondLst>
                            <p:childTnLst>
                              <p:par>
                                <p:cTn id="474" presetID="35" presetClass="path" presetSubtype="0" accel="50000" decel="50000" fill="hold" nodeType="clickEffect">
                                  <p:stCondLst>
                                    <p:cond delay="0"/>
                                  </p:stCondLst>
                                  <p:childTnLst>
                                    <p:animMotion origin="layout" path="M -0.20872 5.55112E-17 L -0.28945 -0.00231 " pathEditMode="relative" rAng="0" ptsTypes="AA">
                                      <p:cBhvr>
                                        <p:cTn id="475" dur="1000" fill="hold"/>
                                        <p:tgtEl>
                                          <p:spTgt spid="6"/>
                                        </p:tgtEl>
                                        <p:attrNameLst>
                                          <p:attrName>ppt_x</p:attrName>
                                          <p:attrName>ppt_y</p:attrName>
                                        </p:attrNameLst>
                                      </p:cBhvr>
                                      <p:rCtr x="-4036" y="-116"/>
                                    </p:animMotion>
                                  </p:childTnLst>
                                </p:cTn>
                              </p:par>
                              <p:par>
                                <p:cTn id="476" presetID="35" presetClass="path" presetSubtype="0" accel="50000" decel="50000" fill="hold" nodeType="withEffect">
                                  <p:stCondLst>
                                    <p:cond delay="0"/>
                                  </p:stCondLst>
                                  <p:childTnLst>
                                    <p:animMotion origin="layout" path="M -0.26289 -0.19375 L -0.38477 -0.18773 " pathEditMode="relative" rAng="0" ptsTypes="AA">
                                      <p:cBhvr>
                                        <p:cTn id="477" dur="1000" fill="hold"/>
                                        <p:tgtEl>
                                          <p:spTgt spid="46"/>
                                        </p:tgtEl>
                                        <p:attrNameLst>
                                          <p:attrName>ppt_x</p:attrName>
                                          <p:attrName>ppt_y</p:attrName>
                                        </p:attrNameLst>
                                      </p:cBhvr>
                                      <p:rCtr x="-6094" y="301"/>
                                    </p:animMotion>
                                  </p:childTnLst>
                                </p:cTn>
                              </p:par>
                              <p:par>
                                <p:cTn id="478" presetID="63" presetClass="path" presetSubtype="0" accel="50000" decel="50000" fill="hold" nodeType="withEffect">
                                  <p:stCondLst>
                                    <p:cond delay="0"/>
                                  </p:stCondLst>
                                  <p:childTnLst>
                                    <p:animMotion origin="layout" path="M 0.07882 0.00138 L 0.16944 4.81481E-6 " pathEditMode="relative" rAng="0" ptsTypes="AA">
                                      <p:cBhvr>
                                        <p:cTn id="479" dur="1000" fill="hold"/>
                                        <p:tgtEl>
                                          <p:spTgt spid="44"/>
                                        </p:tgtEl>
                                        <p:attrNameLst>
                                          <p:attrName>ppt_x</p:attrName>
                                          <p:attrName>ppt_y</p:attrName>
                                        </p:attrNameLst>
                                      </p:cBhvr>
                                      <p:rCtr x="4531" y="-69"/>
                                    </p:animMotion>
                                  </p:childTnLst>
                                </p:cTn>
                              </p:par>
                              <p:par>
                                <p:cTn id="480" presetID="63" presetClass="path" presetSubtype="0" accel="50000" decel="50000" fill="hold" nodeType="withEffect">
                                  <p:stCondLst>
                                    <p:cond delay="0"/>
                                  </p:stCondLst>
                                  <p:childTnLst>
                                    <p:animMotion origin="layout" path="M 0.05122 0.00138 L 0.15365 0.00138 " pathEditMode="relative" rAng="0" ptsTypes="AA">
                                      <p:cBhvr>
                                        <p:cTn id="481" dur="1000" fill="hold"/>
                                        <p:tgtEl>
                                          <p:spTgt spid="45"/>
                                        </p:tgtEl>
                                        <p:attrNameLst>
                                          <p:attrName>ppt_x</p:attrName>
                                          <p:attrName>ppt_y</p:attrName>
                                        </p:attrNameLst>
                                      </p:cBhvr>
                                      <p:rCtr x="5122" y="0"/>
                                    </p:animMotion>
                                  </p:childTnLst>
                                </p:cTn>
                              </p:par>
                              <p:par>
                                <p:cTn id="482" presetID="63" presetClass="path" presetSubtype="0" accel="50000" decel="50000" fill="hold" nodeType="withEffect">
                                  <p:stCondLst>
                                    <p:cond delay="0"/>
                                  </p:stCondLst>
                                  <p:childTnLst>
                                    <p:animMotion origin="layout" path="M 0.02761 -0.17732 L 0.09046 -0.1787 " pathEditMode="relative" rAng="0" ptsTypes="AA">
                                      <p:cBhvr>
                                        <p:cTn id="483" dur="1000" fill="hold"/>
                                        <p:tgtEl>
                                          <p:spTgt spid="47"/>
                                        </p:tgtEl>
                                        <p:attrNameLst>
                                          <p:attrName>ppt_x</p:attrName>
                                          <p:attrName>ppt_y</p:attrName>
                                        </p:attrNameLst>
                                      </p:cBhvr>
                                      <p:rCtr x="3142" y="-69"/>
                                    </p:animMotion>
                                  </p:childTnLst>
                                </p:cTn>
                              </p:par>
                            </p:childTnLst>
                          </p:cTn>
                        </p:par>
                      </p:childTnLst>
                    </p:cTn>
                  </p:par>
                  <p:par>
                    <p:cTn id="484" fill="hold">
                      <p:stCondLst>
                        <p:cond delay="indefinite"/>
                      </p:stCondLst>
                      <p:childTnLst>
                        <p:par>
                          <p:cTn id="485" fill="hold">
                            <p:stCondLst>
                              <p:cond delay="0"/>
                            </p:stCondLst>
                            <p:childTnLst>
                              <p:par>
                                <p:cTn id="486" presetID="10" presetClass="exit" presetSubtype="0" fill="hold" nodeType="clickEffect">
                                  <p:stCondLst>
                                    <p:cond delay="0"/>
                                  </p:stCondLst>
                                  <p:childTnLst>
                                    <p:animEffect transition="out" filter="fade">
                                      <p:cBhvr>
                                        <p:cTn id="487" dur="500"/>
                                        <p:tgtEl>
                                          <p:spTgt spid="6"/>
                                        </p:tgtEl>
                                      </p:cBhvr>
                                    </p:animEffect>
                                    <p:set>
                                      <p:cBhvr>
                                        <p:cTn id="488" dur="1" fill="hold">
                                          <p:stCondLst>
                                            <p:cond delay="499"/>
                                          </p:stCondLst>
                                        </p:cTn>
                                        <p:tgtEl>
                                          <p:spTgt spid="6"/>
                                        </p:tgtEl>
                                        <p:attrNameLst>
                                          <p:attrName>style.visibility</p:attrName>
                                        </p:attrNameLst>
                                      </p:cBhvr>
                                      <p:to>
                                        <p:strVal val="hidden"/>
                                      </p:to>
                                    </p:set>
                                  </p:childTnLst>
                                </p:cTn>
                              </p:par>
                              <p:par>
                                <p:cTn id="489" presetID="10" presetClass="exit" presetSubtype="0" fill="hold" nodeType="withEffect">
                                  <p:stCondLst>
                                    <p:cond delay="0"/>
                                  </p:stCondLst>
                                  <p:childTnLst>
                                    <p:animEffect transition="out" filter="fade">
                                      <p:cBhvr>
                                        <p:cTn id="490" dur="500"/>
                                        <p:tgtEl>
                                          <p:spTgt spid="46"/>
                                        </p:tgtEl>
                                      </p:cBhvr>
                                    </p:animEffect>
                                    <p:set>
                                      <p:cBhvr>
                                        <p:cTn id="491" dur="1" fill="hold">
                                          <p:stCondLst>
                                            <p:cond delay="499"/>
                                          </p:stCondLst>
                                        </p:cTn>
                                        <p:tgtEl>
                                          <p:spTgt spid="46"/>
                                        </p:tgtEl>
                                        <p:attrNameLst>
                                          <p:attrName>style.visibility</p:attrName>
                                        </p:attrNameLst>
                                      </p:cBhvr>
                                      <p:to>
                                        <p:strVal val="hidden"/>
                                      </p:to>
                                    </p:set>
                                  </p:childTnLst>
                                </p:cTn>
                              </p:par>
                              <p:par>
                                <p:cTn id="492" presetID="10" presetClass="exit" presetSubtype="0" fill="hold" grpId="1" nodeType="withEffect">
                                  <p:stCondLst>
                                    <p:cond delay="0"/>
                                  </p:stCondLst>
                                  <p:childTnLst>
                                    <p:animEffect transition="out" filter="fade">
                                      <p:cBhvr>
                                        <p:cTn id="493" dur="500"/>
                                        <p:tgtEl>
                                          <p:spTgt spid="58"/>
                                        </p:tgtEl>
                                      </p:cBhvr>
                                    </p:animEffect>
                                    <p:set>
                                      <p:cBhvr>
                                        <p:cTn id="494" dur="1" fill="hold">
                                          <p:stCondLst>
                                            <p:cond delay="499"/>
                                          </p:stCondLst>
                                        </p:cTn>
                                        <p:tgtEl>
                                          <p:spTgt spid="58"/>
                                        </p:tgtEl>
                                        <p:attrNameLst>
                                          <p:attrName>style.visibility</p:attrName>
                                        </p:attrNameLst>
                                      </p:cBhvr>
                                      <p:to>
                                        <p:strVal val="hidden"/>
                                      </p:to>
                                    </p:set>
                                  </p:childTnLst>
                                </p:cTn>
                              </p:par>
                            </p:childTnLst>
                          </p:cTn>
                        </p:par>
                        <p:par>
                          <p:cTn id="495" fill="hold">
                            <p:stCondLst>
                              <p:cond delay="500"/>
                            </p:stCondLst>
                            <p:childTnLst>
                              <p:par>
                                <p:cTn id="496" presetID="10" presetClass="entr" presetSubtype="0" fill="hold" nodeType="afterEffect">
                                  <p:stCondLst>
                                    <p:cond delay="0"/>
                                  </p:stCondLst>
                                  <p:childTnLst>
                                    <p:set>
                                      <p:cBhvr>
                                        <p:cTn id="497" dur="1" fill="hold">
                                          <p:stCondLst>
                                            <p:cond delay="0"/>
                                          </p:stCondLst>
                                        </p:cTn>
                                        <p:tgtEl>
                                          <p:spTgt spid="6"/>
                                        </p:tgtEl>
                                        <p:attrNameLst>
                                          <p:attrName>style.visibility</p:attrName>
                                        </p:attrNameLst>
                                      </p:cBhvr>
                                      <p:to>
                                        <p:strVal val="visible"/>
                                      </p:to>
                                    </p:set>
                                    <p:animEffect transition="in" filter="fade">
                                      <p:cBhvr>
                                        <p:cTn id="498" dur="500"/>
                                        <p:tgtEl>
                                          <p:spTgt spid="6"/>
                                        </p:tgtEl>
                                      </p:cBhvr>
                                    </p:animEffect>
                                  </p:childTnLst>
                                </p:cTn>
                              </p:par>
                              <p:par>
                                <p:cTn id="499" presetID="10" presetClass="entr" presetSubtype="0" fill="hold" nodeType="withEffect">
                                  <p:stCondLst>
                                    <p:cond delay="0"/>
                                  </p:stCondLst>
                                  <p:childTnLst>
                                    <p:set>
                                      <p:cBhvr>
                                        <p:cTn id="500" dur="1" fill="hold">
                                          <p:stCondLst>
                                            <p:cond delay="0"/>
                                          </p:stCondLst>
                                        </p:cTn>
                                        <p:tgtEl>
                                          <p:spTgt spid="46"/>
                                        </p:tgtEl>
                                        <p:attrNameLst>
                                          <p:attrName>style.visibility</p:attrName>
                                        </p:attrNameLst>
                                      </p:cBhvr>
                                      <p:to>
                                        <p:strVal val="visible"/>
                                      </p:to>
                                    </p:set>
                                    <p:animEffect transition="in" filter="fade">
                                      <p:cBhvr>
                                        <p:cTn id="501" dur="500"/>
                                        <p:tgtEl>
                                          <p:spTgt spid="46"/>
                                        </p:tgtEl>
                                      </p:cBhvr>
                                    </p:animEffect>
                                  </p:childTnLst>
                                </p:cTn>
                              </p:par>
                              <p:par>
                                <p:cTn id="502" presetID="10" presetClass="entr" presetSubtype="0" fill="hold" grpId="2" nodeType="withEffect">
                                  <p:stCondLst>
                                    <p:cond delay="0"/>
                                  </p:stCondLst>
                                  <p:childTnLst>
                                    <p:set>
                                      <p:cBhvr>
                                        <p:cTn id="503" dur="1" fill="hold">
                                          <p:stCondLst>
                                            <p:cond delay="0"/>
                                          </p:stCondLst>
                                        </p:cTn>
                                        <p:tgtEl>
                                          <p:spTgt spid="58"/>
                                        </p:tgtEl>
                                        <p:attrNameLst>
                                          <p:attrName>style.visibility</p:attrName>
                                        </p:attrNameLst>
                                      </p:cBhvr>
                                      <p:to>
                                        <p:strVal val="visible"/>
                                      </p:to>
                                    </p:set>
                                    <p:animEffect transition="in" filter="fade">
                                      <p:cBhvr>
                                        <p:cTn id="504" dur="500"/>
                                        <p:tgtEl>
                                          <p:spTgt spid="58"/>
                                        </p:tgtEl>
                                      </p:cBhvr>
                                    </p:animEffect>
                                  </p:childTnLst>
                                </p:cTn>
                              </p:par>
                            </p:childTnLst>
                          </p:cTn>
                        </p:par>
                        <p:par>
                          <p:cTn id="505" fill="hold">
                            <p:stCondLst>
                              <p:cond delay="1000"/>
                            </p:stCondLst>
                            <p:childTnLst>
                              <p:par>
                                <p:cTn id="506" presetID="10" presetClass="exit" presetSubtype="0" fill="hold" nodeType="afterEffect">
                                  <p:stCondLst>
                                    <p:cond delay="0"/>
                                  </p:stCondLst>
                                  <p:childTnLst>
                                    <p:animEffect transition="out" filter="fade">
                                      <p:cBhvr>
                                        <p:cTn id="507" dur="500"/>
                                        <p:tgtEl>
                                          <p:spTgt spid="6"/>
                                        </p:tgtEl>
                                      </p:cBhvr>
                                    </p:animEffect>
                                    <p:set>
                                      <p:cBhvr>
                                        <p:cTn id="508" dur="1" fill="hold">
                                          <p:stCondLst>
                                            <p:cond delay="499"/>
                                          </p:stCondLst>
                                        </p:cTn>
                                        <p:tgtEl>
                                          <p:spTgt spid="6"/>
                                        </p:tgtEl>
                                        <p:attrNameLst>
                                          <p:attrName>style.visibility</p:attrName>
                                        </p:attrNameLst>
                                      </p:cBhvr>
                                      <p:to>
                                        <p:strVal val="hidden"/>
                                      </p:to>
                                    </p:set>
                                  </p:childTnLst>
                                </p:cTn>
                              </p:par>
                              <p:par>
                                <p:cTn id="509" presetID="10" presetClass="exit" presetSubtype="0" fill="hold" nodeType="withEffect">
                                  <p:stCondLst>
                                    <p:cond delay="0"/>
                                  </p:stCondLst>
                                  <p:childTnLst>
                                    <p:animEffect transition="out" filter="fade">
                                      <p:cBhvr>
                                        <p:cTn id="510" dur="500"/>
                                        <p:tgtEl>
                                          <p:spTgt spid="46"/>
                                        </p:tgtEl>
                                      </p:cBhvr>
                                    </p:animEffect>
                                    <p:set>
                                      <p:cBhvr>
                                        <p:cTn id="511" dur="1" fill="hold">
                                          <p:stCondLst>
                                            <p:cond delay="499"/>
                                          </p:stCondLst>
                                        </p:cTn>
                                        <p:tgtEl>
                                          <p:spTgt spid="46"/>
                                        </p:tgtEl>
                                        <p:attrNameLst>
                                          <p:attrName>style.visibility</p:attrName>
                                        </p:attrNameLst>
                                      </p:cBhvr>
                                      <p:to>
                                        <p:strVal val="hidden"/>
                                      </p:to>
                                    </p:set>
                                  </p:childTnLst>
                                </p:cTn>
                              </p:par>
                              <p:par>
                                <p:cTn id="512" presetID="10" presetClass="exit" presetSubtype="0" fill="hold" grpId="3" nodeType="withEffect">
                                  <p:stCondLst>
                                    <p:cond delay="0"/>
                                  </p:stCondLst>
                                  <p:childTnLst>
                                    <p:animEffect transition="out" filter="fade">
                                      <p:cBhvr>
                                        <p:cTn id="513" dur="500"/>
                                        <p:tgtEl>
                                          <p:spTgt spid="58"/>
                                        </p:tgtEl>
                                      </p:cBhvr>
                                    </p:animEffect>
                                    <p:set>
                                      <p:cBhvr>
                                        <p:cTn id="514" dur="1" fill="hold">
                                          <p:stCondLst>
                                            <p:cond delay="499"/>
                                          </p:stCondLst>
                                        </p:cTn>
                                        <p:tgtEl>
                                          <p:spTgt spid="58"/>
                                        </p:tgtEl>
                                        <p:attrNameLst>
                                          <p:attrName>style.visibility</p:attrName>
                                        </p:attrNameLst>
                                      </p:cBhvr>
                                      <p:to>
                                        <p:strVal val="hidden"/>
                                      </p:to>
                                    </p:set>
                                  </p:childTnLst>
                                </p:cTn>
                              </p:par>
                            </p:childTnLst>
                          </p:cTn>
                        </p:par>
                        <p:par>
                          <p:cTn id="515" fill="hold">
                            <p:stCondLst>
                              <p:cond delay="1500"/>
                            </p:stCondLst>
                            <p:childTnLst>
                              <p:par>
                                <p:cTn id="516" presetID="10" presetClass="entr" presetSubtype="0" fill="hold" nodeType="afterEffect">
                                  <p:stCondLst>
                                    <p:cond delay="0"/>
                                  </p:stCondLst>
                                  <p:childTnLst>
                                    <p:set>
                                      <p:cBhvr>
                                        <p:cTn id="517" dur="1" fill="hold">
                                          <p:stCondLst>
                                            <p:cond delay="0"/>
                                          </p:stCondLst>
                                        </p:cTn>
                                        <p:tgtEl>
                                          <p:spTgt spid="6"/>
                                        </p:tgtEl>
                                        <p:attrNameLst>
                                          <p:attrName>style.visibility</p:attrName>
                                        </p:attrNameLst>
                                      </p:cBhvr>
                                      <p:to>
                                        <p:strVal val="visible"/>
                                      </p:to>
                                    </p:set>
                                    <p:animEffect transition="in" filter="fade">
                                      <p:cBhvr>
                                        <p:cTn id="518" dur="500"/>
                                        <p:tgtEl>
                                          <p:spTgt spid="6"/>
                                        </p:tgtEl>
                                      </p:cBhvr>
                                    </p:animEffect>
                                  </p:childTnLst>
                                </p:cTn>
                              </p:par>
                              <p:par>
                                <p:cTn id="519" presetID="10" presetClass="entr" presetSubtype="0" fill="hold" nodeType="withEffect">
                                  <p:stCondLst>
                                    <p:cond delay="0"/>
                                  </p:stCondLst>
                                  <p:childTnLst>
                                    <p:set>
                                      <p:cBhvr>
                                        <p:cTn id="520" dur="1" fill="hold">
                                          <p:stCondLst>
                                            <p:cond delay="0"/>
                                          </p:stCondLst>
                                        </p:cTn>
                                        <p:tgtEl>
                                          <p:spTgt spid="46"/>
                                        </p:tgtEl>
                                        <p:attrNameLst>
                                          <p:attrName>style.visibility</p:attrName>
                                        </p:attrNameLst>
                                      </p:cBhvr>
                                      <p:to>
                                        <p:strVal val="visible"/>
                                      </p:to>
                                    </p:set>
                                    <p:animEffect transition="in" filter="fade">
                                      <p:cBhvr>
                                        <p:cTn id="521" dur="500"/>
                                        <p:tgtEl>
                                          <p:spTgt spid="46"/>
                                        </p:tgtEl>
                                      </p:cBhvr>
                                    </p:animEffect>
                                  </p:childTnLst>
                                </p:cTn>
                              </p:par>
                              <p:par>
                                <p:cTn id="522" presetID="10" presetClass="entr" presetSubtype="0" fill="hold" grpId="4" nodeType="withEffect">
                                  <p:stCondLst>
                                    <p:cond delay="0"/>
                                  </p:stCondLst>
                                  <p:childTnLst>
                                    <p:set>
                                      <p:cBhvr>
                                        <p:cTn id="523" dur="1" fill="hold">
                                          <p:stCondLst>
                                            <p:cond delay="0"/>
                                          </p:stCondLst>
                                        </p:cTn>
                                        <p:tgtEl>
                                          <p:spTgt spid="58"/>
                                        </p:tgtEl>
                                        <p:attrNameLst>
                                          <p:attrName>style.visibility</p:attrName>
                                        </p:attrNameLst>
                                      </p:cBhvr>
                                      <p:to>
                                        <p:strVal val="visible"/>
                                      </p:to>
                                    </p:set>
                                    <p:animEffect transition="in" filter="fade">
                                      <p:cBhvr>
                                        <p:cTn id="524" dur="500"/>
                                        <p:tgtEl>
                                          <p:spTgt spid="58"/>
                                        </p:tgtEl>
                                      </p:cBhvr>
                                    </p:animEffect>
                                  </p:childTnLst>
                                </p:cTn>
                              </p:par>
                            </p:childTnLst>
                          </p:cTn>
                        </p:par>
                        <p:par>
                          <p:cTn id="525" fill="hold">
                            <p:stCondLst>
                              <p:cond delay="2000"/>
                            </p:stCondLst>
                            <p:childTnLst>
                              <p:par>
                                <p:cTn id="526" presetID="10" presetClass="exit" presetSubtype="0" fill="hold" nodeType="afterEffect">
                                  <p:stCondLst>
                                    <p:cond delay="0"/>
                                  </p:stCondLst>
                                  <p:childTnLst>
                                    <p:animEffect transition="out" filter="fade">
                                      <p:cBhvr>
                                        <p:cTn id="527" dur="500"/>
                                        <p:tgtEl>
                                          <p:spTgt spid="6"/>
                                        </p:tgtEl>
                                      </p:cBhvr>
                                    </p:animEffect>
                                    <p:set>
                                      <p:cBhvr>
                                        <p:cTn id="528" dur="1" fill="hold">
                                          <p:stCondLst>
                                            <p:cond delay="499"/>
                                          </p:stCondLst>
                                        </p:cTn>
                                        <p:tgtEl>
                                          <p:spTgt spid="6"/>
                                        </p:tgtEl>
                                        <p:attrNameLst>
                                          <p:attrName>style.visibility</p:attrName>
                                        </p:attrNameLst>
                                      </p:cBhvr>
                                      <p:to>
                                        <p:strVal val="hidden"/>
                                      </p:to>
                                    </p:set>
                                  </p:childTnLst>
                                </p:cTn>
                              </p:par>
                              <p:par>
                                <p:cTn id="529" presetID="10" presetClass="exit" presetSubtype="0" fill="hold" nodeType="withEffect">
                                  <p:stCondLst>
                                    <p:cond delay="0"/>
                                  </p:stCondLst>
                                  <p:childTnLst>
                                    <p:animEffect transition="out" filter="fade">
                                      <p:cBhvr>
                                        <p:cTn id="530" dur="500"/>
                                        <p:tgtEl>
                                          <p:spTgt spid="46"/>
                                        </p:tgtEl>
                                      </p:cBhvr>
                                    </p:animEffect>
                                    <p:set>
                                      <p:cBhvr>
                                        <p:cTn id="531" dur="1" fill="hold">
                                          <p:stCondLst>
                                            <p:cond delay="499"/>
                                          </p:stCondLst>
                                        </p:cTn>
                                        <p:tgtEl>
                                          <p:spTgt spid="46"/>
                                        </p:tgtEl>
                                        <p:attrNameLst>
                                          <p:attrName>style.visibility</p:attrName>
                                        </p:attrNameLst>
                                      </p:cBhvr>
                                      <p:to>
                                        <p:strVal val="hidden"/>
                                      </p:to>
                                    </p:set>
                                  </p:childTnLst>
                                </p:cTn>
                              </p:par>
                              <p:par>
                                <p:cTn id="532" presetID="10" presetClass="exit" presetSubtype="0" fill="hold" grpId="5" nodeType="withEffect">
                                  <p:stCondLst>
                                    <p:cond delay="0"/>
                                  </p:stCondLst>
                                  <p:childTnLst>
                                    <p:animEffect transition="out" filter="fade">
                                      <p:cBhvr>
                                        <p:cTn id="533" dur="500"/>
                                        <p:tgtEl>
                                          <p:spTgt spid="58"/>
                                        </p:tgtEl>
                                      </p:cBhvr>
                                    </p:animEffect>
                                    <p:set>
                                      <p:cBhvr>
                                        <p:cTn id="534" dur="1" fill="hold">
                                          <p:stCondLst>
                                            <p:cond delay="499"/>
                                          </p:stCondLst>
                                        </p:cTn>
                                        <p:tgtEl>
                                          <p:spTgt spid="58"/>
                                        </p:tgtEl>
                                        <p:attrNameLst>
                                          <p:attrName>style.visibility</p:attrName>
                                        </p:attrNameLst>
                                      </p:cBhvr>
                                      <p:to>
                                        <p:strVal val="hidden"/>
                                      </p:to>
                                    </p:set>
                                  </p:childTnLst>
                                </p:cTn>
                              </p:par>
                            </p:childTnLst>
                          </p:cTn>
                        </p:par>
                        <p:par>
                          <p:cTn id="535" fill="hold">
                            <p:stCondLst>
                              <p:cond delay="2500"/>
                            </p:stCondLst>
                            <p:childTnLst>
                              <p:par>
                                <p:cTn id="536" presetID="10" presetClass="entr" presetSubtype="0" fill="hold" nodeType="afterEffect">
                                  <p:stCondLst>
                                    <p:cond delay="0"/>
                                  </p:stCondLst>
                                  <p:childTnLst>
                                    <p:set>
                                      <p:cBhvr>
                                        <p:cTn id="537" dur="1" fill="hold">
                                          <p:stCondLst>
                                            <p:cond delay="0"/>
                                          </p:stCondLst>
                                        </p:cTn>
                                        <p:tgtEl>
                                          <p:spTgt spid="6"/>
                                        </p:tgtEl>
                                        <p:attrNameLst>
                                          <p:attrName>style.visibility</p:attrName>
                                        </p:attrNameLst>
                                      </p:cBhvr>
                                      <p:to>
                                        <p:strVal val="visible"/>
                                      </p:to>
                                    </p:set>
                                    <p:animEffect transition="in" filter="fade">
                                      <p:cBhvr>
                                        <p:cTn id="538" dur="500"/>
                                        <p:tgtEl>
                                          <p:spTgt spid="6"/>
                                        </p:tgtEl>
                                      </p:cBhvr>
                                    </p:animEffect>
                                  </p:childTnLst>
                                </p:cTn>
                              </p:par>
                              <p:par>
                                <p:cTn id="539" presetID="10" presetClass="entr" presetSubtype="0" fill="hold" nodeType="withEffect">
                                  <p:stCondLst>
                                    <p:cond delay="0"/>
                                  </p:stCondLst>
                                  <p:childTnLst>
                                    <p:set>
                                      <p:cBhvr>
                                        <p:cTn id="540" dur="1" fill="hold">
                                          <p:stCondLst>
                                            <p:cond delay="0"/>
                                          </p:stCondLst>
                                        </p:cTn>
                                        <p:tgtEl>
                                          <p:spTgt spid="46"/>
                                        </p:tgtEl>
                                        <p:attrNameLst>
                                          <p:attrName>style.visibility</p:attrName>
                                        </p:attrNameLst>
                                      </p:cBhvr>
                                      <p:to>
                                        <p:strVal val="visible"/>
                                      </p:to>
                                    </p:set>
                                    <p:animEffect transition="in" filter="fade">
                                      <p:cBhvr>
                                        <p:cTn id="541" dur="500"/>
                                        <p:tgtEl>
                                          <p:spTgt spid="46"/>
                                        </p:tgtEl>
                                      </p:cBhvr>
                                    </p:animEffect>
                                  </p:childTnLst>
                                </p:cTn>
                              </p:par>
                              <p:par>
                                <p:cTn id="542" presetID="10" presetClass="entr" presetSubtype="0" fill="hold" grpId="6" nodeType="withEffect">
                                  <p:stCondLst>
                                    <p:cond delay="0"/>
                                  </p:stCondLst>
                                  <p:childTnLst>
                                    <p:set>
                                      <p:cBhvr>
                                        <p:cTn id="543" dur="1" fill="hold">
                                          <p:stCondLst>
                                            <p:cond delay="0"/>
                                          </p:stCondLst>
                                        </p:cTn>
                                        <p:tgtEl>
                                          <p:spTgt spid="58"/>
                                        </p:tgtEl>
                                        <p:attrNameLst>
                                          <p:attrName>style.visibility</p:attrName>
                                        </p:attrNameLst>
                                      </p:cBhvr>
                                      <p:to>
                                        <p:strVal val="visible"/>
                                      </p:to>
                                    </p:set>
                                    <p:animEffect transition="in" filter="fade">
                                      <p:cBhvr>
                                        <p:cTn id="544" dur="500"/>
                                        <p:tgtEl>
                                          <p:spTgt spid="58"/>
                                        </p:tgtEl>
                                      </p:cBhvr>
                                    </p:animEffect>
                                  </p:childTnLst>
                                </p:cTn>
                              </p:par>
                            </p:childTnLst>
                          </p:cTn>
                        </p:par>
                      </p:childTnLst>
                    </p:cTn>
                  </p:par>
                  <p:par>
                    <p:cTn id="545" fill="hold">
                      <p:stCondLst>
                        <p:cond delay="indefinite"/>
                      </p:stCondLst>
                      <p:childTnLst>
                        <p:par>
                          <p:cTn id="546" fill="hold">
                            <p:stCondLst>
                              <p:cond delay="0"/>
                            </p:stCondLst>
                            <p:childTnLst>
                              <p:par>
                                <p:cTn id="547" presetID="10" presetClass="exit" presetSubtype="0" fill="hold" nodeType="clickEffect">
                                  <p:stCondLst>
                                    <p:cond delay="0"/>
                                  </p:stCondLst>
                                  <p:childTnLst>
                                    <p:animEffect transition="out" filter="fade">
                                      <p:cBhvr>
                                        <p:cTn id="548" dur="500"/>
                                        <p:tgtEl>
                                          <p:spTgt spid="44"/>
                                        </p:tgtEl>
                                      </p:cBhvr>
                                    </p:animEffect>
                                    <p:set>
                                      <p:cBhvr>
                                        <p:cTn id="549" dur="1" fill="hold">
                                          <p:stCondLst>
                                            <p:cond delay="499"/>
                                          </p:stCondLst>
                                        </p:cTn>
                                        <p:tgtEl>
                                          <p:spTgt spid="44"/>
                                        </p:tgtEl>
                                        <p:attrNameLst>
                                          <p:attrName>style.visibility</p:attrName>
                                        </p:attrNameLst>
                                      </p:cBhvr>
                                      <p:to>
                                        <p:strVal val="hidden"/>
                                      </p:to>
                                    </p:set>
                                  </p:childTnLst>
                                </p:cTn>
                              </p:par>
                              <p:par>
                                <p:cTn id="550" presetID="10" presetClass="exit" presetSubtype="0" fill="hold" nodeType="withEffect">
                                  <p:stCondLst>
                                    <p:cond delay="0"/>
                                  </p:stCondLst>
                                  <p:childTnLst>
                                    <p:animEffect transition="out" filter="fade">
                                      <p:cBhvr>
                                        <p:cTn id="551" dur="500"/>
                                        <p:tgtEl>
                                          <p:spTgt spid="47"/>
                                        </p:tgtEl>
                                      </p:cBhvr>
                                    </p:animEffect>
                                    <p:set>
                                      <p:cBhvr>
                                        <p:cTn id="552" dur="1" fill="hold">
                                          <p:stCondLst>
                                            <p:cond delay="499"/>
                                          </p:stCondLst>
                                        </p:cTn>
                                        <p:tgtEl>
                                          <p:spTgt spid="47"/>
                                        </p:tgtEl>
                                        <p:attrNameLst>
                                          <p:attrName>style.visibility</p:attrName>
                                        </p:attrNameLst>
                                      </p:cBhvr>
                                      <p:to>
                                        <p:strVal val="hidden"/>
                                      </p:to>
                                    </p:set>
                                  </p:childTnLst>
                                </p:cTn>
                              </p:par>
                              <p:par>
                                <p:cTn id="553" presetID="10" presetClass="exit" presetSubtype="0" fill="hold" nodeType="withEffect">
                                  <p:stCondLst>
                                    <p:cond delay="0"/>
                                  </p:stCondLst>
                                  <p:childTnLst>
                                    <p:animEffect transition="out" filter="fade">
                                      <p:cBhvr>
                                        <p:cTn id="554" dur="500"/>
                                        <p:tgtEl>
                                          <p:spTgt spid="45"/>
                                        </p:tgtEl>
                                      </p:cBhvr>
                                    </p:animEffect>
                                    <p:set>
                                      <p:cBhvr>
                                        <p:cTn id="555" dur="1" fill="hold">
                                          <p:stCondLst>
                                            <p:cond delay="499"/>
                                          </p:stCondLst>
                                        </p:cTn>
                                        <p:tgtEl>
                                          <p:spTgt spid="45"/>
                                        </p:tgtEl>
                                        <p:attrNameLst>
                                          <p:attrName>style.visibility</p:attrName>
                                        </p:attrNameLst>
                                      </p:cBhvr>
                                      <p:to>
                                        <p:strVal val="hidden"/>
                                      </p:to>
                                    </p:set>
                                  </p:childTnLst>
                                </p:cTn>
                              </p:par>
                              <p:par>
                                <p:cTn id="556" presetID="10" presetClass="exit" presetSubtype="0" fill="hold" grpId="1" nodeType="withEffect">
                                  <p:stCondLst>
                                    <p:cond delay="0"/>
                                  </p:stCondLst>
                                  <p:childTnLst>
                                    <p:animEffect transition="out" filter="fade">
                                      <p:cBhvr>
                                        <p:cTn id="557" dur="500"/>
                                        <p:tgtEl>
                                          <p:spTgt spid="61"/>
                                        </p:tgtEl>
                                      </p:cBhvr>
                                    </p:animEffect>
                                    <p:set>
                                      <p:cBhvr>
                                        <p:cTn id="558" dur="1" fill="hold">
                                          <p:stCondLst>
                                            <p:cond delay="499"/>
                                          </p:stCondLst>
                                        </p:cTn>
                                        <p:tgtEl>
                                          <p:spTgt spid="61"/>
                                        </p:tgtEl>
                                        <p:attrNameLst>
                                          <p:attrName>style.visibility</p:attrName>
                                        </p:attrNameLst>
                                      </p:cBhvr>
                                      <p:to>
                                        <p:strVal val="hidden"/>
                                      </p:to>
                                    </p:set>
                                  </p:childTnLst>
                                </p:cTn>
                              </p:par>
                            </p:childTnLst>
                          </p:cTn>
                        </p:par>
                        <p:par>
                          <p:cTn id="559" fill="hold">
                            <p:stCondLst>
                              <p:cond delay="500"/>
                            </p:stCondLst>
                            <p:childTnLst>
                              <p:par>
                                <p:cTn id="560" presetID="10" presetClass="entr" presetSubtype="0" fill="hold" nodeType="afterEffect">
                                  <p:stCondLst>
                                    <p:cond delay="0"/>
                                  </p:stCondLst>
                                  <p:childTnLst>
                                    <p:set>
                                      <p:cBhvr>
                                        <p:cTn id="561" dur="1" fill="hold">
                                          <p:stCondLst>
                                            <p:cond delay="0"/>
                                          </p:stCondLst>
                                        </p:cTn>
                                        <p:tgtEl>
                                          <p:spTgt spid="44"/>
                                        </p:tgtEl>
                                        <p:attrNameLst>
                                          <p:attrName>style.visibility</p:attrName>
                                        </p:attrNameLst>
                                      </p:cBhvr>
                                      <p:to>
                                        <p:strVal val="visible"/>
                                      </p:to>
                                    </p:set>
                                    <p:animEffect transition="in" filter="fade">
                                      <p:cBhvr>
                                        <p:cTn id="562" dur="500"/>
                                        <p:tgtEl>
                                          <p:spTgt spid="44"/>
                                        </p:tgtEl>
                                      </p:cBhvr>
                                    </p:animEffect>
                                  </p:childTnLst>
                                </p:cTn>
                              </p:par>
                              <p:par>
                                <p:cTn id="563" presetID="10" presetClass="entr" presetSubtype="0" fill="hold" nodeType="withEffect">
                                  <p:stCondLst>
                                    <p:cond delay="0"/>
                                  </p:stCondLst>
                                  <p:childTnLst>
                                    <p:set>
                                      <p:cBhvr>
                                        <p:cTn id="564" dur="1" fill="hold">
                                          <p:stCondLst>
                                            <p:cond delay="0"/>
                                          </p:stCondLst>
                                        </p:cTn>
                                        <p:tgtEl>
                                          <p:spTgt spid="47"/>
                                        </p:tgtEl>
                                        <p:attrNameLst>
                                          <p:attrName>style.visibility</p:attrName>
                                        </p:attrNameLst>
                                      </p:cBhvr>
                                      <p:to>
                                        <p:strVal val="visible"/>
                                      </p:to>
                                    </p:set>
                                    <p:animEffect transition="in" filter="fade">
                                      <p:cBhvr>
                                        <p:cTn id="565" dur="500"/>
                                        <p:tgtEl>
                                          <p:spTgt spid="47"/>
                                        </p:tgtEl>
                                      </p:cBhvr>
                                    </p:animEffect>
                                  </p:childTnLst>
                                </p:cTn>
                              </p:par>
                              <p:par>
                                <p:cTn id="566" presetID="10" presetClass="entr" presetSubtype="0" fill="hold" nodeType="withEffect">
                                  <p:stCondLst>
                                    <p:cond delay="0"/>
                                  </p:stCondLst>
                                  <p:childTnLst>
                                    <p:set>
                                      <p:cBhvr>
                                        <p:cTn id="567" dur="1" fill="hold">
                                          <p:stCondLst>
                                            <p:cond delay="0"/>
                                          </p:stCondLst>
                                        </p:cTn>
                                        <p:tgtEl>
                                          <p:spTgt spid="45"/>
                                        </p:tgtEl>
                                        <p:attrNameLst>
                                          <p:attrName>style.visibility</p:attrName>
                                        </p:attrNameLst>
                                      </p:cBhvr>
                                      <p:to>
                                        <p:strVal val="visible"/>
                                      </p:to>
                                    </p:set>
                                    <p:animEffect transition="in" filter="fade">
                                      <p:cBhvr>
                                        <p:cTn id="568" dur="500"/>
                                        <p:tgtEl>
                                          <p:spTgt spid="45"/>
                                        </p:tgtEl>
                                      </p:cBhvr>
                                    </p:animEffect>
                                  </p:childTnLst>
                                </p:cTn>
                              </p:par>
                              <p:par>
                                <p:cTn id="569" presetID="10" presetClass="entr" presetSubtype="0" fill="hold" grpId="2" nodeType="withEffect">
                                  <p:stCondLst>
                                    <p:cond delay="0"/>
                                  </p:stCondLst>
                                  <p:childTnLst>
                                    <p:set>
                                      <p:cBhvr>
                                        <p:cTn id="570" dur="1" fill="hold">
                                          <p:stCondLst>
                                            <p:cond delay="0"/>
                                          </p:stCondLst>
                                        </p:cTn>
                                        <p:tgtEl>
                                          <p:spTgt spid="61"/>
                                        </p:tgtEl>
                                        <p:attrNameLst>
                                          <p:attrName>style.visibility</p:attrName>
                                        </p:attrNameLst>
                                      </p:cBhvr>
                                      <p:to>
                                        <p:strVal val="visible"/>
                                      </p:to>
                                    </p:set>
                                    <p:animEffect transition="in" filter="fade">
                                      <p:cBhvr>
                                        <p:cTn id="571" dur="500"/>
                                        <p:tgtEl>
                                          <p:spTgt spid="61"/>
                                        </p:tgtEl>
                                      </p:cBhvr>
                                    </p:animEffect>
                                  </p:childTnLst>
                                </p:cTn>
                              </p:par>
                            </p:childTnLst>
                          </p:cTn>
                        </p:par>
                        <p:par>
                          <p:cTn id="572" fill="hold">
                            <p:stCondLst>
                              <p:cond delay="1000"/>
                            </p:stCondLst>
                            <p:childTnLst>
                              <p:par>
                                <p:cTn id="573" presetID="10" presetClass="exit" presetSubtype="0" fill="hold" nodeType="afterEffect">
                                  <p:stCondLst>
                                    <p:cond delay="0"/>
                                  </p:stCondLst>
                                  <p:childTnLst>
                                    <p:animEffect transition="out" filter="fade">
                                      <p:cBhvr>
                                        <p:cTn id="574" dur="500"/>
                                        <p:tgtEl>
                                          <p:spTgt spid="44"/>
                                        </p:tgtEl>
                                      </p:cBhvr>
                                    </p:animEffect>
                                    <p:set>
                                      <p:cBhvr>
                                        <p:cTn id="575" dur="1" fill="hold">
                                          <p:stCondLst>
                                            <p:cond delay="499"/>
                                          </p:stCondLst>
                                        </p:cTn>
                                        <p:tgtEl>
                                          <p:spTgt spid="44"/>
                                        </p:tgtEl>
                                        <p:attrNameLst>
                                          <p:attrName>style.visibility</p:attrName>
                                        </p:attrNameLst>
                                      </p:cBhvr>
                                      <p:to>
                                        <p:strVal val="hidden"/>
                                      </p:to>
                                    </p:set>
                                  </p:childTnLst>
                                </p:cTn>
                              </p:par>
                              <p:par>
                                <p:cTn id="576" presetID="10" presetClass="exit" presetSubtype="0" fill="hold" nodeType="withEffect">
                                  <p:stCondLst>
                                    <p:cond delay="0"/>
                                  </p:stCondLst>
                                  <p:childTnLst>
                                    <p:animEffect transition="out" filter="fade">
                                      <p:cBhvr>
                                        <p:cTn id="577" dur="500"/>
                                        <p:tgtEl>
                                          <p:spTgt spid="47"/>
                                        </p:tgtEl>
                                      </p:cBhvr>
                                    </p:animEffect>
                                    <p:set>
                                      <p:cBhvr>
                                        <p:cTn id="578" dur="1" fill="hold">
                                          <p:stCondLst>
                                            <p:cond delay="499"/>
                                          </p:stCondLst>
                                        </p:cTn>
                                        <p:tgtEl>
                                          <p:spTgt spid="47"/>
                                        </p:tgtEl>
                                        <p:attrNameLst>
                                          <p:attrName>style.visibility</p:attrName>
                                        </p:attrNameLst>
                                      </p:cBhvr>
                                      <p:to>
                                        <p:strVal val="hidden"/>
                                      </p:to>
                                    </p:set>
                                  </p:childTnLst>
                                </p:cTn>
                              </p:par>
                              <p:par>
                                <p:cTn id="579" presetID="10" presetClass="exit" presetSubtype="0" fill="hold" nodeType="withEffect">
                                  <p:stCondLst>
                                    <p:cond delay="0"/>
                                  </p:stCondLst>
                                  <p:childTnLst>
                                    <p:animEffect transition="out" filter="fade">
                                      <p:cBhvr>
                                        <p:cTn id="580" dur="500"/>
                                        <p:tgtEl>
                                          <p:spTgt spid="45"/>
                                        </p:tgtEl>
                                      </p:cBhvr>
                                    </p:animEffect>
                                    <p:set>
                                      <p:cBhvr>
                                        <p:cTn id="581" dur="1" fill="hold">
                                          <p:stCondLst>
                                            <p:cond delay="499"/>
                                          </p:stCondLst>
                                        </p:cTn>
                                        <p:tgtEl>
                                          <p:spTgt spid="45"/>
                                        </p:tgtEl>
                                        <p:attrNameLst>
                                          <p:attrName>style.visibility</p:attrName>
                                        </p:attrNameLst>
                                      </p:cBhvr>
                                      <p:to>
                                        <p:strVal val="hidden"/>
                                      </p:to>
                                    </p:set>
                                  </p:childTnLst>
                                </p:cTn>
                              </p:par>
                              <p:par>
                                <p:cTn id="582" presetID="10" presetClass="exit" presetSubtype="0" fill="hold" grpId="3" nodeType="withEffect">
                                  <p:stCondLst>
                                    <p:cond delay="0"/>
                                  </p:stCondLst>
                                  <p:childTnLst>
                                    <p:animEffect transition="out" filter="fade">
                                      <p:cBhvr>
                                        <p:cTn id="583" dur="500"/>
                                        <p:tgtEl>
                                          <p:spTgt spid="61"/>
                                        </p:tgtEl>
                                      </p:cBhvr>
                                    </p:animEffect>
                                    <p:set>
                                      <p:cBhvr>
                                        <p:cTn id="584" dur="1" fill="hold">
                                          <p:stCondLst>
                                            <p:cond delay="499"/>
                                          </p:stCondLst>
                                        </p:cTn>
                                        <p:tgtEl>
                                          <p:spTgt spid="61"/>
                                        </p:tgtEl>
                                        <p:attrNameLst>
                                          <p:attrName>style.visibility</p:attrName>
                                        </p:attrNameLst>
                                      </p:cBhvr>
                                      <p:to>
                                        <p:strVal val="hidden"/>
                                      </p:to>
                                    </p:set>
                                  </p:childTnLst>
                                </p:cTn>
                              </p:par>
                            </p:childTnLst>
                          </p:cTn>
                        </p:par>
                        <p:par>
                          <p:cTn id="585" fill="hold">
                            <p:stCondLst>
                              <p:cond delay="1500"/>
                            </p:stCondLst>
                            <p:childTnLst>
                              <p:par>
                                <p:cTn id="586" presetID="10" presetClass="entr" presetSubtype="0" fill="hold" nodeType="afterEffect">
                                  <p:stCondLst>
                                    <p:cond delay="0"/>
                                  </p:stCondLst>
                                  <p:childTnLst>
                                    <p:set>
                                      <p:cBhvr>
                                        <p:cTn id="587" dur="1" fill="hold">
                                          <p:stCondLst>
                                            <p:cond delay="0"/>
                                          </p:stCondLst>
                                        </p:cTn>
                                        <p:tgtEl>
                                          <p:spTgt spid="44"/>
                                        </p:tgtEl>
                                        <p:attrNameLst>
                                          <p:attrName>style.visibility</p:attrName>
                                        </p:attrNameLst>
                                      </p:cBhvr>
                                      <p:to>
                                        <p:strVal val="visible"/>
                                      </p:to>
                                    </p:set>
                                    <p:animEffect transition="in" filter="fade">
                                      <p:cBhvr>
                                        <p:cTn id="588" dur="500"/>
                                        <p:tgtEl>
                                          <p:spTgt spid="44"/>
                                        </p:tgtEl>
                                      </p:cBhvr>
                                    </p:animEffect>
                                  </p:childTnLst>
                                </p:cTn>
                              </p:par>
                              <p:par>
                                <p:cTn id="589" presetID="10" presetClass="entr" presetSubtype="0" fill="hold" nodeType="withEffect">
                                  <p:stCondLst>
                                    <p:cond delay="0"/>
                                  </p:stCondLst>
                                  <p:childTnLst>
                                    <p:set>
                                      <p:cBhvr>
                                        <p:cTn id="590" dur="1" fill="hold">
                                          <p:stCondLst>
                                            <p:cond delay="0"/>
                                          </p:stCondLst>
                                        </p:cTn>
                                        <p:tgtEl>
                                          <p:spTgt spid="47"/>
                                        </p:tgtEl>
                                        <p:attrNameLst>
                                          <p:attrName>style.visibility</p:attrName>
                                        </p:attrNameLst>
                                      </p:cBhvr>
                                      <p:to>
                                        <p:strVal val="visible"/>
                                      </p:to>
                                    </p:set>
                                    <p:animEffect transition="in" filter="fade">
                                      <p:cBhvr>
                                        <p:cTn id="591" dur="500"/>
                                        <p:tgtEl>
                                          <p:spTgt spid="47"/>
                                        </p:tgtEl>
                                      </p:cBhvr>
                                    </p:animEffect>
                                  </p:childTnLst>
                                </p:cTn>
                              </p:par>
                              <p:par>
                                <p:cTn id="592" presetID="10" presetClass="entr" presetSubtype="0" fill="hold" nodeType="withEffect">
                                  <p:stCondLst>
                                    <p:cond delay="0"/>
                                  </p:stCondLst>
                                  <p:childTnLst>
                                    <p:set>
                                      <p:cBhvr>
                                        <p:cTn id="593" dur="1" fill="hold">
                                          <p:stCondLst>
                                            <p:cond delay="0"/>
                                          </p:stCondLst>
                                        </p:cTn>
                                        <p:tgtEl>
                                          <p:spTgt spid="45"/>
                                        </p:tgtEl>
                                        <p:attrNameLst>
                                          <p:attrName>style.visibility</p:attrName>
                                        </p:attrNameLst>
                                      </p:cBhvr>
                                      <p:to>
                                        <p:strVal val="visible"/>
                                      </p:to>
                                    </p:set>
                                    <p:animEffect transition="in" filter="fade">
                                      <p:cBhvr>
                                        <p:cTn id="594" dur="500"/>
                                        <p:tgtEl>
                                          <p:spTgt spid="45"/>
                                        </p:tgtEl>
                                      </p:cBhvr>
                                    </p:animEffect>
                                  </p:childTnLst>
                                </p:cTn>
                              </p:par>
                              <p:par>
                                <p:cTn id="595" presetID="10" presetClass="entr" presetSubtype="0" fill="hold" grpId="4" nodeType="withEffect">
                                  <p:stCondLst>
                                    <p:cond delay="0"/>
                                  </p:stCondLst>
                                  <p:childTnLst>
                                    <p:set>
                                      <p:cBhvr>
                                        <p:cTn id="596" dur="1" fill="hold">
                                          <p:stCondLst>
                                            <p:cond delay="0"/>
                                          </p:stCondLst>
                                        </p:cTn>
                                        <p:tgtEl>
                                          <p:spTgt spid="61"/>
                                        </p:tgtEl>
                                        <p:attrNameLst>
                                          <p:attrName>style.visibility</p:attrName>
                                        </p:attrNameLst>
                                      </p:cBhvr>
                                      <p:to>
                                        <p:strVal val="visible"/>
                                      </p:to>
                                    </p:set>
                                    <p:animEffect transition="in" filter="fade">
                                      <p:cBhvr>
                                        <p:cTn id="597" dur="500"/>
                                        <p:tgtEl>
                                          <p:spTgt spid="61"/>
                                        </p:tgtEl>
                                      </p:cBhvr>
                                    </p:animEffect>
                                  </p:childTnLst>
                                </p:cTn>
                              </p:par>
                            </p:childTnLst>
                          </p:cTn>
                        </p:par>
                        <p:par>
                          <p:cTn id="598" fill="hold">
                            <p:stCondLst>
                              <p:cond delay="2000"/>
                            </p:stCondLst>
                            <p:childTnLst>
                              <p:par>
                                <p:cTn id="599" presetID="10" presetClass="exit" presetSubtype="0" fill="hold" nodeType="afterEffect">
                                  <p:stCondLst>
                                    <p:cond delay="0"/>
                                  </p:stCondLst>
                                  <p:childTnLst>
                                    <p:animEffect transition="out" filter="fade">
                                      <p:cBhvr>
                                        <p:cTn id="600" dur="500"/>
                                        <p:tgtEl>
                                          <p:spTgt spid="44"/>
                                        </p:tgtEl>
                                      </p:cBhvr>
                                    </p:animEffect>
                                    <p:set>
                                      <p:cBhvr>
                                        <p:cTn id="601" dur="1" fill="hold">
                                          <p:stCondLst>
                                            <p:cond delay="499"/>
                                          </p:stCondLst>
                                        </p:cTn>
                                        <p:tgtEl>
                                          <p:spTgt spid="44"/>
                                        </p:tgtEl>
                                        <p:attrNameLst>
                                          <p:attrName>style.visibility</p:attrName>
                                        </p:attrNameLst>
                                      </p:cBhvr>
                                      <p:to>
                                        <p:strVal val="hidden"/>
                                      </p:to>
                                    </p:set>
                                  </p:childTnLst>
                                </p:cTn>
                              </p:par>
                              <p:par>
                                <p:cTn id="602" presetID="10" presetClass="exit" presetSubtype="0" fill="hold" nodeType="withEffect">
                                  <p:stCondLst>
                                    <p:cond delay="0"/>
                                  </p:stCondLst>
                                  <p:childTnLst>
                                    <p:animEffect transition="out" filter="fade">
                                      <p:cBhvr>
                                        <p:cTn id="603" dur="500"/>
                                        <p:tgtEl>
                                          <p:spTgt spid="47"/>
                                        </p:tgtEl>
                                      </p:cBhvr>
                                    </p:animEffect>
                                    <p:set>
                                      <p:cBhvr>
                                        <p:cTn id="604" dur="1" fill="hold">
                                          <p:stCondLst>
                                            <p:cond delay="499"/>
                                          </p:stCondLst>
                                        </p:cTn>
                                        <p:tgtEl>
                                          <p:spTgt spid="47"/>
                                        </p:tgtEl>
                                        <p:attrNameLst>
                                          <p:attrName>style.visibility</p:attrName>
                                        </p:attrNameLst>
                                      </p:cBhvr>
                                      <p:to>
                                        <p:strVal val="hidden"/>
                                      </p:to>
                                    </p:set>
                                  </p:childTnLst>
                                </p:cTn>
                              </p:par>
                              <p:par>
                                <p:cTn id="605" presetID="10" presetClass="exit" presetSubtype="0" fill="hold" nodeType="withEffect">
                                  <p:stCondLst>
                                    <p:cond delay="0"/>
                                  </p:stCondLst>
                                  <p:childTnLst>
                                    <p:animEffect transition="out" filter="fade">
                                      <p:cBhvr>
                                        <p:cTn id="606" dur="500"/>
                                        <p:tgtEl>
                                          <p:spTgt spid="45"/>
                                        </p:tgtEl>
                                      </p:cBhvr>
                                    </p:animEffect>
                                    <p:set>
                                      <p:cBhvr>
                                        <p:cTn id="607" dur="1" fill="hold">
                                          <p:stCondLst>
                                            <p:cond delay="499"/>
                                          </p:stCondLst>
                                        </p:cTn>
                                        <p:tgtEl>
                                          <p:spTgt spid="45"/>
                                        </p:tgtEl>
                                        <p:attrNameLst>
                                          <p:attrName>style.visibility</p:attrName>
                                        </p:attrNameLst>
                                      </p:cBhvr>
                                      <p:to>
                                        <p:strVal val="hidden"/>
                                      </p:to>
                                    </p:set>
                                  </p:childTnLst>
                                </p:cTn>
                              </p:par>
                              <p:par>
                                <p:cTn id="608" presetID="10" presetClass="exit" presetSubtype="0" fill="hold" grpId="5" nodeType="withEffect">
                                  <p:stCondLst>
                                    <p:cond delay="0"/>
                                  </p:stCondLst>
                                  <p:childTnLst>
                                    <p:animEffect transition="out" filter="fade">
                                      <p:cBhvr>
                                        <p:cTn id="609" dur="500"/>
                                        <p:tgtEl>
                                          <p:spTgt spid="61"/>
                                        </p:tgtEl>
                                      </p:cBhvr>
                                    </p:animEffect>
                                    <p:set>
                                      <p:cBhvr>
                                        <p:cTn id="610" dur="1" fill="hold">
                                          <p:stCondLst>
                                            <p:cond delay="499"/>
                                          </p:stCondLst>
                                        </p:cTn>
                                        <p:tgtEl>
                                          <p:spTgt spid="61"/>
                                        </p:tgtEl>
                                        <p:attrNameLst>
                                          <p:attrName>style.visibility</p:attrName>
                                        </p:attrNameLst>
                                      </p:cBhvr>
                                      <p:to>
                                        <p:strVal val="hidden"/>
                                      </p:to>
                                    </p:set>
                                  </p:childTnLst>
                                </p:cTn>
                              </p:par>
                            </p:childTnLst>
                          </p:cTn>
                        </p:par>
                        <p:par>
                          <p:cTn id="611" fill="hold">
                            <p:stCondLst>
                              <p:cond delay="2500"/>
                            </p:stCondLst>
                            <p:childTnLst>
                              <p:par>
                                <p:cTn id="612" presetID="10" presetClass="entr" presetSubtype="0" fill="hold" nodeType="afterEffect">
                                  <p:stCondLst>
                                    <p:cond delay="0"/>
                                  </p:stCondLst>
                                  <p:childTnLst>
                                    <p:set>
                                      <p:cBhvr>
                                        <p:cTn id="613" dur="1" fill="hold">
                                          <p:stCondLst>
                                            <p:cond delay="0"/>
                                          </p:stCondLst>
                                        </p:cTn>
                                        <p:tgtEl>
                                          <p:spTgt spid="44"/>
                                        </p:tgtEl>
                                        <p:attrNameLst>
                                          <p:attrName>style.visibility</p:attrName>
                                        </p:attrNameLst>
                                      </p:cBhvr>
                                      <p:to>
                                        <p:strVal val="visible"/>
                                      </p:to>
                                    </p:set>
                                    <p:animEffect transition="in" filter="fade">
                                      <p:cBhvr>
                                        <p:cTn id="614" dur="500"/>
                                        <p:tgtEl>
                                          <p:spTgt spid="44"/>
                                        </p:tgtEl>
                                      </p:cBhvr>
                                    </p:animEffect>
                                  </p:childTnLst>
                                </p:cTn>
                              </p:par>
                              <p:par>
                                <p:cTn id="615" presetID="10" presetClass="entr" presetSubtype="0" fill="hold" nodeType="withEffect">
                                  <p:stCondLst>
                                    <p:cond delay="0"/>
                                  </p:stCondLst>
                                  <p:childTnLst>
                                    <p:set>
                                      <p:cBhvr>
                                        <p:cTn id="616" dur="1" fill="hold">
                                          <p:stCondLst>
                                            <p:cond delay="0"/>
                                          </p:stCondLst>
                                        </p:cTn>
                                        <p:tgtEl>
                                          <p:spTgt spid="47"/>
                                        </p:tgtEl>
                                        <p:attrNameLst>
                                          <p:attrName>style.visibility</p:attrName>
                                        </p:attrNameLst>
                                      </p:cBhvr>
                                      <p:to>
                                        <p:strVal val="visible"/>
                                      </p:to>
                                    </p:set>
                                    <p:animEffect transition="in" filter="fade">
                                      <p:cBhvr>
                                        <p:cTn id="617" dur="500"/>
                                        <p:tgtEl>
                                          <p:spTgt spid="47"/>
                                        </p:tgtEl>
                                      </p:cBhvr>
                                    </p:animEffect>
                                  </p:childTnLst>
                                </p:cTn>
                              </p:par>
                              <p:par>
                                <p:cTn id="618" presetID="10" presetClass="entr" presetSubtype="0" fill="hold" nodeType="withEffect">
                                  <p:stCondLst>
                                    <p:cond delay="0"/>
                                  </p:stCondLst>
                                  <p:childTnLst>
                                    <p:set>
                                      <p:cBhvr>
                                        <p:cTn id="619" dur="1" fill="hold">
                                          <p:stCondLst>
                                            <p:cond delay="0"/>
                                          </p:stCondLst>
                                        </p:cTn>
                                        <p:tgtEl>
                                          <p:spTgt spid="45"/>
                                        </p:tgtEl>
                                        <p:attrNameLst>
                                          <p:attrName>style.visibility</p:attrName>
                                        </p:attrNameLst>
                                      </p:cBhvr>
                                      <p:to>
                                        <p:strVal val="visible"/>
                                      </p:to>
                                    </p:set>
                                    <p:animEffect transition="in" filter="fade">
                                      <p:cBhvr>
                                        <p:cTn id="620" dur="500"/>
                                        <p:tgtEl>
                                          <p:spTgt spid="45"/>
                                        </p:tgtEl>
                                      </p:cBhvr>
                                    </p:animEffect>
                                  </p:childTnLst>
                                </p:cTn>
                              </p:par>
                              <p:par>
                                <p:cTn id="621" presetID="10" presetClass="entr" presetSubtype="0" fill="hold" grpId="6" nodeType="withEffect">
                                  <p:stCondLst>
                                    <p:cond delay="0"/>
                                  </p:stCondLst>
                                  <p:childTnLst>
                                    <p:set>
                                      <p:cBhvr>
                                        <p:cTn id="622" dur="1" fill="hold">
                                          <p:stCondLst>
                                            <p:cond delay="0"/>
                                          </p:stCondLst>
                                        </p:cTn>
                                        <p:tgtEl>
                                          <p:spTgt spid="61"/>
                                        </p:tgtEl>
                                        <p:attrNameLst>
                                          <p:attrName>style.visibility</p:attrName>
                                        </p:attrNameLst>
                                      </p:cBhvr>
                                      <p:to>
                                        <p:strVal val="visible"/>
                                      </p:to>
                                    </p:set>
                                    <p:animEffect transition="in" filter="fade">
                                      <p:cBhvr>
                                        <p:cTn id="623" dur="500"/>
                                        <p:tgtEl>
                                          <p:spTgt spid="61"/>
                                        </p:tgtEl>
                                      </p:cBhvr>
                                    </p:animEffect>
                                  </p:childTnLst>
                                </p:cTn>
                              </p:par>
                            </p:childTnLst>
                          </p:cTn>
                        </p:par>
                      </p:childTnLst>
                    </p:cTn>
                  </p:par>
                  <p:par>
                    <p:cTn id="624" fill="hold">
                      <p:stCondLst>
                        <p:cond delay="indefinite"/>
                      </p:stCondLst>
                      <p:childTnLst>
                        <p:par>
                          <p:cTn id="625" fill="hold">
                            <p:stCondLst>
                              <p:cond delay="0"/>
                            </p:stCondLst>
                            <p:childTnLst>
                              <p:par>
                                <p:cTn id="626" presetID="10" presetClass="exit" presetSubtype="0" fill="hold" grpId="1" nodeType="clickEffect">
                                  <p:stCondLst>
                                    <p:cond delay="0"/>
                                  </p:stCondLst>
                                  <p:childTnLst>
                                    <p:animEffect transition="out" filter="fade">
                                      <p:cBhvr>
                                        <p:cTn id="627" dur="500"/>
                                        <p:tgtEl>
                                          <p:spTgt spid="59"/>
                                        </p:tgtEl>
                                      </p:cBhvr>
                                    </p:animEffect>
                                    <p:set>
                                      <p:cBhvr>
                                        <p:cTn id="628" dur="1" fill="hold">
                                          <p:stCondLst>
                                            <p:cond delay="499"/>
                                          </p:stCondLst>
                                        </p:cTn>
                                        <p:tgtEl>
                                          <p:spTgt spid="59"/>
                                        </p:tgtEl>
                                        <p:attrNameLst>
                                          <p:attrName>style.visibility</p:attrName>
                                        </p:attrNameLst>
                                      </p:cBhvr>
                                      <p:to>
                                        <p:strVal val="hidden"/>
                                      </p:to>
                                    </p:set>
                                  </p:childTnLst>
                                </p:cTn>
                              </p:par>
                            </p:childTnLst>
                          </p:cTn>
                        </p:par>
                        <p:par>
                          <p:cTn id="629" fill="hold">
                            <p:stCondLst>
                              <p:cond delay="500"/>
                            </p:stCondLst>
                            <p:childTnLst>
                              <p:par>
                                <p:cTn id="630" presetID="10" presetClass="entr" presetSubtype="0" fill="hold" grpId="2" nodeType="afterEffect">
                                  <p:stCondLst>
                                    <p:cond delay="0"/>
                                  </p:stCondLst>
                                  <p:childTnLst>
                                    <p:set>
                                      <p:cBhvr>
                                        <p:cTn id="631" dur="1" fill="hold">
                                          <p:stCondLst>
                                            <p:cond delay="0"/>
                                          </p:stCondLst>
                                        </p:cTn>
                                        <p:tgtEl>
                                          <p:spTgt spid="59"/>
                                        </p:tgtEl>
                                        <p:attrNameLst>
                                          <p:attrName>style.visibility</p:attrName>
                                        </p:attrNameLst>
                                      </p:cBhvr>
                                      <p:to>
                                        <p:strVal val="visible"/>
                                      </p:to>
                                    </p:set>
                                    <p:animEffect transition="in" filter="fade">
                                      <p:cBhvr>
                                        <p:cTn id="632" dur="500"/>
                                        <p:tgtEl>
                                          <p:spTgt spid="59"/>
                                        </p:tgtEl>
                                      </p:cBhvr>
                                    </p:animEffect>
                                  </p:childTnLst>
                                </p:cTn>
                              </p:par>
                            </p:childTnLst>
                          </p:cTn>
                        </p:par>
                        <p:par>
                          <p:cTn id="633" fill="hold">
                            <p:stCondLst>
                              <p:cond delay="1000"/>
                            </p:stCondLst>
                            <p:childTnLst>
                              <p:par>
                                <p:cTn id="634" presetID="10" presetClass="exit" presetSubtype="0" fill="hold" grpId="3" nodeType="afterEffect">
                                  <p:stCondLst>
                                    <p:cond delay="0"/>
                                  </p:stCondLst>
                                  <p:childTnLst>
                                    <p:animEffect transition="out" filter="fade">
                                      <p:cBhvr>
                                        <p:cTn id="635" dur="500"/>
                                        <p:tgtEl>
                                          <p:spTgt spid="59"/>
                                        </p:tgtEl>
                                      </p:cBhvr>
                                    </p:animEffect>
                                    <p:set>
                                      <p:cBhvr>
                                        <p:cTn id="636" dur="1" fill="hold">
                                          <p:stCondLst>
                                            <p:cond delay="499"/>
                                          </p:stCondLst>
                                        </p:cTn>
                                        <p:tgtEl>
                                          <p:spTgt spid="59"/>
                                        </p:tgtEl>
                                        <p:attrNameLst>
                                          <p:attrName>style.visibility</p:attrName>
                                        </p:attrNameLst>
                                      </p:cBhvr>
                                      <p:to>
                                        <p:strVal val="hidden"/>
                                      </p:to>
                                    </p:set>
                                  </p:childTnLst>
                                </p:cTn>
                              </p:par>
                            </p:childTnLst>
                          </p:cTn>
                        </p:par>
                        <p:par>
                          <p:cTn id="637" fill="hold">
                            <p:stCondLst>
                              <p:cond delay="1500"/>
                            </p:stCondLst>
                            <p:childTnLst>
                              <p:par>
                                <p:cTn id="638" presetID="10" presetClass="entr" presetSubtype="0" fill="hold" grpId="4" nodeType="afterEffect">
                                  <p:stCondLst>
                                    <p:cond delay="0"/>
                                  </p:stCondLst>
                                  <p:childTnLst>
                                    <p:set>
                                      <p:cBhvr>
                                        <p:cTn id="639" dur="1" fill="hold">
                                          <p:stCondLst>
                                            <p:cond delay="0"/>
                                          </p:stCondLst>
                                        </p:cTn>
                                        <p:tgtEl>
                                          <p:spTgt spid="59"/>
                                        </p:tgtEl>
                                        <p:attrNameLst>
                                          <p:attrName>style.visibility</p:attrName>
                                        </p:attrNameLst>
                                      </p:cBhvr>
                                      <p:to>
                                        <p:strVal val="visible"/>
                                      </p:to>
                                    </p:set>
                                    <p:animEffect transition="in" filter="fade">
                                      <p:cBhvr>
                                        <p:cTn id="640" dur="500"/>
                                        <p:tgtEl>
                                          <p:spTgt spid="59"/>
                                        </p:tgtEl>
                                      </p:cBhvr>
                                    </p:animEffect>
                                  </p:childTnLst>
                                </p:cTn>
                              </p:par>
                            </p:childTnLst>
                          </p:cTn>
                        </p:par>
                        <p:par>
                          <p:cTn id="641" fill="hold">
                            <p:stCondLst>
                              <p:cond delay="2000"/>
                            </p:stCondLst>
                            <p:childTnLst>
                              <p:par>
                                <p:cTn id="642" presetID="10" presetClass="exit" presetSubtype="0" fill="hold" grpId="5" nodeType="afterEffect">
                                  <p:stCondLst>
                                    <p:cond delay="0"/>
                                  </p:stCondLst>
                                  <p:childTnLst>
                                    <p:animEffect transition="out" filter="fade">
                                      <p:cBhvr>
                                        <p:cTn id="643" dur="500"/>
                                        <p:tgtEl>
                                          <p:spTgt spid="59"/>
                                        </p:tgtEl>
                                      </p:cBhvr>
                                    </p:animEffect>
                                    <p:set>
                                      <p:cBhvr>
                                        <p:cTn id="644" dur="1" fill="hold">
                                          <p:stCondLst>
                                            <p:cond delay="499"/>
                                          </p:stCondLst>
                                        </p:cTn>
                                        <p:tgtEl>
                                          <p:spTgt spid="59"/>
                                        </p:tgtEl>
                                        <p:attrNameLst>
                                          <p:attrName>style.visibility</p:attrName>
                                        </p:attrNameLst>
                                      </p:cBhvr>
                                      <p:to>
                                        <p:strVal val="hidden"/>
                                      </p:to>
                                    </p:set>
                                  </p:childTnLst>
                                </p:cTn>
                              </p:par>
                            </p:childTnLst>
                          </p:cTn>
                        </p:par>
                        <p:par>
                          <p:cTn id="645" fill="hold">
                            <p:stCondLst>
                              <p:cond delay="2500"/>
                            </p:stCondLst>
                            <p:childTnLst>
                              <p:par>
                                <p:cTn id="646" presetID="10" presetClass="entr" presetSubtype="0" fill="hold" grpId="6" nodeType="afterEffect">
                                  <p:stCondLst>
                                    <p:cond delay="0"/>
                                  </p:stCondLst>
                                  <p:childTnLst>
                                    <p:set>
                                      <p:cBhvr>
                                        <p:cTn id="647" dur="1" fill="hold">
                                          <p:stCondLst>
                                            <p:cond delay="0"/>
                                          </p:stCondLst>
                                        </p:cTn>
                                        <p:tgtEl>
                                          <p:spTgt spid="59"/>
                                        </p:tgtEl>
                                        <p:attrNameLst>
                                          <p:attrName>style.visibility</p:attrName>
                                        </p:attrNameLst>
                                      </p:cBhvr>
                                      <p:to>
                                        <p:strVal val="visible"/>
                                      </p:to>
                                    </p:set>
                                    <p:animEffect transition="in" filter="fade">
                                      <p:cBhvr>
                                        <p:cTn id="6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8" grpId="2"/>
      <p:bldP spid="48" grpId="3"/>
      <p:bldP spid="48" grpId="4"/>
      <p:bldP spid="48" grpId="5"/>
      <p:bldP spid="48" grpId="6"/>
      <p:bldP spid="48" grpId="7"/>
      <p:bldP spid="49" grpId="0"/>
      <p:bldP spid="49" grpId="1"/>
      <p:bldP spid="49" grpId="2"/>
      <p:bldP spid="49" grpId="3"/>
      <p:bldP spid="49" grpId="4"/>
      <p:bldP spid="49" grpId="5"/>
      <p:bldP spid="49" grpId="6"/>
      <p:bldP spid="49" grpId="7"/>
      <p:bldP spid="50" grpId="0"/>
      <p:bldP spid="50" grpId="1"/>
      <p:bldP spid="55" grpId="0"/>
      <p:bldP spid="55" grpId="1"/>
      <p:bldP spid="55" grpId="2"/>
      <p:bldP spid="55" grpId="3"/>
      <p:bldP spid="55" grpId="4"/>
      <p:bldP spid="55" grpId="5"/>
      <p:bldP spid="55" grpId="6"/>
      <p:bldP spid="55" grpId="7"/>
      <p:bldP spid="56" grpId="0"/>
      <p:bldP spid="56" grpId="1"/>
      <p:bldP spid="56" grpId="2"/>
      <p:bldP spid="56" grpId="3"/>
      <p:bldP spid="56" grpId="4"/>
      <p:bldP spid="56" grpId="5"/>
      <p:bldP spid="56" grpId="6"/>
      <p:bldP spid="56" grpId="7"/>
      <p:bldP spid="57" grpId="0"/>
      <p:bldP spid="57" grpId="1"/>
      <p:bldP spid="57" grpId="2"/>
      <p:bldP spid="57" grpId="3"/>
      <p:bldP spid="57" grpId="4"/>
      <p:bldP spid="57" grpId="5"/>
      <p:bldP spid="57" grpId="6"/>
      <p:bldP spid="59" grpId="0"/>
      <p:bldP spid="59" grpId="1"/>
      <p:bldP spid="59" grpId="2"/>
      <p:bldP spid="59" grpId="3"/>
      <p:bldP spid="59" grpId="4"/>
      <p:bldP spid="59" grpId="5"/>
      <p:bldP spid="59" grpId="6"/>
      <p:bldP spid="61" grpId="0"/>
      <p:bldP spid="61" grpId="1"/>
      <p:bldP spid="61" grpId="2"/>
      <p:bldP spid="61" grpId="3"/>
      <p:bldP spid="61" grpId="4"/>
      <p:bldP spid="61" grpId="5"/>
      <p:bldP spid="61" grpId="6"/>
      <p:bldP spid="58" grpId="0"/>
      <p:bldP spid="58" grpId="1"/>
      <p:bldP spid="58" grpId="2"/>
      <p:bldP spid="58" grpId="3"/>
      <p:bldP spid="58" grpId="4"/>
      <p:bldP spid="58" grpId="5"/>
      <p:bldP spid="58" grpId="6"/>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2:1</a:t>
            </a:r>
          </a:p>
        </p:txBody>
      </p:sp>
      <p:sp>
        <p:nvSpPr>
          <p:cNvPr id="24" name="TextBox 23">
            <a:extLst>
              <a:ext uri="{FF2B5EF4-FFF2-40B4-BE49-F238E27FC236}">
                <a16:creationId xmlns:a16="http://schemas.microsoft.com/office/drawing/2014/main" id="{381B54FA-B378-4BF9-A4B0-012548303791}"/>
              </a:ext>
            </a:extLst>
          </p:cNvPr>
          <p:cNvSpPr txBox="1"/>
          <p:nvPr/>
        </p:nvSpPr>
        <p:spPr bwMode="auto">
          <a:xfrm>
            <a:off x="4979876" y="422108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25" name="TextBox 24">
            <a:extLst>
              <a:ext uri="{FF2B5EF4-FFF2-40B4-BE49-F238E27FC236}">
                <a16:creationId xmlns:a16="http://schemas.microsoft.com/office/drawing/2014/main" id="{B7477019-38E4-45FC-A930-26B7A1535ED7}"/>
              </a:ext>
            </a:extLst>
          </p:cNvPr>
          <p:cNvSpPr txBox="1"/>
          <p:nvPr/>
        </p:nvSpPr>
        <p:spPr bwMode="auto">
          <a:xfrm>
            <a:off x="5843972" y="422108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26" name="TextBox 25">
            <a:extLst>
              <a:ext uri="{FF2B5EF4-FFF2-40B4-BE49-F238E27FC236}">
                <a16:creationId xmlns:a16="http://schemas.microsoft.com/office/drawing/2014/main" id="{D97D0CCE-046D-4226-9C8C-761770E3922C}"/>
              </a:ext>
            </a:extLst>
          </p:cNvPr>
          <p:cNvSpPr txBox="1"/>
          <p:nvPr/>
        </p:nvSpPr>
        <p:spPr bwMode="auto">
          <a:xfrm>
            <a:off x="5411924" y="422108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7" name="TextBox 26">
            <a:extLst>
              <a:ext uri="{FF2B5EF4-FFF2-40B4-BE49-F238E27FC236}">
                <a16:creationId xmlns:a16="http://schemas.microsoft.com/office/drawing/2014/main" id="{1B507520-670A-426F-944D-03A7820FF22B}"/>
              </a:ext>
            </a:extLst>
          </p:cNvPr>
          <p:cNvSpPr txBox="1"/>
          <p:nvPr/>
        </p:nvSpPr>
        <p:spPr bwMode="auto">
          <a:xfrm>
            <a:off x="6204012" y="422108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8" name="TextBox 27">
            <a:extLst>
              <a:ext uri="{FF2B5EF4-FFF2-40B4-BE49-F238E27FC236}">
                <a16:creationId xmlns:a16="http://schemas.microsoft.com/office/drawing/2014/main" id="{541CC4D3-C907-4E4E-876F-73EF1DDD2B5B}"/>
              </a:ext>
            </a:extLst>
          </p:cNvPr>
          <p:cNvSpPr txBox="1"/>
          <p:nvPr/>
        </p:nvSpPr>
        <p:spPr bwMode="auto">
          <a:xfrm>
            <a:off x="6564052" y="422108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29" name="Rectangle 28">
            <a:extLst>
              <a:ext uri="{FF2B5EF4-FFF2-40B4-BE49-F238E27FC236}">
                <a16:creationId xmlns:a16="http://schemas.microsoft.com/office/drawing/2014/main" id="{6BE37EF4-459D-4F3F-A1E9-A7812DEF6BDF}"/>
              </a:ext>
            </a:extLst>
          </p:cNvPr>
          <p:cNvSpPr/>
          <p:nvPr/>
        </p:nvSpPr>
        <p:spPr bwMode="auto">
          <a:xfrm>
            <a:off x="5051884" y="4221088"/>
            <a:ext cx="2016224"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0" name="TextBox 29">
            <a:extLst>
              <a:ext uri="{FF2B5EF4-FFF2-40B4-BE49-F238E27FC236}">
                <a16:creationId xmlns:a16="http://schemas.microsoft.com/office/drawing/2014/main" id="{E7613E6D-E4F0-4286-81DC-EF7EC2EB800A}"/>
              </a:ext>
            </a:extLst>
          </p:cNvPr>
          <p:cNvSpPr txBox="1"/>
          <p:nvPr/>
        </p:nvSpPr>
        <p:spPr bwMode="auto">
          <a:xfrm>
            <a:off x="4979876" y="4221089"/>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31" name="TextBox 30">
            <a:extLst>
              <a:ext uri="{FF2B5EF4-FFF2-40B4-BE49-F238E27FC236}">
                <a16:creationId xmlns:a16="http://schemas.microsoft.com/office/drawing/2014/main" id="{2BE69546-DE2D-4BE5-8155-149831B12B91}"/>
              </a:ext>
            </a:extLst>
          </p:cNvPr>
          <p:cNvSpPr txBox="1"/>
          <p:nvPr/>
        </p:nvSpPr>
        <p:spPr bwMode="auto">
          <a:xfrm>
            <a:off x="5591988" y="4221089"/>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2" name="TextBox 31">
            <a:extLst>
              <a:ext uri="{FF2B5EF4-FFF2-40B4-BE49-F238E27FC236}">
                <a16:creationId xmlns:a16="http://schemas.microsoft.com/office/drawing/2014/main" id="{200141A0-D8B5-49BC-B897-D6AE615A6F1B}"/>
              </a:ext>
            </a:extLst>
          </p:cNvPr>
          <p:cNvSpPr txBox="1"/>
          <p:nvPr/>
        </p:nvSpPr>
        <p:spPr bwMode="auto">
          <a:xfrm>
            <a:off x="6564052" y="4221089"/>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33" name="TextBox 32">
            <a:extLst>
              <a:ext uri="{FF2B5EF4-FFF2-40B4-BE49-F238E27FC236}">
                <a16:creationId xmlns:a16="http://schemas.microsoft.com/office/drawing/2014/main" id="{2981A6C9-2201-4F98-A628-3C641F4F5E4F}"/>
              </a:ext>
            </a:extLst>
          </p:cNvPr>
          <p:cNvSpPr txBox="1"/>
          <p:nvPr/>
        </p:nvSpPr>
        <p:spPr bwMode="auto">
          <a:xfrm>
            <a:off x="5987988" y="4221089"/>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34" name="TextBox 33">
            <a:extLst>
              <a:ext uri="{FF2B5EF4-FFF2-40B4-BE49-F238E27FC236}">
                <a16:creationId xmlns:a16="http://schemas.microsoft.com/office/drawing/2014/main" id="{F3195D2C-1860-441C-AB36-490407F643BB}"/>
              </a:ext>
            </a:extLst>
          </p:cNvPr>
          <p:cNvSpPr txBox="1"/>
          <p:nvPr/>
        </p:nvSpPr>
        <p:spPr bwMode="auto">
          <a:xfrm>
            <a:off x="6348028" y="4221089"/>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pic>
        <p:nvPicPr>
          <p:cNvPr id="35" name="Picture 34">
            <a:extLst>
              <a:ext uri="{FF2B5EF4-FFF2-40B4-BE49-F238E27FC236}">
                <a16:creationId xmlns:a16="http://schemas.microsoft.com/office/drawing/2014/main" id="{6177694D-798C-450F-91E9-4E08404FC0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8145" y="1692021"/>
            <a:ext cx="984111" cy="1331835"/>
          </a:xfrm>
          <a:prstGeom prst="rect">
            <a:avLst/>
          </a:prstGeom>
        </p:spPr>
      </p:pic>
      <p:pic>
        <p:nvPicPr>
          <p:cNvPr id="39" name="Picture 38">
            <a:extLst>
              <a:ext uri="{FF2B5EF4-FFF2-40B4-BE49-F238E27FC236}">
                <a16:creationId xmlns:a16="http://schemas.microsoft.com/office/drawing/2014/main" id="{118E8938-EFC2-4911-B764-6A8BED49C8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790"/>
          <a:stretch/>
        </p:blipFill>
        <p:spPr>
          <a:xfrm>
            <a:off x="3468000" y="1656000"/>
            <a:ext cx="1080120" cy="1584176"/>
          </a:xfrm>
          <a:prstGeom prst="ellipse">
            <a:avLst/>
          </a:prstGeom>
        </p:spPr>
      </p:pic>
      <p:pic>
        <p:nvPicPr>
          <p:cNvPr id="37" name="Picture 36">
            <a:extLst>
              <a:ext uri="{FF2B5EF4-FFF2-40B4-BE49-F238E27FC236}">
                <a16:creationId xmlns:a16="http://schemas.microsoft.com/office/drawing/2014/main" id="{A0030986-E2AC-4D27-8A5E-0464296B08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133"/>
          <a:stretch/>
        </p:blipFill>
        <p:spPr>
          <a:xfrm>
            <a:off x="8918400" y="2102400"/>
            <a:ext cx="1080120" cy="936104"/>
          </a:xfrm>
          <a:prstGeom prst="rect">
            <a:avLst/>
          </a:prstGeom>
        </p:spPr>
      </p:pic>
      <p:pic>
        <p:nvPicPr>
          <p:cNvPr id="38" name="Picture 37">
            <a:extLst>
              <a:ext uri="{FF2B5EF4-FFF2-40B4-BE49-F238E27FC236}">
                <a16:creationId xmlns:a16="http://schemas.microsoft.com/office/drawing/2014/main" id="{A07A5D22-6C5D-46BE-BA39-8CF44A932AC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7690"/>
          <a:stretch/>
        </p:blipFill>
        <p:spPr>
          <a:xfrm>
            <a:off x="5919600" y="2052000"/>
            <a:ext cx="1080120" cy="1008112"/>
          </a:xfrm>
          <a:prstGeom prst="rect">
            <a:avLst/>
          </a:prstGeom>
        </p:spPr>
      </p:pic>
      <p:pic>
        <p:nvPicPr>
          <p:cNvPr id="40" name="Picture 39">
            <a:extLst>
              <a:ext uri="{FF2B5EF4-FFF2-40B4-BE49-F238E27FC236}">
                <a16:creationId xmlns:a16="http://schemas.microsoft.com/office/drawing/2014/main" id="{7033713E-3F8F-460D-B5B4-57878244B39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7690"/>
          <a:stretch/>
        </p:blipFill>
        <p:spPr>
          <a:xfrm>
            <a:off x="7435200" y="2060848"/>
            <a:ext cx="1080120" cy="1008112"/>
          </a:xfrm>
          <a:prstGeom prst="rect">
            <a:avLst/>
          </a:prstGeom>
        </p:spPr>
      </p:pic>
      <p:sp>
        <p:nvSpPr>
          <p:cNvPr id="4" name="Rectangle 3">
            <a:extLst>
              <a:ext uri="{FF2B5EF4-FFF2-40B4-BE49-F238E27FC236}">
                <a16:creationId xmlns:a16="http://schemas.microsoft.com/office/drawing/2014/main" id="{FAEB86FC-B21E-4048-9E4F-03316BAC17D5}"/>
              </a:ext>
            </a:extLst>
          </p:cNvPr>
          <p:cNvSpPr/>
          <p:nvPr/>
        </p:nvSpPr>
        <p:spPr bwMode="auto">
          <a:xfrm>
            <a:off x="4727848" y="4077072"/>
            <a:ext cx="2952328"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1" name="TextBox 50">
            <a:extLst>
              <a:ext uri="{FF2B5EF4-FFF2-40B4-BE49-F238E27FC236}">
                <a16:creationId xmlns:a16="http://schemas.microsoft.com/office/drawing/2014/main" id="{CEBFB5FA-6A32-4571-9833-4BDD34BCDA90}"/>
              </a:ext>
            </a:extLst>
          </p:cNvPr>
          <p:cNvSpPr txBox="1"/>
          <p:nvPr/>
        </p:nvSpPr>
        <p:spPr bwMode="auto">
          <a:xfrm>
            <a:off x="4979876" y="4221089"/>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52" name="TextBox 51">
            <a:extLst>
              <a:ext uri="{FF2B5EF4-FFF2-40B4-BE49-F238E27FC236}">
                <a16:creationId xmlns:a16="http://schemas.microsoft.com/office/drawing/2014/main" id="{97976BFA-9136-4900-881C-F1F3C7B1EF6E}"/>
              </a:ext>
            </a:extLst>
          </p:cNvPr>
          <p:cNvSpPr txBox="1"/>
          <p:nvPr/>
        </p:nvSpPr>
        <p:spPr bwMode="auto">
          <a:xfrm>
            <a:off x="5591988" y="4221089"/>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3" name="TextBox 52">
            <a:extLst>
              <a:ext uri="{FF2B5EF4-FFF2-40B4-BE49-F238E27FC236}">
                <a16:creationId xmlns:a16="http://schemas.microsoft.com/office/drawing/2014/main" id="{2016FA2D-0EBA-4B70-8A93-7A34E006A0EE}"/>
              </a:ext>
            </a:extLst>
          </p:cNvPr>
          <p:cNvSpPr txBox="1"/>
          <p:nvPr/>
        </p:nvSpPr>
        <p:spPr bwMode="auto">
          <a:xfrm>
            <a:off x="6564052" y="4221089"/>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54" name="TextBox 53">
            <a:extLst>
              <a:ext uri="{FF2B5EF4-FFF2-40B4-BE49-F238E27FC236}">
                <a16:creationId xmlns:a16="http://schemas.microsoft.com/office/drawing/2014/main" id="{00E999B4-D5FB-4D36-A44B-3B2E39B41A3F}"/>
              </a:ext>
            </a:extLst>
          </p:cNvPr>
          <p:cNvSpPr txBox="1"/>
          <p:nvPr/>
        </p:nvSpPr>
        <p:spPr bwMode="auto">
          <a:xfrm>
            <a:off x="5987988" y="4221089"/>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62" name="TextBox 61">
            <a:extLst>
              <a:ext uri="{FF2B5EF4-FFF2-40B4-BE49-F238E27FC236}">
                <a16:creationId xmlns:a16="http://schemas.microsoft.com/office/drawing/2014/main" id="{15518124-908A-473A-8E45-808C66180943}"/>
              </a:ext>
            </a:extLst>
          </p:cNvPr>
          <p:cNvSpPr txBox="1"/>
          <p:nvPr/>
        </p:nvSpPr>
        <p:spPr bwMode="auto">
          <a:xfrm>
            <a:off x="6348028" y="4221089"/>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93547191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6 5.55112E-17 L 0.58264 5.55112E-17 " pathEditMode="relative" rAng="0" ptsTypes="AA">
                                      <p:cBhvr>
                                        <p:cTn id="6" dur="2000" fill="hold"/>
                                        <p:tgtEl>
                                          <p:spTgt spid="35"/>
                                        </p:tgtEl>
                                        <p:attrNameLst>
                                          <p:attrName>ppt_x</p:attrName>
                                          <p:attrName>ppt_y</p:attrName>
                                        </p:attrNameLst>
                                      </p:cBhvr>
                                      <p:rCtr x="29132" y="0"/>
                                    </p:animMotion>
                                  </p:childTnLst>
                                </p:cTn>
                              </p:par>
                              <p:par>
                                <p:cTn id="7" presetID="63" presetClass="path" presetSubtype="0" accel="50000" decel="50000" fill="hold" nodeType="withEffect">
                                  <p:stCondLst>
                                    <p:cond delay="0"/>
                                  </p:stCondLst>
                                  <p:childTnLst>
                                    <p:animMotion origin="layout" path="M -1.38889E-6 -4.44444E-6 L 0.59844 -0.00393 " pathEditMode="relative" rAng="0" ptsTypes="AA">
                                      <p:cBhvr>
                                        <p:cTn id="8" dur="2000" fill="hold"/>
                                        <p:tgtEl>
                                          <p:spTgt spid="39"/>
                                        </p:tgtEl>
                                        <p:attrNameLst>
                                          <p:attrName>ppt_x</p:attrName>
                                          <p:attrName>ppt_y</p:attrName>
                                        </p:attrNameLst>
                                      </p:cBhvr>
                                      <p:rCtr x="29913" y="-208"/>
                                    </p:animMotion>
                                  </p:childTnLst>
                                </p:cTn>
                              </p:par>
                              <p:par>
                                <p:cTn id="9" presetID="35" presetClass="path" presetSubtype="0" accel="50000" decel="50000" fill="hold" nodeType="withEffect">
                                  <p:stCondLst>
                                    <p:cond delay="0"/>
                                  </p:stCondLst>
                                  <p:childTnLst>
                                    <p:animMotion origin="layout" path="M 2.77778E-7 -4.07407E-6 L -0.4158 4.81481E-6 " pathEditMode="relative" rAng="0" ptsTypes="AA">
                                      <p:cBhvr>
                                        <p:cTn id="10" dur="2000" fill="hold"/>
                                        <p:tgtEl>
                                          <p:spTgt spid="38"/>
                                        </p:tgtEl>
                                        <p:attrNameLst>
                                          <p:attrName>ppt_x</p:attrName>
                                          <p:attrName>ppt_y</p:attrName>
                                        </p:attrNameLst>
                                      </p:cBhvr>
                                      <p:rCtr x="-20781" y="-69"/>
                                    </p:animMotion>
                                  </p:childTnLst>
                                </p:cTn>
                              </p:par>
                              <p:par>
                                <p:cTn id="11" presetID="35" presetClass="path" presetSubtype="0" accel="50000" decel="50000" fill="hold" nodeType="withEffect">
                                  <p:stCondLst>
                                    <p:cond delay="0"/>
                                  </p:stCondLst>
                                  <p:childTnLst>
                                    <p:animMotion origin="layout" path="M 4.44444E-6 -2.59259E-6 L -0.43195 -4.07407E-6 " pathEditMode="relative" rAng="0" ptsTypes="AA">
                                      <p:cBhvr>
                                        <p:cTn id="12" dur="2000" fill="hold"/>
                                        <p:tgtEl>
                                          <p:spTgt spid="40"/>
                                        </p:tgtEl>
                                        <p:attrNameLst>
                                          <p:attrName>ppt_x</p:attrName>
                                          <p:attrName>ppt_y</p:attrName>
                                        </p:attrNameLst>
                                      </p:cBhvr>
                                      <p:rCtr x="-21302" y="0"/>
                                    </p:animMotion>
                                  </p:childTnLst>
                                </p:cTn>
                              </p:par>
                              <p:par>
                                <p:cTn id="13" presetID="35" presetClass="path" presetSubtype="0" accel="50000" decel="50000" fill="hold" nodeType="withEffect">
                                  <p:stCondLst>
                                    <p:cond delay="0"/>
                                  </p:stCondLst>
                                  <p:childTnLst>
                                    <p:animMotion origin="layout" path="M 1.66667E-6 1.48148E-6 L -0.43854 1.48148E-6 " pathEditMode="relative" rAng="0" ptsTypes="AA">
                                      <p:cBhvr>
                                        <p:cTn id="14" dur="2000" fill="hold"/>
                                        <p:tgtEl>
                                          <p:spTgt spid="37"/>
                                        </p:tgtEl>
                                        <p:attrNameLst>
                                          <p:attrName>ppt_x</p:attrName>
                                          <p:attrName>ppt_y</p:attrName>
                                        </p:attrNameLst>
                                      </p:cBhvr>
                                      <p:rCtr x="-21927" y="0"/>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0"/>
                                        </p:tgtEl>
                                      </p:cBhvr>
                                    </p:animEffect>
                                    <p:set>
                                      <p:cBhvr>
                                        <p:cTn id="39" dur="1" fill="hold">
                                          <p:stCondLst>
                                            <p:cond delay="499"/>
                                          </p:stCondLst>
                                        </p:cTn>
                                        <p:tgtEl>
                                          <p:spTgt spid="4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0"/>
                                        </p:tgtEl>
                                      </p:cBhvr>
                                    </p:animEffect>
                                    <p:set>
                                      <p:cBhvr>
                                        <p:cTn id="45" dur="1" fill="hold">
                                          <p:stCondLst>
                                            <p:cond delay="499"/>
                                          </p:stCondLst>
                                        </p:cTn>
                                        <p:tgtEl>
                                          <p:spTgt spid="30"/>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2"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par>
                          <p:cTn id="59" fill="hold">
                            <p:stCondLst>
                              <p:cond delay="1000"/>
                            </p:stCondLst>
                            <p:childTnLst>
                              <p:par>
                                <p:cTn id="60" presetID="10" presetClass="exit" presetSubtype="0" fill="hold" nodeType="afterEffect">
                                  <p:stCondLst>
                                    <p:cond delay="0"/>
                                  </p:stCondLst>
                                  <p:childTnLst>
                                    <p:animEffect transition="out" filter="fade">
                                      <p:cBhvr>
                                        <p:cTn id="61" dur="500"/>
                                        <p:tgtEl>
                                          <p:spTgt spid="38"/>
                                        </p:tgtEl>
                                      </p:cBhvr>
                                    </p:animEffect>
                                    <p:set>
                                      <p:cBhvr>
                                        <p:cTn id="62" dur="1" fill="hold">
                                          <p:stCondLst>
                                            <p:cond delay="499"/>
                                          </p:stCondLst>
                                        </p:cTn>
                                        <p:tgtEl>
                                          <p:spTgt spid="3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40"/>
                                        </p:tgtEl>
                                      </p:cBhvr>
                                    </p:animEffect>
                                    <p:set>
                                      <p:cBhvr>
                                        <p:cTn id="65" dur="1" fill="hold">
                                          <p:stCondLst>
                                            <p:cond delay="499"/>
                                          </p:stCondLst>
                                        </p:cTn>
                                        <p:tgtEl>
                                          <p:spTgt spid="40"/>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7"/>
                                        </p:tgtEl>
                                      </p:cBhvr>
                                    </p:animEffect>
                                    <p:set>
                                      <p:cBhvr>
                                        <p:cTn id="68" dur="1" fill="hold">
                                          <p:stCondLst>
                                            <p:cond delay="499"/>
                                          </p:stCondLst>
                                        </p:cTn>
                                        <p:tgtEl>
                                          <p:spTgt spid="37"/>
                                        </p:tgtEl>
                                        <p:attrNameLst>
                                          <p:attrName>style.visibility</p:attrName>
                                        </p:attrNameLst>
                                      </p:cBhvr>
                                      <p:to>
                                        <p:strVal val="hidden"/>
                                      </p:to>
                                    </p:set>
                                  </p:childTnLst>
                                </p:cTn>
                              </p:par>
                              <p:par>
                                <p:cTn id="69" presetID="10" presetClass="exit" presetSubtype="0" fill="hold" grpId="3" nodeType="withEffect">
                                  <p:stCondLst>
                                    <p:cond delay="0"/>
                                  </p:stCondLst>
                                  <p:childTnLst>
                                    <p:animEffect transition="out" filter="fade">
                                      <p:cBhvr>
                                        <p:cTn id="70" dur="500"/>
                                        <p:tgtEl>
                                          <p:spTgt spid="30"/>
                                        </p:tgtEl>
                                      </p:cBhvr>
                                    </p:animEffect>
                                    <p:set>
                                      <p:cBhvr>
                                        <p:cTn id="71" dur="1" fill="hold">
                                          <p:stCondLst>
                                            <p:cond delay="499"/>
                                          </p:stCondLst>
                                        </p:cTn>
                                        <p:tgtEl>
                                          <p:spTgt spid="30"/>
                                        </p:tgtEl>
                                        <p:attrNameLst>
                                          <p:attrName>style.visibility</p:attrName>
                                        </p:attrNameLst>
                                      </p:cBhvr>
                                      <p:to>
                                        <p:strVal val="hidden"/>
                                      </p:to>
                                    </p:set>
                                  </p:childTnLst>
                                </p:cTn>
                              </p:par>
                            </p:childTnLst>
                          </p:cTn>
                        </p:par>
                        <p:par>
                          <p:cTn id="72" fill="hold">
                            <p:stCondLst>
                              <p:cond delay="1500"/>
                            </p:stCondLst>
                            <p:childTnLst>
                              <p:par>
                                <p:cTn id="73" presetID="10" presetClass="entr" presetSubtype="0" fill="hold"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par>
                                <p:cTn id="76" presetID="10" presetClass="entr" presetSubtype="0" fill="hold"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par>
                                <p:cTn id="82" presetID="10" presetClass="entr" presetSubtype="0" fill="hold" grpId="4"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par>
                          <p:cTn id="85" fill="hold">
                            <p:stCondLst>
                              <p:cond delay="2000"/>
                            </p:stCondLst>
                            <p:childTnLst>
                              <p:par>
                                <p:cTn id="86" presetID="10" presetClass="exit" presetSubtype="0" fill="hold" nodeType="afterEffect">
                                  <p:stCondLst>
                                    <p:cond delay="0"/>
                                  </p:stCondLst>
                                  <p:childTnLst>
                                    <p:animEffect transition="out" filter="fade">
                                      <p:cBhvr>
                                        <p:cTn id="87" dur="500"/>
                                        <p:tgtEl>
                                          <p:spTgt spid="38"/>
                                        </p:tgtEl>
                                      </p:cBhvr>
                                    </p:animEffect>
                                    <p:set>
                                      <p:cBhvr>
                                        <p:cTn id="88" dur="1" fill="hold">
                                          <p:stCondLst>
                                            <p:cond delay="499"/>
                                          </p:stCondLst>
                                        </p:cTn>
                                        <p:tgtEl>
                                          <p:spTgt spid="3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40"/>
                                        </p:tgtEl>
                                      </p:cBhvr>
                                    </p:animEffect>
                                    <p:set>
                                      <p:cBhvr>
                                        <p:cTn id="91" dur="1" fill="hold">
                                          <p:stCondLst>
                                            <p:cond delay="499"/>
                                          </p:stCondLst>
                                        </p:cTn>
                                        <p:tgtEl>
                                          <p:spTgt spid="4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par>
                                <p:cTn id="95" presetID="10" presetClass="exit" presetSubtype="0" fill="hold" grpId="5" nodeType="withEffect">
                                  <p:stCondLst>
                                    <p:cond delay="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par>
                          <p:cTn id="98" fill="hold">
                            <p:stCondLst>
                              <p:cond delay="2500"/>
                            </p:stCondLst>
                            <p:childTnLst>
                              <p:par>
                                <p:cTn id="99" presetID="10" presetClass="entr" presetSubtype="0" fill="hold" nodeType="after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500"/>
                                        <p:tgtEl>
                                          <p:spTgt spid="38"/>
                                        </p:tgtEl>
                                      </p:cBhvr>
                                    </p:animEffect>
                                  </p:childTnLst>
                                </p:cTn>
                              </p:par>
                              <p:par>
                                <p:cTn id="102" presetID="10" presetClass="entr" presetSubtype="0" fill="hold"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00"/>
                                        <p:tgtEl>
                                          <p:spTgt spid="40"/>
                                        </p:tgtEl>
                                      </p:cBhvr>
                                    </p:animEffect>
                                  </p:childTnLst>
                                </p:cTn>
                              </p:par>
                              <p:par>
                                <p:cTn id="105" presetID="10"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par>
                                <p:cTn id="108" presetID="10" presetClass="entr" presetSubtype="0" fill="hold" grpId="6"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500"/>
                                        <p:tgtEl>
                                          <p:spTgt spid="3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35"/>
                                        </p:tgtEl>
                                      </p:cBhvr>
                                    </p:animEffect>
                                    <p:set>
                                      <p:cBhvr>
                                        <p:cTn id="115" dur="1" fill="hold">
                                          <p:stCondLst>
                                            <p:cond delay="499"/>
                                          </p:stCondLst>
                                        </p:cTn>
                                        <p:tgtEl>
                                          <p:spTgt spid="35"/>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9"/>
                                        </p:tgtEl>
                                      </p:cBhvr>
                                    </p:animEffect>
                                    <p:set>
                                      <p:cBhvr>
                                        <p:cTn id="118" dur="1" fill="hold">
                                          <p:stCondLst>
                                            <p:cond delay="499"/>
                                          </p:stCondLst>
                                        </p:cTn>
                                        <p:tgtEl>
                                          <p:spTgt spid="39"/>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33"/>
                                        </p:tgtEl>
                                      </p:cBhvr>
                                    </p:animEffect>
                                    <p:set>
                                      <p:cBhvr>
                                        <p:cTn id="121" dur="1" fill="hold">
                                          <p:stCondLst>
                                            <p:cond delay="499"/>
                                          </p:stCondLst>
                                        </p:cTn>
                                        <p:tgtEl>
                                          <p:spTgt spid="33"/>
                                        </p:tgtEl>
                                        <p:attrNameLst>
                                          <p:attrName>style.visibility</p:attrName>
                                        </p:attrNameLst>
                                      </p:cBhvr>
                                      <p:to>
                                        <p:strVal val="hidden"/>
                                      </p:to>
                                    </p:set>
                                  </p:childTnLst>
                                </p:cTn>
                              </p:par>
                            </p:childTnLst>
                          </p:cTn>
                        </p:par>
                        <p:par>
                          <p:cTn id="122" fill="hold">
                            <p:stCondLst>
                              <p:cond delay="500"/>
                            </p:stCondLst>
                            <p:childTnLst>
                              <p:par>
                                <p:cTn id="123" presetID="10" presetClass="entr" presetSubtype="0" fill="hold"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fade">
                                      <p:cBhvr>
                                        <p:cTn id="125" dur="500"/>
                                        <p:tgtEl>
                                          <p:spTgt spid="35"/>
                                        </p:tgtEl>
                                      </p:cBhvr>
                                    </p:animEffect>
                                  </p:childTnLst>
                                </p:cTn>
                              </p:par>
                              <p:par>
                                <p:cTn id="126" presetID="10" presetClass="entr" presetSubtype="0" fill="hold" nodeType="with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500"/>
                                        <p:tgtEl>
                                          <p:spTgt spid="39"/>
                                        </p:tgtEl>
                                      </p:cBhvr>
                                    </p:animEffect>
                                  </p:childTnLst>
                                </p:cTn>
                              </p:par>
                              <p:par>
                                <p:cTn id="129" presetID="10" presetClass="entr" presetSubtype="0" fill="hold" grpId="2" nodeType="with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500"/>
                                        <p:tgtEl>
                                          <p:spTgt spid="33"/>
                                        </p:tgtEl>
                                      </p:cBhvr>
                                    </p:animEffect>
                                  </p:childTnLst>
                                </p:cTn>
                              </p:par>
                            </p:childTnLst>
                          </p:cTn>
                        </p:par>
                        <p:par>
                          <p:cTn id="132" fill="hold">
                            <p:stCondLst>
                              <p:cond delay="1000"/>
                            </p:stCondLst>
                            <p:childTnLst>
                              <p:par>
                                <p:cTn id="133" presetID="10" presetClass="exit" presetSubtype="0" fill="hold" nodeType="afterEffect">
                                  <p:stCondLst>
                                    <p:cond delay="0"/>
                                  </p:stCondLst>
                                  <p:childTnLst>
                                    <p:animEffect transition="out" filter="fade">
                                      <p:cBhvr>
                                        <p:cTn id="134" dur="500"/>
                                        <p:tgtEl>
                                          <p:spTgt spid="35"/>
                                        </p:tgtEl>
                                      </p:cBhvr>
                                    </p:animEffect>
                                    <p:set>
                                      <p:cBhvr>
                                        <p:cTn id="135" dur="1" fill="hold">
                                          <p:stCondLst>
                                            <p:cond delay="499"/>
                                          </p:stCondLst>
                                        </p:cTn>
                                        <p:tgtEl>
                                          <p:spTgt spid="35"/>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39"/>
                                        </p:tgtEl>
                                      </p:cBhvr>
                                    </p:animEffect>
                                    <p:set>
                                      <p:cBhvr>
                                        <p:cTn id="138" dur="1" fill="hold">
                                          <p:stCondLst>
                                            <p:cond delay="499"/>
                                          </p:stCondLst>
                                        </p:cTn>
                                        <p:tgtEl>
                                          <p:spTgt spid="39"/>
                                        </p:tgtEl>
                                        <p:attrNameLst>
                                          <p:attrName>style.visibility</p:attrName>
                                        </p:attrNameLst>
                                      </p:cBhvr>
                                      <p:to>
                                        <p:strVal val="hidden"/>
                                      </p:to>
                                    </p:set>
                                  </p:childTnLst>
                                </p:cTn>
                              </p:par>
                              <p:par>
                                <p:cTn id="139" presetID="10" presetClass="exit" presetSubtype="0" fill="hold" grpId="3" nodeType="withEffect">
                                  <p:stCondLst>
                                    <p:cond delay="0"/>
                                  </p:stCondLst>
                                  <p:childTnLst>
                                    <p:animEffect transition="out" filter="fade">
                                      <p:cBhvr>
                                        <p:cTn id="140" dur="500"/>
                                        <p:tgtEl>
                                          <p:spTgt spid="33"/>
                                        </p:tgtEl>
                                      </p:cBhvr>
                                    </p:animEffect>
                                    <p:set>
                                      <p:cBhvr>
                                        <p:cTn id="141" dur="1" fill="hold">
                                          <p:stCondLst>
                                            <p:cond delay="499"/>
                                          </p:stCondLst>
                                        </p:cTn>
                                        <p:tgtEl>
                                          <p:spTgt spid="33"/>
                                        </p:tgtEl>
                                        <p:attrNameLst>
                                          <p:attrName>style.visibility</p:attrName>
                                        </p:attrNameLst>
                                      </p:cBhvr>
                                      <p:to>
                                        <p:strVal val="hidden"/>
                                      </p:to>
                                    </p:set>
                                  </p:childTnLst>
                                </p:cTn>
                              </p:par>
                            </p:childTnLst>
                          </p:cTn>
                        </p:par>
                        <p:par>
                          <p:cTn id="142" fill="hold">
                            <p:stCondLst>
                              <p:cond delay="1500"/>
                            </p:stCondLst>
                            <p:childTnLst>
                              <p:par>
                                <p:cTn id="143" presetID="10" presetClass="entr" presetSubtype="0" fill="hold" nodeType="after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500"/>
                                        <p:tgtEl>
                                          <p:spTgt spid="35"/>
                                        </p:tgtEl>
                                      </p:cBhvr>
                                    </p:animEffect>
                                  </p:childTnLst>
                                </p:cTn>
                              </p:par>
                              <p:par>
                                <p:cTn id="146" presetID="10" presetClass="entr" presetSubtype="0" fill="hold" nodeType="withEffect">
                                  <p:stCondLst>
                                    <p:cond delay="0"/>
                                  </p:stCondLst>
                                  <p:childTnLst>
                                    <p:set>
                                      <p:cBhvr>
                                        <p:cTn id="147" dur="1" fill="hold">
                                          <p:stCondLst>
                                            <p:cond delay="0"/>
                                          </p:stCondLst>
                                        </p:cTn>
                                        <p:tgtEl>
                                          <p:spTgt spid="39"/>
                                        </p:tgtEl>
                                        <p:attrNameLst>
                                          <p:attrName>style.visibility</p:attrName>
                                        </p:attrNameLst>
                                      </p:cBhvr>
                                      <p:to>
                                        <p:strVal val="visible"/>
                                      </p:to>
                                    </p:set>
                                    <p:animEffect transition="in" filter="fade">
                                      <p:cBhvr>
                                        <p:cTn id="148" dur="500"/>
                                        <p:tgtEl>
                                          <p:spTgt spid="39"/>
                                        </p:tgtEl>
                                      </p:cBhvr>
                                    </p:animEffect>
                                  </p:childTnLst>
                                </p:cTn>
                              </p:par>
                              <p:par>
                                <p:cTn id="149" presetID="10" presetClass="entr" presetSubtype="0" fill="hold" grpId="4" nodeType="with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fade">
                                      <p:cBhvr>
                                        <p:cTn id="151" dur="500"/>
                                        <p:tgtEl>
                                          <p:spTgt spid="33"/>
                                        </p:tgtEl>
                                      </p:cBhvr>
                                    </p:animEffect>
                                  </p:childTnLst>
                                </p:cTn>
                              </p:par>
                            </p:childTnLst>
                          </p:cTn>
                        </p:par>
                        <p:par>
                          <p:cTn id="152" fill="hold">
                            <p:stCondLst>
                              <p:cond delay="2000"/>
                            </p:stCondLst>
                            <p:childTnLst>
                              <p:par>
                                <p:cTn id="153" presetID="10" presetClass="exit" presetSubtype="0" fill="hold" nodeType="afterEffect">
                                  <p:stCondLst>
                                    <p:cond delay="0"/>
                                  </p:stCondLst>
                                  <p:childTnLst>
                                    <p:animEffect transition="out" filter="fade">
                                      <p:cBhvr>
                                        <p:cTn id="154" dur="500"/>
                                        <p:tgtEl>
                                          <p:spTgt spid="35"/>
                                        </p:tgtEl>
                                      </p:cBhvr>
                                    </p:animEffect>
                                    <p:set>
                                      <p:cBhvr>
                                        <p:cTn id="155" dur="1" fill="hold">
                                          <p:stCondLst>
                                            <p:cond delay="499"/>
                                          </p:stCondLst>
                                        </p:cTn>
                                        <p:tgtEl>
                                          <p:spTgt spid="35"/>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39"/>
                                        </p:tgtEl>
                                      </p:cBhvr>
                                    </p:animEffect>
                                    <p:set>
                                      <p:cBhvr>
                                        <p:cTn id="158" dur="1" fill="hold">
                                          <p:stCondLst>
                                            <p:cond delay="499"/>
                                          </p:stCondLst>
                                        </p:cTn>
                                        <p:tgtEl>
                                          <p:spTgt spid="39"/>
                                        </p:tgtEl>
                                        <p:attrNameLst>
                                          <p:attrName>style.visibility</p:attrName>
                                        </p:attrNameLst>
                                      </p:cBhvr>
                                      <p:to>
                                        <p:strVal val="hidden"/>
                                      </p:to>
                                    </p:set>
                                  </p:childTnLst>
                                </p:cTn>
                              </p:par>
                              <p:par>
                                <p:cTn id="159" presetID="10" presetClass="exit" presetSubtype="0" fill="hold" grpId="5" nodeType="withEffect">
                                  <p:stCondLst>
                                    <p:cond delay="0"/>
                                  </p:stCondLst>
                                  <p:childTnLst>
                                    <p:animEffect transition="out" filter="fade">
                                      <p:cBhvr>
                                        <p:cTn id="160" dur="500"/>
                                        <p:tgtEl>
                                          <p:spTgt spid="33"/>
                                        </p:tgtEl>
                                      </p:cBhvr>
                                    </p:animEffect>
                                    <p:set>
                                      <p:cBhvr>
                                        <p:cTn id="161" dur="1" fill="hold">
                                          <p:stCondLst>
                                            <p:cond delay="499"/>
                                          </p:stCondLst>
                                        </p:cTn>
                                        <p:tgtEl>
                                          <p:spTgt spid="33"/>
                                        </p:tgtEl>
                                        <p:attrNameLst>
                                          <p:attrName>style.visibility</p:attrName>
                                        </p:attrNameLst>
                                      </p:cBhvr>
                                      <p:to>
                                        <p:strVal val="hidden"/>
                                      </p:to>
                                    </p:set>
                                  </p:childTnLst>
                                </p:cTn>
                              </p:par>
                            </p:childTnLst>
                          </p:cTn>
                        </p:par>
                        <p:par>
                          <p:cTn id="162" fill="hold">
                            <p:stCondLst>
                              <p:cond delay="2500"/>
                            </p:stCondLst>
                            <p:childTnLst>
                              <p:par>
                                <p:cTn id="163" presetID="10" presetClass="entr" presetSubtype="0" fill="hold" nodeType="after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fade">
                                      <p:cBhvr>
                                        <p:cTn id="165" dur="500"/>
                                        <p:tgtEl>
                                          <p:spTgt spid="35"/>
                                        </p:tgtEl>
                                      </p:cBhvr>
                                    </p:animEffect>
                                  </p:childTnLst>
                                </p:cTn>
                              </p:par>
                              <p:par>
                                <p:cTn id="166" presetID="10" presetClass="entr" presetSubtype="0" fill="hold" nodeType="withEffect">
                                  <p:stCondLst>
                                    <p:cond delay="0"/>
                                  </p:stCondLst>
                                  <p:childTnLst>
                                    <p:set>
                                      <p:cBhvr>
                                        <p:cTn id="167" dur="1" fill="hold">
                                          <p:stCondLst>
                                            <p:cond delay="0"/>
                                          </p:stCondLst>
                                        </p:cTn>
                                        <p:tgtEl>
                                          <p:spTgt spid="39"/>
                                        </p:tgtEl>
                                        <p:attrNameLst>
                                          <p:attrName>style.visibility</p:attrName>
                                        </p:attrNameLst>
                                      </p:cBhvr>
                                      <p:to>
                                        <p:strVal val="visible"/>
                                      </p:to>
                                    </p:set>
                                    <p:animEffect transition="in" filter="fade">
                                      <p:cBhvr>
                                        <p:cTn id="168" dur="500"/>
                                        <p:tgtEl>
                                          <p:spTgt spid="39"/>
                                        </p:tgtEl>
                                      </p:cBhvr>
                                    </p:animEffect>
                                  </p:childTnLst>
                                </p:cTn>
                              </p:par>
                              <p:par>
                                <p:cTn id="169" presetID="10" presetClass="entr" presetSubtype="0" fill="hold" grpId="6" nodeType="withEffect">
                                  <p:stCondLst>
                                    <p:cond delay="0"/>
                                  </p:stCondLst>
                                  <p:childTnLst>
                                    <p:set>
                                      <p:cBhvr>
                                        <p:cTn id="170" dur="1" fill="hold">
                                          <p:stCondLst>
                                            <p:cond delay="0"/>
                                          </p:stCondLst>
                                        </p:cTn>
                                        <p:tgtEl>
                                          <p:spTgt spid="33"/>
                                        </p:tgtEl>
                                        <p:attrNameLst>
                                          <p:attrName>style.visibility</p:attrName>
                                        </p:attrNameLst>
                                      </p:cBhvr>
                                      <p:to>
                                        <p:strVal val="visible"/>
                                      </p:to>
                                    </p:set>
                                    <p:animEffect transition="in" filter="fade">
                                      <p:cBhvr>
                                        <p:cTn id="171" dur="500"/>
                                        <p:tgtEl>
                                          <p:spTgt spid="33"/>
                                        </p:tgtEl>
                                      </p:cBhvr>
                                    </p:animEffect>
                                  </p:childTnLst>
                                </p:cTn>
                              </p:par>
                            </p:childTnLst>
                          </p:cTn>
                        </p:par>
                      </p:childTnLst>
                    </p:cTn>
                  </p:par>
                  <p:par>
                    <p:cTn id="172" fill="hold">
                      <p:stCondLst>
                        <p:cond delay="indefinite"/>
                      </p:stCondLst>
                      <p:childTnLst>
                        <p:par>
                          <p:cTn id="173" fill="hold">
                            <p:stCondLst>
                              <p:cond delay="0"/>
                            </p:stCondLst>
                            <p:childTnLst>
                              <p:par>
                                <p:cTn id="174" presetID="35" presetClass="path" presetSubtype="0" accel="50000" decel="50000" fill="hold" nodeType="clickEffect">
                                  <p:stCondLst>
                                    <p:cond delay="0"/>
                                  </p:stCondLst>
                                  <p:childTnLst>
                                    <p:animMotion origin="layout" path="M 0.59843 -0.00393 L 0.29961 -0.00231 " pathEditMode="relative" rAng="0" ptsTypes="AA">
                                      <p:cBhvr>
                                        <p:cTn id="175" dur="1000" fill="hold"/>
                                        <p:tgtEl>
                                          <p:spTgt spid="39"/>
                                        </p:tgtEl>
                                        <p:attrNameLst>
                                          <p:attrName>ppt_x</p:attrName>
                                          <p:attrName>ppt_y</p:attrName>
                                        </p:attrNameLst>
                                      </p:cBhvr>
                                      <p:rCtr x="-14036" y="394"/>
                                    </p:animMotion>
                                  </p:childTnLst>
                                </p:cTn>
                              </p:par>
                              <p:par>
                                <p:cTn id="176" presetID="35" presetClass="path" presetSubtype="0" accel="50000" decel="50000" fill="hold" nodeType="withEffect">
                                  <p:stCondLst>
                                    <p:cond delay="0"/>
                                  </p:stCondLst>
                                  <p:childTnLst>
                                    <p:animMotion origin="layout" path="M 0.35937 5.55112E-17 L 0.28854 5.55112E-17 " pathEditMode="relative" rAng="0" ptsTypes="AA">
                                      <p:cBhvr>
                                        <p:cTn id="177" dur="1000" fill="hold"/>
                                        <p:tgtEl>
                                          <p:spTgt spid="35"/>
                                        </p:tgtEl>
                                        <p:attrNameLst>
                                          <p:attrName>ppt_x</p:attrName>
                                          <p:attrName>ppt_y</p:attrName>
                                        </p:attrNameLst>
                                      </p:cBhvr>
                                      <p:rCtr x="-3542" y="0"/>
                                    </p:animMotion>
                                  </p:childTnLst>
                                </p:cTn>
                              </p:par>
                              <p:par>
                                <p:cTn id="178" presetID="63" presetClass="path" presetSubtype="0" accel="50000" decel="50000" fill="hold" nodeType="withEffect">
                                  <p:stCondLst>
                                    <p:cond delay="0"/>
                                  </p:stCondLst>
                                  <p:childTnLst>
                                    <p:animMotion origin="layout" path="M -0.43854 1.48148E-6 L -0.39132 1.48148E-6 " pathEditMode="relative" rAng="0" ptsTypes="AA">
                                      <p:cBhvr>
                                        <p:cTn id="179" dur="1000" fill="hold"/>
                                        <p:tgtEl>
                                          <p:spTgt spid="37"/>
                                        </p:tgtEl>
                                        <p:attrNameLst>
                                          <p:attrName>ppt_x</p:attrName>
                                          <p:attrName>ppt_y</p:attrName>
                                        </p:attrNameLst>
                                      </p:cBhvr>
                                      <p:rCtr x="2361" y="0"/>
                                    </p:animMotion>
                                  </p:childTnLst>
                                </p:cTn>
                              </p:par>
                              <p:par>
                                <p:cTn id="180" presetID="63" presetClass="path" presetSubtype="0" accel="50000" decel="50000" fill="hold" nodeType="withEffect">
                                  <p:stCondLst>
                                    <p:cond delay="0"/>
                                  </p:stCondLst>
                                  <p:childTnLst>
                                    <p:animMotion origin="layout" path="M -0.43195 -2.59259E-6 L -0.38664 -2.59259E-6 " pathEditMode="relative" rAng="0" ptsTypes="AA">
                                      <p:cBhvr>
                                        <p:cTn id="181" dur="1000" fill="hold"/>
                                        <p:tgtEl>
                                          <p:spTgt spid="40"/>
                                        </p:tgtEl>
                                        <p:attrNameLst>
                                          <p:attrName>ppt_x</p:attrName>
                                          <p:attrName>ppt_y</p:attrName>
                                        </p:attrNameLst>
                                      </p:cBhvr>
                                      <p:rCtr x="2257" y="0"/>
                                    </p:animMotion>
                                  </p:childTnLst>
                                </p:cTn>
                              </p:par>
                              <p:par>
                                <p:cTn id="182" presetID="63" presetClass="path" presetSubtype="0" accel="50000" decel="50000" fill="hold" nodeType="withEffect">
                                  <p:stCondLst>
                                    <p:cond delay="0"/>
                                  </p:stCondLst>
                                  <p:childTnLst>
                                    <p:animMotion origin="layout" path="M -0.4158 4.81481E-6 L -0.37048 -4.07407E-6 " pathEditMode="relative" rAng="0" ptsTypes="AA">
                                      <p:cBhvr>
                                        <p:cTn id="183" dur="1000" fill="hold"/>
                                        <p:tgtEl>
                                          <p:spTgt spid="38"/>
                                        </p:tgtEl>
                                        <p:attrNameLst>
                                          <p:attrName>ppt_x</p:attrName>
                                          <p:attrName>ppt_y</p:attrName>
                                        </p:attrNameLst>
                                      </p:cBhvr>
                                      <p:rCtr x="2222" y="69"/>
                                    </p:animMotion>
                                  </p:childTnLst>
                                </p:cTn>
                              </p:par>
                            </p:childTnLst>
                          </p:cTn>
                        </p:par>
                        <p:par>
                          <p:cTn id="184" fill="hold">
                            <p:stCondLst>
                              <p:cond delay="1000"/>
                            </p:stCondLst>
                            <p:childTnLst>
                              <p:par>
                                <p:cTn id="185" presetID="10" presetClass="exit" presetSubtype="0" fill="hold" nodeType="afterEffect">
                                  <p:stCondLst>
                                    <p:cond delay="250"/>
                                  </p:stCondLst>
                                  <p:childTnLst>
                                    <p:animEffect transition="out" filter="fade">
                                      <p:cBhvr>
                                        <p:cTn id="186" dur="500"/>
                                        <p:tgtEl>
                                          <p:spTgt spid="35"/>
                                        </p:tgtEl>
                                      </p:cBhvr>
                                    </p:animEffect>
                                    <p:set>
                                      <p:cBhvr>
                                        <p:cTn id="187" dur="1" fill="hold">
                                          <p:stCondLst>
                                            <p:cond delay="499"/>
                                          </p:stCondLst>
                                        </p:cTn>
                                        <p:tgtEl>
                                          <p:spTgt spid="35"/>
                                        </p:tgtEl>
                                        <p:attrNameLst>
                                          <p:attrName>style.visibility</p:attrName>
                                        </p:attrNameLst>
                                      </p:cBhvr>
                                      <p:to>
                                        <p:strVal val="hidden"/>
                                      </p:to>
                                    </p:set>
                                  </p:childTnLst>
                                </p:cTn>
                              </p:par>
                              <p:par>
                                <p:cTn id="188" presetID="10" presetClass="exit" presetSubtype="0" fill="hold" nodeType="withEffect">
                                  <p:stCondLst>
                                    <p:cond delay="250"/>
                                  </p:stCondLst>
                                  <p:childTnLst>
                                    <p:animEffect transition="out" filter="fade">
                                      <p:cBhvr>
                                        <p:cTn id="189" dur="500"/>
                                        <p:tgtEl>
                                          <p:spTgt spid="39"/>
                                        </p:tgtEl>
                                      </p:cBhvr>
                                    </p:animEffect>
                                    <p:set>
                                      <p:cBhvr>
                                        <p:cTn id="190" dur="1" fill="hold">
                                          <p:stCondLst>
                                            <p:cond delay="499"/>
                                          </p:stCondLst>
                                        </p:cTn>
                                        <p:tgtEl>
                                          <p:spTgt spid="39"/>
                                        </p:tgtEl>
                                        <p:attrNameLst>
                                          <p:attrName>style.visibility</p:attrName>
                                        </p:attrNameLst>
                                      </p:cBhvr>
                                      <p:to>
                                        <p:strVal val="hidden"/>
                                      </p:to>
                                    </p:set>
                                  </p:childTnLst>
                                </p:cTn>
                              </p:par>
                              <p:par>
                                <p:cTn id="191" presetID="10" presetClass="exit" presetSubtype="0" fill="hold" nodeType="withEffect">
                                  <p:stCondLst>
                                    <p:cond delay="250"/>
                                  </p:stCondLst>
                                  <p:childTnLst>
                                    <p:animEffect transition="out" filter="fade">
                                      <p:cBhvr>
                                        <p:cTn id="192" dur="500"/>
                                        <p:tgtEl>
                                          <p:spTgt spid="38"/>
                                        </p:tgtEl>
                                      </p:cBhvr>
                                    </p:animEffect>
                                    <p:set>
                                      <p:cBhvr>
                                        <p:cTn id="193" dur="1" fill="hold">
                                          <p:stCondLst>
                                            <p:cond delay="499"/>
                                          </p:stCondLst>
                                        </p:cTn>
                                        <p:tgtEl>
                                          <p:spTgt spid="38"/>
                                        </p:tgtEl>
                                        <p:attrNameLst>
                                          <p:attrName>style.visibility</p:attrName>
                                        </p:attrNameLst>
                                      </p:cBhvr>
                                      <p:to>
                                        <p:strVal val="hidden"/>
                                      </p:to>
                                    </p:set>
                                  </p:childTnLst>
                                </p:cTn>
                              </p:par>
                              <p:par>
                                <p:cTn id="194" presetID="10" presetClass="exit" presetSubtype="0" fill="hold" nodeType="withEffect">
                                  <p:stCondLst>
                                    <p:cond delay="250"/>
                                  </p:stCondLst>
                                  <p:childTnLst>
                                    <p:animEffect transition="out" filter="fade">
                                      <p:cBhvr>
                                        <p:cTn id="195" dur="500"/>
                                        <p:tgtEl>
                                          <p:spTgt spid="40"/>
                                        </p:tgtEl>
                                      </p:cBhvr>
                                    </p:animEffect>
                                    <p:set>
                                      <p:cBhvr>
                                        <p:cTn id="196" dur="1" fill="hold">
                                          <p:stCondLst>
                                            <p:cond delay="499"/>
                                          </p:stCondLst>
                                        </p:cTn>
                                        <p:tgtEl>
                                          <p:spTgt spid="40"/>
                                        </p:tgtEl>
                                        <p:attrNameLst>
                                          <p:attrName>style.visibility</p:attrName>
                                        </p:attrNameLst>
                                      </p:cBhvr>
                                      <p:to>
                                        <p:strVal val="hidden"/>
                                      </p:to>
                                    </p:set>
                                  </p:childTnLst>
                                </p:cTn>
                              </p:par>
                              <p:par>
                                <p:cTn id="197" presetID="10" presetClass="exit" presetSubtype="0" fill="hold" nodeType="withEffect">
                                  <p:stCondLst>
                                    <p:cond delay="250"/>
                                  </p:stCondLst>
                                  <p:childTnLst>
                                    <p:animEffect transition="out" filter="fade">
                                      <p:cBhvr>
                                        <p:cTn id="198" dur="500"/>
                                        <p:tgtEl>
                                          <p:spTgt spid="37"/>
                                        </p:tgtEl>
                                      </p:cBhvr>
                                    </p:animEffect>
                                    <p:set>
                                      <p:cBhvr>
                                        <p:cTn id="199" dur="1" fill="hold">
                                          <p:stCondLst>
                                            <p:cond delay="499"/>
                                          </p:stCondLst>
                                        </p:cTn>
                                        <p:tgtEl>
                                          <p:spTgt spid="37"/>
                                        </p:tgtEl>
                                        <p:attrNameLst>
                                          <p:attrName>style.visibility</p:attrName>
                                        </p:attrNameLst>
                                      </p:cBhvr>
                                      <p:to>
                                        <p:strVal val="hidden"/>
                                      </p:to>
                                    </p:set>
                                  </p:childTnLst>
                                </p:cTn>
                              </p:par>
                              <p:par>
                                <p:cTn id="200" presetID="10" presetClass="exit" presetSubtype="0" fill="hold" grpId="1" nodeType="withEffect">
                                  <p:stCondLst>
                                    <p:cond delay="250"/>
                                  </p:stCondLst>
                                  <p:childTnLst>
                                    <p:animEffect transition="out" filter="fade">
                                      <p:cBhvr>
                                        <p:cTn id="201" dur="500"/>
                                        <p:tgtEl>
                                          <p:spTgt spid="32"/>
                                        </p:tgtEl>
                                      </p:cBhvr>
                                    </p:animEffect>
                                    <p:set>
                                      <p:cBhvr>
                                        <p:cTn id="202" dur="1" fill="hold">
                                          <p:stCondLst>
                                            <p:cond delay="499"/>
                                          </p:stCondLst>
                                        </p:cTn>
                                        <p:tgtEl>
                                          <p:spTgt spid="32"/>
                                        </p:tgtEl>
                                        <p:attrNameLst>
                                          <p:attrName>style.visibility</p:attrName>
                                        </p:attrNameLst>
                                      </p:cBhvr>
                                      <p:to>
                                        <p:strVal val="hidden"/>
                                      </p:to>
                                    </p:set>
                                  </p:childTnLst>
                                </p:cTn>
                              </p:par>
                            </p:childTnLst>
                          </p:cTn>
                        </p:par>
                        <p:par>
                          <p:cTn id="203" fill="hold">
                            <p:stCondLst>
                              <p:cond delay="1750"/>
                            </p:stCondLst>
                            <p:childTnLst>
                              <p:par>
                                <p:cTn id="204" presetID="10" presetClass="entr" presetSubtype="0" fill="hold" nodeType="afterEffect">
                                  <p:stCondLst>
                                    <p:cond delay="0"/>
                                  </p:stCondLst>
                                  <p:childTnLst>
                                    <p:set>
                                      <p:cBhvr>
                                        <p:cTn id="205" dur="1" fill="hold">
                                          <p:stCondLst>
                                            <p:cond delay="0"/>
                                          </p:stCondLst>
                                        </p:cTn>
                                        <p:tgtEl>
                                          <p:spTgt spid="35"/>
                                        </p:tgtEl>
                                        <p:attrNameLst>
                                          <p:attrName>style.visibility</p:attrName>
                                        </p:attrNameLst>
                                      </p:cBhvr>
                                      <p:to>
                                        <p:strVal val="visible"/>
                                      </p:to>
                                    </p:set>
                                    <p:animEffect transition="in" filter="fade">
                                      <p:cBhvr>
                                        <p:cTn id="206" dur="500"/>
                                        <p:tgtEl>
                                          <p:spTgt spid="35"/>
                                        </p:tgtEl>
                                      </p:cBhvr>
                                    </p:animEffect>
                                  </p:childTnLst>
                                </p:cTn>
                              </p:par>
                              <p:par>
                                <p:cTn id="207" presetID="10" presetClass="entr" presetSubtype="0" fill="hold" nodeType="withEffect">
                                  <p:stCondLst>
                                    <p:cond delay="0"/>
                                  </p:stCondLst>
                                  <p:childTnLst>
                                    <p:set>
                                      <p:cBhvr>
                                        <p:cTn id="208" dur="1" fill="hold">
                                          <p:stCondLst>
                                            <p:cond delay="0"/>
                                          </p:stCondLst>
                                        </p:cTn>
                                        <p:tgtEl>
                                          <p:spTgt spid="39"/>
                                        </p:tgtEl>
                                        <p:attrNameLst>
                                          <p:attrName>style.visibility</p:attrName>
                                        </p:attrNameLst>
                                      </p:cBhvr>
                                      <p:to>
                                        <p:strVal val="visible"/>
                                      </p:to>
                                    </p:set>
                                    <p:animEffect transition="in" filter="fade">
                                      <p:cBhvr>
                                        <p:cTn id="209" dur="500"/>
                                        <p:tgtEl>
                                          <p:spTgt spid="39"/>
                                        </p:tgtEl>
                                      </p:cBhvr>
                                    </p:animEffect>
                                  </p:childTnLst>
                                </p:cTn>
                              </p:par>
                              <p:par>
                                <p:cTn id="210" presetID="10" presetClass="entr" presetSubtype="0" fill="hold" nodeType="withEffect">
                                  <p:stCondLst>
                                    <p:cond delay="0"/>
                                  </p:stCondLst>
                                  <p:childTnLst>
                                    <p:set>
                                      <p:cBhvr>
                                        <p:cTn id="211" dur="1" fill="hold">
                                          <p:stCondLst>
                                            <p:cond delay="0"/>
                                          </p:stCondLst>
                                        </p:cTn>
                                        <p:tgtEl>
                                          <p:spTgt spid="38"/>
                                        </p:tgtEl>
                                        <p:attrNameLst>
                                          <p:attrName>style.visibility</p:attrName>
                                        </p:attrNameLst>
                                      </p:cBhvr>
                                      <p:to>
                                        <p:strVal val="visible"/>
                                      </p:to>
                                    </p:set>
                                    <p:animEffect transition="in" filter="fade">
                                      <p:cBhvr>
                                        <p:cTn id="212" dur="500"/>
                                        <p:tgtEl>
                                          <p:spTgt spid="38"/>
                                        </p:tgtEl>
                                      </p:cBhvr>
                                    </p:animEffect>
                                  </p:childTnLst>
                                </p:cTn>
                              </p:par>
                              <p:par>
                                <p:cTn id="213" presetID="10" presetClass="entr" presetSubtype="0" fill="hold" nodeType="withEffect">
                                  <p:stCondLst>
                                    <p:cond delay="0"/>
                                  </p:stCondLst>
                                  <p:childTnLst>
                                    <p:set>
                                      <p:cBhvr>
                                        <p:cTn id="214" dur="1" fill="hold">
                                          <p:stCondLst>
                                            <p:cond delay="0"/>
                                          </p:stCondLst>
                                        </p:cTn>
                                        <p:tgtEl>
                                          <p:spTgt spid="40"/>
                                        </p:tgtEl>
                                        <p:attrNameLst>
                                          <p:attrName>style.visibility</p:attrName>
                                        </p:attrNameLst>
                                      </p:cBhvr>
                                      <p:to>
                                        <p:strVal val="visible"/>
                                      </p:to>
                                    </p:set>
                                    <p:animEffect transition="in" filter="fade">
                                      <p:cBhvr>
                                        <p:cTn id="215" dur="500"/>
                                        <p:tgtEl>
                                          <p:spTgt spid="40"/>
                                        </p:tgtEl>
                                      </p:cBhvr>
                                    </p:animEffect>
                                  </p:childTnLst>
                                </p:cTn>
                              </p:par>
                              <p:par>
                                <p:cTn id="216" presetID="10" presetClass="entr" presetSubtype="0" fill="hold" nodeType="withEffect">
                                  <p:stCondLst>
                                    <p:cond delay="0"/>
                                  </p:stCondLst>
                                  <p:childTnLst>
                                    <p:set>
                                      <p:cBhvr>
                                        <p:cTn id="217" dur="1" fill="hold">
                                          <p:stCondLst>
                                            <p:cond delay="0"/>
                                          </p:stCondLst>
                                        </p:cTn>
                                        <p:tgtEl>
                                          <p:spTgt spid="37"/>
                                        </p:tgtEl>
                                        <p:attrNameLst>
                                          <p:attrName>style.visibility</p:attrName>
                                        </p:attrNameLst>
                                      </p:cBhvr>
                                      <p:to>
                                        <p:strVal val="visible"/>
                                      </p:to>
                                    </p:set>
                                    <p:animEffect transition="in" filter="fade">
                                      <p:cBhvr>
                                        <p:cTn id="218" dur="500"/>
                                        <p:tgtEl>
                                          <p:spTgt spid="37"/>
                                        </p:tgtEl>
                                      </p:cBhvr>
                                    </p:animEffect>
                                  </p:childTnLst>
                                </p:cTn>
                              </p:par>
                              <p:par>
                                <p:cTn id="219" presetID="10" presetClass="entr" presetSubtype="0" fill="hold" grpId="2" nodeType="withEffect">
                                  <p:stCondLst>
                                    <p:cond delay="0"/>
                                  </p:stCondLst>
                                  <p:childTnLst>
                                    <p:set>
                                      <p:cBhvr>
                                        <p:cTn id="220" dur="1" fill="hold">
                                          <p:stCondLst>
                                            <p:cond delay="0"/>
                                          </p:stCondLst>
                                        </p:cTn>
                                        <p:tgtEl>
                                          <p:spTgt spid="32"/>
                                        </p:tgtEl>
                                        <p:attrNameLst>
                                          <p:attrName>style.visibility</p:attrName>
                                        </p:attrNameLst>
                                      </p:cBhvr>
                                      <p:to>
                                        <p:strVal val="visible"/>
                                      </p:to>
                                    </p:set>
                                    <p:animEffect transition="in" filter="fade">
                                      <p:cBhvr>
                                        <p:cTn id="221" dur="500"/>
                                        <p:tgtEl>
                                          <p:spTgt spid="32"/>
                                        </p:tgtEl>
                                      </p:cBhvr>
                                    </p:animEffect>
                                  </p:childTnLst>
                                </p:cTn>
                              </p:par>
                            </p:childTnLst>
                          </p:cTn>
                        </p:par>
                        <p:par>
                          <p:cTn id="222" fill="hold">
                            <p:stCondLst>
                              <p:cond delay="2250"/>
                            </p:stCondLst>
                            <p:childTnLst>
                              <p:par>
                                <p:cTn id="223" presetID="10" presetClass="exit" presetSubtype="0" fill="hold" nodeType="afterEffect">
                                  <p:stCondLst>
                                    <p:cond delay="0"/>
                                  </p:stCondLst>
                                  <p:childTnLst>
                                    <p:animEffect transition="out" filter="fade">
                                      <p:cBhvr>
                                        <p:cTn id="224" dur="500"/>
                                        <p:tgtEl>
                                          <p:spTgt spid="35"/>
                                        </p:tgtEl>
                                      </p:cBhvr>
                                    </p:animEffect>
                                    <p:set>
                                      <p:cBhvr>
                                        <p:cTn id="225" dur="1" fill="hold">
                                          <p:stCondLst>
                                            <p:cond delay="499"/>
                                          </p:stCondLst>
                                        </p:cTn>
                                        <p:tgtEl>
                                          <p:spTgt spid="35"/>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500"/>
                                        <p:tgtEl>
                                          <p:spTgt spid="39"/>
                                        </p:tgtEl>
                                      </p:cBhvr>
                                    </p:animEffect>
                                    <p:set>
                                      <p:cBhvr>
                                        <p:cTn id="228" dur="1" fill="hold">
                                          <p:stCondLst>
                                            <p:cond delay="499"/>
                                          </p:stCondLst>
                                        </p:cTn>
                                        <p:tgtEl>
                                          <p:spTgt spid="39"/>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500"/>
                                        <p:tgtEl>
                                          <p:spTgt spid="38"/>
                                        </p:tgtEl>
                                      </p:cBhvr>
                                    </p:animEffect>
                                    <p:set>
                                      <p:cBhvr>
                                        <p:cTn id="231" dur="1" fill="hold">
                                          <p:stCondLst>
                                            <p:cond delay="499"/>
                                          </p:stCondLst>
                                        </p:cTn>
                                        <p:tgtEl>
                                          <p:spTgt spid="38"/>
                                        </p:tgtEl>
                                        <p:attrNameLst>
                                          <p:attrName>style.visibility</p:attrName>
                                        </p:attrNameLst>
                                      </p:cBhvr>
                                      <p:to>
                                        <p:strVal val="hidden"/>
                                      </p:to>
                                    </p:set>
                                  </p:childTnLst>
                                </p:cTn>
                              </p:par>
                              <p:par>
                                <p:cTn id="232" presetID="10" presetClass="exit" presetSubtype="0" fill="hold" nodeType="withEffect">
                                  <p:stCondLst>
                                    <p:cond delay="0"/>
                                  </p:stCondLst>
                                  <p:childTnLst>
                                    <p:animEffect transition="out" filter="fade">
                                      <p:cBhvr>
                                        <p:cTn id="233" dur="500"/>
                                        <p:tgtEl>
                                          <p:spTgt spid="40"/>
                                        </p:tgtEl>
                                      </p:cBhvr>
                                    </p:animEffect>
                                    <p:set>
                                      <p:cBhvr>
                                        <p:cTn id="234" dur="1" fill="hold">
                                          <p:stCondLst>
                                            <p:cond delay="499"/>
                                          </p:stCondLst>
                                        </p:cTn>
                                        <p:tgtEl>
                                          <p:spTgt spid="40"/>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500"/>
                                        <p:tgtEl>
                                          <p:spTgt spid="37"/>
                                        </p:tgtEl>
                                      </p:cBhvr>
                                    </p:animEffect>
                                    <p:set>
                                      <p:cBhvr>
                                        <p:cTn id="237" dur="1" fill="hold">
                                          <p:stCondLst>
                                            <p:cond delay="499"/>
                                          </p:stCondLst>
                                        </p:cTn>
                                        <p:tgtEl>
                                          <p:spTgt spid="37"/>
                                        </p:tgtEl>
                                        <p:attrNameLst>
                                          <p:attrName>style.visibility</p:attrName>
                                        </p:attrNameLst>
                                      </p:cBhvr>
                                      <p:to>
                                        <p:strVal val="hidden"/>
                                      </p:to>
                                    </p:set>
                                  </p:childTnLst>
                                </p:cTn>
                              </p:par>
                              <p:par>
                                <p:cTn id="238" presetID="10" presetClass="exit" presetSubtype="0" fill="hold" grpId="3" nodeType="withEffect">
                                  <p:stCondLst>
                                    <p:cond delay="0"/>
                                  </p:stCondLst>
                                  <p:childTnLst>
                                    <p:animEffect transition="out" filter="fade">
                                      <p:cBhvr>
                                        <p:cTn id="239" dur="500"/>
                                        <p:tgtEl>
                                          <p:spTgt spid="32"/>
                                        </p:tgtEl>
                                      </p:cBhvr>
                                    </p:animEffect>
                                    <p:set>
                                      <p:cBhvr>
                                        <p:cTn id="240" dur="1" fill="hold">
                                          <p:stCondLst>
                                            <p:cond delay="499"/>
                                          </p:stCondLst>
                                        </p:cTn>
                                        <p:tgtEl>
                                          <p:spTgt spid="32"/>
                                        </p:tgtEl>
                                        <p:attrNameLst>
                                          <p:attrName>style.visibility</p:attrName>
                                        </p:attrNameLst>
                                      </p:cBhvr>
                                      <p:to>
                                        <p:strVal val="hidden"/>
                                      </p:to>
                                    </p:set>
                                  </p:childTnLst>
                                </p:cTn>
                              </p:par>
                            </p:childTnLst>
                          </p:cTn>
                        </p:par>
                        <p:par>
                          <p:cTn id="241" fill="hold">
                            <p:stCondLst>
                              <p:cond delay="2750"/>
                            </p:stCondLst>
                            <p:childTnLst>
                              <p:par>
                                <p:cTn id="242" presetID="10" presetClass="entr" presetSubtype="0" fill="hold" nodeType="afterEffect">
                                  <p:stCondLst>
                                    <p:cond delay="0"/>
                                  </p:stCondLst>
                                  <p:childTnLst>
                                    <p:set>
                                      <p:cBhvr>
                                        <p:cTn id="243" dur="1" fill="hold">
                                          <p:stCondLst>
                                            <p:cond delay="0"/>
                                          </p:stCondLst>
                                        </p:cTn>
                                        <p:tgtEl>
                                          <p:spTgt spid="35"/>
                                        </p:tgtEl>
                                        <p:attrNameLst>
                                          <p:attrName>style.visibility</p:attrName>
                                        </p:attrNameLst>
                                      </p:cBhvr>
                                      <p:to>
                                        <p:strVal val="visible"/>
                                      </p:to>
                                    </p:set>
                                    <p:animEffect transition="in" filter="fade">
                                      <p:cBhvr>
                                        <p:cTn id="244" dur="500"/>
                                        <p:tgtEl>
                                          <p:spTgt spid="35"/>
                                        </p:tgtEl>
                                      </p:cBhvr>
                                    </p:animEffect>
                                  </p:childTnLst>
                                </p:cTn>
                              </p:par>
                              <p:par>
                                <p:cTn id="245" presetID="10" presetClass="entr" presetSubtype="0" fill="hold" nodeType="withEffect">
                                  <p:stCondLst>
                                    <p:cond delay="0"/>
                                  </p:stCondLst>
                                  <p:childTnLst>
                                    <p:set>
                                      <p:cBhvr>
                                        <p:cTn id="246" dur="1" fill="hold">
                                          <p:stCondLst>
                                            <p:cond delay="0"/>
                                          </p:stCondLst>
                                        </p:cTn>
                                        <p:tgtEl>
                                          <p:spTgt spid="39"/>
                                        </p:tgtEl>
                                        <p:attrNameLst>
                                          <p:attrName>style.visibility</p:attrName>
                                        </p:attrNameLst>
                                      </p:cBhvr>
                                      <p:to>
                                        <p:strVal val="visible"/>
                                      </p:to>
                                    </p:set>
                                    <p:animEffect transition="in" filter="fade">
                                      <p:cBhvr>
                                        <p:cTn id="247" dur="500"/>
                                        <p:tgtEl>
                                          <p:spTgt spid="39"/>
                                        </p:tgtEl>
                                      </p:cBhvr>
                                    </p:animEffect>
                                  </p:childTnLst>
                                </p:cTn>
                              </p:par>
                              <p:par>
                                <p:cTn id="248" presetID="10" presetClass="entr" presetSubtype="0" fill="hold" nodeType="withEffect">
                                  <p:stCondLst>
                                    <p:cond delay="0"/>
                                  </p:stCondLst>
                                  <p:childTnLst>
                                    <p:set>
                                      <p:cBhvr>
                                        <p:cTn id="249" dur="1" fill="hold">
                                          <p:stCondLst>
                                            <p:cond delay="0"/>
                                          </p:stCondLst>
                                        </p:cTn>
                                        <p:tgtEl>
                                          <p:spTgt spid="38"/>
                                        </p:tgtEl>
                                        <p:attrNameLst>
                                          <p:attrName>style.visibility</p:attrName>
                                        </p:attrNameLst>
                                      </p:cBhvr>
                                      <p:to>
                                        <p:strVal val="visible"/>
                                      </p:to>
                                    </p:set>
                                    <p:animEffect transition="in" filter="fade">
                                      <p:cBhvr>
                                        <p:cTn id="250" dur="500"/>
                                        <p:tgtEl>
                                          <p:spTgt spid="38"/>
                                        </p:tgtEl>
                                      </p:cBhvr>
                                    </p:animEffect>
                                  </p:childTnLst>
                                </p:cTn>
                              </p:par>
                              <p:par>
                                <p:cTn id="251" presetID="10" presetClass="entr" presetSubtype="0" fill="hold" nodeType="withEffect">
                                  <p:stCondLst>
                                    <p:cond delay="0"/>
                                  </p:stCondLst>
                                  <p:childTnLst>
                                    <p:set>
                                      <p:cBhvr>
                                        <p:cTn id="252" dur="1" fill="hold">
                                          <p:stCondLst>
                                            <p:cond delay="0"/>
                                          </p:stCondLst>
                                        </p:cTn>
                                        <p:tgtEl>
                                          <p:spTgt spid="40"/>
                                        </p:tgtEl>
                                        <p:attrNameLst>
                                          <p:attrName>style.visibility</p:attrName>
                                        </p:attrNameLst>
                                      </p:cBhvr>
                                      <p:to>
                                        <p:strVal val="visible"/>
                                      </p:to>
                                    </p:set>
                                    <p:animEffect transition="in" filter="fade">
                                      <p:cBhvr>
                                        <p:cTn id="253" dur="500"/>
                                        <p:tgtEl>
                                          <p:spTgt spid="40"/>
                                        </p:tgtEl>
                                      </p:cBhvr>
                                    </p:animEffect>
                                  </p:childTnLst>
                                </p:cTn>
                              </p:par>
                              <p:par>
                                <p:cTn id="254" presetID="10" presetClass="entr" presetSubtype="0" fill="hold" nodeType="withEffect">
                                  <p:stCondLst>
                                    <p:cond delay="0"/>
                                  </p:stCondLst>
                                  <p:childTnLst>
                                    <p:set>
                                      <p:cBhvr>
                                        <p:cTn id="255" dur="1" fill="hold">
                                          <p:stCondLst>
                                            <p:cond delay="0"/>
                                          </p:stCondLst>
                                        </p:cTn>
                                        <p:tgtEl>
                                          <p:spTgt spid="37"/>
                                        </p:tgtEl>
                                        <p:attrNameLst>
                                          <p:attrName>style.visibility</p:attrName>
                                        </p:attrNameLst>
                                      </p:cBhvr>
                                      <p:to>
                                        <p:strVal val="visible"/>
                                      </p:to>
                                    </p:set>
                                    <p:animEffect transition="in" filter="fade">
                                      <p:cBhvr>
                                        <p:cTn id="256" dur="500"/>
                                        <p:tgtEl>
                                          <p:spTgt spid="37"/>
                                        </p:tgtEl>
                                      </p:cBhvr>
                                    </p:animEffect>
                                  </p:childTnLst>
                                </p:cTn>
                              </p:par>
                              <p:par>
                                <p:cTn id="257" presetID="10" presetClass="entr" presetSubtype="0" fill="hold" grpId="4" nodeType="withEffect">
                                  <p:stCondLst>
                                    <p:cond delay="0"/>
                                  </p:stCondLst>
                                  <p:childTnLst>
                                    <p:set>
                                      <p:cBhvr>
                                        <p:cTn id="258" dur="1" fill="hold">
                                          <p:stCondLst>
                                            <p:cond delay="0"/>
                                          </p:stCondLst>
                                        </p:cTn>
                                        <p:tgtEl>
                                          <p:spTgt spid="32"/>
                                        </p:tgtEl>
                                        <p:attrNameLst>
                                          <p:attrName>style.visibility</p:attrName>
                                        </p:attrNameLst>
                                      </p:cBhvr>
                                      <p:to>
                                        <p:strVal val="visible"/>
                                      </p:to>
                                    </p:set>
                                    <p:animEffect transition="in" filter="fade">
                                      <p:cBhvr>
                                        <p:cTn id="259" dur="500"/>
                                        <p:tgtEl>
                                          <p:spTgt spid="32"/>
                                        </p:tgtEl>
                                      </p:cBhvr>
                                    </p:animEffect>
                                  </p:childTnLst>
                                </p:cTn>
                              </p:par>
                            </p:childTnLst>
                          </p:cTn>
                        </p:par>
                        <p:par>
                          <p:cTn id="260" fill="hold">
                            <p:stCondLst>
                              <p:cond delay="3250"/>
                            </p:stCondLst>
                            <p:childTnLst>
                              <p:par>
                                <p:cTn id="261" presetID="10" presetClass="exit" presetSubtype="0" fill="hold" nodeType="afterEffect">
                                  <p:stCondLst>
                                    <p:cond delay="0"/>
                                  </p:stCondLst>
                                  <p:childTnLst>
                                    <p:animEffect transition="out" filter="fade">
                                      <p:cBhvr>
                                        <p:cTn id="262" dur="500"/>
                                        <p:tgtEl>
                                          <p:spTgt spid="35"/>
                                        </p:tgtEl>
                                      </p:cBhvr>
                                    </p:animEffect>
                                    <p:set>
                                      <p:cBhvr>
                                        <p:cTn id="263" dur="1" fill="hold">
                                          <p:stCondLst>
                                            <p:cond delay="499"/>
                                          </p:stCondLst>
                                        </p:cTn>
                                        <p:tgtEl>
                                          <p:spTgt spid="35"/>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39"/>
                                        </p:tgtEl>
                                      </p:cBhvr>
                                    </p:animEffect>
                                    <p:set>
                                      <p:cBhvr>
                                        <p:cTn id="266" dur="1" fill="hold">
                                          <p:stCondLst>
                                            <p:cond delay="499"/>
                                          </p:stCondLst>
                                        </p:cTn>
                                        <p:tgtEl>
                                          <p:spTgt spid="39"/>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38"/>
                                        </p:tgtEl>
                                      </p:cBhvr>
                                    </p:animEffect>
                                    <p:set>
                                      <p:cBhvr>
                                        <p:cTn id="269" dur="1" fill="hold">
                                          <p:stCondLst>
                                            <p:cond delay="499"/>
                                          </p:stCondLst>
                                        </p:cTn>
                                        <p:tgtEl>
                                          <p:spTgt spid="38"/>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40"/>
                                        </p:tgtEl>
                                      </p:cBhvr>
                                    </p:animEffect>
                                    <p:set>
                                      <p:cBhvr>
                                        <p:cTn id="272" dur="1" fill="hold">
                                          <p:stCondLst>
                                            <p:cond delay="499"/>
                                          </p:stCondLst>
                                        </p:cTn>
                                        <p:tgtEl>
                                          <p:spTgt spid="40"/>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37"/>
                                        </p:tgtEl>
                                      </p:cBhvr>
                                    </p:animEffect>
                                    <p:set>
                                      <p:cBhvr>
                                        <p:cTn id="275" dur="1" fill="hold">
                                          <p:stCondLst>
                                            <p:cond delay="499"/>
                                          </p:stCondLst>
                                        </p:cTn>
                                        <p:tgtEl>
                                          <p:spTgt spid="37"/>
                                        </p:tgtEl>
                                        <p:attrNameLst>
                                          <p:attrName>style.visibility</p:attrName>
                                        </p:attrNameLst>
                                      </p:cBhvr>
                                      <p:to>
                                        <p:strVal val="hidden"/>
                                      </p:to>
                                    </p:set>
                                  </p:childTnLst>
                                </p:cTn>
                              </p:par>
                              <p:par>
                                <p:cTn id="276" presetID="10" presetClass="exit" presetSubtype="0" fill="hold" grpId="5" nodeType="withEffect">
                                  <p:stCondLst>
                                    <p:cond delay="0"/>
                                  </p:stCondLst>
                                  <p:childTnLst>
                                    <p:animEffect transition="out" filter="fade">
                                      <p:cBhvr>
                                        <p:cTn id="277" dur="500"/>
                                        <p:tgtEl>
                                          <p:spTgt spid="32"/>
                                        </p:tgtEl>
                                      </p:cBhvr>
                                    </p:animEffect>
                                    <p:set>
                                      <p:cBhvr>
                                        <p:cTn id="278" dur="1" fill="hold">
                                          <p:stCondLst>
                                            <p:cond delay="499"/>
                                          </p:stCondLst>
                                        </p:cTn>
                                        <p:tgtEl>
                                          <p:spTgt spid="32"/>
                                        </p:tgtEl>
                                        <p:attrNameLst>
                                          <p:attrName>style.visibility</p:attrName>
                                        </p:attrNameLst>
                                      </p:cBhvr>
                                      <p:to>
                                        <p:strVal val="hidden"/>
                                      </p:to>
                                    </p:set>
                                  </p:childTnLst>
                                </p:cTn>
                              </p:par>
                            </p:childTnLst>
                          </p:cTn>
                        </p:par>
                        <p:par>
                          <p:cTn id="279" fill="hold">
                            <p:stCondLst>
                              <p:cond delay="3750"/>
                            </p:stCondLst>
                            <p:childTnLst>
                              <p:par>
                                <p:cTn id="280" presetID="10" presetClass="entr" presetSubtype="0" fill="hold" nodeType="afterEffect">
                                  <p:stCondLst>
                                    <p:cond delay="0"/>
                                  </p:stCondLst>
                                  <p:childTnLst>
                                    <p:set>
                                      <p:cBhvr>
                                        <p:cTn id="281" dur="1" fill="hold">
                                          <p:stCondLst>
                                            <p:cond delay="0"/>
                                          </p:stCondLst>
                                        </p:cTn>
                                        <p:tgtEl>
                                          <p:spTgt spid="35"/>
                                        </p:tgtEl>
                                        <p:attrNameLst>
                                          <p:attrName>style.visibility</p:attrName>
                                        </p:attrNameLst>
                                      </p:cBhvr>
                                      <p:to>
                                        <p:strVal val="visible"/>
                                      </p:to>
                                    </p:set>
                                    <p:animEffect transition="in" filter="fade">
                                      <p:cBhvr>
                                        <p:cTn id="282" dur="500"/>
                                        <p:tgtEl>
                                          <p:spTgt spid="35"/>
                                        </p:tgtEl>
                                      </p:cBhvr>
                                    </p:animEffect>
                                  </p:childTnLst>
                                </p:cTn>
                              </p:par>
                              <p:par>
                                <p:cTn id="283" presetID="10" presetClass="entr" presetSubtype="0" fill="hold" nodeType="withEffect">
                                  <p:stCondLst>
                                    <p:cond delay="0"/>
                                  </p:stCondLst>
                                  <p:childTnLst>
                                    <p:set>
                                      <p:cBhvr>
                                        <p:cTn id="284" dur="1" fill="hold">
                                          <p:stCondLst>
                                            <p:cond delay="0"/>
                                          </p:stCondLst>
                                        </p:cTn>
                                        <p:tgtEl>
                                          <p:spTgt spid="39"/>
                                        </p:tgtEl>
                                        <p:attrNameLst>
                                          <p:attrName>style.visibility</p:attrName>
                                        </p:attrNameLst>
                                      </p:cBhvr>
                                      <p:to>
                                        <p:strVal val="visible"/>
                                      </p:to>
                                    </p:set>
                                    <p:animEffect transition="in" filter="fade">
                                      <p:cBhvr>
                                        <p:cTn id="285" dur="500"/>
                                        <p:tgtEl>
                                          <p:spTgt spid="39"/>
                                        </p:tgtEl>
                                      </p:cBhvr>
                                    </p:animEffect>
                                  </p:childTnLst>
                                </p:cTn>
                              </p:par>
                              <p:par>
                                <p:cTn id="286" presetID="10" presetClass="entr" presetSubtype="0" fill="hold" nodeType="withEffect">
                                  <p:stCondLst>
                                    <p:cond delay="0"/>
                                  </p:stCondLst>
                                  <p:childTnLst>
                                    <p:set>
                                      <p:cBhvr>
                                        <p:cTn id="287" dur="1" fill="hold">
                                          <p:stCondLst>
                                            <p:cond delay="0"/>
                                          </p:stCondLst>
                                        </p:cTn>
                                        <p:tgtEl>
                                          <p:spTgt spid="38"/>
                                        </p:tgtEl>
                                        <p:attrNameLst>
                                          <p:attrName>style.visibility</p:attrName>
                                        </p:attrNameLst>
                                      </p:cBhvr>
                                      <p:to>
                                        <p:strVal val="visible"/>
                                      </p:to>
                                    </p:set>
                                    <p:animEffect transition="in" filter="fade">
                                      <p:cBhvr>
                                        <p:cTn id="288" dur="500"/>
                                        <p:tgtEl>
                                          <p:spTgt spid="38"/>
                                        </p:tgtEl>
                                      </p:cBhvr>
                                    </p:animEffect>
                                  </p:childTnLst>
                                </p:cTn>
                              </p:par>
                              <p:par>
                                <p:cTn id="289" presetID="10" presetClass="entr" presetSubtype="0" fill="hold" nodeType="withEffect">
                                  <p:stCondLst>
                                    <p:cond delay="0"/>
                                  </p:stCondLst>
                                  <p:childTnLst>
                                    <p:set>
                                      <p:cBhvr>
                                        <p:cTn id="290" dur="1" fill="hold">
                                          <p:stCondLst>
                                            <p:cond delay="0"/>
                                          </p:stCondLst>
                                        </p:cTn>
                                        <p:tgtEl>
                                          <p:spTgt spid="40"/>
                                        </p:tgtEl>
                                        <p:attrNameLst>
                                          <p:attrName>style.visibility</p:attrName>
                                        </p:attrNameLst>
                                      </p:cBhvr>
                                      <p:to>
                                        <p:strVal val="visible"/>
                                      </p:to>
                                    </p:set>
                                    <p:animEffect transition="in" filter="fade">
                                      <p:cBhvr>
                                        <p:cTn id="291" dur="500"/>
                                        <p:tgtEl>
                                          <p:spTgt spid="40"/>
                                        </p:tgtEl>
                                      </p:cBhvr>
                                    </p:animEffect>
                                  </p:childTnLst>
                                </p:cTn>
                              </p:par>
                              <p:par>
                                <p:cTn id="292" presetID="10" presetClass="entr" presetSubtype="0" fill="hold" nodeType="withEffect">
                                  <p:stCondLst>
                                    <p:cond delay="0"/>
                                  </p:stCondLst>
                                  <p:childTnLst>
                                    <p:set>
                                      <p:cBhvr>
                                        <p:cTn id="293" dur="1" fill="hold">
                                          <p:stCondLst>
                                            <p:cond delay="0"/>
                                          </p:stCondLst>
                                        </p:cTn>
                                        <p:tgtEl>
                                          <p:spTgt spid="37"/>
                                        </p:tgtEl>
                                        <p:attrNameLst>
                                          <p:attrName>style.visibility</p:attrName>
                                        </p:attrNameLst>
                                      </p:cBhvr>
                                      <p:to>
                                        <p:strVal val="visible"/>
                                      </p:to>
                                    </p:set>
                                    <p:animEffect transition="in" filter="fade">
                                      <p:cBhvr>
                                        <p:cTn id="294" dur="500"/>
                                        <p:tgtEl>
                                          <p:spTgt spid="37"/>
                                        </p:tgtEl>
                                      </p:cBhvr>
                                    </p:animEffect>
                                  </p:childTnLst>
                                </p:cTn>
                              </p:par>
                              <p:par>
                                <p:cTn id="295" presetID="10" presetClass="entr" presetSubtype="0" fill="hold" grpId="6" nodeType="withEffect">
                                  <p:stCondLst>
                                    <p:cond delay="0"/>
                                  </p:stCondLst>
                                  <p:childTnLst>
                                    <p:set>
                                      <p:cBhvr>
                                        <p:cTn id="296" dur="1" fill="hold">
                                          <p:stCondLst>
                                            <p:cond delay="0"/>
                                          </p:stCondLst>
                                        </p:cTn>
                                        <p:tgtEl>
                                          <p:spTgt spid="32"/>
                                        </p:tgtEl>
                                        <p:attrNameLst>
                                          <p:attrName>style.visibility</p:attrName>
                                        </p:attrNameLst>
                                      </p:cBhvr>
                                      <p:to>
                                        <p:strVal val="visible"/>
                                      </p:to>
                                    </p:set>
                                    <p:animEffect transition="in" filter="fade">
                                      <p:cBhvr>
                                        <p:cTn id="297" dur="500"/>
                                        <p:tgtEl>
                                          <p:spTgt spid="32"/>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xit" presetSubtype="0" fill="hold" grpId="1" nodeType="clickEffect">
                                  <p:stCondLst>
                                    <p:cond delay="0"/>
                                  </p:stCondLst>
                                  <p:childTnLst>
                                    <p:animEffect transition="out" filter="fade">
                                      <p:cBhvr>
                                        <p:cTn id="301" dur="500"/>
                                        <p:tgtEl>
                                          <p:spTgt spid="34"/>
                                        </p:tgtEl>
                                      </p:cBhvr>
                                    </p:animEffect>
                                    <p:set>
                                      <p:cBhvr>
                                        <p:cTn id="302" dur="1" fill="hold">
                                          <p:stCondLst>
                                            <p:cond delay="499"/>
                                          </p:stCondLst>
                                        </p:cTn>
                                        <p:tgtEl>
                                          <p:spTgt spid="34"/>
                                        </p:tgtEl>
                                        <p:attrNameLst>
                                          <p:attrName>style.visibility</p:attrName>
                                        </p:attrNameLst>
                                      </p:cBhvr>
                                      <p:to>
                                        <p:strVal val="hidden"/>
                                      </p:to>
                                    </p:set>
                                  </p:childTnLst>
                                </p:cTn>
                              </p:par>
                            </p:childTnLst>
                          </p:cTn>
                        </p:par>
                        <p:par>
                          <p:cTn id="303" fill="hold">
                            <p:stCondLst>
                              <p:cond delay="500"/>
                            </p:stCondLst>
                            <p:childTnLst>
                              <p:par>
                                <p:cTn id="304" presetID="10" presetClass="entr" presetSubtype="0" fill="hold" grpId="2" nodeType="afterEffect">
                                  <p:stCondLst>
                                    <p:cond delay="0"/>
                                  </p:stCondLst>
                                  <p:childTnLst>
                                    <p:set>
                                      <p:cBhvr>
                                        <p:cTn id="305" dur="1" fill="hold">
                                          <p:stCondLst>
                                            <p:cond delay="0"/>
                                          </p:stCondLst>
                                        </p:cTn>
                                        <p:tgtEl>
                                          <p:spTgt spid="34"/>
                                        </p:tgtEl>
                                        <p:attrNameLst>
                                          <p:attrName>style.visibility</p:attrName>
                                        </p:attrNameLst>
                                      </p:cBhvr>
                                      <p:to>
                                        <p:strVal val="visible"/>
                                      </p:to>
                                    </p:set>
                                    <p:animEffect transition="in" filter="fade">
                                      <p:cBhvr>
                                        <p:cTn id="306" dur="500"/>
                                        <p:tgtEl>
                                          <p:spTgt spid="34"/>
                                        </p:tgtEl>
                                      </p:cBhvr>
                                    </p:animEffect>
                                  </p:childTnLst>
                                </p:cTn>
                              </p:par>
                            </p:childTnLst>
                          </p:cTn>
                        </p:par>
                        <p:par>
                          <p:cTn id="307" fill="hold">
                            <p:stCondLst>
                              <p:cond delay="1000"/>
                            </p:stCondLst>
                            <p:childTnLst>
                              <p:par>
                                <p:cTn id="308" presetID="10" presetClass="exit" presetSubtype="0" fill="hold" grpId="3" nodeType="afterEffect">
                                  <p:stCondLst>
                                    <p:cond delay="0"/>
                                  </p:stCondLst>
                                  <p:childTnLst>
                                    <p:animEffect transition="out" filter="fade">
                                      <p:cBhvr>
                                        <p:cTn id="309" dur="500"/>
                                        <p:tgtEl>
                                          <p:spTgt spid="34"/>
                                        </p:tgtEl>
                                      </p:cBhvr>
                                    </p:animEffect>
                                    <p:set>
                                      <p:cBhvr>
                                        <p:cTn id="310" dur="1" fill="hold">
                                          <p:stCondLst>
                                            <p:cond delay="499"/>
                                          </p:stCondLst>
                                        </p:cTn>
                                        <p:tgtEl>
                                          <p:spTgt spid="34"/>
                                        </p:tgtEl>
                                        <p:attrNameLst>
                                          <p:attrName>style.visibility</p:attrName>
                                        </p:attrNameLst>
                                      </p:cBhvr>
                                      <p:to>
                                        <p:strVal val="hidden"/>
                                      </p:to>
                                    </p:set>
                                  </p:childTnLst>
                                </p:cTn>
                              </p:par>
                            </p:childTnLst>
                          </p:cTn>
                        </p:par>
                        <p:par>
                          <p:cTn id="311" fill="hold">
                            <p:stCondLst>
                              <p:cond delay="1500"/>
                            </p:stCondLst>
                            <p:childTnLst>
                              <p:par>
                                <p:cTn id="312" presetID="10" presetClass="entr" presetSubtype="0" fill="hold" grpId="4" nodeType="afterEffect">
                                  <p:stCondLst>
                                    <p:cond delay="0"/>
                                  </p:stCondLst>
                                  <p:childTnLst>
                                    <p:set>
                                      <p:cBhvr>
                                        <p:cTn id="313" dur="1" fill="hold">
                                          <p:stCondLst>
                                            <p:cond delay="0"/>
                                          </p:stCondLst>
                                        </p:cTn>
                                        <p:tgtEl>
                                          <p:spTgt spid="34"/>
                                        </p:tgtEl>
                                        <p:attrNameLst>
                                          <p:attrName>style.visibility</p:attrName>
                                        </p:attrNameLst>
                                      </p:cBhvr>
                                      <p:to>
                                        <p:strVal val="visible"/>
                                      </p:to>
                                    </p:set>
                                    <p:animEffect transition="in" filter="fade">
                                      <p:cBhvr>
                                        <p:cTn id="314" dur="500"/>
                                        <p:tgtEl>
                                          <p:spTgt spid="34"/>
                                        </p:tgtEl>
                                      </p:cBhvr>
                                    </p:animEffect>
                                  </p:childTnLst>
                                </p:cTn>
                              </p:par>
                            </p:childTnLst>
                          </p:cTn>
                        </p:par>
                        <p:par>
                          <p:cTn id="315" fill="hold">
                            <p:stCondLst>
                              <p:cond delay="2000"/>
                            </p:stCondLst>
                            <p:childTnLst>
                              <p:par>
                                <p:cTn id="316" presetID="10" presetClass="exit" presetSubtype="0" fill="hold" grpId="5" nodeType="afterEffect">
                                  <p:stCondLst>
                                    <p:cond delay="0"/>
                                  </p:stCondLst>
                                  <p:childTnLst>
                                    <p:animEffect transition="out" filter="fade">
                                      <p:cBhvr>
                                        <p:cTn id="317" dur="500"/>
                                        <p:tgtEl>
                                          <p:spTgt spid="34"/>
                                        </p:tgtEl>
                                      </p:cBhvr>
                                    </p:animEffect>
                                    <p:set>
                                      <p:cBhvr>
                                        <p:cTn id="318" dur="1" fill="hold">
                                          <p:stCondLst>
                                            <p:cond delay="499"/>
                                          </p:stCondLst>
                                        </p:cTn>
                                        <p:tgtEl>
                                          <p:spTgt spid="34"/>
                                        </p:tgtEl>
                                        <p:attrNameLst>
                                          <p:attrName>style.visibility</p:attrName>
                                        </p:attrNameLst>
                                      </p:cBhvr>
                                      <p:to>
                                        <p:strVal val="hidden"/>
                                      </p:to>
                                    </p:set>
                                  </p:childTnLst>
                                </p:cTn>
                              </p:par>
                            </p:childTnLst>
                          </p:cTn>
                        </p:par>
                        <p:par>
                          <p:cTn id="319" fill="hold">
                            <p:stCondLst>
                              <p:cond delay="2500"/>
                            </p:stCondLst>
                            <p:childTnLst>
                              <p:par>
                                <p:cTn id="320" presetID="10" presetClass="entr" presetSubtype="0" fill="hold" grpId="6" nodeType="afterEffect">
                                  <p:stCondLst>
                                    <p:cond delay="0"/>
                                  </p:stCondLst>
                                  <p:childTnLst>
                                    <p:set>
                                      <p:cBhvr>
                                        <p:cTn id="321" dur="1" fill="hold">
                                          <p:stCondLst>
                                            <p:cond delay="0"/>
                                          </p:stCondLst>
                                        </p:cTn>
                                        <p:tgtEl>
                                          <p:spTgt spid="34"/>
                                        </p:tgtEl>
                                        <p:attrNameLst>
                                          <p:attrName>style.visibility</p:attrName>
                                        </p:attrNameLst>
                                      </p:cBhvr>
                                      <p:to>
                                        <p:strVal val="visible"/>
                                      </p:to>
                                    </p:set>
                                    <p:animEffect transition="in" filter="fade">
                                      <p:cBhvr>
                                        <p:cTn id="322" dur="500"/>
                                        <p:tgtEl>
                                          <p:spTgt spid="34"/>
                                        </p:tgtEl>
                                      </p:cBhvr>
                                    </p:animEffect>
                                  </p:childTnLst>
                                </p:cTn>
                              </p:par>
                            </p:childTnLst>
                          </p:cTn>
                        </p:par>
                      </p:childTnLst>
                    </p:cTn>
                  </p:par>
                  <p:par>
                    <p:cTn id="323" fill="hold">
                      <p:stCondLst>
                        <p:cond delay="indefinite"/>
                      </p:stCondLst>
                      <p:childTnLst>
                        <p:par>
                          <p:cTn id="324" fill="hold">
                            <p:stCondLst>
                              <p:cond delay="0"/>
                            </p:stCondLst>
                            <p:childTnLst>
                              <p:par>
                                <p:cTn id="325" presetID="10" presetClass="entr" presetSubtype="0" fill="hold" grpId="0" nodeType="clickEffect">
                                  <p:stCondLst>
                                    <p:cond delay="0"/>
                                  </p:stCondLst>
                                  <p:childTnLst>
                                    <p:set>
                                      <p:cBhvr>
                                        <p:cTn id="326" dur="1" fill="hold">
                                          <p:stCondLst>
                                            <p:cond delay="0"/>
                                          </p:stCondLst>
                                        </p:cTn>
                                        <p:tgtEl>
                                          <p:spTgt spid="4"/>
                                        </p:tgtEl>
                                        <p:attrNameLst>
                                          <p:attrName>style.visibility</p:attrName>
                                        </p:attrNameLst>
                                      </p:cBhvr>
                                      <p:to>
                                        <p:strVal val="visible"/>
                                      </p:to>
                                    </p:set>
                                    <p:animEffect transition="in" filter="fade">
                                      <p:cBhvr>
                                        <p:cTn id="327" dur="500"/>
                                        <p:tgtEl>
                                          <p:spTgt spid="4"/>
                                        </p:tgtEl>
                                      </p:cBhvr>
                                    </p:animEffect>
                                  </p:childTnLst>
                                </p:cTn>
                              </p:par>
                            </p:childTnLst>
                          </p:cTn>
                        </p:par>
                      </p:childTnLst>
                    </p:cTn>
                  </p:par>
                  <p:par>
                    <p:cTn id="328" fill="hold">
                      <p:stCondLst>
                        <p:cond delay="indefinite"/>
                      </p:stCondLst>
                      <p:childTnLst>
                        <p:par>
                          <p:cTn id="329" fill="hold">
                            <p:stCondLst>
                              <p:cond delay="0"/>
                            </p:stCondLst>
                            <p:childTnLst>
                              <p:par>
                                <p:cTn id="330" presetID="10" presetClass="entr" presetSubtype="0" fill="hold" grpId="0" nodeType="clickEffect">
                                  <p:stCondLst>
                                    <p:cond delay="0"/>
                                  </p:stCondLst>
                                  <p:childTnLst>
                                    <p:set>
                                      <p:cBhvr>
                                        <p:cTn id="331" dur="1" fill="hold">
                                          <p:stCondLst>
                                            <p:cond delay="0"/>
                                          </p:stCondLst>
                                        </p:cTn>
                                        <p:tgtEl>
                                          <p:spTgt spid="51"/>
                                        </p:tgtEl>
                                        <p:attrNameLst>
                                          <p:attrName>style.visibility</p:attrName>
                                        </p:attrNameLst>
                                      </p:cBhvr>
                                      <p:to>
                                        <p:strVal val="visible"/>
                                      </p:to>
                                    </p:set>
                                    <p:animEffect transition="in" filter="fade">
                                      <p:cBhvr>
                                        <p:cTn id="332" dur="500"/>
                                        <p:tgtEl>
                                          <p:spTgt spid="51"/>
                                        </p:tgtEl>
                                      </p:cBhvr>
                                    </p:animEffect>
                                  </p:childTnLst>
                                </p:cTn>
                              </p:par>
                              <p:par>
                                <p:cTn id="333" presetID="10" presetClass="entr" presetSubtype="0" fill="hold" grpId="0" nodeType="withEffect">
                                  <p:stCondLst>
                                    <p:cond delay="0"/>
                                  </p:stCondLst>
                                  <p:childTnLst>
                                    <p:set>
                                      <p:cBhvr>
                                        <p:cTn id="334" dur="1" fill="hold">
                                          <p:stCondLst>
                                            <p:cond delay="0"/>
                                          </p:stCondLst>
                                        </p:cTn>
                                        <p:tgtEl>
                                          <p:spTgt spid="52"/>
                                        </p:tgtEl>
                                        <p:attrNameLst>
                                          <p:attrName>style.visibility</p:attrName>
                                        </p:attrNameLst>
                                      </p:cBhvr>
                                      <p:to>
                                        <p:strVal val="visible"/>
                                      </p:to>
                                    </p:set>
                                    <p:animEffect transition="in" filter="fade">
                                      <p:cBhvr>
                                        <p:cTn id="335" dur="500"/>
                                        <p:tgtEl>
                                          <p:spTgt spid="52"/>
                                        </p:tgtEl>
                                      </p:cBhvr>
                                    </p:animEffect>
                                  </p:childTnLst>
                                </p:cTn>
                              </p:par>
                              <p:par>
                                <p:cTn id="336" presetID="10" presetClass="entr" presetSubtype="0" fill="hold" grpId="0" nodeType="withEffect">
                                  <p:stCondLst>
                                    <p:cond delay="0"/>
                                  </p:stCondLst>
                                  <p:childTnLst>
                                    <p:set>
                                      <p:cBhvr>
                                        <p:cTn id="337" dur="1" fill="hold">
                                          <p:stCondLst>
                                            <p:cond delay="0"/>
                                          </p:stCondLst>
                                        </p:cTn>
                                        <p:tgtEl>
                                          <p:spTgt spid="54"/>
                                        </p:tgtEl>
                                        <p:attrNameLst>
                                          <p:attrName>style.visibility</p:attrName>
                                        </p:attrNameLst>
                                      </p:cBhvr>
                                      <p:to>
                                        <p:strVal val="visible"/>
                                      </p:to>
                                    </p:set>
                                    <p:animEffect transition="in" filter="fade">
                                      <p:cBhvr>
                                        <p:cTn id="338" dur="500"/>
                                        <p:tgtEl>
                                          <p:spTgt spid="54"/>
                                        </p:tgtEl>
                                      </p:cBhvr>
                                    </p:animEffect>
                                  </p:childTnLst>
                                </p:cTn>
                              </p:par>
                              <p:par>
                                <p:cTn id="339" presetID="10" presetClass="entr" presetSubtype="0" fill="hold" grpId="0" nodeType="withEffect">
                                  <p:stCondLst>
                                    <p:cond delay="0"/>
                                  </p:stCondLst>
                                  <p:childTnLst>
                                    <p:set>
                                      <p:cBhvr>
                                        <p:cTn id="340" dur="1" fill="hold">
                                          <p:stCondLst>
                                            <p:cond delay="0"/>
                                          </p:stCondLst>
                                        </p:cTn>
                                        <p:tgtEl>
                                          <p:spTgt spid="62"/>
                                        </p:tgtEl>
                                        <p:attrNameLst>
                                          <p:attrName>style.visibility</p:attrName>
                                        </p:attrNameLst>
                                      </p:cBhvr>
                                      <p:to>
                                        <p:strVal val="visible"/>
                                      </p:to>
                                    </p:set>
                                    <p:animEffect transition="in" filter="fade">
                                      <p:cBhvr>
                                        <p:cTn id="341" dur="500"/>
                                        <p:tgtEl>
                                          <p:spTgt spid="62"/>
                                        </p:tgtEl>
                                      </p:cBhvr>
                                    </p:animEffect>
                                  </p:childTnLst>
                                </p:cTn>
                              </p:par>
                              <p:par>
                                <p:cTn id="342" presetID="10" presetClass="entr" presetSubtype="0" fill="hold" grpId="0" nodeType="withEffect">
                                  <p:stCondLst>
                                    <p:cond delay="0"/>
                                  </p:stCondLst>
                                  <p:childTnLst>
                                    <p:set>
                                      <p:cBhvr>
                                        <p:cTn id="343" dur="1" fill="hold">
                                          <p:stCondLst>
                                            <p:cond delay="0"/>
                                          </p:stCondLst>
                                        </p:cTn>
                                        <p:tgtEl>
                                          <p:spTgt spid="53"/>
                                        </p:tgtEl>
                                        <p:attrNameLst>
                                          <p:attrName>style.visibility</p:attrName>
                                        </p:attrNameLst>
                                      </p:cBhvr>
                                      <p:to>
                                        <p:strVal val="visible"/>
                                      </p:to>
                                    </p:set>
                                    <p:animEffect transition="in" filter="fade">
                                      <p:cBhvr>
                                        <p:cTn id="344" dur="500"/>
                                        <p:tgtEl>
                                          <p:spTgt spid="53"/>
                                        </p:tgtEl>
                                      </p:cBhvr>
                                    </p:animEffect>
                                  </p:childTnLst>
                                </p:cTn>
                              </p:par>
                            </p:childTnLst>
                          </p:cTn>
                        </p:par>
                      </p:childTnLst>
                    </p:cTn>
                  </p:par>
                  <p:par>
                    <p:cTn id="345" fill="hold">
                      <p:stCondLst>
                        <p:cond delay="indefinite"/>
                      </p:stCondLst>
                      <p:childTnLst>
                        <p:par>
                          <p:cTn id="346" fill="hold">
                            <p:stCondLst>
                              <p:cond delay="0"/>
                            </p:stCondLst>
                            <p:childTnLst>
                              <p:par>
                                <p:cTn id="347" presetID="10" presetClass="exit" presetSubtype="0" fill="hold" nodeType="clickEffect">
                                  <p:stCondLst>
                                    <p:cond delay="0"/>
                                  </p:stCondLst>
                                  <p:childTnLst>
                                    <p:animEffect transition="out" filter="fade">
                                      <p:cBhvr>
                                        <p:cTn id="348" dur="500"/>
                                        <p:tgtEl>
                                          <p:spTgt spid="35"/>
                                        </p:tgtEl>
                                      </p:cBhvr>
                                    </p:animEffect>
                                    <p:set>
                                      <p:cBhvr>
                                        <p:cTn id="349" dur="1" fill="hold">
                                          <p:stCondLst>
                                            <p:cond delay="499"/>
                                          </p:stCondLst>
                                        </p:cTn>
                                        <p:tgtEl>
                                          <p:spTgt spid="35"/>
                                        </p:tgtEl>
                                        <p:attrNameLst>
                                          <p:attrName>style.visibility</p:attrName>
                                        </p:attrNameLst>
                                      </p:cBhvr>
                                      <p:to>
                                        <p:strVal val="hidden"/>
                                      </p:to>
                                    </p:set>
                                  </p:childTnLst>
                                </p:cTn>
                              </p:par>
                              <p:par>
                                <p:cTn id="350" presetID="10" presetClass="exit" presetSubtype="0" fill="hold" nodeType="withEffect">
                                  <p:stCondLst>
                                    <p:cond delay="0"/>
                                  </p:stCondLst>
                                  <p:childTnLst>
                                    <p:animEffect transition="out" filter="fade">
                                      <p:cBhvr>
                                        <p:cTn id="351" dur="500"/>
                                        <p:tgtEl>
                                          <p:spTgt spid="39"/>
                                        </p:tgtEl>
                                      </p:cBhvr>
                                    </p:animEffect>
                                    <p:set>
                                      <p:cBhvr>
                                        <p:cTn id="352" dur="1" fill="hold">
                                          <p:stCondLst>
                                            <p:cond delay="499"/>
                                          </p:stCondLst>
                                        </p:cTn>
                                        <p:tgtEl>
                                          <p:spTgt spid="39"/>
                                        </p:tgtEl>
                                        <p:attrNameLst>
                                          <p:attrName>style.visibility</p:attrName>
                                        </p:attrNameLst>
                                      </p:cBhvr>
                                      <p:to>
                                        <p:strVal val="hidden"/>
                                      </p:to>
                                    </p:set>
                                  </p:childTnLst>
                                </p:cTn>
                              </p:par>
                              <p:par>
                                <p:cTn id="353" presetID="10" presetClass="exit" presetSubtype="0" fill="hold" nodeType="withEffect">
                                  <p:stCondLst>
                                    <p:cond delay="0"/>
                                  </p:stCondLst>
                                  <p:childTnLst>
                                    <p:animEffect transition="out" filter="fade">
                                      <p:cBhvr>
                                        <p:cTn id="354" dur="500"/>
                                        <p:tgtEl>
                                          <p:spTgt spid="38"/>
                                        </p:tgtEl>
                                      </p:cBhvr>
                                    </p:animEffect>
                                    <p:set>
                                      <p:cBhvr>
                                        <p:cTn id="355" dur="1" fill="hold">
                                          <p:stCondLst>
                                            <p:cond delay="499"/>
                                          </p:stCondLst>
                                        </p:cTn>
                                        <p:tgtEl>
                                          <p:spTgt spid="38"/>
                                        </p:tgtEl>
                                        <p:attrNameLst>
                                          <p:attrName>style.visibility</p:attrName>
                                        </p:attrNameLst>
                                      </p:cBhvr>
                                      <p:to>
                                        <p:strVal val="hidden"/>
                                      </p:to>
                                    </p:set>
                                  </p:childTnLst>
                                </p:cTn>
                              </p:par>
                              <p:par>
                                <p:cTn id="356" presetID="10" presetClass="exit" presetSubtype="0" fill="hold" nodeType="withEffect">
                                  <p:stCondLst>
                                    <p:cond delay="0"/>
                                  </p:stCondLst>
                                  <p:childTnLst>
                                    <p:animEffect transition="out" filter="fade">
                                      <p:cBhvr>
                                        <p:cTn id="357" dur="500"/>
                                        <p:tgtEl>
                                          <p:spTgt spid="40"/>
                                        </p:tgtEl>
                                      </p:cBhvr>
                                    </p:animEffect>
                                    <p:set>
                                      <p:cBhvr>
                                        <p:cTn id="358" dur="1" fill="hold">
                                          <p:stCondLst>
                                            <p:cond delay="499"/>
                                          </p:stCondLst>
                                        </p:cTn>
                                        <p:tgtEl>
                                          <p:spTgt spid="40"/>
                                        </p:tgtEl>
                                        <p:attrNameLst>
                                          <p:attrName>style.visibility</p:attrName>
                                        </p:attrNameLst>
                                      </p:cBhvr>
                                      <p:to>
                                        <p:strVal val="hidden"/>
                                      </p:to>
                                    </p:set>
                                  </p:childTnLst>
                                </p:cTn>
                              </p:par>
                              <p:par>
                                <p:cTn id="359" presetID="10" presetClass="exit" presetSubtype="0" fill="hold" nodeType="withEffect">
                                  <p:stCondLst>
                                    <p:cond delay="0"/>
                                  </p:stCondLst>
                                  <p:childTnLst>
                                    <p:animEffect transition="out" filter="fade">
                                      <p:cBhvr>
                                        <p:cTn id="360" dur="500"/>
                                        <p:tgtEl>
                                          <p:spTgt spid="37"/>
                                        </p:tgtEl>
                                      </p:cBhvr>
                                    </p:animEffect>
                                    <p:set>
                                      <p:cBhvr>
                                        <p:cTn id="361" dur="1" fill="hold">
                                          <p:stCondLst>
                                            <p:cond delay="499"/>
                                          </p:stCondLst>
                                        </p:cTn>
                                        <p:tgtEl>
                                          <p:spTgt spid="37"/>
                                        </p:tgtEl>
                                        <p:attrNameLst>
                                          <p:attrName>style.visibility</p:attrName>
                                        </p:attrNameLst>
                                      </p:cBhvr>
                                      <p:to>
                                        <p:strVal val="hidden"/>
                                      </p:to>
                                    </p:set>
                                  </p:childTnLst>
                                </p:cTn>
                              </p:par>
                              <p:par>
                                <p:cTn id="362" presetID="10" presetClass="exit" presetSubtype="0" fill="hold" grpId="1" nodeType="withEffect">
                                  <p:stCondLst>
                                    <p:cond delay="0"/>
                                  </p:stCondLst>
                                  <p:childTnLst>
                                    <p:animEffect transition="out" filter="fade">
                                      <p:cBhvr>
                                        <p:cTn id="363" dur="500"/>
                                        <p:tgtEl>
                                          <p:spTgt spid="51"/>
                                        </p:tgtEl>
                                      </p:cBhvr>
                                    </p:animEffect>
                                    <p:set>
                                      <p:cBhvr>
                                        <p:cTn id="364" dur="1" fill="hold">
                                          <p:stCondLst>
                                            <p:cond delay="499"/>
                                          </p:stCondLst>
                                        </p:cTn>
                                        <p:tgtEl>
                                          <p:spTgt spid="51"/>
                                        </p:tgtEl>
                                        <p:attrNameLst>
                                          <p:attrName>style.visibility</p:attrName>
                                        </p:attrNameLst>
                                      </p:cBhvr>
                                      <p:to>
                                        <p:strVal val="hidden"/>
                                      </p:to>
                                    </p:set>
                                  </p:childTnLst>
                                </p:cTn>
                              </p:par>
                            </p:childTnLst>
                          </p:cTn>
                        </p:par>
                        <p:par>
                          <p:cTn id="365" fill="hold">
                            <p:stCondLst>
                              <p:cond delay="500"/>
                            </p:stCondLst>
                            <p:childTnLst>
                              <p:par>
                                <p:cTn id="366" presetID="10" presetClass="entr" presetSubtype="0" fill="hold" nodeType="afterEffect">
                                  <p:stCondLst>
                                    <p:cond delay="0"/>
                                  </p:stCondLst>
                                  <p:childTnLst>
                                    <p:set>
                                      <p:cBhvr>
                                        <p:cTn id="367" dur="1" fill="hold">
                                          <p:stCondLst>
                                            <p:cond delay="0"/>
                                          </p:stCondLst>
                                        </p:cTn>
                                        <p:tgtEl>
                                          <p:spTgt spid="35"/>
                                        </p:tgtEl>
                                        <p:attrNameLst>
                                          <p:attrName>style.visibility</p:attrName>
                                        </p:attrNameLst>
                                      </p:cBhvr>
                                      <p:to>
                                        <p:strVal val="visible"/>
                                      </p:to>
                                    </p:set>
                                    <p:animEffect transition="in" filter="fade">
                                      <p:cBhvr>
                                        <p:cTn id="368" dur="500"/>
                                        <p:tgtEl>
                                          <p:spTgt spid="35"/>
                                        </p:tgtEl>
                                      </p:cBhvr>
                                    </p:animEffect>
                                  </p:childTnLst>
                                </p:cTn>
                              </p:par>
                              <p:par>
                                <p:cTn id="369" presetID="10" presetClass="entr" presetSubtype="0" fill="hold" nodeType="withEffect">
                                  <p:stCondLst>
                                    <p:cond delay="0"/>
                                  </p:stCondLst>
                                  <p:childTnLst>
                                    <p:set>
                                      <p:cBhvr>
                                        <p:cTn id="370" dur="1" fill="hold">
                                          <p:stCondLst>
                                            <p:cond delay="0"/>
                                          </p:stCondLst>
                                        </p:cTn>
                                        <p:tgtEl>
                                          <p:spTgt spid="39"/>
                                        </p:tgtEl>
                                        <p:attrNameLst>
                                          <p:attrName>style.visibility</p:attrName>
                                        </p:attrNameLst>
                                      </p:cBhvr>
                                      <p:to>
                                        <p:strVal val="visible"/>
                                      </p:to>
                                    </p:set>
                                    <p:animEffect transition="in" filter="fade">
                                      <p:cBhvr>
                                        <p:cTn id="371" dur="500"/>
                                        <p:tgtEl>
                                          <p:spTgt spid="39"/>
                                        </p:tgtEl>
                                      </p:cBhvr>
                                    </p:animEffect>
                                  </p:childTnLst>
                                </p:cTn>
                              </p:par>
                              <p:par>
                                <p:cTn id="372" presetID="10" presetClass="entr" presetSubtype="0" fill="hold" nodeType="withEffect">
                                  <p:stCondLst>
                                    <p:cond delay="0"/>
                                  </p:stCondLst>
                                  <p:childTnLst>
                                    <p:set>
                                      <p:cBhvr>
                                        <p:cTn id="373" dur="1" fill="hold">
                                          <p:stCondLst>
                                            <p:cond delay="0"/>
                                          </p:stCondLst>
                                        </p:cTn>
                                        <p:tgtEl>
                                          <p:spTgt spid="38"/>
                                        </p:tgtEl>
                                        <p:attrNameLst>
                                          <p:attrName>style.visibility</p:attrName>
                                        </p:attrNameLst>
                                      </p:cBhvr>
                                      <p:to>
                                        <p:strVal val="visible"/>
                                      </p:to>
                                    </p:set>
                                    <p:animEffect transition="in" filter="fade">
                                      <p:cBhvr>
                                        <p:cTn id="374" dur="500"/>
                                        <p:tgtEl>
                                          <p:spTgt spid="38"/>
                                        </p:tgtEl>
                                      </p:cBhvr>
                                    </p:animEffect>
                                  </p:childTnLst>
                                </p:cTn>
                              </p:par>
                              <p:par>
                                <p:cTn id="375" presetID="10" presetClass="entr" presetSubtype="0" fill="hold" nodeType="withEffect">
                                  <p:stCondLst>
                                    <p:cond delay="0"/>
                                  </p:stCondLst>
                                  <p:childTnLst>
                                    <p:set>
                                      <p:cBhvr>
                                        <p:cTn id="376" dur="1" fill="hold">
                                          <p:stCondLst>
                                            <p:cond delay="0"/>
                                          </p:stCondLst>
                                        </p:cTn>
                                        <p:tgtEl>
                                          <p:spTgt spid="40"/>
                                        </p:tgtEl>
                                        <p:attrNameLst>
                                          <p:attrName>style.visibility</p:attrName>
                                        </p:attrNameLst>
                                      </p:cBhvr>
                                      <p:to>
                                        <p:strVal val="visible"/>
                                      </p:to>
                                    </p:set>
                                    <p:animEffect transition="in" filter="fade">
                                      <p:cBhvr>
                                        <p:cTn id="377" dur="500"/>
                                        <p:tgtEl>
                                          <p:spTgt spid="40"/>
                                        </p:tgtEl>
                                      </p:cBhvr>
                                    </p:animEffect>
                                  </p:childTnLst>
                                </p:cTn>
                              </p:par>
                              <p:par>
                                <p:cTn id="378" presetID="10" presetClass="entr" presetSubtype="0" fill="hold" nodeType="withEffect">
                                  <p:stCondLst>
                                    <p:cond delay="0"/>
                                  </p:stCondLst>
                                  <p:childTnLst>
                                    <p:set>
                                      <p:cBhvr>
                                        <p:cTn id="379" dur="1" fill="hold">
                                          <p:stCondLst>
                                            <p:cond delay="0"/>
                                          </p:stCondLst>
                                        </p:cTn>
                                        <p:tgtEl>
                                          <p:spTgt spid="37"/>
                                        </p:tgtEl>
                                        <p:attrNameLst>
                                          <p:attrName>style.visibility</p:attrName>
                                        </p:attrNameLst>
                                      </p:cBhvr>
                                      <p:to>
                                        <p:strVal val="visible"/>
                                      </p:to>
                                    </p:set>
                                    <p:animEffect transition="in" filter="fade">
                                      <p:cBhvr>
                                        <p:cTn id="380" dur="500"/>
                                        <p:tgtEl>
                                          <p:spTgt spid="37"/>
                                        </p:tgtEl>
                                      </p:cBhvr>
                                    </p:animEffect>
                                  </p:childTnLst>
                                </p:cTn>
                              </p:par>
                              <p:par>
                                <p:cTn id="381" presetID="10" presetClass="entr" presetSubtype="0" fill="hold" grpId="2" nodeType="withEffect">
                                  <p:stCondLst>
                                    <p:cond delay="0"/>
                                  </p:stCondLst>
                                  <p:childTnLst>
                                    <p:set>
                                      <p:cBhvr>
                                        <p:cTn id="382" dur="1" fill="hold">
                                          <p:stCondLst>
                                            <p:cond delay="0"/>
                                          </p:stCondLst>
                                        </p:cTn>
                                        <p:tgtEl>
                                          <p:spTgt spid="51"/>
                                        </p:tgtEl>
                                        <p:attrNameLst>
                                          <p:attrName>style.visibility</p:attrName>
                                        </p:attrNameLst>
                                      </p:cBhvr>
                                      <p:to>
                                        <p:strVal val="visible"/>
                                      </p:to>
                                    </p:set>
                                    <p:animEffect transition="in" filter="fade">
                                      <p:cBhvr>
                                        <p:cTn id="383" dur="500"/>
                                        <p:tgtEl>
                                          <p:spTgt spid="51"/>
                                        </p:tgtEl>
                                      </p:cBhvr>
                                    </p:animEffect>
                                  </p:childTnLst>
                                </p:cTn>
                              </p:par>
                            </p:childTnLst>
                          </p:cTn>
                        </p:par>
                        <p:par>
                          <p:cTn id="384" fill="hold">
                            <p:stCondLst>
                              <p:cond delay="1000"/>
                            </p:stCondLst>
                            <p:childTnLst>
                              <p:par>
                                <p:cTn id="385" presetID="10" presetClass="exit" presetSubtype="0" fill="hold" nodeType="afterEffect">
                                  <p:stCondLst>
                                    <p:cond delay="0"/>
                                  </p:stCondLst>
                                  <p:childTnLst>
                                    <p:animEffect transition="out" filter="fade">
                                      <p:cBhvr>
                                        <p:cTn id="386" dur="500"/>
                                        <p:tgtEl>
                                          <p:spTgt spid="35"/>
                                        </p:tgtEl>
                                      </p:cBhvr>
                                    </p:animEffect>
                                    <p:set>
                                      <p:cBhvr>
                                        <p:cTn id="387" dur="1" fill="hold">
                                          <p:stCondLst>
                                            <p:cond delay="499"/>
                                          </p:stCondLst>
                                        </p:cTn>
                                        <p:tgtEl>
                                          <p:spTgt spid="35"/>
                                        </p:tgtEl>
                                        <p:attrNameLst>
                                          <p:attrName>style.visibility</p:attrName>
                                        </p:attrNameLst>
                                      </p:cBhvr>
                                      <p:to>
                                        <p:strVal val="hidden"/>
                                      </p:to>
                                    </p:set>
                                  </p:childTnLst>
                                </p:cTn>
                              </p:par>
                              <p:par>
                                <p:cTn id="388" presetID="10" presetClass="exit" presetSubtype="0" fill="hold" nodeType="withEffect">
                                  <p:stCondLst>
                                    <p:cond delay="0"/>
                                  </p:stCondLst>
                                  <p:childTnLst>
                                    <p:animEffect transition="out" filter="fade">
                                      <p:cBhvr>
                                        <p:cTn id="389" dur="500"/>
                                        <p:tgtEl>
                                          <p:spTgt spid="39"/>
                                        </p:tgtEl>
                                      </p:cBhvr>
                                    </p:animEffect>
                                    <p:set>
                                      <p:cBhvr>
                                        <p:cTn id="390" dur="1" fill="hold">
                                          <p:stCondLst>
                                            <p:cond delay="499"/>
                                          </p:stCondLst>
                                        </p:cTn>
                                        <p:tgtEl>
                                          <p:spTgt spid="39"/>
                                        </p:tgtEl>
                                        <p:attrNameLst>
                                          <p:attrName>style.visibility</p:attrName>
                                        </p:attrNameLst>
                                      </p:cBhvr>
                                      <p:to>
                                        <p:strVal val="hidden"/>
                                      </p:to>
                                    </p:set>
                                  </p:childTnLst>
                                </p:cTn>
                              </p:par>
                              <p:par>
                                <p:cTn id="391" presetID="10" presetClass="exit" presetSubtype="0" fill="hold" nodeType="withEffect">
                                  <p:stCondLst>
                                    <p:cond delay="0"/>
                                  </p:stCondLst>
                                  <p:childTnLst>
                                    <p:animEffect transition="out" filter="fade">
                                      <p:cBhvr>
                                        <p:cTn id="392" dur="500"/>
                                        <p:tgtEl>
                                          <p:spTgt spid="38"/>
                                        </p:tgtEl>
                                      </p:cBhvr>
                                    </p:animEffect>
                                    <p:set>
                                      <p:cBhvr>
                                        <p:cTn id="393" dur="1" fill="hold">
                                          <p:stCondLst>
                                            <p:cond delay="499"/>
                                          </p:stCondLst>
                                        </p:cTn>
                                        <p:tgtEl>
                                          <p:spTgt spid="38"/>
                                        </p:tgtEl>
                                        <p:attrNameLst>
                                          <p:attrName>style.visibility</p:attrName>
                                        </p:attrNameLst>
                                      </p:cBhvr>
                                      <p:to>
                                        <p:strVal val="hidden"/>
                                      </p:to>
                                    </p:set>
                                  </p:childTnLst>
                                </p:cTn>
                              </p:par>
                              <p:par>
                                <p:cTn id="394" presetID="10" presetClass="exit" presetSubtype="0" fill="hold" nodeType="withEffect">
                                  <p:stCondLst>
                                    <p:cond delay="0"/>
                                  </p:stCondLst>
                                  <p:childTnLst>
                                    <p:animEffect transition="out" filter="fade">
                                      <p:cBhvr>
                                        <p:cTn id="395" dur="500"/>
                                        <p:tgtEl>
                                          <p:spTgt spid="40"/>
                                        </p:tgtEl>
                                      </p:cBhvr>
                                    </p:animEffect>
                                    <p:set>
                                      <p:cBhvr>
                                        <p:cTn id="396" dur="1" fill="hold">
                                          <p:stCondLst>
                                            <p:cond delay="499"/>
                                          </p:stCondLst>
                                        </p:cTn>
                                        <p:tgtEl>
                                          <p:spTgt spid="40"/>
                                        </p:tgtEl>
                                        <p:attrNameLst>
                                          <p:attrName>style.visibility</p:attrName>
                                        </p:attrNameLst>
                                      </p:cBhvr>
                                      <p:to>
                                        <p:strVal val="hidden"/>
                                      </p:to>
                                    </p:set>
                                  </p:childTnLst>
                                </p:cTn>
                              </p:par>
                              <p:par>
                                <p:cTn id="397" presetID="10" presetClass="exit" presetSubtype="0" fill="hold" nodeType="withEffect">
                                  <p:stCondLst>
                                    <p:cond delay="0"/>
                                  </p:stCondLst>
                                  <p:childTnLst>
                                    <p:animEffect transition="out" filter="fade">
                                      <p:cBhvr>
                                        <p:cTn id="398" dur="500"/>
                                        <p:tgtEl>
                                          <p:spTgt spid="37"/>
                                        </p:tgtEl>
                                      </p:cBhvr>
                                    </p:animEffect>
                                    <p:set>
                                      <p:cBhvr>
                                        <p:cTn id="399" dur="1" fill="hold">
                                          <p:stCondLst>
                                            <p:cond delay="499"/>
                                          </p:stCondLst>
                                        </p:cTn>
                                        <p:tgtEl>
                                          <p:spTgt spid="37"/>
                                        </p:tgtEl>
                                        <p:attrNameLst>
                                          <p:attrName>style.visibility</p:attrName>
                                        </p:attrNameLst>
                                      </p:cBhvr>
                                      <p:to>
                                        <p:strVal val="hidden"/>
                                      </p:to>
                                    </p:set>
                                  </p:childTnLst>
                                </p:cTn>
                              </p:par>
                              <p:par>
                                <p:cTn id="400" presetID="10" presetClass="exit" presetSubtype="0" fill="hold" grpId="3" nodeType="withEffect">
                                  <p:stCondLst>
                                    <p:cond delay="0"/>
                                  </p:stCondLst>
                                  <p:childTnLst>
                                    <p:animEffect transition="out" filter="fade">
                                      <p:cBhvr>
                                        <p:cTn id="401" dur="500"/>
                                        <p:tgtEl>
                                          <p:spTgt spid="51"/>
                                        </p:tgtEl>
                                      </p:cBhvr>
                                    </p:animEffect>
                                    <p:set>
                                      <p:cBhvr>
                                        <p:cTn id="402" dur="1" fill="hold">
                                          <p:stCondLst>
                                            <p:cond delay="499"/>
                                          </p:stCondLst>
                                        </p:cTn>
                                        <p:tgtEl>
                                          <p:spTgt spid="51"/>
                                        </p:tgtEl>
                                        <p:attrNameLst>
                                          <p:attrName>style.visibility</p:attrName>
                                        </p:attrNameLst>
                                      </p:cBhvr>
                                      <p:to>
                                        <p:strVal val="hidden"/>
                                      </p:to>
                                    </p:set>
                                  </p:childTnLst>
                                </p:cTn>
                              </p:par>
                            </p:childTnLst>
                          </p:cTn>
                        </p:par>
                        <p:par>
                          <p:cTn id="403" fill="hold">
                            <p:stCondLst>
                              <p:cond delay="1500"/>
                            </p:stCondLst>
                            <p:childTnLst>
                              <p:par>
                                <p:cTn id="404" presetID="10" presetClass="entr" presetSubtype="0" fill="hold" nodeType="afterEffect">
                                  <p:stCondLst>
                                    <p:cond delay="0"/>
                                  </p:stCondLst>
                                  <p:childTnLst>
                                    <p:set>
                                      <p:cBhvr>
                                        <p:cTn id="405" dur="1" fill="hold">
                                          <p:stCondLst>
                                            <p:cond delay="0"/>
                                          </p:stCondLst>
                                        </p:cTn>
                                        <p:tgtEl>
                                          <p:spTgt spid="35"/>
                                        </p:tgtEl>
                                        <p:attrNameLst>
                                          <p:attrName>style.visibility</p:attrName>
                                        </p:attrNameLst>
                                      </p:cBhvr>
                                      <p:to>
                                        <p:strVal val="visible"/>
                                      </p:to>
                                    </p:set>
                                    <p:animEffect transition="in" filter="fade">
                                      <p:cBhvr>
                                        <p:cTn id="406" dur="500"/>
                                        <p:tgtEl>
                                          <p:spTgt spid="35"/>
                                        </p:tgtEl>
                                      </p:cBhvr>
                                    </p:animEffect>
                                  </p:childTnLst>
                                </p:cTn>
                              </p:par>
                              <p:par>
                                <p:cTn id="407" presetID="10" presetClass="entr" presetSubtype="0" fill="hold" nodeType="withEffect">
                                  <p:stCondLst>
                                    <p:cond delay="0"/>
                                  </p:stCondLst>
                                  <p:childTnLst>
                                    <p:set>
                                      <p:cBhvr>
                                        <p:cTn id="408" dur="1" fill="hold">
                                          <p:stCondLst>
                                            <p:cond delay="0"/>
                                          </p:stCondLst>
                                        </p:cTn>
                                        <p:tgtEl>
                                          <p:spTgt spid="39"/>
                                        </p:tgtEl>
                                        <p:attrNameLst>
                                          <p:attrName>style.visibility</p:attrName>
                                        </p:attrNameLst>
                                      </p:cBhvr>
                                      <p:to>
                                        <p:strVal val="visible"/>
                                      </p:to>
                                    </p:set>
                                    <p:animEffect transition="in" filter="fade">
                                      <p:cBhvr>
                                        <p:cTn id="409" dur="500"/>
                                        <p:tgtEl>
                                          <p:spTgt spid="39"/>
                                        </p:tgtEl>
                                      </p:cBhvr>
                                    </p:animEffect>
                                  </p:childTnLst>
                                </p:cTn>
                              </p:par>
                              <p:par>
                                <p:cTn id="410" presetID="10" presetClass="entr" presetSubtype="0" fill="hold" nodeType="withEffect">
                                  <p:stCondLst>
                                    <p:cond delay="0"/>
                                  </p:stCondLst>
                                  <p:childTnLst>
                                    <p:set>
                                      <p:cBhvr>
                                        <p:cTn id="411" dur="1" fill="hold">
                                          <p:stCondLst>
                                            <p:cond delay="0"/>
                                          </p:stCondLst>
                                        </p:cTn>
                                        <p:tgtEl>
                                          <p:spTgt spid="38"/>
                                        </p:tgtEl>
                                        <p:attrNameLst>
                                          <p:attrName>style.visibility</p:attrName>
                                        </p:attrNameLst>
                                      </p:cBhvr>
                                      <p:to>
                                        <p:strVal val="visible"/>
                                      </p:to>
                                    </p:set>
                                    <p:animEffect transition="in" filter="fade">
                                      <p:cBhvr>
                                        <p:cTn id="412" dur="500"/>
                                        <p:tgtEl>
                                          <p:spTgt spid="38"/>
                                        </p:tgtEl>
                                      </p:cBhvr>
                                    </p:animEffect>
                                  </p:childTnLst>
                                </p:cTn>
                              </p:par>
                              <p:par>
                                <p:cTn id="413" presetID="10" presetClass="entr" presetSubtype="0" fill="hold" nodeType="withEffect">
                                  <p:stCondLst>
                                    <p:cond delay="0"/>
                                  </p:stCondLst>
                                  <p:childTnLst>
                                    <p:set>
                                      <p:cBhvr>
                                        <p:cTn id="414" dur="1" fill="hold">
                                          <p:stCondLst>
                                            <p:cond delay="0"/>
                                          </p:stCondLst>
                                        </p:cTn>
                                        <p:tgtEl>
                                          <p:spTgt spid="40"/>
                                        </p:tgtEl>
                                        <p:attrNameLst>
                                          <p:attrName>style.visibility</p:attrName>
                                        </p:attrNameLst>
                                      </p:cBhvr>
                                      <p:to>
                                        <p:strVal val="visible"/>
                                      </p:to>
                                    </p:set>
                                    <p:animEffect transition="in" filter="fade">
                                      <p:cBhvr>
                                        <p:cTn id="415" dur="500"/>
                                        <p:tgtEl>
                                          <p:spTgt spid="40"/>
                                        </p:tgtEl>
                                      </p:cBhvr>
                                    </p:animEffect>
                                  </p:childTnLst>
                                </p:cTn>
                              </p:par>
                              <p:par>
                                <p:cTn id="416" presetID="10" presetClass="entr" presetSubtype="0" fill="hold" nodeType="withEffect">
                                  <p:stCondLst>
                                    <p:cond delay="0"/>
                                  </p:stCondLst>
                                  <p:childTnLst>
                                    <p:set>
                                      <p:cBhvr>
                                        <p:cTn id="417" dur="1" fill="hold">
                                          <p:stCondLst>
                                            <p:cond delay="0"/>
                                          </p:stCondLst>
                                        </p:cTn>
                                        <p:tgtEl>
                                          <p:spTgt spid="37"/>
                                        </p:tgtEl>
                                        <p:attrNameLst>
                                          <p:attrName>style.visibility</p:attrName>
                                        </p:attrNameLst>
                                      </p:cBhvr>
                                      <p:to>
                                        <p:strVal val="visible"/>
                                      </p:to>
                                    </p:set>
                                    <p:animEffect transition="in" filter="fade">
                                      <p:cBhvr>
                                        <p:cTn id="418" dur="500"/>
                                        <p:tgtEl>
                                          <p:spTgt spid="37"/>
                                        </p:tgtEl>
                                      </p:cBhvr>
                                    </p:animEffect>
                                  </p:childTnLst>
                                </p:cTn>
                              </p:par>
                              <p:par>
                                <p:cTn id="419" presetID="10" presetClass="entr" presetSubtype="0" fill="hold" grpId="4" nodeType="withEffect">
                                  <p:stCondLst>
                                    <p:cond delay="0"/>
                                  </p:stCondLst>
                                  <p:childTnLst>
                                    <p:set>
                                      <p:cBhvr>
                                        <p:cTn id="420" dur="1" fill="hold">
                                          <p:stCondLst>
                                            <p:cond delay="0"/>
                                          </p:stCondLst>
                                        </p:cTn>
                                        <p:tgtEl>
                                          <p:spTgt spid="51"/>
                                        </p:tgtEl>
                                        <p:attrNameLst>
                                          <p:attrName>style.visibility</p:attrName>
                                        </p:attrNameLst>
                                      </p:cBhvr>
                                      <p:to>
                                        <p:strVal val="visible"/>
                                      </p:to>
                                    </p:set>
                                    <p:animEffect transition="in" filter="fade">
                                      <p:cBhvr>
                                        <p:cTn id="421" dur="500"/>
                                        <p:tgtEl>
                                          <p:spTgt spid="51"/>
                                        </p:tgtEl>
                                      </p:cBhvr>
                                    </p:animEffect>
                                  </p:childTnLst>
                                </p:cTn>
                              </p:par>
                            </p:childTnLst>
                          </p:cTn>
                        </p:par>
                        <p:par>
                          <p:cTn id="422" fill="hold">
                            <p:stCondLst>
                              <p:cond delay="2000"/>
                            </p:stCondLst>
                            <p:childTnLst>
                              <p:par>
                                <p:cTn id="423" presetID="10" presetClass="exit" presetSubtype="0" fill="hold" nodeType="afterEffect">
                                  <p:stCondLst>
                                    <p:cond delay="0"/>
                                  </p:stCondLst>
                                  <p:childTnLst>
                                    <p:animEffect transition="out" filter="fade">
                                      <p:cBhvr>
                                        <p:cTn id="424" dur="500"/>
                                        <p:tgtEl>
                                          <p:spTgt spid="35"/>
                                        </p:tgtEl>
                                      </p:cBhvr>
                                    </p:animEffect>
                                    <p:set>
                                      <p:cBhvr>
                                        <p:cTn id="425" dur="1" fill="hold">
                                          <p:stCondLst>
                                            <p:cond delay="499"/>
                                          </p:stCondLst>
                                        </p:cTn>
                                        <p:tgtEl>
                                          <p:spTgt spid="35"/>
                                        </p:tgtEl>
                                        <p:attrNameLst>
                                          <p:attrName>style.visibility</p:attrName>
                                        </p:attrNameLst>
                                      </p:cBhvr>
                                      <p:to>
                                        <p:strVal val="hidden"/>
                                      </p:to>
                                    </p:set>
                                  </p:childTnLst>
                                </p:cTn>
                              </p:par>
                              <p:par>
                                <p:cTn id="426" presetID="10" presetClass="exit" presetSubtype="0" fill="hold" nodeType="withEffect">
                                  <p:stCondLst>
                                    <p:cond delay="0"/>
                                  </p:stCondLst>
                                  <p:childTnLst>
                                    <p:animEffect transition="out" filter="fade">
                                      <p:cBhvr>
                                        <p:cTn id="427" dur="500"/>
                                        <p:tgtEl>
                                          <p:spTgt spid="39"/>
                                        </p:tgtEl>
                                      </p:cBhvr>
                                    </p:animEffect>
                                    <p:set>
                                      <p:cBhvr>
                                        <p:cTn id="428" dur="1" fill="hold">
                                          <p:stCondLst>
                                            <p:cond delay="499"/>
                                          </p:stCondLst>
                                        </p:cTn>
                                        <p:tgtEl>
                                          <p:spTgt spid="39"/>
                                        </p:tgtEl>
                                        <p:attrNameLst>
                                          <p:attrName>style.visibility</p:attrName>
                                        </p:attrNameLst>
                                      </p:cBhvr>
                                      <p:to>
                                        <p:strVal val="hidden"/>
                                      </p:to>
                                    </p:set>
                                  </p:childTnLst>
                                </p:cTn>
                              </p:par>
                              <p:par>
                                <p:cTn id="429" presetID="10" presetClass="exit" presetSubtype="0" fill="hold" nodeType="withEffect">
                                  <p:stCondLst>
                                    <p:cond delay="0"/>
                                  </p:stCondLst>
                                  <p:childTnLst>
                                    <p:animEffect transition="out" filter="fade">
                                      <p:cBhvr>
                                        <p:cTn id="430" dur="500"/>
                                        <p:tgtEl>
                                          <p:spTgt spid="38"/>
                                        </p:tgtEl>
                                      </p:cBhvr>
                                    </p:animEffect>
                                    <p:set>
                                      <p:cBhvr>
                                        <p:cTn id="431" dur="1" fill="hold">
                                          <p:stCondLst>
                                            <p:cond delay="499"/>
                                          </p:stCondLst>
                                        </p:cTn>
                                        <p:tgtEl>
                                          <p:spTgt spid="38"/>
                                        </p:tgtEl>
                                        <p:attrNameLst>
                                          <p:attrName>style.visibility</p:attrName>
                                        </p:attrNameLst>
                                      </p:cBhvr>
                                      <p:to>
                                        <p:strVal val="hidden"/>
                                      </p:to>
                                    </p:set>
                                  </p:childTnLst>
                                </p:cTn>
                              </p:par>
                              <p:par>
                                <p:cTn id="432" presetID="10" presetClass="exit" presetSubtype="0" fill="hold" nodeType="withEffect">
                                  <p:stCondLst>
                                    <p:cond delay="0"/>
                                  </p:stCondLst>
                                  <p:childTnLst>
                                    <p:animEffect transition="out" filter="fade">
                                      <p:cBhvr>
                                        <p:cTn id="433" dur="500"/>
                                        <p:tgtEl>
                                          <p:spTgt spid="40"/>
                                        </p:tgtEl>
                                      </p:cBhvr>
                                    </p:animEffect>
                                    <p:set>
                                      <p:cBhvr>
                                        <p:cTn id="434" dur="1" fill="hold">
                                          <p:stCondLst>
                                            <p:cond delay="499"/>
                                          </p:stCondLst>
                                        </p:cTn>
                                        <p:tgtEl>
                                          <p:spTgt spid="40"/>
                                        </p:tgtEl>
                                        <p:attrNameLst>
                                          <p:attrName>style.visibility</p:attrName>
                                        </p:attrNameLst>
                                      </p:cBhvr>
                                      <p:to>
                                        <p:strVal val="hidden"/>
                                      </p:to>
                                    </p:set>
                                  </p:childTnLst>
                                </p:cTn>
                              </p:par>
                              <p:par>
                                <p:cTn id="435" presetID="10" presetClass="exit" presetSubtype="0" fill="hold" nodeType="withEffect">
                                  <p:stCondLst>
                                    <p:cond delay="0"/>
                                  </p:stCondLst>
                                  <p:childTnLst>
                                    <p:animEffect transition="out" filter="fade">
                                      <p:cBhvr>
                                        <p:cTn id="436" dur="500"/>
                                        <p:tgtEl>
                                          <p:spTgt spid="37"/>
                                        </p:tgtEl>
                                      </p:cBhvr>
                                    </p:animEffect>
                                    <p:set>
                                      <p:cBhvr>
                                        <p:cTn id="437" dur="1" fill="hold">
                                          <p:stCondLst>
                                            <p:cond delay="499"/>
                                          </p:stCondLst>
                                        </p:cTn>
                                        <p:tgtEl>
                                          <p:spTgt spid="37"/>
                                        </p:tgtEl>
                                        <p:attrNameLst>
                                          <p:attrName>style.visibility</p:attrName>
                                        </p:attrNameLst>
                                      </p:cBhvr>
                                      <p:to>
                                        <p:strVal val="hidden"/>
                                      </p:to>
                                    </p:set>
                                  </p:childTnLst>
                                </p:cTn>
                              </p:par>
                              <p:par>
                                <p:cTn id="438" presetID="10" presetClass="exit" presetSubtype="0" fill="hold" grpId="5" nodeType="withEffect">
                                  <p:stCondLst>
                                    <p:cond delay="0"/>
                                  </p:stCondLst>
                                  <p:childTnLst>
                                    <p:animEffect transition="out" filter="fade">
                                      <p:cBhvr>
                                        <p:cTn id="439" dur="500"/>
                                        <p:tgtEl>
                                          <p:spTgt spid="51"/>
                                        </p:tgtEl>
                                      </p:cBhvr>
                                    </p:animEffect>
                                    <p:set>
                                      <p:cBhvr>
                                        <p:cTn id="440" dur="1" fill="hold">
                                          <p:stCondLst>
                                            <p:cond delay="499"/>
                                          </p:stCondLst>
                                        </p:cTn>
                                        <p:tgtEl>
                                          <p:spTgt spid="51"/>
                                        </p:tgtEl>
                                        <p:attrNameLst>
                                          <p:attrName>style.visibility</p:attrName>
                                        </p:attrNameLst>
                                      </p:cBhvr>
                                      <p:to>
                                        <p:strVal val="hidden"/>
                                      </p:to>
                                    </p:set>
                                  </p:childTnLst>
                                </p:cTn>
                              </p:par>
                            </p:childTnLst>
                          </p:cTn>
                        </p:par>
                        <p:par>
                          <p:cTn id="441" fill="hold">
                            <p:stCondLst>
                              <p:cond delay="2500"/>
                            </p:stCondLst>
                            <p:childTnLst>
                              <p:par>
                                <p:cTn id="442" presetID="10" presetClass="entr" presetSubtype="0" fill="hold" nodeType="afterEffect">
                                  <p:stCondLst>
                                    <p:cond delay="0"/>
                                  </p:stCondLst>
                                  <p:childTnLst>
                                    <p:set>
                                      <p:cBhvr>
                                        <p:cTn id="443" dur="1" fill="hold">
                                          <p:stCondLst>
                                            <p:cond delay="0"/>
                                          </p:stCondLst>
                                        </p:cTn>
                                        <p:tgtEl>
                                          <p:spTgt spid="35"/>
                                        </p:tgtEl>
                                        <p:attrNameLst>
                                          <p:attrName>style.visibility</p:attrName>
                                        </p:attrNameLst>
                                      </p:cBhvr>
                                      <p:to>
                                        <p:strVal val="visible"/>
                                      </p:to>
                                    </p:set>
                                    <p:animEffect transition="in" filter="fade">
                                      <p:cBhvr>
                                        <p:cTn id="444" dur="500"/>
                                        <p:tgtEl>
                                          <p:spTgt spid="35"/>
                                        </p:tgtEl>
                                      </p:cBhvr>
                                    </p:animEffect>
                                  </p:childTnLst>
                                </p:cTn>
                              </p:par>
                              <p:par>
                                <p:cTn id="445" presetID="10" presetClass="entr" presetSubtype="0" fill="hold" nodeType="withEffect">
                                  <p:stCondLst>
                                    <p:cond delay="0"/>
                                  </p:stCondLst>
                                  <p:childTnLst>
                                    <p:set>
                                      <p:cBhvr>
                                        <p:cTn id="446" dur="1" fill="hold">
                                          <p:stCondLst>
                                            <p:cond delay="0"/>
                                          </p:stCondLst>
                                        </p:cTn>
                                        <p:tgtEl>
                                          <p:spTgt spid="39"/>
                                        </p:tgtEl>
                                        <p:attrNameLst>
                                          <p:attrName>style.visibility</p:attrName>
                                        </p:attrNameLst>
                                      </p:cBhvr>
                                      <p:to>
                                        <p:strVal val="visible"/>
                                      </p:to>
                                    </p:set>
                                    <p:animEffect transition="in" filter="fade">
                                      <p:cBhvr>
                                        <p:cTn id="447" dur="500"/>
                                        <p:tgtEl>
                                          <p:spTgt spid="39"/>
                                        </p:tgtEl>
                                      </p:cBhvr>
                                    </p:animEffect>
                                  </p:childTnLst>
                                </p:cTn>
                              </p:par>
                              <p:par>
                                <p:cTn id="448" presetID="10" presetClass="entr" presetSubtype="0" fill="hold" nodeType="withEffect">
                                  <p:stCondLst>
                                    <p:cond delay="0"/>
                                  </p:stCondLst>
                                  <p:childTnLst>
                                    <p:set>
                                      <p:cBhvr>
                                        <p:cTn id="449" dur="1" fill="hold">
                                          <p:stCondLst>
                                            <p:cond delay="0"/>
                                          </p:stCondLst>
                                        </p:cTn>
                                        <p:tgtEl>
                                          <p:spTgt spid="38"/>
                                        </p:tgtEl>
                                        <p:attrNameLst>
                                          <p:attrName>style.visibility</p:attrName>
                                        </p:attrNameLst>
                                      </p:cBhvr>
                                      <p:to>
                                        <p:strVal val="visible"/>
                                      </p:to>
                                    </p:set>
                                    <p:animEffect transition="in" filter="fade">
                                      <p:cBhvr>
                                        <p:cTn id="450" dur="500"/>
                                        <p:tgtEl>
                                          <p:spTgt spid="38"/>
                                        </p:tgtEl>
                                      </p:cBhvr>
                                    </p:animEffect>
                                  </p:childTnLst>
                                </p:cTn>
                              </p:par>
                              <p:par>
                                <p:cTn id="451" presetID="10" presetClass="entr" presetSubtype="0" fill="hold" nodeType="withEffect">
                                  <p:stCondLst>
                                    <p:cond delay="0"/>
                                  </p:stCondLst>
                                  <p:childTnLst>
                                    <p:set>
                                      <p:cBhvr>
                                        <p:cTn id="452" dur="1" fill="hold">
                                          <p:stCondLst>
                                            <p:cond delay="0"/>
                                          </p:stCondLst>
                                        </p:cTn>
                                        <p:tgtEl>
                                          <p:spTgt spid="40"/>
                                        </p:tgtEl>
                                        <p:attrNameLst>
                                          <p:attrName>style.visibility</p:attrName>
                                        </p:attrNameLst>
                                      </p:cBhvr>
                                      <p:to>
                                        <p:strVal val="visible"/>
                                      </p:to>
                                    </p:set>
                                    <p:animEffect transition="in" filter="fade">
                                      <p:cBhvr>
                                        <p:cTn id="453" dur="500"/>
                                        <p:tgtEl>
                                          <p:spTgt spid="40"/>
                                        </p:tgtEl>
                                      </p:cBhvr>
                                    </p:animEffect>
                                  </p:childTnLst>
                                </p:cTn>
                              </p:par>
                              <p:par>
                                <p:cTn id="454" presetID="10" presetClass="entr" presetSubtype="0" fill="hold" nodeType="withEffect">
                                  <p:stCondLst>
                                    <p:cond delay="0"/>
                                  </p:stCondLst>
                                  <p:childTnLst>
                                    <p:set>
                                      <p:cBhvr>
                                        <p:cTn id="455" dur="1" fill="hold">
                                          <p:stCondLst>
                                            <p:cond delay="0"/>
                                          </p:stCondLst>
                                        </p:cTn>
                                        <p:tgtEl>
                                          <p:spTgt spid="37"/>
                                        </p:tgtEl>
                                        <p:attrNameLst>
                                          <p:attrName>style.visibility</p:attrName>
                                        </p:attrNameLst>
                                      </p:cBhvr>
                                      <p:to>
                                        <p:strVal val="visible"/>
                                      </p:to>
                                    </p:set>
                                    <p:animEffect transition="in" filter="fade">
                                      <p:cBhvr>
                                        <p:cTn id="456" dur="500"/>
                                        <p:tgtEl>
                                          <p:spTgt spid="37"/>
                                        </p:tgtEl>
                                      </p:cBhvr>
                                    </p:animEffect>
                                  </p:childTnLst>
                                </p:cTn>
                              </p:par>
                              <p:par>
                                <p:cTn id="457" presetID="10" presetClass="entr" presetSubtype="0" fill="hold" grpId="6" nodeType="withEffect">
                                  <p:stCondLst>
                                    <p:cond delay="0"/>
                                  </p:stCondLst>
                                  <p:childTnLst>
                                    <p:set>
                                      <p:cBhvr>
                                        <p:cTn id="458" dur="1" fill="hold">
                                          <p:stCondLst>
                                            <p:cond delay="0"/>
                                          </p:stCondLst>
                                        </p:cTn>
                                        <p:tgtEl>
                                          <p:spTgt spid="51"/>
                                        </p:tgtEl>
                                        <p:attrNameLst>
                                          <p:attrName>style.visibility</p:attrName>
                                        </p:attrNameLst>
                                      </p:cBhvr>
                                      <p:to>
                                        <p:strVal val="visible"/>
                                      </p:to>
                                    </p:set>
                                    <p:animEffect transition="in" filter="fade">
                                      <p:cBhvr>
                                        <p:cTn id="459" dur="500"/>
                                        <p:tgtEl>
                                          <p:spTgt spid="51"/>
                                        </p:tgtEl>
                                      </p:cBhvr>
                                    </p:animEffect>
                                  </p:childTnLst>
                                </p:cTn>
                              </p:par>
                            </p:childTnLst>
                          </p:cTn>
                        </p:par>
                      </p:childTnLst>
                    </p:cTn>
                  </p:par>
                  <p:par>
                    <p:cTn id="460" fill="hold">
                      <p:stCondLst>
                        <p:cond delay="indefinite"/>
                      </p:stCondLst>
                      <p:childTnLst>
                        <p:par>
                          <p:cTn id="461" fill="hold">
                            <p:stCondLst>
                              <p:cond delay="0"/>
                            </p:stCondLst>
                            <p:childTnLst>
                              <p:par>
                                <p:cTn id="462" presetID="63" presetClass="path" presetSubtype="0" accel="50000" decel="50000" fill="hold" nodeType="clickEffect">
                                  <p:stCondLst>
                                    <p:cond delay="0"/>
                                  </p:stCondLst>
                                  <p:childTnLst>
                                    <p:animMotion origin="layout" path="M 0.32174 -0.02153 L 0.55924 0.00949 " pathEditMode="relative" rAng="0" ptsTypes="AA">
                                      <p:cBhvr>
                                        <p:cTn id="463" dur="1000" fill="hold"/>
                                        <p:tgtEl>
                                          <p:spTgt spid="35"/>
                                        </p:tgtEl>
                                        <p:attrNameLst>
                                          <p:attrName>ppt_x</p:attrName>
                                          <p:attrName>ppt_y</p:attrName>
                                        </p:attrNameLst>
                                      </p:cBhvr>
                                      <p:rCtr x="11875" y="1551"/>
                                    </p:animMotion>
                                  </p:childTnLst>
                                </p:cTn>
                              </p:par>
                              <p:par>
                                <p:cTn id="464" presetID="63" presetClass="path" presetSubtype="0" accel="50000" decel="50000" fill="hold" nodeType="withEffect">
                                  <p:stCondLst>
                                    <p:cond delay="0"/>
                                  </p:stCondLst>
                                  <p:childTnLst>
                                    <p:animMotion origin="layout" path="M 0.32877 -0.00231 L 0.56445 0.01112 " pathEditMode="relative" rAng="0" ptsTypes="AA">
                                      <p:cBhvr>
                                        <p:cTn id="465" dur="1000" fill="hold"/>
                                        <p:tgtEl>
                                          <p:spTgt spid="39"/>
                                        </p:tgtEl>
                                        <p:attrNameLst>
                                          <p:attrName>ppt_x</p:attrName>
                                          <p:attrName>ppt_y</p:attrName>
                                        </p:attrNameLst>
                                      </p:cBhvr>
                                      <p:rCtr x="11784" y="671"/>
                                    </p:animMotion>
                                  </p:childTnLst>
                                </p:cTn>
                              </p:par>
                              <p:par>
                                <p:cTn id="466" presetID="35" presetClass="path" presetSubtype="0" accel="50000" decel="50000" fill="hold" nodeType="withEffect">
                                  <p:stCondLst>
                                    <p:cond delay="0"/>
                                  </p:stCondLst>
                                  <p:childTnLst>
                                    <p:animMotion origin="layout" path="M -0.37049 4.81481E-6 L -0.4158 -4.07407E-6 " pathEditMode="relative" rAng="0" ptsTypes="AA">
                                      <p:cBhvr>
                                        <p:cTn id="467" dur="1000" fill="hold"/>
                                        <p:tgtEl>
                                          <p:spTgt spid="38"/>
                                        </p:tgtEl>
                                        <p:attrNameLst>
                                          <p:attrName>ppt_x</p:attrName>
                                          <p:attrName>ppt_y</p:attrName>
                                        </p:attrNameLst>
                                      </p:cBhvr>
                                      <p:rCtr x="-2361" y="69"/>
                                    </p:animMotion>
                                  </p:childTnLst>
                                </p:cTn>
                              </p:par>
                              <p:par>
                                <p:cTn id="468" presetID="35" presetClass="path" presetSubtype="0" accel="50000" decel="50000" fill="hold" nodeType="withEffect">
                                  <p:stCondLst>
                                    <p:cond delay="0"/>
                                  </p:stCondLst>
                                  <p:childTnLst>
                                    <p:animMotion origin="layout" path="M -0.39132 1.48148E-6 L -0.43941 1.48148E-6 " pathEditMode="relative" rAng="0" ptsTypes="AA">
                                      <p:cBhvr>
                                        <p:cTn id="469" dur="1000" fill="hold"/>
                                        <p:tgtEl>
                                          <p:spTgt spid="37"/>
                                        </p:tgtEl>
                                        <p:attrNameLst>
                                          <p:attrName>ppt_x</p:attrName>
                                          <p:attrName>ppt_y</p:attrName>
                                        </p:attrNameLst>
                                      </p:cBhvr>
                                      <p:rCtr x="-2622" y="0"/>
                                    </p:animMotion>
                                  </p:childTnLst>
                                </p:cTn>
                              </p:par>
                              <p:par>
                                <p:cTn id="470" presetID="35" presetClass="path" presetSubtype="0" accel="50000" decel="50000" fill="hold" nodeType="withEffect">
                                  <p:stCondLst>
                                    <p:cond delay="0"/>
                                  </p:stCondLst>
                                  <p:childTnLst>
                                    <p:animMotion origin="layout" path="M -0.38664 -2.59259E-6 L -0.43194 -2.59259E-6 " pathEditMode="relative" rAng="0" ptsTypes="AA">
                                      <p:cBhvr>
                                        <p:cTn id="471" dur="1000" fill="hold"/>
                                        <p:tgtEl>
                                          <p:spTgt spid="40"/>
                                        </p:tgtEl>
                                        <p:attrNameLst>
                                          <p:attrName>ppt_x</p:attrName>
                                          <p:attrName>ppt_y</p:attrName>
                                        </p:attrNameLst>
                                      </p:cBhvr>
                                      <p:rCtr x="-2760" y="0"/>
                                    </p:animMotion>
                                  </p:childTnLst>
                                </p:cTn>
                              </p:par>
                            </p:childTnLst>
                          </p:cTn>
                        </p:par>
                      </p:childTnLst>
                    </p:cTn>
                  </p:par>
                  <p:par>
                    <p:cTn id="472" fill="hold">
                      <p:stCondLst>
                        <p:cond delay="indefinite"/>
                      </p:stCondLst>
                      <p:childTnLst>
                        <p:par>
                          <p:cTn id="473" fill="hold">
                            <p:stCondLst>
                              <p:cond delay="0"/>
                            </p:stCondLst>
                            <p:childTnLst>
                              <p:par>
                                <p:cTn id="474" presetID="10" presetClass="exit" presetSubtype="0" fill="hold" nodeType="clickEffect">
                                  <p:stCondLst>
                                    <p:cond delay="0"/>
                                  </p:stCondLst>
                                  <p:childTnLst>
                                    <p:animEffect transition="out" filter="fade">
                                      <p:cBhvr>
                                        <p:cTn id="475" dur="500"/>
                                        <p:tgtEl>
                                          <p:spTgt spid="38"/>
                                        </p:tgtEl>
                                      </p:cBhvr>
                                    </p:animEffect>
                                    <p:set>
                                      <p:cBhvr>
                                        <p:cTn id="476" dur="1" fill="hold">
                                          <p:stCondLst>
                                            <p:cond delay="499"/>
                                          </p:stCondLst>
                                        </p:cTn>
                                        <p:tgtEl>
                                          <p:spTgt spid="38"/>
                                        </p:tgtEl>
                                        <p:attrNameLst>
                                          <p:attrName>style.visibility</p:attrName>
                                        </p:attrNameLst>
                                      </p:cBhvr>
                                      <p:to>
                                        <p:strVal val="hidden"/>
                                      </p:to>
                                    </p:set>
                                  </p:childTnLst>
                                </p:cTn>
                              </p:par>
                              <p:par>
                                <p:cTn id="477" presetID="10" presetClass="exit" presetSubtype="0" fill="hold" nodeType="withEffect">
                                  <p:stCondLst>
                                    <p:cond delay="0"/>
                                  </p:stCondLst>
                                  <p:childTnLst>
                                    <p:animEffect transition="out" filter="fade">
                                      <p:cBhvr>
                                        <p:cTn id="478" dur="500"/>
                                        <p:tgtEl>
                                          <p:spTgt spid="40"/>
                                        </p:tgtEl>
                                      </p:cBhvr>
                                    </p:animEffect>
                                    <p:set>
                                      <p:cBhvr>
                                        <p:cTn id="479" dur="1" fill="hold">
                                          <p:stCondLst>
                                            <p:cond delay="499"/>
                                          </p:stCondLst>
                                        </p:cTn>
                                        <p:tgtEl>
                                          <p:spTgt spid="40"/>
                                        </p:tgtEl>
                                        <p:attrNameLst>
                                          <p:attrName>style.visibility</p:attrName>
                                        </p:attrNameLst>
                                      </p:cBhvr>
                                      <p:to>
                                        <p:strVal val="hidden"/>
                                      </p:to>
                                    </p:set>
                                  </p:childTnLst>
                                </p:cTn>
                              </p:par>
                              <p:par>
                                <p:cTn id="480" presetID="10" presetClass="exit" presetSubtype="0" fill="hold" nodeType="withEffect">
                                  <p:stCondLst>
                                    <p:cond delay="0"/>
                                  </p:stCondLst>
                                  <p:childTnLst>
                                    <p:animEffect transition="out" filter="fade">
                                      <p:cBhvr>
                                        <p:cTn id="481" dur="500"/>
                                        <p:tgtEl>
                                          <p:spTgt spid="37"/>
                                        </p:tgtEl>
                                      </p:cBhvr>
                                    </p:animEffect>
                                    <p:set>
                                      <p:cBhvr>
                                        <p:cTn id="482" dur="1" fill="hold">
                                          <p:stCondLst>
                                            <p:cond delay="499"/>
                                          </p:stCondLst>
                                        </p:cTn>
                                        <p:tgtEl>
                                          <p:spTgt spid="37"/>
                                        </p:tgtEl>
                                        <p:attrNameLst>
                                          <p:attrName>style.visibility</p:attrName>
                                        </p:attrNameLst>
                                      </p:cBhvr>
                                      <p:to>
                                        <p:strVal val="hidden"/>
                                      </p:to>
                                    </p:set>
                                  </p:childTnLst>
                                </p:cTn>
                              </p:par>
                              <p:par>
                                <p:cTn id="483" presetID="10" presetClass="exit" presetSubtype="0" fill="hold" grpId="1" nodeType="withEffect">
                                  <p:stCondLst>
                                    <p:cond delay="0"/>
                                  </p:stCondLst>
                                  <p:childTnLst>
                                    <p:animEffect transition="out" filter="fade">
                                      <p:cBhvr>
                                        <p:cTn id="484" dur="500"/>
                                        <p:tgtEl>
                                          <p:spTgt spid="54"/>
                                        </p:tgtEl>
                                      </p:cBhvr>
                                    </p:animEffect>
                                    <p:set>
                                      <p:cBhvr>
                                        <p:cTn id="485" dur="1" fill="hold">
                                          <p:stCondLst>
                                            <p:cond delay="499"/>
                                          </p:stCondLst>
                                        </p:cTn>
                                        <p:tgtEl>
                                          <p:spTgt spid="54"/>
                                        </p:tgtEl>
                                        <p:attrNameLst>
                                          <p:attrName>style.visibility</p:attrName>
                                        </p:attrNameLst>
                                      </p:cBhvr>
                                      <p:to>
                                        <p:strVal val="hidden"/>
                                      </p:to>
                                    </p:set>
                                  </p:childTnLst>
                                </p:cTn>
                              </p:par>
                            </p:childTnLst>
                          </p:cTn>
                        </p:par>
                        <p:par>
                          <p:cTn id="486" fill="hold">
                            <p:stCondLst>
                              <p:cond delay="500"/>
                            </p:stCondLst>
                            <p:childTnLst>
                              <p:par>
                                <p:cTn id="487" presetID="10" presetClass="entr" presetSubtype="0" fill="hold" nodeType="afterEffect">
                                  <p:stCondLst>
                                    <p:cond delay="0"/>
                                  </p:stCondLst>
                                  <p:childTnLst>
                                    <p:set>
                                      <p:cBhvr>
                                        <p:cTn id="488" dur="1" fill="hold">
                                          <p:stCondLst>
                                            <p:cond delay="0"/>
                                          </p:stCondLst>
                                        </p:cTn>
                                        <p:tgtEl>
                                          <p:spTgt spid="38"/>
                                        </p:tgtEl>
                                        <p:attrNameLst>
                                          <p:attrName>style.visibility</p:attrName>
                                        </p:attrNameLst>
                                      </p:cBhvr>
                                      <p:to>
                                        <p:strVal val="visible"/>
                                      </p:to>
                                    </p:set>
                                    <p:animEffect transition="in" filter="fade">
                                      <p:cBhvr>
                                        <p:cTn id="489" dur="500"/>
                                        <p:tgtEl>
                                          <p:spTgt spid="38"/>
                                        </p:tgtEl>
                                      </p:cBhvr>
                                    </p:animEffect>
                                  </p:childTnLst>
                                </p:cTn>
                              </p:par>
                              <p:par>
                                <p:cTn id="490" presetID="10" presetClass="entr" presetSubtype="0" fill="hold" nodeType="withEffect">
                                  <p:stCondLst>
                                    <p:cond delay="0"/>
                                  </p:stCondLst>
                                  <p:childTnLst>
                                    <p:set>
                                      <p:cBhvr>
                                        <p:cTn id="491" dur="1" fill="hold">
                                          <p:stCondLst>
                                            <p:cond delay="0"/>
                                          </p:stCondLst>
                                        </p:cTn>
                                        <p:tgtEl>
                                          <p:spTgt spid="40"/>
                                        </p:tgtEl>
                                        <p:attrNameLst>
                                          <p:attrName>style.visibility</p:attrName>
                                        </p:attrNameLst>
                                      </p:cBhvr>
                                      <p:to>
                                        <p:strVal val="visible"/>
                                      </p:to>
                                    </p:set>
                                    <p:animEffect transition="in" filter="fade">
                                      <p:cBhvr>
                                        <p:cTn id="492" dur="500"/>
                                        <p:tgtEl>
                                          <p:spTgt spid="40"/>
                                        </p:tgtEl>
                                      </p:cBhvr>
                                    </p:animEffect>
                                  </p:childTnLst>
                                </p:cTn>
                              </p:par>
                              <p:par>
                                <p:cTn id="493" presetID="10" presetClass="entr" presetSubtype="0" fill="hold" nodeType="withEffect">
                                  <p:stCondLst>
                                    <p:cond delay="0"/>
                                  </p:stCondLst>
                                  <p:childTnLst>
                                    <p:set>
                                      <p:cBhvr>
                                        <p:cTn id="494" dur="1" fill="hold">
                                          <p:stCondLst>
                                            <p:cond delay="0"/>
                                          </p:stCondLst>
                                        </p:cTn>
                                        <p:tgtEl>
                                          <p:spTgt spid="37"/>
                                        </p:tgtEl>
                                        <p:attrNameLst>
                                          <p:attrName>style.visibility</p:attrName>
                                        </p:attrNameLst>
                                      </p:cBhvr>
                                      <p:to>
                                        <p:strVal val="visible"/>
                                      </p:to>
                                    </p:set>
                                    <p:animEffect transition="in" filter="fade">
                                      <p:cBhvr>
                                        <p:cTn id="495" dur="500"/>
                                        <p:tgtEl>
                                          <p:spTgt spid="37"/>
                                        </p:tgtEl>
                                      </p:cBhvr>
                                    </p:animEffect>
                                  </p:childTnLst>
                                </p:cTn>
                              </p:par>
                              <p:par>
                                <p:cTn id="496" presetID="10" presetClass="entr" presetSubtype="0" fill="hold" grpId="2" nodeType="withEffect">
                                  <p:stCondLst>
                                    <p:cond delay="0"/>
                                  </p:stCondLst>
                                  <p:childTnLst>
                                    <p:set>
                                      <p:cBhvr>
                                        <p:cTn id="497" dur="1" fill="hold">
                                          <p:stCondLst>
                                            <p:cond delay="0"/>
                                          </p:stCondLst>
                                        </p:cTn>
                                        <p:tgtEl>
                                          <p:spTgt spid="54"/>
                                        </p:tgtEl>
                                        <p:attrNameLst>
                                          <p:attrName>style.visibility</p:attrName>
                                        </p:attrNameLst>
                                      </p:cBhvr>
                                      <p:to>
                                        <p:strVal val="visible"/>
                                      </p:to>
                                    </p:set>
                                    <p:animEffect transition="in" filter="fade">
                                      <p:cBhvr>
                                        <p:cTn id="498" dur="500"/>
                                        <p:tgtEl>
                                          <p:spTgt spid="54"/>
                                        </p:tgtEl>
                                      </p:cBhvr>
                                    </p:animEffect>
                                  </p:childTnLst>
                                </p:cTn>
                              </p:par>
                            </p:childTnLst>
                          </p:cTn>
                        </p:par>
                        <p:par>
                          <p:cTn id="499" fill="hold">
                            <p:stCondLst>
                              <p:cond delay="1000"/>
                            </p:stCondLst>
                            <p:childTnLst>
                              <p:par>
                                <p:cTn id="500" presetID="10" presetClass="exit" presetSubtype="0" fill="hold" nodeType="afterEffect">
                                  <p:stCondLst>
                                    <p:cond delay="0"/>
                                  </p:stCondLst>
                                  <p:childTnLst>
                                    <p:animEffect transition="out" filter="fade">
                                      <p:cBhvr>
                                        <p:cTn id="501" dur="500"/>
                                        <p:tgtEl>
                                          <p:spTgt spid="38"/>
                                        </p:tgtEl>
                                      </p:cBhvr>
                                    </p:animEffect>
                                    <p:set>
                                      <p:cBhvr>
                                        <p:cTn id="502" dur="1" fill="hold">
                                          <p:stCondLst>
                                            <p:cond delay="499"/>
                                          </p:stCondLst>
                                        </p:cTn>
                                        <p:tgtEl>
                                          <p:spTgt spid="38"/>
                                        </p:tgtEl>
                                        <p:attrNameLst>
                                          <p:attrName>style.visibility</p:attrName>
                                        </p:attrNameLst>
                                      </p:cBhvr>
                                      <p:to>
                                        <p:strVal val="hidden"/>
                                      </p:to>
                                    </p:set>
                                  </p:childTnLst>
                                </p:cTn>
                              </p:par>
                              <p:par>
                                <p:cTn id="503" presetID="10" presetClass="exit" presetSubtype="0" fill="hold" nodeType="withEffect">
                                  <p:stCondLst>
                                    <p:cond delay="0"/>
                                  </p:stCondLst>
                                  <p:childTnLst>
                                    <p:animEffect transition="out" filter="fade">
                                      <p:cBhvr>
                                        <p:cTn id="504" dur="500"/>
                                        <p:tgtEl>
                                          <p:spTgt spid="40"/>
                                        </p:tgtEl>
                                      </p:cBhvr>
                                    </p:animEffect>
                                    <p:set>
                                      <p:cBhvr>
                                        <p:cTn id="505" dur="1" fill="hold">
                                          <p:stCondLst>
                                            <p:cond delay="499"/>
                                          </p:stCondLst>
                                        </p:cTn>
                                        <p:tgtEl>
                                          <p:spTgt spid="40"/>
                                        </p:tgtEl>
                                        <p:attrNameLst>
                                          <p:attrName>style.visibility</p:attrName>
                                        </p:attrNameLst>
                                      </p:cBhvr>
                                      <p:to>
                                        <p:strVal val="hidden"/>
                                      </p:to>
                                    </p:set>
                                  </p:childTnLst>
                                </p:cTn>
                              </p:par>
                              <p:par>
                                <p:cTn id="506" presetID="10" presetClass="exit" presetSubtype="0" fill="hold" nodeType="withEffect">
                                  <p:stCondLst>
                                    <p:cond delay="0"/>
                                  </p:stCondLst>
                                  <p:childTnLst>
                                    <p:animEffect transition="out" filter="fade">
                                      <p:cBhvr>
                                        <p:cTn id="507" dur="500"/>
                                        <p:tgtEl>
                                          <p:spTgt spid="37"/>
                                        </p:tgtEl>
                                      </p:cBhvr>
                                    </p:animEffect>
                                    <p:set>
                                      <p:cBhvr>
                                        <p:cTn id="508" dur="1" fill="hold">
                                          <p:stCondLst>
                                            <p:cond delay="499"/>
                                          </p:stCondLst>
                                        </p:cTn>
                                        <p:tgtEl>
                                          <p:spTgt spid="37"/>
                                        </p:tgtEl>
                                        <p:attrNameLst>
                                          <p:attrName>style.visibility</p:attrName>
                                        </p:attrNameLst>
                                      </p:cBhvr>
                                      <p:to>
                                        <p:strVal val="hidden"/>
                                      </p:to>
                                    </p:set>
                                  </p:childTnLst>
                                </p:cTn>
                              </p:par>
                              <p:par>
                                <p:cTn id="509" presetID="10" presetClass="exit" presetSubtype="0" fill="hold" grpId="3" nodeType="withEffect">
                                  <p:stCondLst>
                                    <p:cond delay="0"/>
                                  </p:stCondLst>
                                  <p:childTnLst>
                                    <p:animEffect transition="out" filter="fade">
                                      <p:cBhvr>
                                        <p:cTn id="510" dur="500"/>
                                        <p:tgtEl>
                                          <p:spTgt spid="54"/>
                                        </p:tgtEl>
                                      </p:cBhvr>
                                    </p:animEffect>
                                    <p:set>
                                      <p:cBhvr>
                                        <p:cTn id="511" dur="1" fill="hold">
                                          <p:stCondLst>
                                            <p:cond delay="499"/>
                                          </p:stCondLst>
                                        </p:cTn>
                                        <p:tgtEl>
                                          <p:spTgt spid="54"/>
                                        </p:tgtEl>
                                        <p:attrNameLst>
                                          <p:attrName>style.visibility</p:attrName>
                                        </p:attrNameLst>
                                      </p:cBhvr>
                                      <p:to>
                                        <p:strVal val="hidden"/>
                                      </p:to>
                                    </p:set>
                                  </p:childTnLst>
                                </p:cTn>
                              </p:par>
                            </p:childTnLst>
                          </p:cTn>
                        </p:par>
                        <p:par>
                          <p:cTn id="512" fill="hold">
                            <p:stCondLst>
                              <p:cond delay="1500"/>
                            </p:stCondLst>
                            <p:childTnLst>
                              <p:par>
                                <p:cTn id="513" presetID="10" presetClass="entr" presetSubtype="0" fill="hold" nodeType="afterEffect">
                                  <p:stCondLst>
                                    <p:cond delay="0"/>
                                  </p:stCondLst>
                                  <p:childTnLst>
                                    <p:set>
                                      <p:cBhvr>
                                        <p:cTn id="514" dur="1" fill="hold">
                                          <p:stCondLst>
                                            <p:cond delay="0"/>
                                          </p:stCondLst>
                                        </p:cTn>
                                        <p:tgtEl>
                                          <p:spTgt spid="38"/>
                                        </p:tgtEl>
                                        <p:attrNameLst>
                                          <p:attrName>style.visibility</p:attrName>
                                        </p:attrNameLst>
                                      </p:cBhvr>
                                      <p:to>
                                        <p:strVal val="visible"/>
                                      </p:to>
                                    </p:set>
                                    <p:animEffect transition="in" filter="fade">
                                      <p:cBhvr>
                                        <p:cTn id="515" dur="500"/>
                                        <p:tgtEl>
                                          <p:spTgt spid="38"/>
                                        </p:tgtEl>
                                      </p:cBhvr>
                                    </p:animEffect>
                                  </p:childTnLst>
                                </p:cTn>
                              </p:par>
                              <p:par>
                                <p:cTn id="516" presetID="10" presetClass="entr" presetSubtype="0" fill="hold" nodeType="withEffect">
                                  <p:stCondLst>
                                    <p:cond delay="0"/>
                                  </p:stCondLst>
                                  <p:childTnLst>
                                    <p:set>
                                      <p:cBhvr>
                                        <p:cTn id="517" dur="1" fill="hold">
                                          <p:stCondLst>
                                            <p:cond delay="0"/>
                                          </p:stCondLst>
                                        </p:cTn>
                                        <p:tgtEl>
                                          <p:spTgt spid="40"/>
                                        </p:tgtEl>
                                        <p:attrNameLst>
                                          <p:attrName>style.visibility</p:attrName>
                                        </p:attrNameLst>
                                      </p:cBhvr>
                                      <p:to>
                                        <p:strVal val="visible"/>
                                      </p:to>
                                    </p:set>
                                    <p:animEffect transition="in" filter="fade">
                                      <p:cBhvr>
                                        <p:cTn id="518" dur="500"/>
                                        <p:tgtEl>
                                          <p:spTgt spid="40"/>
                                        </p:tgtEl>
                                      </p:cBhvr>
                                    </p:animEffect>
                                  </p:childTnLst>
                                </p:cTn>
                              </p:par>
                              <p:par>
                                <p:cTn id="519" presetID="10" presetClass="entr" presetSubtype="0" fill="hold" nodeType="withEffect">
                                  <p:stCondLst>
                                    <p:cond delay="0"/>
                                  </p:stCondLst>
                                  <p:childTnLst>
                                    <p:set>
                                      <p:cBhvr>
                                        <p:cTn id="520" dur="1" fill="hold">
                                          <p:stCondLst>
                                            <p:cond delay="0"/>
                                          </p:stCondLst>
                                        </p:cTn>
                                        <p:tgtEl>
                                          <p:spTgt spid="37"/>
                                        </p:tgtEl>
                                        <p:attrNameLst>
                                          <p:attrName>style.visibility</p:attrName>
                                        </p:attrNameLst>
                                      </p:cBhvr>
                                      <p:to>
                                        <p:strVal val="visible"/>
                                      </p:to>
                                    </p:set>
                                    <p:animEffect transition="in" filter="fade">
                                      <p:cBhvr>
                                        <p:cTn id="521" dur="500"/>
                                        <p:tgtEl>
                                          <p:spTgt spid="37"/>
                                        </p:tgtEl>
                                      </p:cBhvr>
                                    </p:animEffect>
                                  </p:childTnLst>
                                </p:cTn>
                              </p:par>
                              <p:par>
                                <p:cTn id="522" presetID="10" presetClass="entr" presetSubtype="0" fill="hold" grpId="4" nodeType="withEffect">
                                  <p:stCondLst>
                                    <p:cond delay="0"/>
                                  </p:stCondLst>
                                  <p:childTnLst>
                                    <p:set>
                                      <p:cBhvr>
                                        <p:cTn id="523" dur="1" fill="hold">
                                          <p:stCondLst>
                                            <p:cond delay="0"/>
                                          </p:stCondLst>
                                        </p:cTn>
                                        <p:tgtEl>
                                          <p:spTgt spid="54"/>
                                        </p:tgtEl>
                                        <p:attrNameLst>
                                          <p:attrName>style.visibility</p:attrName>
                                        </p:attrNameLst>
                                      </p:cBhvr>
                                      <p:to>
                                        <p:strVal val="visible"/>
                                      </p:to>
                                    </p:set>
                                    <p:animEffect transition="in" filter="fade">
                                      <p:cBhvr>
                                        <p:cTn id="524" dur="500"/>
                                        <p:tgtEl>
                                          <p:spTgt spid="54"/>
                                        </p:tgtEl>
                                      </p:cBhvr>
                                    </p:animEffect>
                                  </p:childTnLst>
                                </p:cTn>
                              </p:par>
                            </p:childTnLst>
                          </p:cTn>
                        </p:par>
                        <p:par>
                          <p:cTn id="525" fill="hold">
                            <p:stCondLst>
                              <p:cond delay="2000"/>
                            </p:stCondLst>
                            <p:childTnLst>
                              <p:par>
                                <p:cTn id="526" presetID="10" presetClass="exit" presetSubtype="0" fill="hold" nodeType="afterEffect">
                                  <p:stCondLst>
                                    <p:cond delay="0"/>
                                  </p:stCondLst>
                                  <p:childTnLst>
                                    <p:animEffect transition="out" filter="fade">
                                      <p:cBhvr>
                                        <p:cTn id="527" dur="500"/>
                                        <p:tgtEl>
                                          <p:spTgt spid="38"/>
                                        </p:tgtEl>
                                      </p:cBhvr>
                                    </p:animEffect>
                                    <p:set>
                                      <p:cBhvr>
                                        <p:cTn id="528" dur="1" fill="hold">
                                          <p:stCondLst>
                                            <p:cond delay="499"/>
                                          </p:stCondLst>
                                        </p:cTn>
                                        <p:tgtEl>
                                          <p:spTgt spid="38"/>
                                        </p:tgtEl>
                                        <p:attrNameLst>
                                          <p:attrName>style.visibility</p:attrName>
                                        </p:attrNameLst>
                                      </p:cBhvr>
                                      <p:to>
                                        <p:strVal val="hidden"/>
                                      </p:to>
                                    </p:set>
                                  </p:childTnLst>
                                </p:cTn>
                              </p:par>
                              <p:par>
                                <p:cTn id="529" presetID="10" presetClass="exit" presetSubtype="0" fill="hold" nodeType="withEffect">
                                  <p:stCondLst>
                                    <p:cond delay="0"/>
                                  </p:stCondLst>
                                  <p:childTnLst>
                                    <p:animEffect transition="out" filter="fade">
                                      <p:cBhvr>
                                        <p:cTn id="530" dur="500"/>
                                        <p:tgtEl>
                                          <p:spTgt spid="40"/>
                                        </p:tgtEl>
                                      </p:cBhvr>
                                    </p:animEffect>
                                    <p:set>
                                      <p:cBhvr>
                                        <p:cTn id="531" dur="1" fill="hold">
                                          <p:stCondLst>
                                            <p:cond delay="499"/>
                                          </p:stCondLst>
                                        </p:cTn>
                                        <p:tgtEl>
                                          <p:spTgt spid="40"/>
                                        </p:tgtEl>
                                        <p:attrNameLst>
                                          <p:attrName>style.visibility</p:attrName>
                                        </p:attrNameLst>
                                      </p:cBhvr>
                                      <p:to>
                                        <p:strVal val="hidden"/>
                                      </p:to>
                                    </p:set>
                                  </p:childTnLst>
                                </p:cTn>
                              </p:par>
                              <p:par>
                                <p:cTn id="532" presetID="10" presetClass="exit" presetSubtype="0" fill="hold" nodeType="withEffect">
                                  <p:stCondLst>
                                    <p:cond delay="0"/>
                                  </p:stCondLst>
                                  <p:childTnLst>
                                    <p:animEffect transition="out" filter="fade">
                                      <p:cBhvr>
                                        <p:cTn id="533" dur="500"/>
                                        <p:tgtEl>
                                          <p:spTgt spid="37"/>
                                        </p:tgtEl>
                                      </p:cBhvr>
                                    </p:animEffect>
                                    <p:set>
                                      <p:cBhvr>
                                        <p:cTn id="534" dur="1" fill="hold">
                                          <p:stCondLst>
                                            <p:cond delay="499"/>
                                          </p:stCondLst>
                                        </p:cTn>
                                        <p:tgtEl>
                                          <p:spTgt spid="37"/>
                                        </p:tgtEl>
                                        <p:attrNameLst>
                                          <p:attrName>style.visibility</p:attrName>
                                        </p:attrNameLst>
                                      </p:cBhvr>
                                      <p:to>
                                        <p:strVal val="hidden"/>
                                      </p:to>
                                    </p:set>
                                  </p:childTnLst>
                                </p:cTn>
                              </p:par>
                              <p:par>
                                <p:cTn id="535" presetID="10" presetClass="exit" presetSubtype="0" fill="hold" grpId="5" nodeType="withEffect">
                                  <p:stCondLst>
                                    <p:cond delay="0"/>
                                  </p:stCondLst>
                                  <p:childTnLst>
                                    <p:animEffect transition="out" filter="fade">
                                      <p:cBhvr>
                                        <p:cTn id="536" dur="500"/>
                                        <p:tgtEl>
                                          <p:spTgt spid="54"/>
                                        </p:tgtEl>
                                      </p:cBhvr>
                                    </p:animEffect>
                                    <p:set>
                                      <p:cBhvr>
                                        <p:cTn id="537" dur="1" fill="hold">
                                          <p:stCondLst>
                                            <p:cond delay="499"/>
                                          </p:stCondLst>
                                        </p:cTn>
                                        <p:tgtEl>
                                          <p:spTgt spid="54"/>
                                        </p:tgtEl>
                                        <p:attrNameLst>
                                          <p:attrName>style.visibility</p:attrName>
                                        </p:attrNameLst>
                                      </p:cBhvr>
                                      <p:to>
                                        <p:strVal val="hidden"/>
                                      </p:to>
                                    </p:set>
                                  </p:childTnLst>
                                </p:cTn>
                              </p:par>
                            </p:childTnLst>
                          </p:cTn>
                        </p:par>
                        <p:par>
                          <p:cTn id="538" fill="hold">
                            <p:stCondLst>
                              <p:cond delay="2500"/>
                            </p:stCondLst>
                            <p:childTnLst>
                              <p:par>
                                <p:cTn id="539" presetID="10" presetClass="entr" presetSubtype="0" fill="hold" nodeType="afterEffect">
                                  <p:stCondLst>
                                    <p:cond delay="0"/>
                                  </p:stCondLst>
                                  <p:childTnLst>
                                    <p:set>
                                      <p:cBhvr>
                                        <p:cTn id="540" dur="1" fill="hold">
                                          <p:stCondLst>
                                            <p:cond delay="0"/>
                                          </p:stCondLst>
                                        </p:cTn>
                                        <p:tgtEl>
                                          <p:spTgt spid="38"/>
                                        </p:tgtEl>
                                        <p:attrNameLst>
                                          <p:attrName>style.visibility</p:attrName>
                                        </p:attrNameLst>
                                      </p:cBhvr>
                                      <p:to>
                                        <p:strVal val="visible"/>
                                      </p:to>
                                    </p:set>
                                    <p:animEffect transition="in" filter="fade">
                                      <p:cBhvr>
                                        <p:cTn id="541" dur="500"/>
                                        <p:tgtEl>
                                          <p:spTgt spid="38"/>
                                        </p:tgtEl>
                                      </p:cBhvr>
                                    </p:animEffect>
                                  </p:childTnLst>
                                </p:cTn>
                              </p:par>
                              <p:par>
                                <p:cTn id="542" presetID="10" presetClass="entr" presetSubtype="0" fill="hold" nodeType="withEffect">
                                  <p:stCondLst>
                                    <p:cond delay="0"/>
                                  </p:stCondLst>
                                  <p:childTnLst>
                                    <p:set>
                                      <p:cBhvr>
                                        <p:cTn id="543" dur="1" fill="hold">
                                          <p:stCondLst>
                                            <p:cond delay="0"/>
                                          </p:stCondLst>
                                        </p:cTn>
                                        <p:tgtEl>
                                          <p:spTgt spid="40"/>
                                        </p:tgtEl>
                                        <p:attrNameLst>
                                          <p:attrName>style.visibility</p:attrName>
                                        </p:attrNameLst>
                                      </p:cBhvr>
                                      <p:to>
                                        <p:strVal val="visible"/>
                                      </p:to>
                                    </p:set>
                                    <p:animEffect transition="in" filter="fade">
                                      <p:cBhvr>
                                        <p:cTn id="544" dur="500"/>
                                        <p:tgtEl>
                                          <p:spTgt spid="40"/>
                                        </p:tgtEl>
                                      </p:cBhvr>
                                    </p:animEffect>
                                  </p:childTnLst>
                                </p:cTn>
                              </p:par>
                              <p:par>
                                <p:cTn id="545" presetID="10" presetClass="entr" presetSubtype="0" fill="hold" nodeType="withEffect">
                                  <p:stCondLst>
                                    <p:cond delay="0"/>
                                  </p:stCondLst>
                                  <p:childTnLst>
                                    <p:set>
                                      <p:cBhvr>
                                        <p:cTn id="546" dur="1" fill="hold">
                                          <p:stCondLst>
                                            <p:cond delay="0"/>
                                          </p:stCondLst>
                                        </p:cTn>
                                        <p:tgtEl>
                                          <p:spTgt spid="37"/>
                                        </p:tgtEl>
                                        <p:attrNameLst>
                                          <p:attrName>style.visibility</p:attrName>
                                        </p:attrNameLst>
                                      </p:cBhvr>
                                      <p:to>
                                        <p:strVal val="visible"/>
                                      </p:to>
                                    </p:set>
                                    <p:animEffect transition="in" filter="fade">
                                      <p:cBhvr>
                                        <p:cTn id="547" dur="500"/>
                                        <p:tgtEl>
                                          <p:spTgt spid="37"/>
                                        </p:tgtEl>
                                      </p:cBhvr>
                                    </p:animEffect>
                                  </p:childTnLst>
                                </p:cTn>
                              </p:par>
                              <p:par>
                                <p:cTn id="548" presetID="10" presetClass="entr" presetSubtype="0" fill="hold" grpId="6" nodeType="withEffect">
                                  <p:stCondLst>
                                    <p:cond delay="0"/>
                                  </p:stCondLst>
                                  <p:childTnLst>
                                    <p:set>
                                      <p:cBhvr>
                                        <p:cTn id="549" dur="1" fill="hold">
                                          <p:stCondLst>
                                            <p:cond delay="0"/>
                                          </p:stCondLst>
                                        </p:cTn>
                                        <p:tgtEl>
                                          <p:spTgt spid="54"/>
                                        </p:tgtEl>
                                        <p:attrNameLst>
                                          <p:attrName>style.visibility</p:attrName>
                                        </p:attrNameLst>
                                      </p:cBhvr>
                                      <p:to>
                                        <p:strVal val="visible"/>
                                      </p:to>
                                    </p:set>
                                    <p:animEffect transition="in" filter="fade">
                                      <p:cBhvr>
                                        <p:cTn id="550" dur="500"/>
                                        <p:tgtEl>
                                          <p:spTgt spid="54"/>
                                        </p:tgtEl>
                                      </p:cBhvr>
                                    </p:animEffect>
                                  </p:childTnLst>
                                </p:cTn>
                              </p:par>
                            </p:childTnLst>
                          </p:cTn>
                        </p:par>
                      </p:childTnLst>
                    </p:cTn>
                  </p:par>
                  <p:par>
                    <p:cTn id="551" fill="hold">
                      <p:stCondLst>
                        <p:cond delay="indefinite"/>
                      </p:stCondLst>
                      <p:childTnLst>
                        <p:par>
                          <p:cTn id="552" fill="hold">
                            <p:stCondLst>
                              <p:cond delay="0"/>
                            </p:stCondLst>
                            <p:childTnLst>
                              <p:par>
                                <p:cTn id="553" presetID="10" presetClass="exit" presetSubtype="0" fill="hold" nodeType="clickEffect">
                                  <p:stCondLst>
                                    <p:cond delay="0"/>
                                  </p:stCondLst>
                                  <p:childTnLst>
                                    <p:animEffect transition="out" filter="fade">
                                      <p:cBhvr>
                                        <p:cTn id="554" dur="500"/>
                                        <p:tgtEl>
                                          <p:spTgt spid="35"/>
                                        </p:tgtEl>
                                      </p:cBhvr>
                                    </p:animEffect>
                                    <p:set>
                                      <p:cBhvr>
                                        <p:cTn id="555" dur="1" fill="hold">
                                          <p:stCondLst>
                                            <p:cond delay="499"/>
                                          </p:stCondLst>
                                        </p:cTn>
                                        <p:tgtEl>
                                          <p:spTgt spid="35"/>
                                        </p:tgtEl>
                                        <p:attrNameLst>
                                          <p:attrName>style.visibility</p:attrName>
                                        </p:attrNameLst>
                                      </p:cBhvr>
                                      <p:to>
                                        <p:strVal val="hidden"/>
                                      </p:to>
                                    </p:set>
                                  </p:childTnLst>
                                </p:cTn>
                              </p:par>
                              <p:par>
                                <p:cTn id="556" presetID="10" presetClass="exit" presetSubtype="0" fill="hold" nodeType="withEffect">
                                  <p:stCondLst>
                                    <p:cond delay="0"/>
                                  </p:stCondLst>
                                  <p:childTnLst>
                                    <p:animEffect transition="out" filter="fade">
                                      <p:cBhvr>
                                        <p:cTn id="557" dur="500"/>
                                        <p:tgtEl>
                                          <p:spTgt spid="39"/>
                                        </p:tgtEl>
                                      </p:cBhvr>
                                    </p:animEffect>
                                    <p:set>
                                      <p:cBhvr>
                                        <p:cTn id="558" dur="1" fill="hold">
                                          <p:stCondLst>
                                            <p:cond delay="499"/>
                                          </p:stCondLst>
                                        </p:cTn>
                                        <p:tgtEl>
                                          <p:spTgt spid="39"/>
                                        </p:tgtEl>
                                        <p:attrNameLst>
                                          <p:attrName>style.visibility</p:attrName>
                                        </p:attrNameLst>
                                      </p:cBhvr>
                                      <p:to>
                                        <p:strVal val="hidden"/>
                                      </p:to>
                                    </p:set>
                                  </p:childTnLst>
                                </p:cTn>
                              </p:par>
                              <p:par>
                                <p:cTn id="559" presetID="10" presetClass="exit" presetSubtype="0" fill="hold" grpId="1" nodeType="withEffect">
                                  <p:stCondLst>
                                    <p:cond delay="0"/>
                                  </p:stCondLst>
                                  <p:childTnLst>
                                    <p:animEffect transition="out" filter="fade">
                                      <p:cBhvr>
                                        <p:cTn id="560" dur="500"/>
                                        <p:tgtEl>
                                          <p:spTgt spid="53"/>
                                        </p:tgtEl>
                                      </p:cBhvr>
                                    </p:animEffect>
                                    <p:set>
                                      <p:cBhvr>
                                        <p:cTn id="561" dur="1" fill="hold">
                                          <p:stCondLst>
                                            <p:cond delay="499"/>
                                          </p:stCondLst>
                                        </p:cTn>
                                        <p:tgtEl>
                                          <p:spTgt spid="53"/>
                                        </p:tgtEl>
                                        <p:attrNameLst>
                                          <p:attrName>style.visibility</p:attrName>
                                        </p:attrNameLst>
                                      </p:cBhvr>
                                      <p:to>
                                        <p:strVal val="hidden"/>
                                      </p:to>
                                    </p:set>
                                  </p:childTnLst>
                                </p:cTn>
                              </p:par>
                            </p:childTnLst>
                          </p:cTn>
                        </p:par>
                        <p:par>
                          <p:cTn id="562" fill="hold">
                            <p:stCondLst>
                              <p:cond delay="500"/>
                            </p:stCondLst>
                            <p:childTnLst>
                              <p:par>
                                <p:cTn id="563" presetID="10" presetClass="entr" presetSubtype="0" fill="hold" nodeType="afterEffect">
                                  <p:stCondLst>
                                    <p:cond delay="0"/>
                                  </p:stCondLst>
                                  <p:childTnLst>
                                    <p:set>
                                      <p:cBhvr>
                                        <p:cTn id="564" dur="1" fill="hold">
                                          <p:stCondLst>
                                            <p:cond delay="0"/>
                                          </p:stCondLst>
                                        </p:cTn>
                                        <p:tgtEl>
                                          <p:spTgt spid="35"/>
                                        </p:tgtEl>
                                        <p:attrNameLst>
                                          <p:attrName>style.visibility</p:attrName>
                                        </p:attrNameLst>
                                      </p:cBhvr>
                                      <p:to>
                                        <p:strVal val="visible"/>
                                      </p:to>
                                    </p:set>
                                    <p:animEffect transition="in" filter="fade">
                                      <p:cBhvr>
                                        <p:cTn id="565" dur="500"/>
                                        <p:tgtEl>
                                          <p:spTgt spid="35"/>
                                        </p:tgtEl>
                                      </p:cBhvr>
                                    </p:animEffect>
                                  </p:childTnLst>
                                </p:cTn>
                              </p:par>
                              <p:par>
                                <p:cTn id="566" presetID="10" presetClass="entr" presetSubtype="0" fill="hold" nodeType="withEffect">
                                  <p:stCondLst>
                                    <p:cond delay="0"/>
                                  </p:stCondLst>
                                  <p:childTnLst>
                                    <p:set>
                                      <p:cBhvr>
                                        <p:cTn id="567" dur="1" fill="hold">
                                          <p:stCondLst>
                                            <p:cond delay="0"/>
                                          </p:stCondLst>
                                        </p:cTn>
                                        <p:tgtEl>
                                          <p:spTgt spid="39"/>
                                        </p:tgtEl>
                                        <p:attrNameLst>
                                          <p:attrName>style.visibility</p:attrName>
                                        </p:attrNameLst>
                                      </p:cBhvr>
                                      <p:to>
                                        <p:strVal val="visible"/>
                                      </p:to>
                                    </p:set>
                                    <p:animEffect transition="in" filter="fade">
                                      <p:cBhvr>
                                        <p:cTn id="568" dur="500"/>
                                        <p:tgtEl>
                                          <p:spTgt spid="39"/>
                                        </p:tgtEl>
                                      </p:cBhvr>
                                    </p:animEffect>
                                  </p:childTnLst>
                                </p:cTn>
                              </p:par>
                              <p:par>
                                <p:cTn id="569" presetID="10" presetClass="entr" presetSubtype="0" fill="hold" grpId="2" nodeType="withEffect">
                                  <p:stCondLst>
                                    <p:cond delay="0"/>
                                  </p:stCondLst>
                                  <p:childTnLst>
                                    <p:set>
                                      <p:cBhvr>
                                        <p:cTn id="570" dur="1" fill="hold">
                                          <p:stCondLst>
                                            <p:cond delay="0"/>
                                          </p:stCondLst>
                                        </p:cTn>
                                        <p:tgtEl>
                                          <p:spTgt spid="53"/>
                                        </p:tgtEl>
                                        <p:attrNameLst>
                                          <p:attrName>style.visibility</p:attrName>
                                        </p:attrNameLst>
                                      </p:cBhvr>
                                      <p:to>
                                        <p:strVal val="visible"/>
                                      </p:to>
                                    </p:set>
                                    <p:animEffect transition="in" filter="fade">
                                      <p:cBhvr>
                                        <p:cTn id="571" dur="500"/>
                                        <p:tgtEl>
                                          <p:spTgt spid="53"/>
                                        </p:tgtEl>
                                      </p:cBhvr>
                                    </p:animEffect>
                                  </p:childTnLst>
                                </p:cTn>
                              </p:par>
                            </p:childTnLst>
                          </p:cTn>
                        </p:par>
                        <p:par>
                          <p:cTn id="572" fill="hold">
                            <p:stCondLst>
                              <p:cond delay="1000"/>
                            </p:stCondLst>
                            <p:childTnLst>
                              <p:par>
                                <p:cTn id="573" presetID="10" presetClass="exit" presetSubtype="0" fill="hold" nodeType="afterEffect">
                                  <p:stCondLst>
                                    <p:cond delay="0"/>
                                  </p:stCondLst>
                                  <p:childTnLst>
                                    <p:animEffect transition="out" filter="fade">
                                      <p:cBhvr>
                                        <p:cTn id="574" dur="500"/>
                                        <p:tgtEl>
                                          <p:spTgt spid="35"/>
                                        </p:tgtEl>
                                      </p:cBhvr>
                                    </p:animEffect>
                                    <p:set>
                                      <p:cBhvr>
                                        <p:cTn id="575" dur="1" fill="hold">
                                          <p:stCondLst>
                                            <p:cond delay="499"/>
                                          </p:stCondLst>
                                        </p:cTn>
                                        <p:tgtEl>
                                          <p:spTgt spid="35"/>
                                        </p:tgtEl>
                                        <p:attrNameLst>
                                          <p:attrName>style.visibility</p:attrName>
                                        </p:attrNameLst>
                                      </p:cBhvr>
                                      <p:to>
                                        <p:strVal val="hidden"/>
                                      </p:to>
                                    </p:set>
                                  </p:childTnLst>
                                </p:cTn>
                              </p:par>
                              <p:par>
                                <p:cTn id="576" presetID="10" presetClass="exit" presetSubtype="0" fill="hold" nodeType="withEffect">
                                  <p:stCondLst>
                                    <p:cond delay="0"/>
                                  </p:stCondLst>
                                  <p:childTnLst>
                                    <p:animEffect transition="out" filter="fade">
                                      <p:cBhvr>
                                        <p:cTn id="577" dur="500"/>
                                        <p:tgtEl>
                                          <p:spTgt spid="39"/>
                                        </p:tgtEl>
                                      </p:cBhvr>
                                    </p:animEffect>
                                    <p:set>
                                      <p:cBhvr>
                                        <p:cTn id="578" dur="1" fill="hold">
                                          <p:stCondLst>
                                            <p:cond delay="499"/>
                                          </p:stCondLst>
                                        </p:cTn>
                                        <p:tgtEl>
                                          <p:spTgt spid="39"/>
                                        </p:tgtEl>
                                        <p:attrNameLst>
                                          <p:attrName>style.visibility</p:attrName>
                                        </p:attrNameLst>
                                      </p:cBhvr>
                                      <p:to>
                                        <p:strVal val="hidden"/>
                                      </p:to>
                                    </p:set>
                                  </p:childTnLst>
                                </p:cTn>
                              </p:par>
                              <p:par>
                                <p:cTn id="579" presetID="10" presetClass="exit" presetSubtype="0" fill="hold" grpId="3" nodeType="withEffect">
                                  <p:stCondLst>
                                    <p:cond delay="0"/>
                                  </p:stCondLst>
                                  <p:childTnLst>
                                    <p:animEffect transition="out" filter="fade">
                                      <p:cBhvr>
                                        <p:cTn id="580" dur="500"/>
                                        <p:tgtEl>
                                          <p:spTgt spid="53"/>
                                        </p:tgtEl>
                                      </p:cBhvr>
                                    </p:animEffect>
                                    <p:set>
                                      <p:cBhvr>
                                        <p:cTn id="581" dur="1" fill="hold">
                                          <p:stCondLst>
                                            <p:cond delay="499"/>
                                          </p:stCondLst>
                                        </p:cTn>
                                        <p:tgtEl>
                                          <p:spTgt spid="53"/>
                                        </p:tgtEl>
                                        <p:attrNameLst>
                                          <p:attrName>style.visibility</p:attrName>
                                        </p:attrNameLst>
                                      </p:cBhvr>
                                      <p:to>
                                        <p:strVal val="hidden"/>
                                      </p:to>
                                    </p:set>
                                  </p:childTnLst>
                                </p:cTn>
                              </p:par>
                            </p:childTnLst>
                          </p:cTn>
                        </p:par>
                        <p:par>
                          <p:cTn id="582" fill="hold">
                            <p:stCondLst>
                              <p:cond delay="1500"/>
                            </p:stCondLst>
                            <p:childTnLst>
                              <p:par>
                                <p:cTn id="583" presetID="10" presetClass="entr" presetSubtype="0" fill="hold" nodeType="afterEffect">
                                  <p:stCondLst>
                                    <p:cond delay="0"/>
                                  </p:stCondLst>
                                  <p:childTnLst>
                                    <p:set>
                                      <p:cBhvr>
                                        <p:cTn id="584" dur="1" fill="hold">
                                          <p:stCondLst>
                                            <p:cond delay="0"/>
                                          </p:stCondLst>
                                        </p:cTn>
                                        <p:tgtEl>
                                          <p:spTgt spid="35"/>
                                        </p:tgtEl>
                                        <p:attrNameLst>
                                          <p:attrName>style.visibility</p:attrName>
                                        </p:attrNameLst>
                                      </p:cBhvr>
                                      <p:to>
                                        <p:strVal val="visible"/>
                                      </p:to>
                                    </p:set>
                                    <p:animEffect transition="in" filter="fade">
                                      <p:cBhvr>
                                        <p:cTn id="585" dur="500"/>
                                        <p:tgtEl>
                                          <p:spTgt spid="35"/>
                                        </p:tgtEl>
                                      </p:cBhvr>
                                    </p:animEffect>
                                  </p:childTnLst>
                                </p:cTn>
                              </p:par>
                              <p:par>
                                <p:cTn id="586" presetID="10" presetClass="entr" presetSubtype="0" fill="hold" nodeType="withEffect">
                                  <p:stCondLst>
                                    <p:cond delay="0"/>
                                  </p:stCondLst>
                                  <p:childTnLst>
                                    <p:set>
                                      <p:cBhvr>
                                        <p:cTn id="587" dur="1" fill="hold">
                                          <p:stCondLst>
                                            <p:cond delay="0"/>
                                          </p:stCondLst>
                                        </p:cTn>
                                        <p:tgtEl>
                                          <p:spTgt spid="39"/>
                                        </p:tgtEl>
                                        <p:attrNameLst>
                                          <p:attrName>style.visibility</p:attrName>
                                        </p:attrNameLst>
                                      </p:cBhvr>
                                      <p:to>
                                        <p:strVal val="visible"/>
                                      </p:to>
                                    </p:set>
                                    <p:animEffect transition="in" filter="fade">
                                      <p:cBhvr>
                                        <p:cTn id="588" dur="500"/>
                                        <p:tgtEl>
                                          <p:spTgt spid="39"/>
                                        </p:tgtEl>
                                      </p:cBhvr>
                                    </p:animEffect>
                                  </p:childTnLst>
                                </p:cTn>
                              </p:par>
                              <p:par>
                                <p:cTn id="589" presetID="10" presetClass="entr" presetSubtype="0" fill="hold" grpId="4" nodeType="withEffect">
                                  <p:stCondLst>
                                    <p:cond delay="0"/>
                                  </p:stCondLst>
                                  <p:childTnLst>
                                    <p:set>
                                      <p:cBhvr>
                                        <p:cTn id="590" dur="1" fill="hold">
                                          <p:stCondLst>
                                            <p:cond delay="0"/>
                                          </p:stCondLst>
                                        </p:cTn>
                                        <p:tgtEl>
                                          <p:spTgt spid="53"/>
                                        </p:tgtEl>
                                        <p:attrNameLst>
                                          <p:attrName>style.visibility</p:attrName>
                                        </p:attrNameLst>
                                      </p:cBhvr>
                                      <p:to>
                                        <p:strVal val="visible"/>
                                      </p:to>
                                    </p:set>
                                    <p:animEffect transition="in" filter="fade">
                                      <p:cBhvr>
                                        <p:cTn id="591" dur="500"/>
                                        <p:tgtEl>
                                          <p:spTgt spid="53"/>
                                        </p:tgtEl>
                                      </p:cBhvr>
                                    </p:animEffect>
                                  </p:childTnLst>
                                </p:cTn>
                              </p:par>
                            </p:childTnLst>
                          </p:cTn>
                        </p:par>
                        <p:par>
                          <p:cTn id="592" fill="hold">
                            <p:stCondLst>
                              <p:cond delay="2000"/>
                            </p:stCondLst>
                            <p:childTnLst>
                              <p:par>
                                <p:cTn id="593" presetID="10" presetClass="exit" presetSubtype="0" fill="hold" nodeType="afterEffect">
                                  <p:stCondLst>
                                    <p:cond delay="0"/>
                                  </p:stCondLst>
                                  <p:childTnLst>
                                    <p:animEffect transition="out" filter="fade">
                                      <p:cBhvr>
                                        <p:cTn id="594" dur="500"/>
                                        <p:tgtEl>
                                          <p:spTgt spid="35"/>
                                        </p:tgtEl>
                                      </p:cBhvr>
                                    </p:animEffect>
                                    <p:set>
                                      <p:cBhvr>
                                        <p:cTn id="595" dur="1" fill="hold">
                                          <p:stCondLst>
                                            <p:cond delay="499"/>
                                          </p:stCondLst>
                                        </p:cTn>
                                        <p:tgtEl>
                                          <p:spTgt spid="35"/>
                                        </p:tgtEl>
                                        <p:attrNameLst>
                                          <p:attrName>style.visibility</p:attrName>
                                        </p:attrNameLst>
                                      </p:cBhvr>
                                      <p:to>
                                        <p:strVal val="hidden"/>
                                      </p:to>
                                    </p:set>
                                  </p:childTnLst>
                                </p:cTn>
                              </p:par>
                              <p:par>
                                <p:cTn id="596" presetID="10" presetClass="exit" presetSubtype="0" fill="hold" nodeType="withEffect">
                                  <p:stCondLst>
                                    <p:cond delay="0"/>
                                  </p:stCondLst>
                                  <p:childTnLst>
                                    <p:animEffect transition="out" filter="fade">
                                      <p:cBhvr>
                                        <p:cTn id="597" dur="500"/>
                                        <p:tgtEl>
                                          <p:spTgt spid="39"/>
                                        </p:tgtEl>
                                      </p:cBhvr>
                                    </p:animEffect>
                                    <p:set>
                                      <p:cBhvr>
                                        <p:cTn id="598" dur="1" fill="hold">
                                          <p:stCondLst>
                                            <p:cond delay="499"/>
                                          </p:stCondLst>
                                        </p:cTn>
                                        <p:tgtEl>
                                          <p:spTgt spid="39"/>
                                        </p:tgtEl>
                                        <p:attrNameLst>
                                          <p:attrName>style.visibility</p:attrName>
                                        </p:attrNameLst>
                                      </p:cBhvr>
                                      <p:to>
                                        <p:strVal val="hidden"/>
                                      </p:to>
                                    </p:set>
                                  </p:childTnLst>
                                </p:cTn>
                              </p:par>
                              <p:par>
                                <p:cTn id="599" presetID="10" presetClass="exit" presetSubtype="0" fill="hold" grpId="5" nodeType="withEffect">
                                  <p:stCondLst>
                                    <p:cond delay="0"/>
                                  </p:stCondLst>
                                  <p:childTnLst>
                                    <p:animEffect transition="out" filter="fade">
                                      <p:cBhvr>
                                        <p:cTn id="600" dur="500"/>
                                        <p:tgtEl>
                                          <p:spTgt spid="53"/>
                                        </p:tgtEl>
                                      </p:cBhvr>
                                    </p:animEffect>
                                    <p:set>
                                      <p:cBhvr>
                                        <p:cTn id="601" dur="1" fill="hold">
                                          <p:stCondLst>
                                            <p:cond delay="499"/>
                                          </p:stCondLst>
                                        </p:cTn>
                                        <p:tgtEl>
                                          <p:spTgt spid="53"/>
                                        </p:tgtEl>
                                        <p:attrNameLst>
                                          <p:attrName>style.visibility</p:attrName>
                                        </p:attrNameLst>
                                      </p:cBhvr>
                                      <p:to>
                                        <p:strVal val="hidden"/>
                                      </p:to>
                                    </p:set>
                                  </p:childTnLst>
                                </p:cTn>
                              </p:par>
                            </p:childTnLst>
                          </p:cTn>
                        </p:par>
                        <p:par>
                          <p:cTn id="602" fill="hold">
                            <p:stCondLst>
                              <p:cond delay="2500"/>
                            </p:stCondLst>
                            <p:childTnLst>
                              <p:par>
                                <p:cTn id="603" presetID="10" presetClass="entr" presetSubtype="0" fill="hold" nodeType="afterEffect">
                                  <p:stCondLst>
                                    <p:cond delay="0"/>
                                  </p:stCondLst>
                                  <p:childTnLst>
                                    <p:set>
                                      <p:cBhvr>
                                        <p:cTn id="604" dur="1" fill="hold">
                                          <p:stCondLst>
                                            <p:cond delay="0"/>
                                          </p:stCondLst>
                                        </p:cTn>
                                        <p:tgtEl>
                                          <p:spTgt spid="35"/>
                                        </p:tgtEl>
                                        <p:attrNameLst>
                                          <p:attrName>style.visibility</p:attrName>
                                        </p:attrNameLst>
                                      </p:cBhvr>
                                      <p:to>
                                        <p:strVal val="visible"/>
                                      </p:to>
                                    </p:set>
                                    <p:animEffect transition="in" filter="fade">
                                      <p:cBhvr>
                                        <p:cTn id="605" dur="500"/>
                                        <p:tgtEl>
                                          <p:spTgt spid="35"/>
                                        </p:tgtEl>
                                      </p:cBhvr>
                                    </p:animEffect>
                                  </p:childTnLst>
                                </p:cTn>
                              </p:par>
                              <p:par>
                                <p:cTn id="606" presetID="10" presetClass="entr" presetSubtype="0" fill="hold" nodeType="withEffect">
                                  <p:stCondLst>
                                    <p:cond delay="0"/>
                                  </p:stCondLst>
                                  <p:childTnLst>
                                    <p:set>
                                      <p:cBhvr>
                                        <p:cTn id="607" dur="1" fill="hold">
                                          <p:stCondLst>
                                            <p:cond delay="0"/>
                                          </p:stCondLst>
                                        </p:cTn>
                                        <p:tgtEl>
                                          <p:spTgt spid="39"/>
                                        </p:tgtEl>
                                        <p:attrNameLst>
                                          <p:attrName>style.visibility</p:attrName>
                                        </p:attrNameLst>
                                      </p:cBhvr>
                                      <p:to>
                                        <p:strVal val="visible"/>
                                      </p:to>
                                    </p:set>
                                    <p:animEffect transition="in" filter="fade">
                                      <p:cBhvr>
                                        <p:cTn id="608" dur="500"/>
                                        <p:tgtEl>
                                          <p:spTgt spid="39"/>
                                        </p:tgtEl>
                                      </p:cBhvr>
                                    </p:animEffect>
                                  </p:childTnLst>
                                </p:cTn>
                              </p:par>
                              <p:par>
                                <p:cTn id="609" presetID="10" presetClass="entr" presetSubtype="0" fill="hold" grpId="6" nodeType="withEffect">
                                  <p:stCondLst>
                                    <p:cond delay="0"/>
                                  </p:stCondLst>
                                  <p:childTnLst>
                                    <p:set>
                                      <p:cBhvr>
                                        <p:cTn id="610" dur="1" fill="hold">
                                          <p:stCondLst>
                                            <p:cond delay="0"/>
                                          </p:stCondLst>
                                        </p:cTn>
                                        <p:tgtEl>
                                          <p:spTgt spid="53"/>
                                        </p:tgtEl>
                                        <p:attrNameLst>
                                          <p:attrName>style.visibility</p:attrName>
                                        </p:attrNameLst>
                                      </p:cBhvr>
                                      <p:to>
                                        <p:strVal val="visible"/>
                                      </p:to>
                                    </p:set>
                                    <p:animEffect transition="in" filter="fade">
                                      <p:cBhvr>
                                        <p:cTn id="611" dur="500"/>
                                        <p:tgtEl>
                                          <p:spTgt spid="53"/>
                                        </p:tgtEl>
                                      </p:cBhvr>
                                    </p:animEffect>
                                  </p:childTnLst>
                                </p:cTn>
                              </p:par>
                            </p:childTnLst>
                          </p:cTn>
                        </p:par>
                      </p:childTnLst>
                    </p:cTn>
                  </p:par>
                  <p:par>
                    <p:cTn id="612" fill="hold">
                      <p:stCondLst>
                        <p:cond delay="indefinite"/>
                      </p:stCondLst>
                      <p:childTnLst>
                        <p:par>
                          <p:cTn id="613" fill="hold">
                            <p:stCondLst>
                              <p:cond delay="0"/>
                            </p:stCondLst>
                            <p:childTnLst>
                              <p:par>
                                <p:cTn id="614" presetID="10" presetClass="exit" presetSubtype="0" fill="hold" grpId="1" nodeType="clickEffect">
                                  <p:stCondLst>
                                    <p:cond delay="0"/>
                                  </p:stCondLst>
                                  <p:childTnLst>
                                    <p:animEffect transition="out" filter="fade">
                                      <p:cBhvr>
                                        <p:cTn id="615" dur="500"/>
                                        <p:tgtEl>
                                          <p:spTgt spid="52"/>
                                        </p:tgtEl>
                                      </p:cBhvr>
                                    </p:animEffect>
                                    <p:set>
                                      <p:cBhvr>
                                        <p:cTn id="616" dur="1" fill="hold">
                                          <p:stCondLst>
                                            <p:cond delay="499"/>
                                          </p:stCondLst>
                                        </p:cTn>
                                        <p:tgtEl>
                                          <p:spTgt spid="52"/>
                                        </p:tgtEl>
                                        <p:attrNameLst>
                                          <p:attrName>style.visibility</p:attrName>
                                        </p:attrNameLst>
                                      </p:cBhvr>
                                      <p:to>
                                        <p:strVal val="hidden"/>
                                      </p:to>
                                    </p:set>
                                  </p:childTnLst>
                                </p:cTn>
                              </p:par>
                            </p:childTnLst>
                          </p:cTn>
                        </p:par>
                        <p:par>
                          <p:cTn id="617" fill="hold">
                            <p:stCondLst>
                              <p:cond delay="500"/>
                            </p:stCondLst>
                            <p:childTnLst>
                              <p:par>
                                <p:cTn id="618" presetID="10" presetClass="entr" presetSubtype="0" fill="hold" grpId="2" nodeType="afterEffect">
                                  <p:stCondLst>
                                    <p:cond delay="0"/>
                                  </p:stCondLst>
                                  <p:childTnLst>
                                    <p:set>
                                      <p:cBhvr>
                                        <p:cTn id="619" dur="1" fill="hold">
                                          <p:stCondLst>
                                            <p:cond delay="0"/>
                                          </p:stCondLst>
                                        </p:cTn>
                                        <p:tgtEl>
                                          <p:spTgt spid="52"/>
                                        </p:tgtEl>
                                        <p:attrNameLst>
                                          <p:attrName>style.visibility</p:attrName>
                                        </p:attrNameLst>
                                      </p:cBhvr>
                                      <p:to>
                                        <p:strVal val="visible"/>
                                      </p:to>
                                    </p:set>
                                    <p:animEffect transition="in" filter="fade">
                                      <p:cBhvr>
                                        <p:cTn id="620" dur="500"/>
                                        <p:tgtEl>
                                          <p:spTgt spid="52"/>
                                        </p:tgtEl>
                                      </p:cBhvr>
                                    </p:animEffect>
                                  </p:childTnLst>
                                </p:cTn>
                              </p:par>
                            </p:childTnLst>
                          </p:cTn>
                        </p:par>
                        <p:par>
                          <p:cTn id="621" fill="hold">
                            <p:stCondLst>
                              <p:cond delay="1000"/>
                            </p:stCondLst>
                            <p:childTnLst>
                              <p:par>
                                <p:cTn id="622" presetID="10" presetClass="exit" presetSubtype="0" fill="hold" grpId="3" nodeType="afterEffect">
                                  <p:stCondLst>
                                    <p:cond delay="0"/>
                                  </p:stCondLst>
                                  <p:childTnLst>
                                    <p:animEffect transition="out" filter="fade">
                                      <p:cBhvr>
                                        <p:cTn id="623" dur="500"/>
                                        <p:tgtEl>
                                          <p:spTgt spid="52"/>
                                        </p:tgtEl>
                                      </p:cBhvr>
                                    </p:animEffect>
                                    <p:set>
                                      <p:cBhvr>
                                        <p:cTn id="624" dur="1" fill="hold">
                                          <p:stCondLst>
                                            <p:cond delay="499"/>
                                          </p:stCondLst>
                                        </p:cTn>
                                        <p:tgtEl>
                                          <p:spTgt spid="52"/>
                                        </p:tgtEl>
                                        <p:attrNameLst>
                                          <p:attrName>style.visibility</p:attrName>
                                        </p:attrNameLst>
                                      </p:cBhvr>
                                      <p:to>
                                        <p:strVal val="hidden"/>
                                      </p:to>
                                    </p:set>
                                  </p:childTnLst>
                                </p:cTn>
                              </p:par>
                            </p:childTnLst>
                          </p:cTn>
                        </p:par>
                        <p:par>
                          <p:cTn id="625" fill="hold">
                            <p:stCondLst>
                              <p:cond delay="1500"/>
                            </p:stCondLst>
                            <p:childTnLst>
                              <p:par>
                                <p:cTn id="626" presetID="10" presetClass="entr" presetSubtype="0" fill="hold" grpId="4" nodeType="afterEffect">
                                  <p:stCondLst>
                                    <p:cond delay="0"/>
                                  </p:stCondLst>
                                  <p:childTnLst>
                                    <p:set>
                                      <p:cBhvr>
                                        <p:cTn id="627" dur="1" fill="hold">
                                          <p:stCondLst>
                                            <p:cond delay="0"/>
                                          </p:stCondLst>
                                        </p:cTn>
                                        <p:tgtEl>
                                          <p:spTgt spid="52"/>
                                        </p:tgtEl>
                                        <p:attrNameLst>
                                          <p:attrName>style.visibility</p:attrName>
                                        </p:attrNameLst>
                                      </p:cBhvr>
                                      <p:to>
                                        <p:strVal val="visible"/>
                                      </p:to>
                                    </p:set>
                                    <p:animEffect transition="in" filter="fade">
                                      <p:cBhvr>
                                        <p:cTn id="628" dur="500"/>
                                        <p:tgtEl>
                                          <p:spTgt spid="52"/>
                                        </p:tgtEl>
                                      </p:cBhvr>
                                    </p:animEffect>
                                  </p:childTnLst>
                                </p:cTn>
                              </p:par>
                            </p:childTnLst>
                          </p:cTn>
                        </p:par>
                        <p:par>
                          <p:cTn id="629" fill="hold">
                            <p:stCondLst>
                              <p:cond delay="2000"/>
                            </p:stCondLst>
                            <p:childTnLst>
                              <p:par>
                                <p:cTn id="630" presetID="10" presetClass="exit" presetSubtype="0" fill="hold" grpId="5" nodeType="afterEffect">
                                  <p:stCondLst>
                                    <p:cond delay="0"/>
                                  </p:stCondLst>
                                  <p:childTnLst>
                                    <p:animEffect transition="out" filter="fade">
                                      <p:cBhvr>
                                        <p:cTn id="631" dur="500"/>
                                        <p:tgtEl>
                                          <p:spTgt spid="52"/>
                                        </p:tgtEl>
                                      </p:cBhvr>
                                    </p:animEffect>
                                    <p:set>
                                      <p:cBhvr>
                                        <p:cTn id="632" dur="1" fill="hold">
                                          <p:stCondLst>
                                            <p:cond delay="499"/>
                                          </p:stCondLst>
                                        </p:cTn>
                                        <p:tgtEl>
                                          <p:spTgt spid="52"/>
                                        </p:tgtEl>
                                        <p:attrNameLst>
                                          <p:attrName>style.visibility</p:attrName>
                                        </p:attrNameLst>
                                      </p:cBhvr>
                                      <p:to>
                                        <p:strVal val="hidden"/>
                                      </p:to>
                                    </p:set>
                                  </p:childTnLst>
                                </p:cTn>
                              </p:par>
                            </p:childTnLst>
                          </p:cTn>
                        </p:par>
                        <p:par>
                          <p:cTn id="633" fill="hold">
                            <p:stCondLst>
                              <p:cond delay="2500"/>
                            </p:stCondLst>
                            <p:childTnLst>
                              <p:par>
                                <p:cTn id="634" presetID="10" presetClass="entr" presetSubtype="0" fill="hold" grpId="6" nodeType="afterEffect">
                                  <p:stCondLst>
                                    <p:cond delay="0"/>
                                  </p:stCondLst>
                                  <p:childTnLst>
                                    <p:set>
                                      <p:cBhvr>
                                        <p:cTn id="635" dur="1" fill="hold">
                                          <p:stCondLst>
                                            <p:cond delay="0"/>
                                          </p:stCondLst>
                                        </p:cTn>
                                        <p:tgtEl>
                                          <p:spTgt spid="52"/>
                                        </p:tgtEl>
                                        <p:attrNameLst>
                                          <p:attrName>style.visibility</p:attrName>
                                        </p:attrNameLst>
                                      </p:cBhvr>
                                      <p:to>
                                        <p:strVal val="visible"/>
                                      </p:to>
                                    </p:set>
                                    <p:animEffect transition="in" filter="fade">
                                      <p:cBhvr>
                                        <p:cTn id="6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0" grpId="3" animBg="1"/>
      <p:bldP spid="30" grpId="4" animBg="1"/>
      <p:bldP spid="30" grpId="5" animBg="1"/>
      <p:bldP spid="30" grpId="6" animBg="1"/>
      <p:bldP spid="31" grpId="0" animBg="1"/>
      <p:bldP spid="32" grpId="0" animBg="1"/>
      <p:bldP spid="32" grpId="1" animBg="1"/>
      <p:bldP spid="32" grpId="2" animBg="1"/>
      <p:bldP spid="32" grpId="3" animBg="1"/>
      <p:bldP spid="32" grpId="4" animBg="1"/>
      <p:bldP spid="32" grpId="5" animBg="1"/>
      <p:bldP spid="32" grpId="6" animBg="1"/>
      <p:bldP spid="33" grpId="0" animBg="1"/>
      <p:bldP spid="33" grpId="1" animBg="1"/>
      <p:bldP spid="33" grpId="2" animBg="1"/>
      <p:bldP spid="33" grpId="3" animBg="1"/>
      <p:bldP spid="33" grpId="4" animBg="1"/>
      <p:bldP spid="33" grpId="5" animBg="1"/>
      <p:bldP spid="33" grpId="6" animBg="1"/>
      <p:bldP spid="34" grpId="0" animBg="1"/>
      <p:bldP spid="34" grpId="1" animBg="1"/>
      <p:bldP spid="34" grpId="2" animBg="1"/>
      <p:bldP spid="34" grpId="3" animBg="1"/>
      <p:bldP spid="34" grpId="4" animBg="1"/>
      <p:bldP spid="34" grpId="5" animBg="1"/>
      <p:bldP spid="34" grpId="6" animBg="1"/>
      <p:bldP spid="4" grpId="0" animBg="1"/>
      <p:bldP spid="51" grpId="0" animBg="1"/>
      <p:bldP spid="51" grpId="1" animBg="1"/>
      <p:bldP spid="51" grpId="2" animBg="1"/>
      <p:bldP spid="51" grpId="3" animBg="1"/>
      <p:bldP spid="51" grpId="4" animBg="1"/>
      <p:bldP spid="51" grpId="5" animBg="1"/>
      <p:bldP spid="51" grpId="6" animBg="1"/>
      <p:bldP spid="52" grpId="0" animBg="1"/>
      <p:bldP spid="52" grpId="1" animBg="1"/>
      <p:bldP spid="52" grpId="2" animBg="1"/>
      <p:bldP spid="52" grpId="3" animBg="1"/>
      <p:bldP spid="52" grpId="4" animBg="1"/>
      <p:bldP spid="52" grpId="5" animBg="1"/>
      <p:bldP spid="52" grpId="6" animBg="1"/>
      <p:bldP spid="53" grpId="0" animBg="1"/>
      <p:bldP spid="53" grpId="1" animBg="1"/>
      <p:bldP spid="53" grpId="2" animBg="1"/>
      <p:bldP spid="53" grpId="3" animBg="1"/>
      <p:bldP spid="53" grpId="4" animBg="1"/>
      <p:bldP spid="53" grpId="5" animBg="1"/>
      <p:bldP spid="53" grpId="6" animBg="1"/>
      <p:bldP spid="54" grpId="0" animBg="1"/>
      <p:bldP spid="54" grpId="1" animBg="1"/>
      <p:bldP spid="54" grpId="2" animBg="1"/>
      <p:bldP spid="54" grpId="3" animBg="1"/>
      <p:bldP spid="54" grpId="4" animBg="1"/>
      <p:bldP spid="54" grpId="5" animBg="1"/>
      <p:bldP spid="54" grpId="6"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2:1</a:t>
            </a:r>
          </a:p>
        </p:txBody>
      </p:sp>
      <p:sp>
        <p:nvSpPr>
          <p:cNvPr id="19" name="TextBox 18">
            <a:extLst>
              <a:ext uri="{FF2B5EF4-FFF2-40B4-BE49-F238E27FC236}">
                <a16:creationId xmlns:a16="http://schemas.microsoft.com/office/drawing/2014/main" id="{87DE5E29-B0F8-43A2-9F83-AB19CC296350}"/>
              </a:ext>
            </a:extLst>
          </p:cNvPr>
          <p:cNvSpPr txBox="1"/>
          <p:nvPr/>
        </p:nvSpPr>
        <p:spPr bwMode="auto">
          <a:xfrm>
            <a:off x="4943823" y="2256682"/>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20" name="TextBox 19">
            <a:extLst>
              <a:ext uri="{FF2B5EF4-FFF2-40B4-BE49-F238E27FC236}">
                <a16:creationId xmlns:a16="http://schemas.microsoft.com/office/drawing/2014/main" id="{6AF8B455-6A10-46E8-83CF-D2DB997E57D4}"/>
              </a:ext>
            </a:extLst>
          </p:cNvPr>
          <p:cNvSpPr txBox="1"/>
          <p:nvPr/>
        </p:nvSpPr>
        <p:spPr bwMode="auto">
          <a:xfrm>
            <a:off x="5807919" y="2256682"/>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21" name="TextBox 20">
            <a:extLst>
              <a:ext uri="{FF2B5EF4-FFF2-40B4-BE49-F238E27FC236}">
                <a16:creationId xmlns:a16="http://schemas.microsoft.com/office/drawing/2014/main" id="{A0A2E410-D0E6-407D-A8E1-F5952CF479AA}"/>
              </a:ext>
            </a:extLst>
          </p:cNvPr>
          <p:cNvSpPr txBox="1"/>
          <p:nvPr/>
        </p:nvSpPr>
        <p:spPr bwMode="auto">
          <a:xfrm>
            <a:off x="5375871" y="2256682"/>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2" name="Rectangle 21">
            <a:extLst>
              <a:ext uri="{FF2B5EF4-FFF2-40B4-BE49-F238E27FC236}">
                <a16:creationId xmlns:a16="http://schemas.microsoft.com/office/drawing/2014/main" id="{C1670226-5245-4444-8F82-105A63D78E77}"/>
              </a:ext>
            </a:extLst>
          </p:cNvPr>
          <p:cNvSpPr/>
          <p:nvPr/>
        </p:nvSpPr>
        <p:spPr bwMode="auto">
          <a:xfrm>
            <a:off x="5011839" y="2074736"/>
            <a:ext cx="1584080" cy="6056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TextBox 22">
            <a:extLst>
              <a:ext uri="{FF2B5EF4-FFF2-40B4-BE49-F238E27FC236}">
                <a16:creationId xmlns:a16="http://schemas.microsoft.com/office/drawing/2014/main" id="{90B46BDC-B710-4005-8F93-682DE59C6FD0}"/>
              </a:ext>
            </a:extLst>
          </p:cNvPr>
          <p:cNvSpPr txBox="1"/>
          <p:nvPr/>
        </p:nvSpPr>
        <p:spPr bwMode="auto">
          <a:xfrm>
            <a:off x="4943895" y="2256682"/>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36" name="TextBox 35">
            <a:extLst>
              <a:ext uri="{FF2B5EF4-FFF2-40B4-BE49-F238E27FC236}">
                <a16:creationId xmlns:a16="http://schemas.microsoft.com/office/drawing/2014/main" id="{1443C14F-E560-4E12-A932-EEF61B89F3C6}"/>
              </a:ext>
            </a:extLst>
          </p:cNvPr>
          <p:cNvSpPr txBox="1"/>
          <p:nvPr/>
        </p:nvSpPr>
        <p:spPr bwMode="auto">
          <a:xfrm>
            <a:off x="5807895" y="2256682"/>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41" name="TextBox 40">
            <a:extLst>
              <a:ext uri="{FF2B5EF4-FFF2-40B4-BE49-F238E27FC236}">
                <a16:creationId xmlns:a16="http://schemas.microsoft.com/office/drawing/2014/main" id="{B4CDA262-BC16-4BC6-9474-D2AF0C972EDF}"/>
              </a:ext>
            </a:extLst>
          </p:cNvPr>
          <p:cNvSpPr txBox="1"/>
          <p:nvPr/>
        </p:nvSpPr>
        <p:spPr bwMode="auto">
          <a:xfrm>
            <a:off x="5375895" y="2256682"/>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2" name="Rectangle 41">
            <a:extLst>
              <a:ext uri="{FF2B5EF4-FFF2-40B4-BE49-F238E27FC236}">
                <a16:creationId xmlns:a16="http://schemas.microsoft.com/office/drawing/2014/main" id="{5869FFC8-B1BF-4F8E-B999-808076556DC7}"/>
              </a:ext>
            </a:extLst>
          </p:cNvPr>
          <p:cNvSpPr/>
          <p:nvPr/>
        </p:nvSpPr>
        <p:spPr bwMode="auto">
          <a:xfrm>
            <a:off x="4941817" y="2060849"/>
            <a:ext cx="1584080" cy="6056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3" name="TextBox 42">
            <a:extLst>
              <a:ext uri="{FF2B5EF4-FFF2-40B4-BE49-F238E27FC236}">
                <a16:creationId xmlns:a16="http://schemas.microsoft.com/office/drawing/2014/main" id="{F6709404-0F8F-4025-9341-2560F7038D02}"/>
              </a:ext>
            </a:extLst>
          </p:cNvPr>
          <p:cNvSpPr txBox="1"/>
          <p:nvPr/>
        </p:nvSpPr>
        <p:spPr bwMode="auto">
          <a:xfrm>
            <a:off x="4943823" y="2247866"/>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44" name="TextBox 43">
            <a:extLst>
              <a:ext uri="{FF2B5EF4-FFF2-40B4-BE49-F238E27FC236}">
                <a16:creationId xmlns:a16="http://schemas.microsoft.com/office/drawing/2014/main" id="{37DAFCCF-7C38-45AB-9B4D-81F40A426A4B}"/>
              </a:ext>
            </a:extLst>
          </p:cNvPr>
          <p:cNvSpPr txBox="1"/>
          <p:nvPr/>
        </p:nvSpPr>
        <p:spPr bwMode="auto">
          <a:xfrm>
            <a:off x="5807823" y="2247866"/>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45" name="TextBox 44">
            <a:extLst>
              <a:ext uri="{FF2B5EF4-FFF2-40B4-BE49-F238E27FC236}">
                <a16:creationId xmlns:a16="http://schemas.microsoft.com/office/drawing/2014/main" id="{2581ED93-CE9B-4BBA-8373-474A60DA4665}"/>
              </a:ext>
            </a:extLst>
          </p:cNvPr>
          <p:cNvSpPr txBox="1"/>
          <p:nvPr/>
        </p:nvSpPr>
        <p:spPr bwMode="auto">
          <a:xfrm>
            <a:off x="5375823" y="2247866"/>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6" name="Rectangle 45">
            <a:extLst>
              <a:ext uri="{FF2B5EF4-FFF2-40B4-BE49-F238E27FC236}">
                <a16:creationId xmlns:a16="http://schemas.microsoft.com/office/drawing/2014/main" id="{766BBA7D-AA05-4A9C-A3E1-03989842AA10}"/>
              </a:ext>
            </a:extLst>
          </p:cNvPr>
          <p:cNvSpPr/>
          <p:nvPr/>
        </p:nvSpPr>
        <p:spPr bwMode="auto">
          <a:xfrm>
            <a:off x="4799856" y="2074233"/>
            <a:ext cx="1584080" cy="6056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7" name="TextBox 46">
            <a:extLst>
              <a:ext uri="{FF2B5EF4-FFF2-40B4-BE49-F238E27FC236}">
                <a16:creationId xmlns:a16="http://schemas.microsoft.com/office/drawing/2014/main" id="{39CA0FE6-4FF9-4E73-8882-CFD11A23064F}"/>
              </a:ext>
            </a:extLst>
          </p:cNvPr>
          <p:cNvSpPr txBox="1"/>
          <p:nvPr/>
        </p:nvSpPr>
        <p:spPr bwMode="auto">
          <a:xfrm>
            <a:off x="4943823" y="2247866"/>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48" name="TextBox 47">
            <a:extLst>
              <a:ext uri="{FF2B5EF4-FFF2-40B4-BE49-F238E27FC236}">
                <a16:creationId xmlns:a16="http://schemas.microsoft.com/office/drawing/2014/main" id="{47C68939-01DC-4CE0-98DA-E275AF789336}"/>
              </a:ext>
            </a:extLst>
          </p:cNvPr>
          <p:cNvSpPr txBox="1"/>
          <p:nvPr/>
        </p:nvSpPr>
        <p:spPr bwMode="auto">
          <a:xfrm>
            <a:off x="5807823" y="2247866"/>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49" name="TextBox 48">
            <a:extLst>
              <a:ext uri="{FF2B5EF4-FFF2-40B4-BE49-F238E27FC236}">
                <a16:creationId xmlns:a16="http://schemas.microsoft.com/office/drawing/2014/main" id="{0EAD94AC-A091-458D-984C-DD3CB952ED78}"/>
              </a:ext>
            </a:extLst>
          </p:cNvPr>
          <p:cNvSpPr txBox="1"/>
          <p:nvPr/>
        </p:nvSpPr>
        <p:spPr bwMode="auto">
          <a:xfrm>
            <a:off x="5375823" y="2247866"/>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0" name="TextBox 49">
            <a:extLst>
              <a:ext uri="{FF2B5EF4-FFF2-40B4-BE49-F238E27FC236}">
                <a16:creationId xmlns:a16="http://schemas.microsoft.com/office/drawing/2014/main" id="{49E061D9-C6E7-4E1E-A359-86D54FDC9E22}"/>
              </a:ext>
            </a:extLst>
          </p:cNvPr>
          <p:cNvSpPr txBox="1"/>
          <p:nvPr/>
        </p:nvSpPr>
        <p:spPr bwMode="auto">
          <a:xfrm>
            <a:off x="4943823" y="2852937"/>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51" name="TextBox 50">
            <a:extLst>
              <a:ext uri="{FF2B5EF4-FFF2-40B4-BE49-F238E27FC236}">
                <a16:creationId xmlns:a16="http://schemas.microsoft.com/office/drawing/2014/main" id="{359CDDCB-1188-4686-A517-DDA7223D4363}"/>
              </a:ext>
            </a:extLst>
          </p:cNvPr>
          <p:cNvSpPr txBox="1"/>
          <p:nvPr/>
        </p:nvSpPr>
        <p:spPr bwMode="auto">
          <a:xfrm>
            <a:off x="5807823" y="2852937"/>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52" name="TextBox 51">
            <a:extLst>
              <a:ext uri="{FF2B5EF4-FFF2-40B4-BE49-F238E27FC236}">
                <a16:creationId xmlns:a16="http://schemas.microsoft.com/office/drawing/2014/main" id="{07988980-65F2-4A19-BA56-2B699FF0823F}"/>
              </a:ext>
            </a:extLst>
          </p:cNvPr>
          <p:cNvSpPr txBox="1"/>
          <p:nvPr/>
        </p:nvSpPr>
        <p:spPr bwMode="auto">
          <a:xfrm>
            <a:off x="5375823" y="2852937"/>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3" name="TextBox 52">
            <a:extLst>
              <a:ext uri="{FF2B5EF4-FFF2-40B4-BE49-F238E27FC236}">
                <a16:creationId xmlns:a16="http://schemas.microsoft.com/office/drawing/2014/main" id="{BEC4229B-0B39-4831-9149-FAF1F62F9370}"/>
              </a:ext>
            </a:extLst>
          </p:cNvPr>
          <p:cNvSpPr txBox="1"/>
          <p:nvPr/>
        </p:nvSpPr>
        <p:spPr bwMode="auto">
          <a:xfrm>
            <a:off x="4943823" y="3501009"/>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54" name="TextBox 53">
            <a:extLst>
              <a:ext uri="{FF2B5EF4-FFF2-40B4-BE49-F238E27FC236}">
                <a16:creationId xmlns:a16="http://schemas.microsoft.com/office/drawing/2014/main" id="{6B314890-BBC9-4263-AA94-ED4CC89E1E27}"/>
              </a:ext>
            </a:extLst>
          </p:cNvPr>
          <p:cNvSpPr txBox="1"/>
          <p:nvPr/>
        </p:nvSpPr>
        <p:spPr bwMode="auto">
          <a:xfrm>
            <a:off x="5807823" y="3501009"/>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55" name="TextBox 54">
            <a:extLst>
              <a:ext uri="{FF2B5EF4-FFF2-40B4-BE49-F238E27FC236}">
                <a16:creationId xmlns:a16="http://schemas.microsoft.com/office/drawing/2014/main" id="{0781DC9B-FC25-46AB-849A-918E7CAC6739}"/>
              </a:ext>
            </a:extLst>
          </p:cNvPr>
          <p:cNvSpPr txBox="1"/>
          <p:nvPr/>
        </p:nvSpPr>
        <p:spPr bwMode="auto">
          <a:xfrm>
            <a:off x="5375823" y="3501009"/>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6" name="TextBox 55">
            <a:extLst>
              <a:ext uri="{FF2B5EF4-FFF2-40B4-BE49-F238E27FC236}">
                <a16:creationId xmlns:a16="http://schemas.microsoft.com/office/drawing/2014/main" id="{D79D2010-5DC7-4940-BDB3-8ABB509A30A7}"/>
              </a:ext>
            </a:extLst>
          </p:cNvPr>
          <p:cNvSpPr txBox="1"/>
          <p:nvPr/>
        </p:nvSpPr>
        <p:spPr bwMode="auto">
          <a:xfrm>
            <a:off x="6383983" y="2247866"/>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7" name="TextBox 56">
            <a:extLst>
              <a:ext uri="{FF2B5EF4-FFF2-40B4-BE49-F238E27FC236}">
                <a16:creationId xmlns:a16="http://schemas.microsoft.com/office/drawing/2014/main" id="{C99980E5-6DC7-4408-9999-19DDA873AE03}"/>
              </a:ext>
            </a:extLst>
          </p:cNvPr>
          <p:cNvSpPr txBox="1"/>
          <p:nvPr/>
        </p:nvSpPr>
        <p:spPr bwMode="auto">
          <a:xfrm>
            <a:off x="6813929" y="2247866"/>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58" name="TextBox 57">
            <a:extLst>
              <a:ext uri="{FF2B5EF4-FFF2-40B4-BE49-F238E27FC236}">
                <a16:creationId xmlns:a16="http://schemas.microsoft.com/office/drawing/2014/main" id="{DFD37267-84EC-4404-9416-BBCB7A7BB794}"/>
              </a:ext>
            </a:extLst>
          </p:cNvPr>
          <p:cNvSpPr txBox="1"/>
          <p:nvPr/>
        </p:nvSpPr>
        <p:spPr bwMode="auto">
          <a:xfrm>
            <a:off x="6383983" y="2852937"/>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9" name="TextBox 58">
            <a:extLst>
              <a:ext uri="{FF2B5EF4-FFF2-40B4-BE49-F238E27FC236}">
                <a16:creationId xmlns:a16="http://schemas.microsoft.com/office/drawing/2014/main" id="{FD3273A4-304B-40DC-B42C-5FCD27FD74C4}"/>
              </a:ext>
            </a:extLst>
          </p:cNvPr>
          <p:cNvSpPr txBox="1"/>
          <p:nvPr/>
        </p:nvSpPr>
        <p:spPr bwMode="auto">
          <a:xfrm>
            <a:off x="6813929" y="2852937"/>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60" name="TextBox 59">
            <a:extLst>
              <a:ext uri="{FF2B5EF4-FFF2-40B4-BE49-F238E27FC236}">
                <a16:creationId xmlns:a16="http://schemas.microsoft.com/office/drawing/2014/main" id="{074DE3FD-AD61-4243-B3F8-DBE7F68ECA7D}"/>
              </a:ext>
            </a:extLst>
          </p:cNvPr>
          <p:cNvSpPr txBox="1"/>
          <p:nvPr/>
        </p:nvSpPr>
        <p:spPr bwMode="auto">
          <a:xfrm>
            <a:off x="6383983" y="3501009"/>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61" name="TextBox 60">
            <a:extLst>
              <a:ext uri="{FF2B5EF4-FFF2-40B4-BE49-F238E27FC236}">
                <a16:creationId xmlns:a16="http://schemas.microsoft.com/office/drawing/2014/main" id="{2D911A84-6488-4AC6-8A61-C6B90DA91C85}"/>
              </a:ext>
            </a:extLst>
          </p:cNvPr>
          <p:cNvSpPr txBox="1"/>
          <p:nvPr/>
        </p:nvSpPr>
        <p:spPr bwMode="auto">
          <a:xfrm>
            <a:off x="6813929" y="3501009"/>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62" name="TextBox 61">
            <a:extLst>
              <a:ext uri="{FF2B5EF4-FFF2-40B4-BE49-F238E27FC236}">
                <a16:creationId xmlns:a16="http://schemas.microsoft.com/office/drawing/2014/main" id="{604A442C-8CED-4FDA-BA08-A41D8BCDD6A2}"/>
              </a:ext>
            </a:extLst>
          </p:cNvPr>
          <p:cNvSpPr txBox="1"/>
          <p:nvPr/>
        </p:nvSpPr>
        <p:spPr bwMode="auto">
          <a:xfrm>
            <a:off x="4943823" y="4149081"/>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63" name="TextBox 62">
            <a:extLst>
              <a:ext uri="{FF2B5EF4-FFF2-40B4-BE49-F238E27FC236}">
                <a16:creationId xmlns:a16="http://schemas.microsoft.com/office/drawing/2014/main" id="{13FB9290-D28C-4DE4-ADAC-BDF21B92576A}"/>
              </a:ext>
            </a:extLst>
          </p:cNvPr>
          <p:cNvSpPr txBox="1"/>
          <p:nvPr/>
        </p:nvSpPr>
        <p:spPr bwMode="auto">
          <a:xfrm>
            <a:off x="5807823" y="4149081"/>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64" name="TextBox 63">
            <a:extLst>
              <a:ext uri="{FF2B5EF4-FFF2-40B4-BE49-F238E27FC236}">
                <a16:creationId xmlns:a16="http://schemas.microsoft.com/office/drawing/2014/main" id="{981B6C6E-0F40-465C-8BEA-C1701B9078A4}"/>
              </a:ext>
            </a:extLst>
          </p:cNvPr>
          <p:cNvSpPr txBox="1"/>
          <p:nvPr/>
        </p:nvSpPr>
        <p:spPr bwMode="auto">
          <a:xfrm>
            <a:off x="5375823" y="4149081"/>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65" name="TextBox 64">
            <a:extLst>
              <a:ext uri="{FF2B5EF4-FFF2-40B4-BE49-F238E27FC236}">
                <a16:creationId xmlns:a16="http://schemas.microsoft.com/office/drawing/2014/main" id="{5979ECDD-A942-4B90-AE4D-58AC43E9FD51}"/>
              </a:ext>
            </a:extLst>
          </p:cNvPr>
          <p:cNvSpPr txBox="1"/>
          <p:nvPr/>
        </p:nvSpPr>
        <p:spPr bwMode="auto">
          <a:xfrm>
            <a:off x="6383983" y="4149081"/>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66" name="TextBox 65">
            <a:extLst>
              <a:ext uri="{FF2B5EF4-FFF2-40B4-BE49-F238E27FC236}">
                <a16:creationId xmlns:a16="http://schemas.microsoft.com/office/drawing/2014/main" id="{1129EEFF-4C04-4885-8488-8189EC990FD8}"/>
              </a:ext>
            </a:extLst>
          </p:cNvPr>
          <p:cNvSpPr txBox="1"/>
          <p:nvPr/>
        </p:nvSpPr>
        <p:spPr bwMode="auto">
          <a:xfrm>
            <a:off x="6813929" y="4149081"/>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460873909"/>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3C0DC5-581D-42BF-9422-265B7C56F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000" y="792001"/>
            <a:ext cx="9070714" cy="5242113"/>
          </a:xfrm>
          <a:prstGeom prst="rect">
            <a:avLst/>
          </a:prstGeom>
        </p:spPr>
      </p:pic>
      <p:sp>
        <p:nvSpPr>
          <p:cNvPr id="2" name="Text Placeholder 1"/>
          <p:cNvSpPr>
            <a:spLocks noGrp="1"/>
          </p:cNvSpPr>
          <p:nvPr>
            <p:ph type="body" sz="quarter" idx="11"/>
          </p:nvPr>
        </p:nvSpPr>
        <p:spPr/>
        <p:txBody>
          <a:bodyPr/>
          <a:lstStyle/>
          <a:p>
            <a:r>
              <a:rPr lang="en-GB" dirty="0"/>
              <a:t>1.5 Aggregation and partitioning – step 2:2</a:t>
            </a:r>
          </a:p>
        </p:txBody>
      </p:sp>
      <p:sp>
        <p:nvSpPr>
          <p:cNvPr id="7" name="Oval 6">
            <a:extLst>
              <a:ext uri="{FF2B5EF4-FFF2-40B4-BE49-F238E27FC236}">
                <a16:creationId xmlns:a16="http://schemas.microsoft.com/office/drawing/2014/main" id="{05DC8D0D-0D66-4765-99A6-1FF96D671AF0}"/>
              </a:ext>
            </a:extLst>
          </p:cNvPr>
          <p:cNvSpPr/>
          <p:nvPr/>
        </p:nvSpPr>
        <p:spPr bwMode="auto">
          <a:xfrm>
            <a:off x="8303086" y="1300279"/>
            <a:ext cx="622910" cy="935610"/>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Oval 39">
            <a:extLst>
              <a:ext uri="{FF2B5EF4-FFF2-40B4-BE49-F238E27FC236}">
                <a16:creationId xmlns:a16="http://schemas.microsoft.com/office/drawing/2014/main" id="{1DD42D96-7874-4FB8-89FD-8659211CB239}"/>
              </a:ext>
            </a:extLst>
          </p:cNvPr>
          <p:cNvSpPr/>
          <p:nvPr/>
        </p:nvSpPr>
        <p:spPr bwMode="auto">
          <a:xfrm>
            <a:off x="5519936" y="2780435"/>
            <a:ext cx="720080" cy="111742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7" name="Oval 66">
            <a:extLst>
              <a:ext uri="{FF2B5EF4-FFF2-40B4-BE49-F238E27FC236}">
                <a16:creationId xmlns:a16="http://schemas.microsoft.com/office/drawing/2014/main" id="{AF7E1AA0-811A-43CD-AC1A-F90BE89ABAE8}"/>
              </a:ext>
            </a:extLst>
          </p:cNvPr>
          <p:cNvSpPr/>
          <p:nvPr/>
        </p:nvSpPr>
        <p:spPr bwMode="auto">
          <a:xfrm>
            <a:off x="8256240" y="4653136"/>
            <a:ext cx="669756" cy="1007618"/>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6" name="Picture 5">
            <a:extLst>
              <a:ext uri="{FF2B5EF4-FFF2-40B4-BE49-F238E27FC236}">
                <a16:creationId xmlns:a16="http://schemas.microsoft.com/office/drawing/2014/main" id="{40D3AA48-69F1-4FFA-951B-A2E24CB0BD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15681" y="3162164"/>
            <a:ext cx="432048" cy="410853"/>
          </a:xfrm>
          <a:prstGeom prst="rect">
            <a:avLst/>
          </a:prstGeom>
        </p:spPr>
      </p:pic>
      <p:pic>
        <p:nvPicPr>
          <p:cNvPr id="68" name="Picture 67">
            <a:extLst>
              <a:ext uri="{FF2B5EF4-FFF2-40B4-BE49-F238E27FC236}">
                <a16:creationId xmlns:a16="http://schemas.microsoft.com/office/drawing/2014/main" id="{81F2A0C1-1AA1-4B04-B61B-DD2D483028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75201" y="2970080"/>
            <a:ext cx="408047" cy="602937"/>
          </a:xfrm>
          <a:prstGeom prst="rect">
            <a:avLst/>
          </a:prstGeom>
        </p:spPr>
      </p:pic>
      <p:pic>
        <p:nvPicPr>
          <p:cNvPr id="69" name="Picture 68">
            <a:extLst>
              <a:ext uri="{FF2B5EF4-FFF2-40B4-BE49-F238E27FC236}">
                <a16:creationId xmlns:a16="http://schemas.microsoft.com/office/drawing/2014/main" id="{304D3C6A-1585-44E4-A433-A8EF41EC885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099"/>
          <a:stretch/>
        </p:blipFill>
        <p:spPr>
          <a:xfrm>
            <a:off x="3863752" y="3162164"/>
            <a:ext cx="432048" cy="410853"/>
          </a:xfrm>
          <a:prstGeom prst="rect">
            <a:avLst/>
          </a:prstGeom>
        </p:spPr>
      </p:pic>
      <p:pic>
        <p:nvPicPr>
          <p:cNvPr id="70" name="Picture 69">
            <a:extLst>
              <a:ext uri="{FF2B5EF4-FFF2-40B4-BE49-F238E27FC236}">
                <a16:creationId xmlns:a16="http://schemas.microsoft.com/office/drawing/2014/main" id="{3F987353-AAF9-46CE-906D-33B78B99F81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2503"/>
          <a:stretch/>
        </p:blipFill>
        <p:spPr>
          <a:xfrm>
            <a:off x="3503712" y="3429000"/>
            <a:ext cx="504056" cy="648072"/>
          </a:xfrm>
          <a:prstGeom prst="ellipse">
            <a:avLst/>
          </a:prstGeom>
        </p:spPr>
      </p:pic>
      <p:pic>
        <p:nvPicPr>
          <p:cNvPr id="71" name="Picture 70">
            <a:extLst>
              <a:ext uri="{FF2B5EF4-FFF2-40B4-BE49-F238E27FC236}">
                <a16:creationId xmlns:a16="http://schemas.microsoft.com/office/drawing/2014/main" id="{CDBA90F3-36B4-4D56-A656-2538F27363D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5"/>
          <a:stretch/>
        </p:blipFill>
        <p:spPr>
          <a:xfrm>
            <a:off x="2855640" y="3623828"/>
            <a:ext cx="432048" cy="381236"/>
          </a:xfrm>
          <a:prstGeom prst="rect">
            <a:avLst/>
          </a:prstGeom>
        </p:spPr>
      </p:pic>
      <p:sp>
        <p:nvSpPr>
          <p:cNvPr id="72" name="Oval 71">
            <a:extLst>
              <a:ext uri="{FF2B5EF4-FFF2-40B4-BE49-F238E27FC236}">
                <a16:creationId xmlns:a16="http://schemas.microsoft.com/office/drawing/2014/main" id="{E2C74A3C-3FB9-4783-BC17-838E8A8D1C56}"/>
              </a:ext>
            </a:extLst>
          </p:cNvPr>
          <p:cNvSpPr/>
          <p:nvPr/>
        </p:nvSpPr>
        <p:spPr bwMode="auto">
          <a:xfrm>
            <a:off x="7811174" y="975502"/>
            <a:ext cx="1728192" cy="1728192"/>
          </a:xfrm>
          <a:prstGeom prst="ellipse">
            <a:avLst/>
          </a:prstGeom>
          <a:solidFill>
            <a:schemeClr val="bg1">
              <a:alpha val="5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3" name="Oval 72">
            <a:extLst>
              <a:ext uri="{FF2B5EF4-FFF2-40B4-BE49-F238E27FC236}">
                <a16:creationId xmlns:a16="http://schemas.microsoft.com/office/drawing/2014/main" id="{776F50DA-4E1B-4011-8901-67CBBD3EADB3}"/>
              </a:ext>
            </a:extLst>
          </p:cNvPr>
          <p:cNvSpPr/>
          <p:nvPr/>
        </p:nvSpPr>
        <p:spPr bwMode="auto">
          <a:xfrm>
            <a:off x="7727022" y="4149080"/>
            <a:ext cx="1728192" cy="1728192"/>
          </a:xfrm>
          <a:prstGeom prst="ellipse">
            <a:avLst/>
          </a:prstGeom>
          <a:solidFill>
            <a:schemeClr val="bg1">
              <a:alpha val="5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4" name="TextBox 73">
            <a:extLst>
              <a:ext uri="{FF2B5EF4-FFF2-40B4-BE49-F238E27FC236}">
                <a16:creationId xmlns:a16="http://schemas.microsoft.com/office/drawing/2014/main" id="{89D10790-B3C3-494D-B610-36A99B30D05A}"/>
              </a:ext>
            </a:extLst>
          </p:cNvPr>
          <p:cNvSpPr txBox="1"/>
          <p:nvPr/>
        </p:nvSpPr>
        <p:spPr bwMode="auto">
          <a:xfrm>
            <a:off x="8434521" y="1613722"/>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75" name="TextBox 74">
            <a:extLst>
              <a:ext uri="{FF2B5EF4-FFF2-40B4-BE49-F238E27FC236}">
                <a16:creationId xmlns:a16="http://schemas.microsoft.com/office/drawing/2014/main" id="{F599F1DC-E123-415A-9411-CBD3510952DA}"/>
              </a:ext>
            </a:extLst>
          </p:cNvPr>
          <p:cNvSpPr txBox="1"/>
          <p:nvPr/>
        </p:nvSpPr>
        <p:spPr bwMode="auto">
          <a:xfrm>
            <a:off x="8434521" y="478234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8" name="Oval 7">
            <a:extLst>
              <a:ext uri="{FF2B5EF4-FFF2-40B4-BE49-F238E27FC236}">
                <a16:creationId xmlns:a16="http://schemas.microsoft.com/office/drawing/2014/main" id="{5A4723B9-A7B8-41AD-9CE8-75DAF07D0F46}"/>
              </a:ext>
            </a:extLst>
          </p:cNvPr>
          <p:cNvSpPr/>
          <p:nvPr/>
        </p:nvSpPr>
        <p:spPr bwMode="auto">
          <a:xfrm>
            <a:off x="5087888" y="2528900"/>
            <a:ext cx="1728192" cy="1728192"/>
          </a:xfrm>
          <a:prstGeom prst="ellipse">
            <a:avLst/>
          </a:prstGeom>
          <a:solidFill>
            <a:schemeClr val="bg1">
              <a:alpha val="5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TextBox 8">
            <a:extLst>
              <a:ext uri="{FF2B5EF4-FFF2-40B4-BE49-F238E27FC236}">
                <a16:creationId xmlns:a16="http://schemas.microsoft.com/office/drawing/2014/main" id="{4B5C1A41-FDD0-4B54-B248-7407C99CD205}"/>
              </a:ext>
            </a:extLst>
          </p:cNvPr>
          <p:cNvSpPr txBox="1"/>
          <p:nvPr/>
        </p:nvSpPr>
        <p:spPr bwMode="auto">
          <a:xfrm>
            <a:off x="5771964" y="316216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2081125007"/>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91667E-6 -2.59259E-6 L 0.20729 -0.01666 " pathEditMode="relative" rAng="0" ptsTypes="AA">
                                      <p:cBhvr>
                                        <p:cTn id="6" dur="2000" fill="hold"/>
                                        <p:tgtEl>
                                          <p:spTgt spid="6"/>
                                        </p:tgtEl>
                                        <p:attrNameLst>
                                          <p:attrName>ppt_x</p:attrName>
                                          <p:attrName>ppt_y</p:attrName>
                                        </p:attrNameLst>
                                      </p:cBhvr>
                                      <p:rCtr x="10286" y="-926"/>
                                    </p:animMotion>
                                  </p:childTnLst>
                                </p:cTn>
                              </p:par>
                              <p:par>
                                <p:cTn id="7" presetID="63" presetClass="path" presetSubtype="0" accel="50000" decel="50000" fill="hold" nodeType="withEffect">
                                  <p:stCondLst>
                                    <p:cond delay="0"/>
                                  </p:stCondLst>
                                  <p:childTnLst>
                                    <p:animMotion origin="layout" path="M -4.79167E-6 2.22222E-6 L 0.21381 -0.00185 " pathEditMode="relative" rAng="0" ptsTypes="AA">
                                      <p:cBhvr>
                                        <p:cTn id="8" dur="2000" fill="hold"/>
                                        <p:tgtEl>
                                          <p:spTgt spid="68"/>
                                        </p:tgtEl>
                                        <p:attrNameLst>
                                          <p:attrName>ppt_x</p:attrName>
                                          <p:attrName>ppt_y</p:attrName>
                                        </p:attrNameLst>
                                      </p:cBhvr>
                                      <p:rCtr x="10365" y="185"/>
                                    </p:animMotion>
                                  </p:childTnLst>
                                </p:cTn>
                              </p:par>
                              <p:par>
                                <p:cTn id="9" presetID="63" presetClass="path" presetSubtype="0" accel="50000" decel="50000" fill="hold" nodeType="withEffect">
                                  <p:stCondLst>
                                    <p:cond delay="0"/>
                                  </p:stCondLst>
                                  <p:childTnLst>
                                    <p:animMotion origin="layout" path="M -3.33333E-6 -3.29597E-17 L 0.20065 -0.00578 " pathEditMode="relative" rAng="0" ptsTypes="AA">
                                      <p:cBhvr>
                                        <p:cTn id="10" dur="2000" fill="hold"/>
                                        <p:tgtEl>
                                          <p:spTgt spid="69"/>
                                        </p:tgtEl>
                                        <p:attrNameLst>
                                          <p:attrName>ppt_x</p:attrName>
                                          <p:attrName>ppt_y</p:attrName>
                                        </p:attrNameLst>
                                      </p:cBhvr>
                                      <p:rCtr x="10091" y="-741"/>
                                    </p:animMotion>
                                  </p:childTnLst>
                                </p:cTn>
                              </p:par>
                              <p:par>
                                <p:cTn id="11" presetID="63" presetClass="path" presetSubtype="0" accel="50000" decel="50000" fill="hold" nodeType="withEffect">
                                  <p:stCondLst>
                                    <p:cond delay="0"/>
                                  </p:stCondLst>
                                  <p:childTnLst>
                                    <p:animMotion origin="layout" path="M 1.875E-6 -3.33333E-6 L 0.19388 0.00926 " pathEditMode="relative" rAng="0" ptsTypes="AA">
                                      <p:cBhvr>
                                        <p:cTn id="12" dur="2000" fill="hold"/>
                                        <p:tgtEl>
                                          <p:spTgt spid="70"/>
                                        </p:tgtEl>
                                        <p:attrNameLst>
                                          <p:attrName>ppt_x</p:attrName>
                                          <p:attrName>ppt_y</p:attrName>
                                        </p:attrNameLst>
                                      </p:cBhvr>
                                      <p:rCtr x="9844" y="208"/>
                                    </p:animMotion>
                                  </p:childTnLst>
                                </p:cTn>
                              </p:par>
                              <p:par>
                                <p:cTn id="13" presetID="63" presetClass="path" presetSubtype="0" accel="50000" decel="50000" fill="hold" nodeType="withEffect">
                                  <p:stCondLst>
                                    <p:cond delay="0"/>
                                  </p:stCondLst>
                                  <p:childTnLst>
                                    <p:animMotion origin="layout" path="M -2.08333E-6 -3.7037E-6 L 0.19466 0.00556 " pathEditMode="relative" rAng="0" ptsTypes="AA">
                                      <p:cBhvr>
                                        <p:cTn id="14" dur="2000" fill="hold"/>
                                        <p:tgtEl>
                                          <p:spTgt spid="71"/>
                                        </p:tgtEl>
                                        <p:attrNameLst>
                                          <p:attrName>ppt_x</p:attrName>
                                          <p:attrName>ppt_y</p:attrName>
                                        </p:attrNameLst>
                                      </p:cBhvr>
                                      <p:rCtr x="9141" y="93"/>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500"/>
                            </p:stCondLst>
                            <p:childTnLst>
                              <p:par>
                                <p:cTn id="29" presetID="42" presetClass="path" presetSubtype="0" accel="50000" decel="50000" fill="hold" nodeType="afterEffect">
                                  <p:stCondLst>
                                    <p:cond delay="250"/>
                                  </p:stCondLst>
                                  <p:childTnLst>
                                    <p:animMotion origin="layout" path="M 0.2138 -0.00185 L 0.4504 0.25463 " pathEditMode="relative" rAng="0" ptsTypes="AA">
                                      <p:cBhvr>
                                        <p:cTn id="30" dur="2000" fill="hold"/>
                                        <p:tgtEl>
                                          <p:spTgt spid="68"/>
                                        </p:tgtEl>
                                        <p:attrNameLst>
                                          <p:attrName>ppt_x</p:attrName>
                                          <p:attrName>ppt_y</p:attrName>
                                        </p:attrNameLst>
                                      </p:cBhvr>
                                      <p:rCtr x="12240" y="12593"/>
                                    </p:animMotion>
                                  </p:childTnLst>
                                </p:cTn>
                              </p:par>
                              <p:par>
                                <p:cTn id="31" presetID="42" presetClass="path" presetSubtype="0" accel="50000" decel="50000" fill="hold" nodeType="withEffect">
                                  <p:stCondLst>
                                    <p:cond delay="250"/>
                                  </p:stCondLst>
                                  <p:childTnLst>
                                    <p:animMotion origin="layout" path="M 0.23477 -0.07268 L 0.42865 0.17384 " pathEditMode="relative" rAng="0" ptsTypes="AA">
                                      <p:cBhvr>
                                        <p:cTn id="32" dur="2000" fill="hold"/>
                                        <p:tgtEl>
                                          <p:spTgt spid="70"/>
                                        </p:tgtEl>
                                        <p:attrNameLst>
                                          <p:attrName>ppt_x</p:attrName>
                                          <p:attrName>ppt_y</p:attrName>
                                        </p:attrNameLst>
                                      </p:cBhvr>
                                      <p:rCtr x="9687" y="12315"/>
                                    </p:animMotion>
                                  </p:childTnLst>
                                </p:cTn>
                              </p:par>
                              <p:par>
                                <p:cTn id="33" presetID="64" presetClass="path" presetSubtype="0" accel="50000" decel="50000" fill="hold" nodeType="withEffect">
                                  <p:stCondLst>
                                    <p:cond delay="250"/>
                                  </p:stCondLst>
                                  <p:childTnLst>
                                    <p:animMotion origin="layout" path="M 0.20729 -0.01666 L 0.42239 -0.26829 " pathEditMode="relative" rAng="0" ptsTypes="AA">
                                      <p:cBhvr>
                                        <p:cTn id="34" dur="2000" fill="hold"/>
                                        <p:tgtEl>
                                          <p:spTgt spid="6"/>
                                        </p:tgtEl>
                                        <p:attrNameLst>
                                          <p:attrName>ppt_x</p:attrName>
                                          <p:attrName>ppt_y</p:attrName>
                                        </p:attrNameLst>
                                      </p:cBhvr>
                                      <p:rCtr x="10951" y="-12616"/>
                                    </p:animMotion>
                                  </p:childTnLst>
                                </p:cTn>
                              </p:par>
                              <p:par>
                                <p:cTn id="35" presetID="64" presetClass="path" presetSubtype="0" accel="50000" decel="50000" fill="hold" nodeType="withEffect">
                                  <p:stCondLst>
                                    <p:cond delay="250"/>
                                  </p:stCondLst>
                                  <p:childTnLst>
                                    <p:animMotion origin="layout" path="M 0.15416 -0.01667 L 0.40013 -0.16412 " pathEditMode="relative" rAng="0" ptsTypes="AA">
                                      <p:cBhvr>
                                        <p:cTn id="36" dur="2000" fill="hold"/>
                                        <p:tgtEl>
                                          <p:spTgt spid="69"/>
                                        </p:tgtEl>
                                        <p:attrNameLst>
                                          <p:attrName>ppt_x</p:attrName>
                                          <p:attrName>ppt_y</p:attrName>
                                        </p:attrNameLst>
                                      </p:cBhvr>
                                      <p:rCtr x="12591" y="-7060"/>
                                    </p:animMotion>
                                  </p:childTnLst>
                                </p:cTn>
                              </p:par>
                              <p:par>
                                <p:cTn id="37" presetID="64" presetClass="path" presetSubtype="0" accel="50000" decel="50000" fill="hold" nodeType="withEffect">
                                  <p:stCondLst>
                                    <p:cond delay="250"/>
                                  </p:stCondLst>
                                  <p:childTnLst>
                                    <p:animMotion origin="layout" path="M 0.22474 0.0162 L 0.42878 -0.2375 " pathEditMode="relative" rAng="0" ptsTypes="AA">
                                      <p:cBhvr>
                                        <p:cTn id="38" dur="2000" fill="hold"/>
                                        <p:tgtEl>
                                          <p:spTgt spid="71"/>
                                        </p:tgtEl>
                                        <p:attrNameLst>
                                          <p:attrName>ppt_x</p:attrName>
                                          <p:attrName>ppt_y</p:attrName>
                                        </p:attrNameLst>
                                      </p:cBhvr>
                                      <p:rCtr x="10195" y="-12685"/>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500"/>
                                        <p:tgtEl>
                                          <p:spTgt spid="7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500"/>
                                        <p:tgtEl>
                                          <p:spTgt spid="7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72"/>
                                        </p:tgtEl>
                                      </p:cBhvr>
                                    </p:animEffect>
                                    <p:set>
                                      <p:cBhvr>
                                        <p:cTn id="57" dur="1" fill="hold">
                                          <p:stCondLst>
                                            <p:cond delay="499"/>
                                          </p:stCondLst>
                                        </p:cTn>
                                        <p:tgtEl>
                                          <p:spTgt spid="72"/>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73"/>
                                        </p:tgtEl>
                                      </p:cBhvr>
                                    </p:animEffect>
                                    <p:set>
                                      <p:cBhvr>
                                        <p:cTn id="60" dur="1" fill="hold">
                                          <p:stCondLst>
                                            <p:cond delay="499"/>
                                          </p:stCondLst>
                                        </p:cTn>
                                        <p:tgtEl>
                                          <p:spTgt spid="73"/>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75"/>
                                        </p:tgtEl>
                                      </p:cBhvr>
                                    </p:animEffect>
                                    <p:set>
                                      <p:cBhvr>
                                        <p:cTn id="66" dur="1" fill="hold">
                                          <p:stCondLst>
                                            <p:cond delay="499"/>
                                          </p:stCondLst>
                                        </p:cTn>
                                        <p:tgtEl>
                                          <p:spTgt spid="75"/>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childTnLst>
                          </p:cTn>
                        </p:par>
                        <p:par>
                          <p:cTn id="70" fill="hold">
                            <p:stCondLst>
                              <p:cond delay="500"/>
                            </p:stCondLst>
                            <p:childTnLst>
                              <p:par>
                                <p:cTn id="71" presetID="64" presetClass="path" presetSubtype="0" accel="50000" decel="50000" fill="hold" nodeType="afterEffect">
                                  <p:stCondLst>
                                    <p:cond delay="250"/>
                                  </p:stCondLst>
                                  <p:childTnLst>
                                    <p:animMotion origin="layout" path="M 0.51029 0.23588 L 0.23217 0.06598 " pathEditMode="relative" rAng="0" ptsTypes="AA">
                                      <p:cBhvr>
                                        <p:cTn id="72" dur="2000" fill="hold"/>
                                        <p:tgtEl>
                                          <p:spTgt spid="68"/>
                                        </p:tgtEl>
                                        <p:attrNameLst>
                                          <p:attrName>ppt_x</p:attrName>
                                          <p:attrName>ppt_y</p:attrName>
                                        </p:attrNameLst>
                                      </p:cBhvr>
                                      <p:rCtr x="-13906" y="-8495"/>
                                    </p:animMotion>
                                  </p:childTnLst>
                                </p:cTn>
                              </p:par>
                              <p:par>
                                <p:cTn id="73" presetID="64" presetClass="path" presetSubtype="0" accel="50000" decel="50000" fill="hold" nodeType="withEffect">
                                  <p:stCondLst>
                                    <p:cond delay="250"/>
                                  </p:stCondLst>
                                  <p:childTnLst>
                                    <p:animMotion origin="layout" path="M 0.37018 0.18449 L 0.1336 -0.07199 " pathEditMode="relative" rAng="0" ptsTypes="AA">
                                      <p:cBhvr>
                                        <p:cTn id="74" dur="2000" fill="hold"/>
                                        <p:tgtEl>
                                          <p:spTgt spid="70"/>
                                        </p:tgtEl>
                                        <p:attrNameLst>
                                          <p:attrName>ppt_x</p:attrName>
                                          <p:attrName>ppt_y</p:attrName>
                                        </p:attrNameLst>
                                      </p:cBhvr>
                                      <p:rCtr x="-13242" y="-15856"/>
                                    </p:animMotion>
                                  </p:childTnLst>
                                </p:cTn>
                              </p:par>
                              <p:par>
                                <p:cTn id="75" presetID="42" presetClass="path" presetSubtype="0" accel="50000" decel="50000" fill="hold" nodeType="withEffect">
                                  <p:stCondLst>
                                    <p:cond delay="250"/>
                                  </p:stCondLst>
                                  <p:childTnLst>
                                    <p:animMotion origin="layout" path="M 0.4224 -0.26828 L 0.22044 -0.01389 " pathEditMode="relative" rAng="0" ptsTypes="AA">
                                      <p:cBhvr>
                                        <p:cTn id="76" dur="2000" fill="hold"/>
                                        <p:tgtEl>
                                          <p:spTgt spid="6"/>
                                        </p:tgtEl>
                                        <p:attrNameLst>
                                          <p:attrName>ppt_x</p:attrName>
                                          <p:attrName>ppt_y</p:attrName>
                                        </p:attrNameLst>
                                      </p:cBhvr>
                                      <p:rCtr x="-8346" y="12870"/>
                                    </p:animMotion>
                                  </p:childTnLst>
                                </p:cTn>
                              </p:par>
                              <p:par>
                                <p:cTn id="77" presetID="42" presetClass="path" presetSubtype="0" accel="50000" decel="50000" fill="hold" nodeType="withEffect">
                                  <p:stCondLst>
                                    <p:cond delay="250"/>
                                  </p:stCondLst>
                                  <p:childTnLst>
                                    <p:animMotion origin="layout" path="M 0.40013 -0.16412 L 0.20091 -0.01666 " pathEditMode="relative" rAng="0" ptsTypes="AA">
                                      <p:cBhvr>
                                        <p:cTn id="78" dur="2000" fill="hold"/>
                                        <p:tgtEl>
                                          <p:spTgt spid="69"/>
                                        </p:tgtEl>
                                        <p:attrNameLst>
                                          <p:attrName>ppt_x</p:attrName>
                                          <p:attrName>ppt_y</p:attrName>
                                        </p:attrNameLst>
                                      </p:cBhvr>
                                      <p:rCtr x="-9831" y="6458"/>
                                    </p:animMotion>
                                  </p:childTnLst>
                                </p:cTn>
                              </p:par>
                              <p:par>
                                <p:cTn id="79" presetID="42" presetClass="path" presetSubtype="0" accel="50000" decel="50000" fill="hold" nodeType="withEffect">
                                  <p:stCondLst>
                                    <p:cond delay="250"/>
                                  </p:stCondLst>
                                  <p:childTnLst>
                                    <p:animMotion origin="layout" path="M 0.41823 -0.27894 L 0.25222 0 " pathEditMode="relative" rAng="0" ptsTypes="AA">
                                      <p:cBhvr>
                                        <p:cTn id="80" dur="2000" fill="hold"/>
                                        <p:tgtEl>
                                          <p:spTgt spid="71"/>
                                        </p:tgtEl>
                                        <p:attrNameLst>
                                          <p:attrName>ppt_x</p:attrName>
                                          <p:attrName>ppt_y</p:attrName>
                                        </p:attrNameLst>
                                      </p:cBhvr>
                                      <p:rCtr x="-8307" y="13935"/>
                                    </p:animMotion>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2"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childTnLst>
                                </p:cTn>
                              </p:par>
                              <p:par>
                                <p:cTn id="86" presetID="10" presetClass="entr" presetSubtype="0" fill="hold" grpId="2"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3" nodeType="clickEffect">
                                  <p:stCondLst>
                                    <p:cond delay="0"/>
                                  </p:stCondLst>
                                  <p:childTnLst>
                                    <p:animEffect transition="out" filter="fade">
                                      <p:cBhvr>
                                        <p:cTn id="92" dur="500"/>
                                        <p:tgtEl>
                                          <p:spTgt spid="8"/>
                                        </p:tgtEl>
                                      </p:cBhvr>
                                    </p:animEffect>
                                    <p:set>
                                      <p:cBhvr>
                                        <p:cTn id="93" dur="1" fill="hold">
                                          <p:stCondLst>
                                            <p:cond delay="499"/>
                                          </p:stCondLst>
                                        </p:cTn>
                                        <p:tgtEl>
                                          <p:spTgt spid="8"/>
                                        </p:tgtEl>
                                        <p:attrNameLst>
                                          <p:attrName>style.visibility</p:attrName>
                                        </p:attrNameLst>
                                      </p:cBhvr>
                                      <p:to>
                                        <p:strVal val="hidden"/>
                                      </p:to>
                                    </p:set>
                                  </p:childTnLst>
                                </p:cTn>
                              </p:par>
                            </p:childTnLst>
                          </p:cTn>
                        </p:par>
                        <p:par>
                          <p:cTn id="94" fill="hold">
                            <p:stCondLst>
                              <p:cond delay="500"/>
                            </p:stCondLst>
                            <p:childTnLst>
                              <p:par>
                                <p:cTn id="95" presetID="42" presetClass="path" presetSubtype="0" accel="50000" decel="50000" fill="hold" nodeType="afterEffect">
                                  <p:stCondLst>
                                    <p:cond delay="250"/>
                                  </p:stCondLst>
                                  <p:childTnLst>
                                    <p:animMotion origin="layout" path="M 0.25638 0.00533 L 0.51029 0.24398 " pathEditMode="relative" rAng="0" ptsTypes="AA">
                                      <p:cBhvr>
                                        <p:cTn id="96" dur="2000" fill="hold"/>
                                        <p:tgtEl>
                                          <p:spTgt spid="68"/>
                                        </p:tgtEl>
                                        <p:attrNameLst>
                                          <p:attrName>ppt_x</p:attrName>
                                          <p:attrName>ppt_y</p:attrName>
                                        </p:attrNameLst>
                                      </p:cBhvr>
                                      <p:rCtr x="12695" y="11921"/>
                                    </p:animMotion>
                                  </p:childTnLst>
                                </p:cTn>
                              </p:par>
                              <p:par>
                                <p:cTn id="97" presetID="42" presetClass="path" presetSubtype="0" accel="50000" decel="50000" fill="hold" nodeType="withEffect">
                                  <p:stCondLst>
                                    <p:cond delay="250"/>
                                  </p:stCondLst>
                                  <p:childTnLst>
                                    <p:animMotion origin="layout" path="M 0.1336 -0.07199 L 0.35834 0.18009 " pathEditMode="relative" rAng="0" ptsTypes="AA">
                                      <p:cBhvr>
                                        <p:cTn id="98" dur="2000" fill="hold"/>
                                        <p:tgtEl>
                                          <p:spTgt spid="70"/>
                                        </p:tgtEl>
                                        <p:attrNameLst>
                                          <p:attrName>ppt_x</p:attrName>
                                          <p:attrName>ppt_y</p:attrName>
                                        </p:attrNameLst>
                                      </p:cBhvr>
                                      <p:rCtr x="11237" y="12593"/>
                                    </p:animMotion>
                                  </p:childTnLst>
                                </p:cTn>
                              </p:par>
                              <p:par>
                                <p:cTn id="99" presetID="64" presetClass="path" presetSubtype="0" accel="50000" decel="50000" fill="hold" nodeType="withEffect">
                                  <p:stCondLst>
                                    <p:cond delay="250"/>
                                  </p:stCondLst>
                                  <p:childTnLst>
                                    <p:animMotion origin="layout" path="M 0.20729 -0.01667 L 0.42995 -0.27592 " pathEditMode="relative" rAng="0" ptsTypes="AA">
                                      <p:cBhvr>
                                        <p:cTn id="100" dur="2000" fill="hold"/>
                                        <p:tgtEl>
                                          <p:spTgt spid="6"/>
                                        </p:tgtEl>
                                        <p:attrNameLst>
                                          <p:attrName>ppt_x</p:attrName>
                                          <p:attrName>ppt_y</p:attrName>
                                        </p:attrNameLst>
                                      </p:cBhvr>
                                      <p:rCtr x="8945" y="-12616"/>
                                    </p:animMotion>
                                  </p:childTnLst>
                                </p:cTn>
                              </p:par>
                              <p:par>
                                <p:cTn id="101" presetID="64" presetClass="path" presetSubtype="0" accel="50000" decel="50000" fill="hold" nodeType="withEffect">
                                  <p:stCondLst>
                                    <p:cond delay="250"/>
                                  </p:stCondLst>
                                  <p:childTnLst>
                                    <p:animMotion origin="layout" path="M 0.15416 -0.01667 L 0.39427 -0.16435 " pathEditMode="relative" rAng="0" ptsTypes="AA">
                                      <p:cBhvr>
                                        <p:cTn id="102" dur="2000" fill="hold"/>
                                        <p:tgtEl>
                                          <p:spTgt spid="69"/>
                                        </p:tgtEl>
                                        <p:attrNameLst>
                                          <p:attrName>ppt_x</p:attrName>
                                          <p:attrName>ppt_y</p:attrName>
                                        </p:attrNameLst>
                                      </p:cBhvr>
                                      <p:rCtr x="11992" y="-7060"/>
                                    </p:animMotion>
                                  </p:childTnLst>
                                </p:cTn>
                              </p:par>
                              <p:par>
                                <p:cTn id="103" presetID="64" presetClass="path" presetSubtype="0" accel="50000" decel="50000" fill="hold" nodeType="withEffect">
                                  <p:stCondLst>
                                    <p:cond delay="250"/>
                                  </p:stCondLst>
                                  <p:childTnLst>
                                    <p:animMotion origin="layout" path="M 0.22631 -0.08194 L 0.41537 -0.23866 " pathEditMode="relative" rAng="0" ptsTypes="AA">
                                      <p:cBhvr>
                                        <p:cTn id="104" dur="2000" fill="hold"/>
                                        <p:tgtEl>
                                          <p:spTgt spid="71"/>
                                        </p:tgtEl>
                                        <p:attrNameLst>
                                          <p:attrName>ppt_x</p:attrName>
                                          <p:attrName>ppt_y</p:attrName>
                                        </p:attrNameLst>
                                      </p:cBhvr>
                                      <p:rCtr x="9453" y="-7847"/>
                                    </p:animMotion>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2" nodeType="clickEffect">
                                  <p:stCondLst>
                                    <p:cond delay="0"/>
                                  </p:stCondLst>
                                  <p:childTnLst>
                                    <p:set>
                                      <p:cBhvr>
                                        <p:cTn id="108" dur="1" fill="hold">
                                          <p:stCondLst>
                                            <p:cond delay="0"/>
                                          </p:stCondLst>
                                        </p:cTn>
                                        <p:tgtEl>
                                          <p:spTgt spid="72"/>
                                        </p:tgtEl>
                                        <p:attrNameLst>
                                          <p:attrName>style.visibility</p:attrName>
                                        </p:attrNameLst>
                                      </p:cBhvr>
                                      <p:to>
                                        <p:strVal val="visible"/>
                                      </p:to>
                                    </p:set>
                                    <p:animEffect transition="in" filter="fade">
                                      <p:cBhvr>
                                        <p:cTn id="109" dur="500"/>
                                        <p:tgtEl>
                                          <p:spTgt spid="72"/>
                                        </p:tgtEl>
                                      </p:cBhvr>
                                    </p:animEffect>
                                  </p:childTnLst>
                                </p:cTn>
                              </p:par>
                              <p:par>
                                <p:cTn id="110" presetID="10" presetClass="entr" presetSubtype="0" fill="hold" grpId="2" nodeType="with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fade">
                                      <p:cBhvr>
                                        <p:cTn id="112" dur="500"/>
                                        <p:tgtEl>
                                          <p:spTgt spid="73"/>
                                        </p:tgtEl>
                                      </p:cBhvr>
                                    </p:animEffect>
                                  </p:childTnLst>
                                </p:cTn>
                              </p:par>
                              <p:par>
                                <p:cTn id="113" presetID="10" presetClass="entr" presetSubtype="0" fill="hold" grpId="2" nodeType="with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500"/>
                                        <p:tgtEl>
                                          <p:spTgt spid="74"/>
                                        </p:tgtEl>
                                      </p:cBhvr>
                                    </p:animEffect>
                                  </p:childTnLst>
                                </p:cTn>
                              </p:par>
                              <p:par>
                                <p:cTn id="116" presetID="10" presetClass="entr" presetSubtype="0" fill="hold" grpId="2" nodeType="with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fade">
                                      <p:cBhvr>
                                        <p:cTn id="118" dur="500"/>
                                        <p:tgtEl>
                                          <p:spTgt spid="7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6"/>
                                        </p:tgtEl>
                                      </p:cBhvr>
                                    </p:animEffect>
                                    <p:set>
                                      <p:cBhvr>
                                        <p:cTn id="123" dur="1" fill="hold">
                                          <p:stCondLst>
                                            <p:cond delay="499"/>
                                          </p:stCondLst>
                                        </p:cTn>
                                        <p:tgtEl>
                                          <p:spTgt spid="6"/>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68"/>
                                        </p:tgtEl>
                                      </p:cBhvr>
                                    </p:animEffect>
                                    <p:set>
                                      <p:cBhvr>
                                        <p:cTn id="126" dur="1" fill="hold">
                                          <p:stCondLst>
                                            <p:cond delay="499"/>
                                          </p:stCondLst>
                                        </p:cTn>
                                        <p:tgtEl>
                                          <p:spTgt spid="68"/>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69"/>
                                        </p:tgtEl>
                                      </p:cBhvr>
                                    </p:animEffect>
                                    <p:set>
                                      <p:cBhvr>
                                        <p:cTn id="129" dur="1" fill="hold">
                                          <p:stCondLst>
                                            <p:cond delay="499"/>
                                          </p:stCondLst>
                                        </p:cTn>
                                        <p:tgtEl>
                                          <p:spTgt spid="69"/>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70"/>
                                        </p:tgtEl>
                                      </p:cBhvr>
                                    </p:animEffect>
                                    <p:set>
                                      <p:cBhvr>
                                        <p:cTn id="132" dur="1" fill="hold">
                                          <p:stCondLst>
                                            <p:cond delay="499"/>
                                          </p:stCondLst>
                                        </p:cTn>
                                        <p:tgtEl>
                                          <p:spTgt spid="70"/>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71"/>
                                        </p:tgtEl>
                                      </p:cBhvr>
                                    </p:animEffect>
                                    <p:set>
                                      <p:cBhvr>
                                        <p:cTn id="135"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72" grpId="2" animBg="1"/>
      <p:bldP spid="73" grpId="0" animBg="1"/>
      <p:bldP spid="73" grpId="1" animBg="1"/>
      <p:bldP spid="73" grpId="2" animBg="1"/>
      <p:bldP spid="74" grpId="0"/>
      <p:bldP spid="74" grpId="1"/>
      <p:bldP spid="74" grpId="2"/>
      <p:bldP spid="75" grpId="0"/>
      <p:bldP spid="75" grpId="1"/>
      <p:bldP spid="75" grpId="2"/>
      <p:bldP spid="8" grpId="0" animBg="1"/>
      <p:bldP spid="8" grpId="1" animBg="1"/>
      <p:bldP spid="8" grpId="2" animBg="1"/>
      <p:bldP spid="8" grpId="3" animBg="1"/>
      <p:bldP spid="9" grpId="0"/>
      <p:bldP spid="9" grpId="1"/>
      <p:bldP spid="9" grpId="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2:2</a:t>
            </a:r>
          </a:p>
        </p:txBody>
      </p:sp>
      <p:pic>
        <p:nvPicPr>
          <p:cNvPr id="4" name="Picture 3">
            <a:extLst>
              <a:ext uri="{FF2B5EF4-FFF2-40B4-BE49-F238E27FC236}">
                <a16:creationId xmlns:a16="http://schemas.microsoft.com/office/drawing/2014/main" id="{B45DFC77-6C1C-4CED-9DA3-8DC8AAAFF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813" y="2541824"/>
            <a:ext cx="7936377" cy="1774355"/>
          </a:xfrm>
          <a:prstGeom prst="rect">
            <a:avLst/>
          </a:prstGeom>
        </p:spPr>
      </p:pic>
      <p:sp>
        <p:nvSpPr>
          <p:cNvPr id="16" name="Rectangle 15">
            <a:extLst>
              <a:ext uri="{FF2B5EF4-FFF2-40B4-BE49-F238E27FC236}">
                <a16:creationId xmlns:a16="http://schemas.microsoft.com/office/drawing/2014/main" id="{B71C3CB1-22CD-4C22-B316-78DE218F6DF7}"/>
              </a:ext>
            </a:extLst>
          </p:cNvPr>
          <p:cNvSpPr/>
          <p:nvPr/>
        </p:nvSpPr>
        <p:spPr bwMode="auto">
          <a:xfrm>
            <a:off x="5693663" y="2708920"/>
            <a:ext cx="804674" cy="43204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Rectangle 26">
            <a:extLst>
              <a:ext uri="{FF2B5EF4-FFF2-40B4-BE49-F238E27FC236}">
                <a16:creationId xmlns:a16="http://schemas.microsoft.com/office/drawing/2014/main" id="{A4615EFD-831B-43E6-8204-EDF685B0B318}"/>
              </a:ext>
            </a:extLst>
          </p:cNvPr>
          <p:cNvSpPr/>
          <p:nvPr/>
        </p:nvSpPr>
        <p:spPr bwMode="auto">
          <a:xfrm>
            <a:off x="4079776" y="3577212"/>
            <a:ext cx="804674" cy="43204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8" name="Rectangle 27">
            <a:extLst>
              <a:ext uri="{FF2B5EF4-FFF2-40B4-BE49-F238E27FC236}">
                <a16:creationId xmlns:a16="http://schemas.microsoft.com/office/drawing/2014/main" id="{CFD713FF-74F1-471B-8DC3-88F26B5CF075}"/>
              </a:ext>
            </a:extLst>
          </p:cNvPr>
          <p:cNvSpPr/>
          <p:nvPr/>
        </p:nvSpPr>
        <p:spPr bwMode="auto">
          <a:xfrm>
            <a:off x="7878926" y="3577212"/>
            <a:ext cx="804674" cy="43204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9" name="Picture 28">
            <a:extLst>
              <a:ext uri="{FF2B5EF4-FFF2-40B4-BE49-F238E27FC236}">
                <a16:creationId xmlns:a16="http://schemas.microsoft.com/office/drawing/2014/main" id="{EF6EC19B-5728-4347-B6B6-CFC9D5EA4D1B}"/>
              </a:ext>
            </a:extLst>
          </p:cNvPr>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10320"/>
                    </a14:imgEffect>
                  </a14:imgLayer>
                </a14:imgProps>
              </a:ext>
              <a:ext uri="{28A0092B-C50C-407E-A947-70E740481C1C}">
                <a14:useLocalDpi xmlns:a14="http://schemas.microsoft.com/office/drawing/2010/main" val="0"/>
              </a:ext>
            </a:extLst>
          </a:blip>
          <a:stretch>
            <a:fillRect/>
          </a:stretch>
        </p:blipFill>
        <p:spPr>
          <a:xfrm>
            <a:off x="4223792" y="2852936"/>
            <a:ext cx="482804" cy="437084"/>
          </a:xfrm>
          <a:prstGeom prst="rect">
            <a:avLst/>
          </a:prstGeom>
        </p:spPr>
      </p:pic>
      <p:pic>
        <p:nvPicPr>
          <p:cNvPr id="30" name="Picture 29">
            <a:extLst>
              <a:ext uri="{FF2B5EF4-FFF2-40B4-BE49-F238E27FC236}">
                <a16:creationId xmlns:a16="http://schemas.microsoft.com/office/drawing/2014/main" id="{895E7EF0-0497-4392-A2F8-0AFD42013A3C}"/>
              </a:ext>
            </a:extLst>
          </p:cNvPr>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10320"/>
                    </a14:imgEffect>
                  </a14:imgLayer>
                </a14:imgProps>
              </a:ext>
              <a:ext uri="{28A0092B-C50C-407E-A947-70E740481C1C}">
                <a14:useLocalDpi xmlns:a14="http://schemas.microsoft.com/office/drawing/2010/main" val="0"/>
              </a:ext>
            </a:extLst>
          </a:blip>
          <a:stretch>
            <a:fillRect/>
          </a:stretch>
        </p:blipFill>
        <p:spPr>
          <a:xfrm>
            <a:off x="4943872" y="2857133"/>
            <a:ext cx="482804" cy="437084"/>
          </a:xfrm>
          <a:prstGeom prst="rect">
            <a:avLst/>
          </a:prstGeom>
        </p:spPr>
      </p:pic>
      <p:pic>
        <p:nvPicPr>
          <p:cNvPr id="31" name="Picture 30">
            <a:extLst>
              <a:ext uri="{FF2B5EF4-FFF2-40B4-BE49-F238E27FC236}">
                <a16:creationId xmlns:a16="http://schemas.microsoft.com/office/drawing/2014/main" id="{F2C0E26D-AE8C-49BC-9D7A-A68D4A9A63A0}"/>
              </a:ext>
            </a:extLst>
          </p:cNvPr>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10320"/>
                    </a14:imgEffect>
                  </a14:imgLayer>
                </a14:imgProps>
              </a:ext>
              <a:ext uri="{28A0092B-C50C-407E-A947-70E740481C1C}">
                <a14:useLocalDpi xmlns:a14="http://schemas.microsoft.com/office/drawing/2010/main" val="0"/>
              </a:ext>
            </a:extLst>
          </a:blip>
          <a:stretch>
            <a:fillRect/>
          </a:stretch>
        </p:blipFill>
        <p:spPr>
          <a:xfrm>
            <a:off x="5663951" y="2857133"/>
            <a:ext cx="482804" cy="437084"/>
          </a:xfrm>
          <a:prstGeom prst="rect">
            <a:avLst/>
          </a:prstGeom>
        </p:spPr>
      </p:pic>
      <p:pic>
        <p:nvPicPr>
          <p:cNvPr id="33" name="Picture 32">
            <a:extLst>
              <a:ext uri="{FF2B5EF4-FFF2-40B4-BE49-F238E27FC236}">
                <a16:creationId xmlns:a16="http://schemas.microsoft.com/office/drawing/2014/main" id="{7789B105-C0C6-4EF8-AC5D-DD18CC15B9CB}"/>
              </a:ext>
            </a:extLst>
          </p:cNvPr>
          <p:cNvPicPr>
            <a:picLocks noChangeAspect="1"/>
          </p:cNvPicPr>
          <p:nvPr/>
        </p:nvPicPr>
        <p:blipFill>
          <a:blip r:embed="rId6" cstate="hqprint">
            <a:extLst>
              <a:ext uri="{BEBA8EAE-BF5A-486C-A8C5-ECC9F3942E4B}">
                <a14:imgProps xmlns:a14="http://schemas.microsoft.com/office/drawing/2010/main">
                  <a14:imgLayer r:embed="rId7">
                    <a14:imgEffect>
                      <a14:colorTemperature colorTemp="10320"/>
                    </a14:imgEffect>
                  </a14:imgLayer>
                </a14:imgProps>
              </a:ext>
              <a:ext uri="{28A0092B-C50C-407E-A947-70E740481C1C}">
                <a14:useLocalDpi xmlns:a14="http://schemas.microsoft.com/office/drawing/2010/main" val="0"/>
              </a:ext>
            </a:extLst>
          </a:blip>
          <a:stretch>
            <a:fillRect/>
          </a:stretch>
        </p:blipFill>
        <p:spPr>
          <a:xfrm>
            <a:off x="6384030" y="2643065"/>
            <a:ext cx="482804" cy="669342"/>
          </a:xfrm>
          <a:prstGeom prst="rect">
            <a:avLst/>
          </a:prstGeom>
        </p:spPr>
      </p:pic>
      <p:pic>
        <p:nvPicPr>
          <p:cNvPr id="34" name="Picture 33">
            <a:extLst>
              <a:ext uri="{FF2B5EF4-FFF2-40B4-BE49-F238E27FC236}">
                <a16:creationId xmlns:a16="http://schemas.microsoft.com/office/drawing/2014/main" id="{49A56C72-6D93-4FC9-AAFC-01F8F9847BBD}"/>
              </a:ext>
            </a:extLst>
          </p:cNvPr>
          <p:cNvPicPr>
            <a:picLocks noChangeAspect="1"/>
          </p:cNvPicPr>
          <p:nvPr/>
        </p:nvPicPr>
        <p:blipFill>
          <a:blip r:embed="rId6" cstate="hqprint">
            <a:extLst>
              <a:ext uri="{BEBA8EAE-BF5A-486C-A8C5-ECC9F3942E4B}">
                <a14:imgProps xmlns:a14="http://schemas.microsoft.com/office/drawing/2010/main">
                  <a14:imgLayer r:embed="rId7">
                    <a14:imgEffect>
                      <a14:colorTemperature colorTemp="10320"/>
                    </a14:imgEffect>
                  </a14:imgLayer>
                </a14:imgProps>
              </a:ext>
              <a:ext uri="{28A0092B-C50C-407E-A947-70E740481C1C}">
                <a14:useLocalDpi xmlns:a14="http://schemas.microsoft.com/office/drawing/2010/main" val="0"/>
              </a:ext>
            </a:extLst>
          </a:blip>
          <a:stretch>
            <a:fillRect/>
          </a:stretch>
        </p:blipFill>
        <p:spPr>
          <a:xfrm>
            <a:off x="7104109" y="2643065"/>
            <a:ext cx="482804" cy="669342"/>
          </a:xfrm>
          <a:prstGeom prst="rect">
            <a:avLst/>
          </a:prstGeom>
        </p:spPr>
      </p:pic>
      <p:sp>
        <p:nvSpPr>
          <p:cNvPr id="17" name="Rectangle 16">
            <a:extLst>
              <a:ext uri="{FF2B5EF4-FFF2-40B4-BE49-F238E27FC236}">
                <a16:creationId xmlns:a16="http://schemas.microsoft.com/office/drawing/2014/main" id="{60BD4296-3BEA-438D-9BEC-ED5CA6AA83EB}"/>
              </a:ext>
            </a:extLst>
          </p:cNvPr>
          <p:cNvSpPr/>
          <p:nvPr/>
        </p:nvSpPr>
        <p:spPr bwMode="auto">
          <a:xfrm>
            <a:off x="3431704" y="2615642"/>
            <a:ext cx="4896544" cy="696765"/>
          </a:xfrm>
          <a:prstGeom prst="rect">
            <a:avLst/>
          </a:prstGeom>
          <a:solidFill>
            <a:schemeClr val="bg1">
              <a:alpha val="55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7" name="Rectangle 36">
            <a:extLst>
              <a:ext uri="{FF2B5EF4-FFF2-40B4-BE49-F238E27FC236}">
                <a16:creationId xmlns:a16="http://schemas.microsoft.com/office/drawing/2014/main" id="{FEB3DA3F-6DBA-4CE6-9555-42F193D3934C}"/>
              </a:ext>
            </a:extLst>
          </p:cNvPr>
          <p:cNvSpPr/>
          <p:nvPr/>
        </p:nvSpPr>
        <p:spPr bwMode="auto">
          <a:xfrm>
            <a:off x="2495601" y="3502957"/>
            <a:ext cx="4002737" cy="696765"/>
          </a:xfrm>
          <a:prstGeom prst="rect">
            <a:avLst/>
          </a:prstGeom>
          <a:solidFill>
            <a:schemeClr val="bg1">
              <a:alpha val="55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38" name="Rectangle 37">
            <a:extLst>
              <a:ext uri="{FF2B5EF4-FFF2-40B4-BE49-F238E27FC236}">
                <a16:creationId xmlns:a16="http://schemas.microsoft.com/office/drawing/2014/main" id="{BB0A95F7-7F59-4820-BB0A-8B4DFFAC21A9}"/>
              </a:ext>
            </a:extLst>
          </p:cNvPr>
          <p:cNvSpPr/>
          <p:nvPr/>
        </p:nvSpPr>
        <p:spPr bwMode="auto">
          <a:xfrm>
            <a:off x="7104109" y="3456416"/>
            <a:ext cx="2448276" cy="696765"/>
          </a:xfrm>
          <a:prstGeom prst="rect">
            <a:avLst/>
          </a:prstGeom>
          <a:solidFill>
            <a:schemeClr val="bg1">
              <a:alpha val="55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9" name="TextBox 38">
            <a:extLst>
              <a:ext uri="{FF2B5EF4-FFF2-40B4-BE49-F238E27FC236}">
                <a16:creationId xmlns:a16="http://schemas.microsoft.com/office/drawing/2014/main" id="{DA418A3B-40BD-4F69-9D15-1F56778F55C9}"/>
              </a:ext>
            </a:extLst>
          </p:cNvPr>
          <p:cNvSpPr txBox="1"/>
          <p:nvPr/>
        </p:nvSpPr>
        <p:spPr bwMode="auto">
          <a:xfrm>
            <a:off x="5509310" y="2791558"/>
            <a:ext cx="7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8" name="TextBox 17">
            <a:extLst>
              <a:ext uri="{FF2B5EF4-FFF2-40B4-BE49-F238E27FC236}">
                <a16:creationId xmlns:a16="http://schemas.microsoft.com/office/drawing/2014/main" id="{C5D68AD5-056D-4EB6-AF8F-F4734F2D6515}"/>
              </a:ext>
            </a:extLst>
          </p:cNvPr>
          <p:cNvSpPr txBox="1"/>
          <p:nvPr/>
        </p:nvSpPr>
        <p:spPr bwMode="auto">
          <a:xfrm>
            <a:off x="4066642" y="3605824"/>
            <a:ext cx="7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42" name="TextBox 41">
            <a:extLst>
              <a:ext uri="{FF2B5EF4-FFF2-40B4-BE49-F238E27FC236}">
                <a16:creationId xmlns:a16="http://schemas.microsoft.com/office/drawing/2014/main" id="{61AEB293-72CA-4273-A70E-3F9DB7F0625B}"/>
              </a:ext>
            </a:extLst>
          </p:cNvPr>
          <p:cNvSpPr txBox="1"/>
          <p:nvPr/>
        </p:nvSpPr>
        <p:spPr bwMode="auto">
          <a:xfrm>
            <a:off x="7929863" y="3605314"/>
            <a:ext cx="7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261254634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3.7037E-6 L -0.08247 0.11527 " pathEditMode="relative" rAng="0" ptsTypes="AA">
                                      <p:cBhvr>
                                        <p:cTn id="6" dur="1500" fill="hold"/>
                                        <p:tgtEl>
                                          <p:spTgt spid="29"/>
                                        </p:tgtEl>
                                        <p:attrNameLst>
                                          <p:attrName>ppt_x</p:attrName>
                                          <p:attrName>ppt_y</p:attrName>
                                        </p:attrNameLst>
                                      </p:cBhvr>
                                      <p:rCtr x="-4132" y="5764"/>
                                    </p:animMotion>
                                  </p:childTnLst>
                                </p:cTn>
                              </p:par>
                              <p:par>
                                <p:cTn id="7" presetID="42" presetClass="path" presetSubtype="0" accel="50000" decel="50000" fill="hold" nodeType="withEffect">
                                  <p:stCondLst>
                                    <p:cond delay="0"/>
                                  </p:stCondLst>
                                  <p:childTnLst>
                                    <p:animMotion origin="layout" path="M 2.77778E-6 3.7037E-7 L -0.08143 0.11458 " pathEditMode="relative" rAng="0" ptsTypes="AA">
                                      <p:cBhvr>
                                        <p:cTn id="8" dur="1500" fill="hold"/>
                                        <p:tgtEl>
                                          <p:spTgt spid="30"/>
                                        </p:tgtEl>
                                        <p:attrNameLst>
                                          <p:attrName>ppt_x</p:attrName>
                                          <p:attrName>ppt_y</p:attrName>
                                        </p:attrNameLst>
                                      </p:cBhvr>
                                      <p:rCtr x="-4080" y="5718"/>
                                    </p:animMotion>
                                  </p:childTnLst>
                                </p:cTn>
                              </p:par>
                              <p:par>
                                <p:cTn id="9" presetID="42" presetClass="path" presetSubtype="0" accel="50000" decel="50000" fill="hold" nodeType="withEffect">
                                  <p:stCondLst>
                                    <p:cond delay="0"/>
                                  </p:stCondLst>
                                  <p:childTnLst>
                                    <p:animMotion origin="layout" path="M 3.33333E-6 3.7037E-7 L -0.08247 0.11458 " pathEditMode="relative" rAng="0" ptsTypes="AA">
                                      <p:cBhvr>
                                        <p:cTn id="10" dur="1500" fill="hold"/>
                                        <p:tgtEl>
                                          <p:spTgt spid="31"/>
                                        </p:tgtEl>
                                        <p:attrNameLst>
                                          <p:attrName>ppt_x</p:attrName>
                                          <p:attrName>ppt_y</p:attrName>
                                        </p:attrNameLst>
                                      </p:cBhvr>
                                      <p:rCtr x="-4219" y="5718"/>
                                    </p:animMotion>
                                  </p:childTnLst>
                                </p:cTn>
                              </p:par>
                              <p:par>
                                <p:cTn id="11" presetID="64" presetClass="path" presetSubtype="0" accel="50000" decel="50000" fill="hold" nodeType="withEffect">
                                  <p:stCondLst>
                                    <p:cond delay="0"/>
                                  </p:stCondLst>
                                  <p:childTnLst>
                                    <p:animMotion origin="layout" path="M -2.5E-6 7.40741E-7 L 0.13716 0.11829 " pathEditMode="relative" rAng="0" ptsTypes="AA">
                                      <p:cBhvr>
                                        <p:cTn id="12" dur="1500" fill="hold"/>
                                        <p:tgtEl>
                                          <p:spTgt spid="33"/>
                                        </p:tgtEl>
                                        <p:attrNameLst>
                                          <p:attrName>ppt_x</p:attrName>
                                          <p:attrName>ppt_y</p:attrName>
                                        </p:attrNameLst>
                                      </p:cBhvr>
                                      <p:rCtr x="6858" y="5903"/>
                                    </p:animMotion>
                                  </p:childTnLst>
                                </p:cTn>
                              </p:par>
                              <p:par>
                                <p:cTn id="13" presetID="64" presetClass="path" presetSubtype="0" accel="50000" decel="50000" fill="hold" nodeType="withEffect">
                                  <p:stCondLst>
                                    <p:cond delay="0"/>
                                  </p:stCondLst>
                                  <p:childTnLst>
                                    <p:animMotion origin="layout" path="M -1.94444E-6 7.40741E-7 L 0.14636 0.11829 " pathEditMode="relative" rAng="0" ptsTypes="AA">
                                      <p:cBhvr>
                                        <p:cTn id="14" dur="1500" fill="hold"/>
                                        <p:tgtEl>
                                          <p:spTgt spid="34"/>
                                        </p:tgtEl>
                                        <p:attrNameLst>
                                          <p:attrName>ppt_x</p:attrName>
                                          <p:attrName>ppt_y</p:attrName>
                                        </p:attrNameLst>
                                      </p:cBhvr>
                                      <p:rCtr x="7309" y="5903"/>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0.08246 0.11527 L -1.38889E-6 4.81481E-6 " pathEditMode="relative" rAng="0" ptsTypes="AA">
                                      <p:cBhvr>
                                        <p:cTn id="18" dur="1500" fill="hold"/>
                                        <p:tgtEl>
                                          <p:spTgt spid="29"/>
                                        </p:tgtEl>
                                        <p:attrNameLst>
                                          <p:attrName>ppt_x</p:attrName>
                                          <p:attrName>ppt_y</p:attrName>
                                        </p:attrNameLst>
                                      </p:cBhvr>
                                      <p:rCtr x="4115" y="-5764"/>
                                    </p:animMotion>
                                  </p:childTnLst>
                                </p:cTn>
                              </p:par>
                              <p:par>
                                <p:cTn id="19" presetID="64" presetClass="path" presetSubtype="0" accel="50000" decel="50000" fill="hold" nodeType="withEffect">
                                  <p:stCondLst>
                                    <p:cond delay="0"/>
                                  </p:stCondLst>
                                  <p:childTnLst>
                                    <p:animMotion origin="layout" path="M -0.08143 0.11458 L 2.77778E-6 3.7037E-7 " pathEditMode="relative" rAng="0" ptsTypes="AA">
                                      <p:cBhvr>
                                        <p:cTn id="20" dur="1500" fill="hold"/>
                                        <p:tgtEl>
                                          <p:spTgt spid="30"/>
                                        </p:tgtEl>
                                        <p:attrNameLst>
                                          <p:attrName>ppt_x</p:attrName>
                                          <p:attrName>ppt_y</p:attrName>
                                        </p:attrNameLst>
                                      </p:cBhvr>
                                      <p:rCtr x="4062" y="-5741"/>
                                    </p:animMotion>
                                  </p:childTnLst>
                                </p:cTn>
                              </p:par>
                              <p:par>
                                <p:cTn id="21" presetID="64" presetClass="path" presetSubtype="0" accel="50000" decel="50000" fill="hold" nodeType="withEffect">
                                  <p:stCondLst>
                                    <p:cond delay="0"/>
                                  </p:stCondLst>
                                  <p:childTnLst>
                                    <p:animMotion origin="layout" path="M -0.08247 0.11458 L 3.33333E-6 3.7037E-7 " pathEditMode="relative" rAng="0" ptsTypes="AA">
                                      <p:cBhvr>
                                        <p:cTn id="22" dur="1500" fill="hold"/>
                                        <p:tgtEl>
                                          <p:spTgt spid="31"/>
                                        </p:tgtEl>
                                        <p:attrNameLst>
                                          <p:attrName>ppt_x</p:attrName>
                                          <p:attrName>ppt_y</p:attrName>
                                        </p:attrNameLst>
                                      </p:cBhvr>
                                      <p:rCtr x="4115" y="-5741"/>
                                    </p:animMotion>
                                  </p:childTnLst>
                                </p:cTn>
                              </p:par>
                              <p:par>
                                <p:cTn id="23" presetID="64" presetClass="path" presetSubtype="0" accel="50000" decel="50000" fill="hold" nodeType="withEffect">
                                  <p:stCondLst>
                                    <p:cond delay="0"/>
                                  </p:stCondLst>
                                  <p:childTnLst>
                                    <p:animMotion origin="layout" path="M 0.13716 0.11829 L -2.5E-6 7.40741E-7 " pathEditMode="relative" rAng="0" ptsTypes="AA">
                                      <p:cBhvr>
                                        <p:cTn id="24" dur="1500" fill="hold"/>
                                        <p:tgtEl>
                                          <p:spTgt spid="33"/>
                                        </p:tgtEl>
                                        <p:attrNameLst>
                                          <p:attrName>ppt_x</p:attrName>
                                          <p:attrName>ppt_y</p:attrName>
                                        </p:attrNameLst>
                                      </p:cBhvr>
                                      <p:rCtr x="-6858" y="-5926"/>
                                    </p:animMotion>
                                  </p:childTnLst>
                                </p:cTn>
                              </p:par>
                              <p:par>
                                <p:cTn id="25" presetID="64" presetClass="path" presetSubtype="0" accel="50000" decel="50000" fill="hold" nodeType="withEffect">
                                  <p:stCondLst>
                                    <p:cond delay="0"/>
                                  </p:stCondLst>
                                  <p:childTnLst>
                                    <p:animMotion origin="layout" path="M 0.14636 0.11829 L 5E-6 2.96296E-6 " pathEditMode="relative" rAng="0" ptsTypes="AA">
                                      <p:cBhvr>
                                        <p:cTn id="26" dur="1500" fill="hold"/>
                                        <p:tgtEl>
                                          <p:spTgt spid="34"/>
                                        </p:tgtEl>
                                        <p:attrNameLst>
                                          <p:attrName>ppt_x</p:attrName>
                                          <p:attrName>ppt_y</p:attrName>
                                        </p:attrNameLst>
                                      </p:cBhvr>
                                      <p:rCtr x="-7431" y="-5787"/>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42" presetClass="path" presetSubtype="0" accel="50000" decel="50000" fill="hold" nodeType="withEffect">
                                  <p:stCondLst>
                                    <p:cond delay="250"/>
                                  </p:stCondLst>
                                  <p:childTnLst>
                                    <p:animMotion origin="layout" path="M -1.38889E-6 4.81481E-6 L -0.08246 0.11527 " pathEditMode="relative" rAng="0" ptsTypes="AA">
                                      <p:cBhvr>
                                        <p:cTn id="41" dur="1500" fill="hold"/>
                                        <p:tgtEl>
                                          <p:spTgt spid="29"/>
                                        </p:tgtEl>
                                        <p:attrNameLst>
                                          <p:attrName>ppt_x</p:attrName>
                                          <p:attrName>ppt_y</p:attrName>
                                        </p:attrNameLst>
                                      </p:cBhvr>
                                      <p:rCtr x="-4132" y="5764"/>
                                    </p:animMotion>
                                  </p:childTnLst>
                                </p:cTn>
                              </p:par>
                              <p:par>
                                <p:cTn id="42" presetID="42" presetClass="path" presetSubtype="0" accel="50000" decel="50000" fill="hold" nodeType="withEffect">
                                  <p:stCondLst>
                                    <p:cond delay="250"/>
                                  </p:stCondLst>
                                  <p:childTnLst>
                                    <p:animMotion origin="layout" path="M 2.77778E-6 3.7037E-7 L -0.08143 0.11458 " pathEditMode="relative" rAng="0" ptsTypes="AA">
                                      <p:cBhvr>
                                        <p:cTn id="43" dur="1500" fill="hold"/>
                                        <p:tgtEl>
                                          <p:spTgt spid="30"/>
                                        </p:tgtEl>
                                        <p:attrNameLst>
                                          <p:attrName>ppt_x</p:attrName>
                                          <p:attrName>ppt_y</p:attrName>
                                        </p:attrNameLst>
                                      </p:cBhvr>
                                      <p:rCtr x="-4080" y="5718"/>
                                    </p:animMotion>
                                  </p:childTnLst>
                                </p:cTn>
                              </p:par>
                              <p:par>
                                <p:cTn id="44" presetID="42" presetClass="path" presetSubtype="0" accel="50000" decel="50000" fill="hold" nodeType="withEffect">
                                  <p:stCondLst>
                                    <p:cond delay="250"/>
                                  </p:stCondLst>
                                  <p:childTnLst>
                                    <p:animMotion origin="layout" path="M 3.33333E-6 3.7037E-7 L -0.08247 0.11458 " pathEditMode="relative" rAng="0" ptsTypes="AA">
                                      <p:cBhvr>
                                        <p:cTn id="45" dur="1500" fill="hold"/>
                                        <p:tgtEl>
                                          <p:spTgt spid="31"/>
                                        </p:tgtEl>
                                        <p:attrNameLst>
                                          <p:attrName>ppt_x</p:attrName>
                                          <p:attrName>ppt_y</p:attrName>
                                        </p:attrNameLst>
                                      </p:cBhvr>
                                      <p:rCtr x="-4132" y="5718"/>
                                    </p:animMotion>
                                  </p:childTnLst>
                                </p:cTn>
                              </p:par>
                              <p:par>
                                <p:cTn id="46" presetID="42" presetClass="path" presetSubtype="0" accel="50000" decel="50000" fill="hold" nodeType="withEffect">
                                  <p:stCondLst>
                                    <p:cond delay="250"/>
                                  </p:stCondLst>
                                  <p:childTnLst>
                                    <p:animMotion origin="layout" path="M -2.5E-6 7.40741E-7 L 0.13716 0.11829 " pathEditMode="relative" rAng="0" ptsTypes="AA">
                                      <p:cBhvr>
                                        <p:cTn id="47" dur="1500" fill="hold"/>
                                        <p:tgtEl>
                                          <p:spTgt spid="33"/>
                                        </p:tgtEl>
                                        <p:attrNameLst>
                                          <p:attrName>ppt_x</p:attrName>
                                          <p:attrName>ppt_y</p:attrName>
                                        </p:attrNameLst>
                                      </p:cBhvr>
                                      <p:rCtr x="6858" y="5903"/>
                                    </p:animMotion>
                                  </p:childTnLst>
                                </p:cTn>
                              </p:par>
                              <p:par>
                                <p:cTn id="48" presetID="42" presetClass="path" presetSubtype="0" accel="50000" decel="50000" fill="hold" nodeType="withEffect">
                                  <p:stCondLst>
                                    <p:cond delay="250"/>
                                  </p:stCondLst>
                                  <p:childTnLst>
                                    <p:animMotion origin="layout" path="M -1.94444E-6 7.40741E-7 L 0.14636 0.11829 " pathEditMode="relative" rAng="0" ptsTypes="AA">
                                      <p:cBhvr>
                                        <p:cTn id="49" dur="1500" fill="hold"/>
                                        <p:tgtEl>
                                          <p:spTgt spid="34"/>
                                        </p:tgtEl>
                                        <p:attrNameLst>
                                          <p:attrName>ppt_x</p:attrName>
                                          <p:attrName>ppt_y</p:attrName>
                                        </p:attrNameLst>
                                      </p:cBhvr>
                                      <p:rCtr x="7309" y="5903"/>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1"/>
                                        </p:tgtEl>
                                      </p:cBhvr>
                                    </p:animEffect>
                                    <p:set>
                                      <p:cBhvr>
                                        <p:cTn id="75" dur="1" fill="hold">
                                          <p:stCondLst>
                                            <p:cond delay="499"/>
                                          </p:stCondLst>
                                        </p:cTn>
                                        <p:tgtEl>
                                          <p:spTgt spid="31"/>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33"/>
                                        </p:tgtEl>
                                      </p:cBhvr>
                                    </p:animEffect>
                                    <p:set>
                                      <p:cBhvr>
                                        <p:cTn id="78" dur="1" fill="hold">
                                          <p:stCondLst>
                                            <p:cond delay="499"/>
                                          </p:stCondLst>
                                        </p:cTn>
                                        <p:tgtEl>
                                          <p:spTgt spid="3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37" grpId="0" animBg="1"/>
      <p:bldP spid="38" grpId="0" animBg="1"/>
      <p:bldP spid="39" grpId="0"/>
      <p:bldP spid="18"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2:3</a:t>
            </a:r>
          </a:p>
        </p:txBody>
      </p:sp>
      <p:pic>
        <p:nvPicPr>
          <p:cNvPr id="5" name="Picture 4">
            <a:extLst>
              <a:ext uri="{FF2B5EF4-FFF2-40B4-BE49-F238E27FC236}">
                <a16:creationId xmlns:a16="http://schemas.microsoft.com/office/drawing/2014/main" id="{75E3473A-04B3-4848-A2AF-4ED8AE967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105898"/>
            <a:ext cx="6135088" cy="4646207"/>
          </a:xfrm>
          <a:prstGeom prst="rect">
            <a:avLst/>
          </a:prstGeom>
        </p:spPr>
      </p:pic>
    </p:spTree>
    <p:extLst>
      <p:ext uri="{BB962C8B-B14F-4D97-AF65-F5344CB8AC3E}">
        <p14:creationId xmlns:p14="http://schemas.microsoft.com/office/powerpoint/2010/main" val="757880583"/>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81048221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the = sign can be used to show that the whole and the sum of the parts are equal (2)</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2820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4B46237E-C45E-43F8-84D3-7CCE1126D74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1.5 Additive structures: introduction to aggregation and partitioning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2449088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2:4-2:6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256488"/>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2:4</a:t>
            </a:r>
          </a:p>
        </p:txBody>
      </p:sp>
      <p:pic>
        <p:nvPicPr>
          <p:cNvPr id="4" name="Picture 3">
            <a:extLst>
              <a:ext uri="{FF2B5EF4-FFF2-40B4-BE49-F238E27FC236}">
                <a16:creationId xmlns:a16="http://schemas.microsoft.com/office/drawing/2014/main" id="{80D8C6A5-915D-4A63-9A96-270C1FABA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936104"/>
            <a:ext cx="6135088" cy="800554"/>
          </a:xfrm>
          <a:prstGeom prst="rect">
            <a:avLst/>
          </a:prstGeom>
        </p:spPr>
      </p:pic>
      <p:pic>
        <p:nvPicPr>
          <p:cNvPr id="7" name="Picture 6">
            <a:extLst>
              <a:ext uri="{FF2B5EF4-FFF2-40B4-BE49-F238E27FC236}">
                <a16:creationId xmlns:a16="http://schemas.microsoft.com/office/drawing/2014/main" id="{45860C9C-BD4F-4B80-9901-36E981E90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3674" y="2376001"/>
            <a:ext cx="7525874" cy="213979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3063" y="4653136"/>
            <a:ext cx="7525874" cy="1682578"/>
          </a:xfrm>
          <a:prstGeom prst="rect">
            <a:avLst/>
          </a:prstGeom>
        </p:spPr>
      </p:pic>
    </p:spTree>
    <p:extLst>
      <p:ext uri="{BB962C8B-B14F-4D97-AF65-F5344CB8AC3E}">
        <p14:creationId xmlns:p14="http://schemas.microsoft.com/office/powerpoint/2010/main" val="2171585623"/>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2:6</a:t>
            </a:r>
          </a:p>
        </p:txBody>
      </p:sp>
      <p:sp>
        <p:nvSpPr>
          <p:cNvPr id="8" name="TextBox 7">
            <a:extLst>
              <a:ext uri="{FF2B5EF4-FFF2-40B4-BE49-F238E27FC236}">
                <a16:creationId xmlns:a16="http://schemas.microsoft.com/office/drawing/2014/main" id="{CFF3CE3E-5420-488B-9ED4-69AF21CD4020}"/>
              </a:ext>
            </a:extLst>
          </p:cNvPr>
          <p:cNvSpPr txBox="1"/>
          <p:nvPr/>
        </p:nvSpPr>
        <p:spPr bwMode="auto">
          <a:xfrm>
            <a:off x="5087888" y="5085185"/>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10" name="TextBox 9">
            <a:extLst>
              <a:ext uri="{FF2B5EF4-FFF2-40B4-BE49-F238E27FC236}">
                <a16:creationId xmlns:a16="http://schemas.microsoft.com/office/drawing/2014/main" id="{7F12F111-3619-45F2-914D-495E3AA5F307}"/>
              </a:ext>
            </a:extLst>
          </p:cNvPr>
          <p:cNvSpPr txBox="1"/>
          <p:nvPr/>
        </p:nvSpPr>
        <p:spPr bwMode="auto">
          <a:xfrm>
            <a:off x="5951984" y="5085185"/>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11" name="TextBox 10">
            <a:extLst>
              <a:ext uri="{FF2B5EF4-FFF2-40B4-BE49-F238E27FC236}">
                <a16:creationId xmlns:a16="http://schemas.microsoft.com/office/drawing/2014/main" id="{98BE0D67-A77B-4C55-8DA8-4CD32899B3FF}"/>
              </a:ext>
            </a:extLst>
          </p:cNvPr>
          <p:cNvSpPr txBox="1"/>
          <p:nvPr/>
        </p:nvSpPr>
        <p:spPr bwMode="auto">
          <a:xfrm>
            <a:off x="5519936" y="5085185"/>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id="{49BED844-B38B-4E41-AB94-84ECE4BC082D}"/>
              </a:ext>
            </a:extLst>
          </p:cNvPr>
          <p:cNvSpPr txBox="1"/>
          <p:nvPr/>
        </p:nvSpPr>
        <p:spPr bwMode="auto">
          <a:xfrm>
            <a:off x="6312024" y="5085185"/>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3" name="TextBox 12">
            <a:extLst>
              <a:ext uri="{FF2B5EF4-FFF2-40B4-BE49-F238E27FC236}">
                <a16:creationId xmlns:a16="http://schemas.microsoft.com/office/drawing/2014/main" id="{38BC0ED3-5234-4DB9-ABFB-A0EC9D24F704}"/>
              </a:ext>
            </a:extLst>
          </p:cNvPr>
          <p:cNvSpPr txBox="1"/>
          <p:nvPr/>
        </p:nvSpPr>
        <p:spPr bwMode="auto">
          <a:xfrm>
            <a:off x="6672064" y="5085185"/>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4" name="Rectangle 13">
            <a:extLst>
              <a:ext uri="{FF2B5EF4-FFF2-40B4-BE49-F238E27FC236}">
                <a16:creationId xmlns:a16="http://schemas.microsoft.com/office/drawing/2014/main" id="{ACE1BDD6-F900-43A1-90BF-EFF5796086FA}"/>
              </a:ext>
            </a:extLst>
          </p:cNvPr>
          <p:cNvSpPr/>
          <p:nvPr/>
        </p:nvSpPr>
        <p:spPr bwMode="auto">
          <a:xfrm>
            <a:off x="5159896" y="5085184"/>
            <a:ext cx="2016224"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TextBox 14">
            <a:extLst>
              <a:ext uri="{FF2B5EF4-FFF2-40B4-BE49-F238E27FC236}">
                <a16:creationId xmlns:a16="http://schemas.microsoft.com/office/drawing/2014/main" id="{DF1C3B83-1B3A-4393-8EE9-23EC2BE0EFE9}"/>
              </a:ext>
            </a:extLst>
          </p:cNvPr>
          <p:cNvSpPr txBox="1"/>
          <p:nvPr/>
        </p:nvSpPr>
        <p:spPr bwMode="auto">
          <a:xfrm>
            <a:off x="5087888" y="508518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16" name="TextBox 15">
            <a:extLst>
              <a:ext uri="{FF2B5EF4-FFF2-40B4-BE49-F238E27FC236}">
                <a16:creationId xmlns:a16="http://schemas.microsoft.com/office/drawing/2014/main" id="{F51AE5C9-DF11-4EFF-8C4B-16EE3AC6AFFD}"/>
              </a:ext>
            </a:extLst>
          </p:cNvPr>
          <p:cNvSpPr txBox="1"/>
          <p:nvPr/>
        </p:nvSpPr>
        <p:spPr bwMode="auto">
          <a:xfrm>
            <a:off x="5700000" y="508518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7" name="TextBox 16">
            <a:extLst>
              <a:ext uri="{FF2B5EF4-FFF2-40B4-BE49-F238E27FC236}">
                <a16:creationId xmlns:a16="http://schemas.microsoft.com/office/drawing/2014/main" id="{92EDD84F-73C8-4A88-A0EA-AD2482FDD5CD}"/>
              </a:ext>
            </a:extLst>
          </p:cNvPr>
          <p:cNvSpPr txBox="1"/>
          <p:nvPr/>
        </p:nvSpPr>
        <p:spPr bwMode="auto">
          <a:xfrm>
            <a:off x="6672064" y="508518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18" name="TextBox 17">
            <a:extLst>
              <a:ext uri="{FF2B5EF4-FFF2-40B4-BE49-F238E27FC236}">
                <a16:creationId xmlns:a16="http://schemas.microsoft.com/office/drawing/2014/main" id="{EA3B065C-CED6-4A79-816C-2C30536D148C}"/>
              </a:ext>
            </a:extLst>
          </p:cNvPr>
          <p:cNvSpPr txBox="1"/>
          <p:nvPr/>
        </p:nvSpPr>
        <p:spPr bwMode="auto">
          <a:xfrm>
            <a:off x="6096000" y="5085185"/>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19" name="TextBox 18">
            <a:extLst>
              <a:ext uri="{FF2B5EF4-FFF2-40B4-BE49-F238E27FC236}">
                <a16:creationId xmlns:a16="http://schemas.microsoft.com/office/drawing/2014/main" id="{905FC393-F12F-4926-BE2D-925584F8F338}"/>
              </a:ext>
            </a:extLst>
          </p:cNvPr>
          <p:cNvSpPr txBox="1"/>
          <p:nvPr/>
        </p:nvSpPr>
        <p:spPr bwMode="auto">
          <a:xfrm>
            <a:off x="6456040" y="5085185"/>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pic>
        <p:nvPicPr>
          <p:cNvPr id="40" name="Picture 39">
            <a:extLst>
              <a:ext uri="{FF2B5EF4-FFF2-40B4-BE49-F238E27FC236}">
                <a16:creationId xmlns:a16="http://schemas.microsoft.com/office/drawing/2014/main" id="{5FA4C623-4880-42AD-B552-D6DBA19C6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19" y="1758023"/>
            <a:ext cx="7941154" cy="2064842"/>
          </a:xfrm>
          <a:prstGeom prst="rect">
            <a:avLst/>
          </a:prstGeom>
        </p:spPr>
      </p:pic>
      <p:pic>
        <p:nvPicPr>
          <p:cNvPr id="42" name="Picture 41">
            <a:extLst>
              <a:ext uri="{FF2B5EF4-FFF2-40B4-BE49-F238E27FC236}">
                <a16:creationId xmlns:a16="http://schemas.microsoft.com/office/drawing/2014/main" id="{75035F37-671D-4498-9724-C8C0CB2E3E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103"/>
          <a:stretch/>
        </p:blipFill>
        <p:spPr>
          <a:xfrm>
            <a:off x="2855641" y="1508889"/>
            <a:ext cx="886661" cy="1632079"/>
          </a:xfrm>
          <a:prstGeom prst="ellipse">
            <a:avLst/>
          </a:prstGeom>
        </p:spPr>
      </p:pic>
      <p:pic>
        <p:nvPicPr>
          <p:cNvPr id="44" name="Picture 43">
            <a:extLst>
              <a:ext uri="{FF2B5EF4-FFF2-40B4-BE49-F238E27FC236}">
                <a16:creationId xmlns:a16="http://schemas.microsoft.com/office/drawing/2014/main" id="{E753377D-91EB-491C-9396-7C6AF64C87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44000" y="2636912"/>
            <a:ext cx="1331720" cy="1512168"/>
          </a:xfrm>
          <a:prstGeom prst="diamond">
            <a:avLst/>
          </a:prstGeom>
        </p:spPr>
      </p:pic>
      <p:pic>
        <p:nvPicPr>
          <p:cNvPr id="45" name="Picture 44">
            <a:extLst>
              <a:ext uri="{FF2B5EF4-FFF2-40B4-BE49-F238E27FC236}">
                <a16:creationId xmlns:a16="http://schemas.microsoft.com/office/drawing/2014/main" id="{1781ECEA-4C75-478C-BFAD-00486764777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7746"/>
          <a:stretch/>
        </p:blipFill>
        <p:spPr>
          <a:xfrm>
            <a:off x="4871864" y="3140968"/>
            <a:ext cx="936104" cy="2232248"/>
          </a:xfrm>
          <a:prstGeom prst="ellipse">
            <a:avLst/>
          </a:prstGeom>
        </p:spPr>
      </p:pic>
      <p:pic>
        <p:nvPicPr>
          <p:cNvPr id="46" name="Picture 45">
            <a:extLst>
              <a:ext uri="{FF2B5EF4-FFF2-40B4-BE49-F238E27FC236}">
                <a16:creationId xmlns:a16="http://schemas.microsoft.com/office/drawing/2014/main" id="{07AAB5CF-83F6-4013-999A-7BE1CF4B3A6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9040"/>
          <a:stretch/>
        </p:blipFill>
        <p:spPr>
          <a:xfrm>
            <a:off x="5519936" y="1123734"/>
            <a:ext cx="864096" cy="2449283"/>
          </a:xfrm>
          <a:prstGeom prst="ellipse">
            <a:avLst/>
          </a:prstGeom>
        </p:spPr>
      </p:pic>
      <p:pic>
        <p:nvPicPr>
          <p:cNvPr id="47" name="Picture 46">
            <a:extLst>
              <a:ext uri="{FF2B5EF4-FFF2-40B4-BE49-F238E27FC236}">
                <a16:creationId xmlns:a16="http://schemas.microsoft.com/office/drawing/2014/main" id="{16B4C500-5266-4F09-96B7-5BB0E24B847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8461"/>
          <a:stretch/>
        </p:blipFill>
        <p:spPr>
          <a:xfrm>
            <a:off x="7248128" y="3140968"/>
            <a:ext cx="1080120" cy="2405880"/>
          </a:xfrm>
          <a:prstGeom prst="ellipse">
            <a:avLst/>
          </a:prstGeom>
        </p:spPr>
      </p:pic>
      <p:pic>
        <p:nvPicPr>
          <p:cNvPr id="48" name="Picture 47">
            <a:extLst>
              <a:ext uri="{FF2B5EF4-FFF2-40B4-BE49-F238E27FC236}">
                <a16:creationId xmlns:a16="http://schemas.microsoft.com/office/drawing/2014/main" id="{355E8BD5-C26A-40EB-A125-9ED3898DD31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742301" y="2996953"/>
            <a:ext cx="864096" cy="1584176"/>
          </a:xfrm>
          <a:prstGeom prst="ellipse">
            <a:avLst/>
          </a:prstGeom>
        </p:spPr>
      </p:pic>
      <p:pic>
        <p:nvPicPr>
          <p:cNvPr id="49" name="Picture 48">
            <a:extLst>
              <a:ext uri="{FF2B5EF4-FFF2-40B4-BE49-F238E27FC236}">
                <a16:creationId xmlns:a16="http://schemas.microsoft.com/office/drawing/2014/main" id="{B5FBDBE6-8928-4DE8-9C01-64B7AF13CDA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45397"/>
          <a:stretch/>
        </p:blipFill>
        <p:spPr>
          <a:xfrm>
            <a:off x="6132048" y="2780929"/>
            <a:ext cx="900056" cy="2880319"/>
          </a:xfrm>
          <a:prstGeom prst="ellipse">
            <a:avLst/>
          </a:prstGeom>
        </p:spPr>
      </p:pic>
      <p:pic>
        <p:nvPicPr>
          <p:cNvPr id="51" name="Picture 50">
            <a:extLst>
              <a:ext uri="{FF2B5EF4-FFF2-40B4-BE49-F238E27FC236}">
                <a16:creationId xmlns:a16="http://schemas.microsoft.com/office/drawing/2014/main" id="{133F4C49-0952-4361-8A2F-5C0E8F101FB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735"/>
          <a:stretch/>
        </p:blipFill>
        <p:spPr>
          <a:xfrm>
            <a:off x="8040216" y="1700808"/>
            <a:ext cx="913538" cy="1296145"/>
          </a:xfrm>
          <a:prstGeom prst="ellipse">
            <a:avLst/>
          </a:prstGeom>
        </p:spPr>
      </p:pic>
      <p:sp>
        <p:nvSpPr>
          <p:cNvPr id="52" name="Rectangle 51">
            <a:extLst>
              <a:ext uri="{FF2B5EF4-FFF2-40B4-BE49-F238E27FC236}">
                <a16:creationId xmlns:a16="http://schemas.microsoft.com/office/drawing/2014/main" id="{67D87DC1-FB3A-4DB2-9665-5CE5D96B9725}"/>
              </a:ext>
            </a:extLst>
          </p:cNvPr>
          <p:cNvSpPr/>
          <p:nvPr/>
        </p:nvSpPr>
        <p:spPr bwMode="auto">
          <a:xfrm>
            <a:off x="5159896" y="5085184"/>
            <a:ext cx="2448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9" name="Rectangle 68">
            <a:extLst>
              <a:ext uri="{FF2B5EF4-FFF2-40B4-BE49-F238E27FC236}">
                <a16:creationId xmlns:a16="http://schemas.microsoft.com/office/drawing/2014/main" id="{60B6E48F-62F0-4934-AE4E-9C09433D406A}"/>
              </a:ext>
            </a:extLst>
          </p:cNvPr>
          <p:cNvSpPr/>
          <p:nvPr/>
        </p:nvSpPr>
        <p:spPr bwMode="auto">
          <a:xfrm>
            <a:off x="5082248" y="5055568"/>
            <a:ext cx="2237888"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9" name="TextBox 78">
            <a:extLst>
              <a:ext uri="{FF2B5EF4-FFF2-40B4-BE49-F238E27FC236}">
                <a16:creationId xmlns:a16="http://schemas.microsoft.com/office/drawing/2014/main" id="{77EC825E-10D3-4AFA-94EB-51BD889BE5D8}"/>
              </a:ext>
            </a:extLst>
          </p:cNvPr>
          <p:cNvSpPr txBox="1"/>
          <p:nvPr/>
        </p:nvSpPr>
        <p:spPr bwMode="auto">
          <a:xfrm>
            <a:off x="5087888" y="50555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80" name="TextBox 79">
            <a:extLst>
              <a:ext uri="{FF2B5EF4-FFF2-40B4-BE49-F238E27FC236}">
                <a16:creationId xmlns:a16="http://schemas.microsoft.com/office/drawing/2014/main" id="{AF320970-BF55-48BC-BCEF-6EEC666185EC}"/>
              </a:ext>
            </a:extLst>
          </p:cNvPr>
          <p:cNvSpPr txBox="1"/>
          <p:nvPr/>
        </p:nvSpPr>
        <p:spPr bwMode="auto">
          <a:xfrm>
            <a:off x="5951984" y="50555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81" name="TextBox 80">
            <a:extLst>
              <a:ext uri="{FF2B5EF4-FFF2-40B4-BE49-F238E27FC236}">
                <a16:creationId xmlns:a16="http://schemas.microsoft.com/office/drawing/2014/main" id="{F905DAD2-D66B-4A22-A8CD-682E9E695841}"/>
              </a:ext>
            </a:extLst>
          </p:cNvPr>
          <p:cNvSpPr txBox="1"/>
          <p:nvPr/>
        </p:nvSpPr>
        <p:spPr bwMode="auto">
          <a:xfrm>
            <a:off x="5519936" y="50555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82" name="TextBox 81">
            <a:extLst>
              <a:ext uri="{FF2B5EF4-FFF2-40B4-BE49-F238E27FC236}">
                <a16:creationId xmlns:a16="http://schemas.microsoft.com/office/drawing/2014/main" id="{D0745267-A38E-4ABF-A34A-C672268CD03C}"/>
              </a:ext>
            </a:extLst>
          </p:cNvPr>
          <p:cNvSpPr txBox="1"/>
          <p:nvPr/>
        </p:nvSpPr>
        <p:spPr bwMode="auto">
          <a:xfrm>
            <a:off x="6312024" y="50555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88" name="TextBox 87">
            <a:extLst>
              <a:ext uri="{FF2B5EF4-FFF2-40B4-BE49-F238E27FC236}">
                <a16:creationId xmlns:a16="http://schemas.microsoft.com/office/drawing/2014/main" id="{E3D5FA1E-62C8-4C88-90C8-D48E084BA066}"/>
              </a:ext>
            </a:extLst>
          </p:cNvPr>
          <p:cNvSpPr txBox="1"/>
          <p:nvPr/>
        </p:nvSpPr>
        <p:spPr bwMode="auto">
          <a:xfrm>
            <a:off x="6672064" y="5055568"/>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pic>
        <p:nvPicPr>
          <p:cNvPr id="89" name="Picture 88">
            <a:extLst>
              <a:ext uri="{FF2B5EF4-FFF2-40B4-BE49-F238E27FC236}">
                <a16:creationId xmlns:a16="http://schemas.microsoft.com/office/drawing/2014/main" id="{56EBC157-D634-4410-97B8-331BDBFF6C4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47111"/>
          <a:stretch/>
        </p:blipFill>
        <p:spPr>
          <a:xfrm>
            <a:off x="8328248" y="2852937"/>
            <a:ext cx="1224136" cy="2808311"/>
          </a:xfrm>
          <a:prstGeom prst="ellipse">
            <a:avLst/>
          </a:prstGeom>
        </p:spPr>
      </p:pic>
      <p:sp>
        <p:nvSpPr>
          <p:cNvPr id="90" name="Rectangle 89">
            <a:extLst>
              <a:ext uri="{FF2B5EF4-FFF2-40B4-BE49-F238E27FC236}">
                <a16:creationId xmlns:a16="http://schemas.microsoft.com/office/drawing/2014/main" id="{A8BEF971-78C8-40F1-9398-509696124E31}"/>
              </a:ext>
            </a:extLst>
          </p:cNvPr>
          <p:cNvSpPr/>
          <p:nvPr/>
        </p:nvSpPr>
        <p:spPr bwMode="auto">
          <a:xfrm>
            <a:off x="5087888" y="5013176"/>
            <a:ext cx="2309896"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3" name="TextBox 82">
            <a:extLst>
              <a:ext uri="{FF2B5EF4-FFF2-40B4-BE49-F238E27FC236}">
                <a16:creationId xmlns:a16="http://schemas.microsoft.com/office/drawing/2014/main" id="{E3C1C1F7-7CF6-4785-81BC-D811D4084E63}"/>
              </a:ext>
            </a:extLst>
          </p:cNvPr>
          <p:cNvSpPr txBox="1"/>
          <p:nvPr/>
        </p:nvSpPr>
        <p:spPr bwMode="auto">
          <a:xfrm>
            <a:off x="5087888" y="5055568"/>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84" name="TextBox 83">
            <a:extLst>
              <a:ext uri="{FF2B5EF4-FFF2-40B4-BE49-F238E27FC236}">
                <a16:creationId xmlns:a16="http://schemas.microsoft.com/office/drawing/2014/main" id="{22940706-BA87-4707-8973-173F99CCF170}"/>
              </a:ext>
            </a:extLst>
          </p:cNvPr>
          <p:cNvSpPr txBox="1"/>
          <p:nvPr/>
        </p:nvSpPr>
        <p:spPr bwMode="auto">
          <a:xfrm>
            <a:off x="5700000" y="5055568"/>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85" name="TextBox 84">
            <a:extLst>
              <a:ext uri="{FF2B5EF4-FFF2-40B4-BE49-F238E27FC236}">
                <a16:creationId xmlns:a16="http://schemas.microsoft.com/office/drawing/2014/main" id="{1B73800D-528C-4746-896B-F83EFB3C0650}"/>
              </a:ext>
            </a:extLst>
          </p:cNvPr>
          <p:cNvSpPr txBox="1"/>
          <p:nvPr/>
        </p:nvSpPr>
        <p:spPr bwMode="auto">
          <a:xfrm>
            <a:off x="6672064" y="5055568"/>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86" name="TextBox 85">
            <a:extLst>
              <a:ext uri="{FF2B5EF4-FFF2-40B4-BE49-F238E27FC236}">
                <a16:creationId xmlns:a16="http://schemas.microsoft.com/office/drawing/2014/main" id="{19B7310E-BD1D-4197-A488-DCD15CB8A9D9}"/>
              </a:ext>
            </a:extLst>
          </p:cNvPr>
          <p:cNvSpPr txBox="1"/>
          <p:nvPr/>
        </p:nvSpPr>
        <p:spPr bwMode="auto">
          <a:xfrm>
            <a:off x="6096000" y="5055568"/>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87" name="TextBox 86">
            <a:extLst>
              <a:ext uri="{FF2B5EF4-FFF2-40B4-BE49-F238E27FC236}">
                <a16:creationId xmlns:a16="http://schemas.microsoft.com/office/drawing/2014/main" id="{8B1066AC-E658-4F60-85AB-5613FBD772F6}"/>
              </a:ext>
            </a:extLst>
          </p:cNvPr>
          <p:cNvSpPr txBox="1"/>
          <p:nvPr/>
        </p:nvSpPr>
        <p:spPr bwMode="auto">
          <a:xfrm>
            <a:off x="6456040" y="5055568"/>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91" name="TextBox 90">
            <a:extLst>
              <a:ext uri="{FF2B5EF4-FFF2-40B4-BE49-F238E27FC236}">
                <a16:creationId xmlns:a16="http://schemas.microsoft.com/office/drawing/2014/main" id="{0CF9079C-D83E-4847-A7FA-70EDFC6D3305}"/>
              </a:ext>
            </a:extLst>
          </p:cNvPr>
          <p:cNvSpPr txBox="1"/>
          <p:nvPr/>
        </p:nvSpPr>
        <p:spPr bwMode="auto">
          <a:xfrm>
            <a:off x="5087888" y="5055568"/>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92" name="TextBox 91">
            <a:extLst>
              <a:ext uri="{FF2B5EF4-FFF2-40B4-BE49-F238E27FC236}">
                <a16:creationId xmlns:a16="http://schemas.microsoft.com/office/drawing/2014/main" id="{49845B7F-5F8F-4DB1-8B5D-A7DA080E3695}"/>
              </a:ext>
            </a:extLst>
          </p:cNvPr>
          <p:cNvSpPr txBox="1"/>
          <p:nvPr/>
        </p:nvSpPr>
        <p:spPr bwMode="auto">
          <a:xfrm>
            <a:off x="5700000" y="5055568"/>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93" name="TextBox 92">
            <a:extLst>
              <a:ext uri="{FF2B5EF4-FFF2-40B4-BE49-F238E27FC236}">
                <a16:creationId xmlns:a16="http://schemas.microsoft.com/office/drawing/2014/main" id="{6256C1B6-E915-4F21-913D-8E4D2027838F}"/>
              </a:ext>
            </a:extLst>
          </p:cNvPr>
          <p:cNvSpPr txBox="1"/>
          <p:nvPr/>
        </p:nvSpPr>
        <p:spPr bwMode="auto">
          <a:xfrm>
            <a:off x="6672064" y="5055568"/>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94" name="TextBox 93">
            <a:extLst>
              <a:ext uri="{FF2B5EF4-FFF2-40B4-BE49-F238E27FC236}">
                <a16:creationId xmlns:a16="http://schemas.microsoft.com/office/drawing/2014/main" id="{AD472533-2713-47D2-A5B4-A0996D0B9216}"/>
              </a:ext>
            </a:extLst>
          </p:cNvPr>
          <p:cNvSpPr txBox="1"/>
          <p:nvPr/>
        </p:nvSpPr>
        <p:spPr bwMode="auto">
          <a:xfrm>
            <a:off x="6096000" y="5055568"/>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95" name="TextBox 94">
            <a:extLst>
              <a:ext uri="{FF2B5EF4-FFF2-40B4-BE49-F238E27FC236}">
                <a16:creationId xmlns:a16="http://schemas.microsoft.com/office/drawing/2014/main" id="{2B20D5CF-0AF6-4882-B9D7-1DB6E8932508}"/>
              </a:ext>
            </a:extLst>
          </p:cNvPr>
          <p:cNvSpPr txBox="1"/>
          <p:nvPr/>
        </p:nvSpPr>
        <p:spPr bwMode="auto">
          <a:xfrm>
            <a:off x="6456040" y="5055568"/>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96" name="TextBox 95">
            <a:extLst>
              <a:ext uri="{FF2B5EF4-FFF2-40B4-BE49-F238E27FC236}">
                <a16:creationId xmlns:a16="http://schemas.microsoft.com/office/drawing/2014/main" id="{0A869777-1870-43A3-BB23-5E7AE7A5A937}"/>
              </a:ext>
            </a:extLst>
          </p:cNvPr>
          <p:cNvSpPr txBox="1"/>
          <p:nvPr/>
        </p:nvSpPr>
        <p:spPr bwMode="auto">
          <a:xfrm>
            <a:off x="5087888" y="5559624"/>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97" name="TextBox 96">
            <a:extLst>
              <a:ext uri="{FF2B5EF4-FFF2-40B4-BE49-F238E27FC236}">
                <a16:creationId xmlns:a16="http://schemas.microsoft.com/office/drawing/2014/main" id="{E8BB0AD0-D09C-4A22-9CEA-4B7CB1A1C9E2}"/>
              </a:ext>
            </a:extLst>
          </p:cNvPr>
          <p:cNvSpPr txBox="1"/>
          <p:nvPr/>
        </p:nvSpPr>
        <p:spPr bwMode="auto">
          <a:xfrm>
            <a:off x="5700000" y="5559624"/>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98" name="TextBox 97">
            <a:extLst>
              <a:ext uri="{FF2B5EF4-FFF2-40B4-BE49-F238E27FC236}">
                <a16:creationId xmlns:a16="http://schemas.microsoft.com/office/drawing/2014/main" id="{E0583028-4083-4044-96C3-7C71061EE025}"/>
              </a:ext>
            </a:extLst>
          </p:cNvPr>
          <p:cNvSpPr txBox="1"/>
          <p:nvPr/>
        </p:nvSpPr>
        <p:spPr bwMode="auto">
          <a:xfrm>
            <a:off x="6672064" y="5559624"/>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99" name="TextBox 98">
            <a:extLst>
              <a:ext uri="{FF2B5EF4-FFF2-40B4-BE49-F238E27FC236}">
                <a16:creationId xmlns:a16="http://schemas.microsoft.com/office/drawing/2014/main" id="{65F947C5-DEDD-408C-8273-6C523098C4C0}"/>
              </a:ext>
            </a:extLst>
          </p:cNvPr>
          <p:cNvSpPr txBox="1"/>
          <p:nvPr/>
        </p:nvSpPr>
        <p:spPr bwMode="auto">
          <a:xfrm>
            <a:off x="6096000" y="5559624"/>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00" name="TextBox 99">
            <a:extLst>
              <a:ext uri="{FF2B5EF4-FFF2-40B4-BE49-F238E27FC236}">
                <a16:creationId xmlns:a16="http://schemas.microsoft.com/office/drawing/2014/main" id="{1B243DBC-2BC6-438C-9AD3-6D11C764AC8F}"/>
              </a:ext>
            </a:extLst>
          </p:cNvPr>
          <p:cNvSpPr txBox="1"/>
          <p:nvPr/>
        </p:nvSpPr>
        <p:spPr bwMode="auto">
          <a:xfrm>
            <a:off x="6456040" y="5559624"/>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593222757"/>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6"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6"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par>
                                <p:cTn id="11" presetID="10" presetClass="entr" presetSubtype="0" fill="hold" grpId="6"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500"/>
                                        <p:tgtEl>
                                          <p:spTgt spid="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2"/>
                                        </p:tgtEl>
                                      </p:cBhvr>
                                    </p:animEffect>
                                    <p:set>
                                      <p:cBhvr>
                                        <p:cTn id="24" dur="1" fill="hold">
                                          <p:stCondLst>
                                            <p:cond delay="499"/>
                                          </p:stCondLst>
                                        </p:cTn>
                                        <p:tgtEl>
                                          <p:spTgt spid="4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46"/>
                                        </p:tgtEl>
                                      </p:cBhvr>
                                    </p:animEffect>
                                    <p:set>
                                      <p:cBhvr>
                                        <p:cTn id="27" dur="1" fill="hold">
                                          <p:stCondLst>
                                            <p:cond delay="499"/>
                                          </p:stCondLst>
                                        </p:cTn>
                                        <p:tgtEl>
                                          <p:spTgt spid="4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51"/>
                                        </p:tgtEl>
                                      </p:cBhvr>
                                    </p:animEffect>
                                    <p:set>
                                      <p:cBhvr>
                                        <p:cTn id="30" dur="1" fill="hold">
                                          <p:stCondLst>
                                            <p:cond delay="499"/>
                                          </p:stCondLst>
                                        </p:cTn>
                                        <p:tgtEl>
                                          <p:spTgt spid="51"/>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44"/>
                                        </p:tgtEl>
                                      </p:cBhvr>
                                    </p:animEffect>
                                    <p:set>
                                      <p:cBhvr>
                                        <p:cTn id="33" dur="1" fill="hold">
                                          <p:stCondLst>
                                            <p:cond delay="499"/>
                                          </p:stCondLst>
                                        </p:cTn>
                                        <p:tgtEl>
                                          <p:spTgt spid="4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8"/>
                                        </p:tgtEl>
                                      </p:cBhvr>
                                    </p:animEffect>
                                    <p:set>
                                      <p:cBhvr>
                                        <p:cTn id="36" dur="1" fill="hold">
                                          <p:stCondLst>
                                            <p:cond delay="499"/>
                                          </p:stCondLst>
                                        </p:cTn>
                                        <p:tgtEl>
                                          <p:spTgt spid="4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5"/>
                                        </p:tgtEl>
                                      </p:cBhvr>
                                    </p:animEffect>
                                    <p:set>
                                      <p:cBhvr>
                                        <p:cTn id="39" dur="1" fill="hold">
                                          <p:stCondLst>
                                            <p:cond delay="499"/>
                                          </p:stCondLst>
                                        </p:cTn>
                                        <p:tgtEl>
                                          <p:spTgt spid="4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49"/>
                                        </p:tgtEl>
                                      </p:cBhvr>
                                    </p:animEffect>
                                    <p:set>
                                      <p:cBhvr>
                                        <p:cTn id="42" dur="1" fill="hold">
                                          <p:stCondLst>
                                            <p:cond delay="499"/>
                                          </p:stCondLst>
                                        </p:cTn>
                                        <p:tgtEl>
                                          <p:spTgt spid="4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7"/>
                                        </p:tgtEl>
                                      </p:cBhvr>
                                    </p:animEffect>
                                    <p:set>
                                      <p:cBhvr>
                                        <p:cTn id="45" dur="1" fill="hold">
                                          <p:stCondLst>
                                            <p:cond delay="499"/>
                                          </p:stCondLst>
                                        </p:cTn>
                                        <p:tgtEl>
                                          <p:spTgt spid="4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9"/>
                                        </p:tgtEl>
                                      </p:cBhvr>
                                    </p:animEffect>
                                    <p:set>
                                      <p:cBhvr>
                                        <p:cTn id="48" dur="1" fill="hold">
                                          <p:stCondLst>
                                            <p:cond delay="499"/>
                                          </p:stCondLst>
                                        </p:cTn>
                                        <p:tgtEl>
                                          <p:spTgt spid="89"/>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79"/>
                                        </p:tgtEl>
                                      </p:cBhvr>
                                    </p:animEffect>
                                    <p:set>
                                      <p:cBhvr>
                                        <p:cTn id="51" dur="1" fill="hold">
                                          <p:stCondLst>
                                            <p:cond delay="499"/>
                                          </p:stCondLst>
                                        </p:cTn>
                                        <p:tgtEl>
                                          <p:spTgt spid="79"/>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par>
                                <p:cTn id="71" presetID="10"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10" presetClass="entr" presetSubtype="0"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fade">
                                      <p:cBhvr>
                                        <p:cTn id="79" dur="500"/>
                                        <p:tgtEl>
                                          <p:spTgt spid="89"/>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500"/>
                                        <p:tgtEl>
                                          <p:spTgt spid="79"/>
                                        </p:tgtEl>
                                      </p:cBhvr>
                                    </p:animEffect>
                                  </p:childTnLst>
                                </p:cTn>
                              </p:par>
                            </p:childTnLst>
                          </p:cTn>
                        </p:par>
                        <p:par>
                          <p:cTn id="83" fill="hold">
                            <p:stCondLst>
                              <p:cond delay="1000"/>
                            </p:stCondLst>
                            <p:childTnLst>
                              <p:par>
                                <p:cTn id="84" presetID="10" presetClass="exit" presetSubtype="0" fill="hold" nodeType="afterEffect">
                                  <p:stCondLst>
                                    <p:cond delay="0"/>
                                  </p:stCondLst>
                                  <p:childTnLst>
                                    <p:animEffect transition="out" filter="fade">
                                      <p:cBhvr>
                                        <p:cTn id="85" dur="500"/>
                                        <p:tgtEl>
                                          <p:spTgt spid="42"/>
                                        </p:tgtEl>
                                      </p:cBhvr>
                                    </p:animEffect>
                                    <p:set>
                                      <p:cBhvr>
                                        <p:cTn id="86" dur="1" fill="hold">
                                          <p:stCondLst>
                                            <p:cond delay="499"/>
                                          </p:stCondLst>
                                        </p:cTn>
                                        <p:tgtEl>
                                          <p:spTgt spid="42"/>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46"/>
                                        </p:tgtEl>
                                      </p:cBhvr>
                                    </p:animEffect>
                                    <p:set>
                                      <p:cBhvr>
                                        <p:cTn id="89" dur="1" fill="hold">
                                          <p:stCondLst>
                                            <p:cond delay="499"/>
                                          </p:stCondLst>
                                        </p:cTn>
                                        <p:tgtEl>
                                          <p:spTgt spid="4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1"/>
                                        </p:tgtEl>
                                      </p:cBhvr>
                                    </p:animEffect>
                                    <p:set>
                                      <p:cBhvr>
                                        <p:cTn id="92" dur="1" fill="hold">
                                          <p:stCondLst>
                                            <p:cond delay="499"/>
                                          </p:stCondLst>
                                        </p:cTn>
                                        <p:tgtEl>
                                          <p:spTgt spid="51"/>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4"/>
                                        </p:tgtEl>
                                      </p:cBhvr>
                                    </p:animEffect>
                                    <p:set>
                                      <p:cBhvr>
                                        <p:cTn id="95" dur="1" fill="hold">
                                          <p:stCondLst>
                                            <p:cond delay="499"/>
                                          </p:stCondLst>
                                        </p:cTn>
                                        <p:tgtEl>
                                          <p:spTgt spid="44"/>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48"/>
                                        </p:tgtEl>
                                      </p:cBhvr>
                                    </p:animEffect>
                                    <p:set>
                                      <p:cBhvr>
                                        <p:cTn id="98" dur="1" fill="hold">
                                          <p:stCondLst>
                                            <p:cond delay="499"/>
                                          </p:stCondLst>
                                        </p:cTn>
                                        <p:tgtEl>
                                          <p:spTgt spid="48"/>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45"/>
                                        </p:tgtEl>
                                      </p:cBhvr>
                                    </p:animEffect>
                                    <p:set>
                                      <p:cBhvr>
                                        <p:cTn id="101" dur="1" fill="hold">
                                          <p:stCondLst>
                                            <p:cond delay="499"/>
                                          </p:stCondLst>
                                        </p:cTn>
                                        <p:tgtEl>
                                          <p:spTgt spid="45"/>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49"/>
                                        </p:tgtEl>
                                      </p:cBhvr>
                                    </p:animEffect>
                                    <p:set>
                                      <p:cBhvr>
                                        <p:cTn id="104" dur="1" fill="hold">
                                          <p:stCondLst>
                                            <p:cond delay="499"/>
                                          </p:stCondLst>
                                        </p:cTn>
                                        <p:tgtEl>
                                          <p:spTgt spid="49"/>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47"/>
                                        </p:tgtEl>
                                      </p:cBhvr>
                                    </p:animEffect>
                                    <p:set>
                                      <p:cBhvr>
                                        <p:cTn id="107" dur="1" fill="hold">
                                          <p:stCondLst>
                                            <p:cond delay="499"/>
                                          </p:stCondLst>
                                        </p:cTn>
                                        <p:tgtEl>
                                          <p:spTgt spid="47"/>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89"/>
                                        </p:tgtEl>
                                      </p:cBhvr>
                                    </p:animEffect>
                                    <p:set>
                                      <p:cBhvr>
                                        <p:cTn id="110" dur="1" fill="hold">
                                          <p:stCondLst>
                                            <p:cond delay="499"/>
                                          </p:stCondLst>
                                        </p:cTn>
                                        <p:tgtEl>
                                          <p:spTgt spid="89"/>
                                        </p:tgtEl>
                                        <p:attrNameLst>
                                          <p:attrName>style.visibility</p:attrName>
                                        </p:attrNameLst>
                                      </p:cBhvr>
                                      <p:to>
                                        <p:strVal val="hidden"/>
                                      </p:to>
                                    </p:set>
                                  </p:childTnLst>
                                </p:cTn>
                              </p:par>
                              <p:par>
                                <p:cTn id="111" presetID="10" presetClass="exit" presetSubtype="0" fill="hold" grpId="2" nodeType="withEffect">
                                  <p:stCondLst>
                                    <p:cond delay="0"/>
                                  </p:stCondLst>
                                  <p:childTnLst>
                                    <p:animEffect transition="out" filter="fade">
                                      <p:cBhvr>
                                        <p:cTn id="112" dur="500"/>
                                        <p:tgtEl>
                                          <p:spTgt spid="79"/>
                                        </p:tgtEl>
                                      </p:cBhvr>
                                    </p:animEffect>
                                    <p:set>
                                      <p:cBhvr>
                                        <p:cTn id="113" dur="1" fill="hold">
                                          <p:stCondLst>
                                            <p:cond delay="499"/>
                                          </p:stCondLst>
                                        </p:cTn>
                                        <p:tgtEl>
                                          <p:spTgt spid="79"/>
                                        </p:tgtEl>
                                        <p:attrNameLst>
                                          <p:attrName>style.visibility</p:attrName>
                                        </p:attrNameLst>
                                      </p:cBhvr>
                                      <p:to>
                                        <p:strVal val="hidden"/>
                                      </p:to>
                                    </p:set>
                                  </p:childTnLst>
                                </p:cTn>
                              </p:par>
                            </p:childTnLst>
                          </p:cTn>
                        </p:par>
                        <p:par>
                          <p:cTn id="114" fill="hold">
                            <p:stCondLst>
                              <p:cond delay="1500"/>
                            </p:stCondLst>
                            <p:childTnLst>
                              <p:par>
                                <p:cTn id="115" presetID="10" presetClass="entr" presetSubtype="0"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500"/>
                                        <p:tgtEl>
                                          <p:spTgt spid="42"/>
                                        </p:tgtEl>
                                      </p:cBhvr>
                                    </p:animEffect>
                                  </p:childTnLst>
                                </p:cTn>
                              </p:par>
                              <p:par>
                                <p:cTn id="118" presetID="10" presetClass="entr" presetSubtype="0" fill="hold"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fade">
                                      <p:cBhvr>
                                        <p:cTn id="120" dur="500"/>
                                        <p:tgtEl>
                                          <p:spTgt spid="46"/>
                                        </p:tgtEl>
                                      </p:cBhvr>
                                    </p:animEffect>
                                  </p:childTnLst>
                                </p:cTn>
                              </p:par>
                              <p:par>
                                <p:cTn id="121" presetID="10" presetClass="entr" presetSubtype="0" fill="hold"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fade">
                                      <p:cBhvr>
                                        <p:cTn id="123" dur="500"/>
                                        <p:tgtEl>
                                          <p:spTgt spid="51"/>
                                        </p:tgtEl>
                                      </p:cBhvr>
                                    </p:animEffect>
                                  </p:childTnLst>
                                </p:cTn>
                              </p:par>
                              <p:par>
                                <p:cTn id="124" presetID="10" presetClass="entr" presetSubtype="0" fill="hold"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500"/>
                                        <p:tgtEl>
                                          <p:spTgt spid="44"/>
                                        </p:tgtEl>
                                      </p:cBhvr>
                                    </p:animEffect>
                                  </p:childTnLst>
                                </p:cTn>
                              </p:par>
                              <p:par>
                                <p:cTn id="127" presetID="10" presetClass="entr" presetSubtype="0" fill="hold"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fade">
                                      <p:cBhvr>
                                        <p:cTn id="129" dur="500"/>
                                        <p:tgtEl>
                                          <p:spTgt spid="48"/>
                                        </p:tgtEl>
                                      </p:cBhvr>
                                    </p:animEffect>
                                  </p:childTnLst>
                                </p:cTn>
                              </p:par>
                              <p:par>
                                <p:cTn id="130" presetID="10" presetClass="entr" presetSubtype="0" fill="hold"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fade">
                                      <p:cBhvr>
                                        <p:cTn id="132" dur="500"/>
                                        <p:tgtEl>
                                          <p:spTgt spid="45"/>
                                        </p:tgtEl>
                                      </p:cBhvr>
                                    </p:animEffect>
                                  </p:childTnLst>
                                </p:cTn>
                              </p:par>
                              <p:par>
                                <p:cTn id="133" presetID="10" presetClass="entr" presetSubtype="0" fill="hold" nodeType="with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fade">
                                      <p:cBhvr>
                                        <p:cTn id="135" dur="500"/>
                                        <p:tgtEl>
                                          <p:spTgt spid="49"/>
                                        </p:tgtEl>
                                      </p:cBhvr>
                                    </p:animEffect>
                                  </p:childTnLst>
                                </p:cTn>
                              </p:par>
                              <p:par>
                                <p:cTn id="136" presetID="10" presetClass="entr" presetSubtype="0" fill="hold" nodeType="with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500"/>
                                        <p:tgtEl>
                                          <p:spTgt spid="47"/>
                                        </p:tgtEl>
                                      </p:cBhvr>
                                    </p:animEffect>
                                  </p:childTnLst>
                                </p:cTn>
                              </p:par>
                              <p:par>
                                <p:cTn id="139" presetID="10" presetClass="entr" presetSubtype="0" fill="hold" nodeType="withEffect">
                                  <p:stCondLst>
                                    <p:cond delay="0"/>
                                  </p:stCondLst>
                                  <p:childTnLst>
                                    <p:set>
                                      <p:cBhvr>
                                        <p:cTn id="140" dur="1" fill="hold">
                                          <p:stCondLst>
                                            <p:cond delay="0"/>
                                          </p:stCondLst>
                                        </p:cTn>
                                        <p:tgtEl>
                                          <p:spTgt spid="89"/>
                                        </p:tgtEl>
                                        <p:attrNameLst>
                                          <p:attrName>style.visibility</p:attrName>
                                        </p:attrNameLst>
                                      </p:cBhvr>
                                      <p:to>
                                        <p:strVal val="visible"/>
                                      </p:to>
                                    </p:set>
                                    <p:animEffect transition="in" filter="fade">
                                      <p:cBhvr>
                                        <p:cTn id="141" dur="500"/>
                                        <p:tgtEl>
                                          <p:spTgt spid="89"/>
                                        </p:tgtEl>
                                      </p:cBhvr>
                                    </p:animEffect>
                                  </p:childTnLst>
                                </p:cTn>
                              </p:par>
                              <p:par>
                                <p:cTn id="142" presetID="10" presetClass="entr" presetSubtype="0" fill="hold" grpId="3" nodeType="withEffect">
                                  <p:stCondLst>
                                    <p:cond delay="0"/>
                                  </p:stCondLst>
                                  <p:childTnLst>
                                    <p:set>
                                      <p:cBhvr>
                                        <p:cTn id="143" dur="1" fill="hold">
                                          <p:stCondLst>
                                            <p:cond delay="0"/>
                                          </p:stCondLst>
                                        </p:cTn>
                                        <p:tgtEl>
                                          <p:spTgt spid="79"/>
                                        </p:tgtEl>
                                        <p:attrNameLst>
                                          <p:attrName>style.visibility</p:attrName>
                                        </p:attrNameLst>
                                      </p:cBhvr>
                                      <p:to>
                                        <p:strVal val="visible"/>
                                      </p:to>
                                    </p:set>
                                    <p:animEffect transition="in" filter="fade">
                                      <p:cBhvr>
                                        <p:cTn id="144" dur="500"/>
                                        <p:tgtEl>
                                          <p:spTgt spid="79"/>
                                        </p:tgtEl>
                                      </p:cBhvr>
                                    </p:animEffect>
                                  </p:childTnLst>
                                </p:cTn>
                              </p:par>
                            </p:childTnLst>
                          </p:cTn>
                        </p:par>
                        <p:par>
                          <p:cTn id="145" fill="hold">
                            <p:stCondLst>
                              <p:cond delay="2000"/>
                            </p:stCondLst>
                            <p:childTnLst>
                              <p:par>
                                <p:cTn id="146" presetID="10" presetClass="exit" presetSubtype="0" fill="hold" nodeType="afterEffect">
                                  <p:stCondLst>
                                    <p:cond delay="0"/>
                                  </p:stCondLst>
                                  <p:childTnLst>
                                    <p:animEffect transition="out" filter="fade">
                                      <p:cBhvr>
                                        <p:cTn id="147" dur="500"/>
                                        <p:tgtEl>
                                          <p:spTgt spid="42"/>
                                        </p:tgtEl>
                                      </p:cBhvr>
                                    </p:animEffect>
                                    <p:set>
                                      <p:cBhvr>
                                        <p:cTn id="148" dur="1" fill="hold">
                                          <p:stCondLst>
                                            <p:cond delay="499"/>
                                          </p:stCondLst>
                                        </p:cTn>
                                        <p:tgtEl>
                                          <p:spTgt spid="42"/>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46"/>
                                        </p:tgtEl>
                                      </p:cBhvr>
                                    </p:animEffect>
                                    <p:set>
                                      <p:cBhvr>
                                        <p:cTn id="151" dur="1" fill="hold">
                                          <p:stCondLst>
                                            <p:cond delay="499"/>
                                          </p:stCondLst>
                                        </p:cTn>
                                        <p:tgtEl>
                                          <p:spTgt spid="46"/>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51"/>
                                        </p:tgtEl>
                                      </p:cBhvr>
                                    </p:animEffect>
                                    <p:set>
                                      <p:cBhvr>
                                        <p:cTn id="154" dur="1" fill="hold">
                                          <p:stCondLst>
                                            <p:cond delay="499"/>
                                          </p:stCondLst>
                                        </p:cTn>
                                        <p:tgtEl>
                                          <p:spTgt spid="51"/>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44"/>
                                        </p:tgtEl>
                                      </p:cBhvr>
                                    </p:animEffect>
                                    <p:set>
                                      <p:cBhvr>
                                        <p:cTn id="157" dur="1" fill="hold">
                                          <p:stCondLst>
                                            <p:cond delay="499"/>
                                          </p:stCondLst>
                                        </p:cTn>
                                        <p:tgtEl>
                                          <p:spTgt spid="44"/>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48"/>
                                        </p:tgtEl>
                                      </p:cBhvr>
                                    </p:animEffect>
                                    <p:set>
                                      <p:cBhvr>
                                        <p:cTn id="160" dur="1" fill="hold">
                                          <p:stCondLst>
                                            <p:cond delay="499"/>
                                          </p:stCondLst>
                                        </p:cTn>
                                        <p:tgtEl>
                                          <p:spTgt spid="48"/>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45"/>
                                        </p:tgtEl>
                                      </p:cBhvr>
                                    </p:animEffect>
                                    <p:set>
                                      <p:cBhvr>
                                        <p:cTn id="163" dur="1" fill="hold">
                                          <p:stCondLst>
                                            <p:cond delay="499"/>
                                          </p:stCondLst>
                                        </p:cTn>
                                        <p:tgtEl>
                                          <p:spTgt spid="45"/>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49"/>
                                        </p:tgtEl>
                                      </p:cBhvr>
                                    </p:animEffect>
                                    <p:set>
                                      <p:cBhvr>
                                        <p:cTn id="166" dur="1" fill="hold">
                                          <p:stCondLst>
                                            <p:cond delay="499"/>
                                          </p:stCondLst>
                                        </p:cTn>
                                        <p:tgtEl>
                                          <p:spTgt spid="49"/>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47"/>
                                        </p:tgtEl>
                                      </p:cBhvr>
                                    </p:animEffect>
                                    <p:set>
                                      <p:cBhvr>
                                        <p:cTn id="169" dur="1" fill="hold">
                                          <p:stCondLst>
                                            <p:cond delay="499"/>
                                          </p:stCondLst>
                                        </p:cTn>
                                        <p:tgtEl>
                                          <p:spTgt spid="47"/>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89"/>
                                        </p:tgtEl>
                                      </p:cBhvr>
                                    </p:animEffect>
                                    <p:set>
                                      <p:cBhvr>
                                        <p:cTn id="172" dur="1" fill="hold">
                                          <p:stCondLst>
                                            <p:cond delay="499"/>
                                          </p:stCondLst>
                                        </p:cTn>
                                        <p:tgtEl>
                                          <p:spTgt spid="89"/>
                                        </p:tgtEl>
                                        <p:attrNameLst>
                                          <p:attrName>style.visibility</p:attrName>
                                        </p:attrNameLst>
                                      </p:cBhvr>
                                      <p:to>
                                        <p:strVal val="hidden"/>
                                      </p:to>
                                    </p:set>
                                  </p:childTnLst>
                                </p:cTn>
                              </p:par>
                              <p:par>
                                <p:cTn id="173" presetID="10" presetClass="exit" presetSubtype="0" fill="hold" grpId="4" nodeType="withEffect">
                                  <p:stCondLst>
                                    <p:cond delay="0"/>
                                  </p:stCondLst>
                                  <p:childTnLst>
                                    <p:animEffect transition="out" filter="fade">
                                      <p:cBhvr>
                                        <p:cTn id="174" dur="500"/>
                                        <p:tgtEl>
                                          <p:spTgt spid="79"/>
                                        </p:tgtEl>
                                      </p:cBhvr>
                                    </p:animEffect>
                                    <p:set>
                                      <p:cBhvr>
                                        <p:cTn id="175" dur="1" fill="hold">
                                          <p:stCondLst>
                                            <p:cond delay="499"/>
                                          </p:stCondLst>
                                        </p:cTn>
                                        <p:tgtEl>
                                          <p:spTgt spid="79"/>
                                        </p:tgtEl>
                                        <p:attrNameLst>
                                          <p:attrName>style.visibility</p:attrName>
                                        </p:attrNameLst>
                                      </p:cBhvr>
                                      <p:to>
                                        <p:strVal val="hidden"/>
                                      </p:to>
                                    </p:set>
                                  </p:childTnLst>
                                </p:cTn>
                              </p:par>
                            </p:childTnLst>
                          </p:cTn>
                        </p:par>
                        <p:par>
                          <p:cTn id="176" fill="hold">
                            <p:stCondLst>
                              <p:cond delay="2500"/>
                            </p:stCondLst>
                            <p:childTnLst>
                              <p:par>
                                <p:cTn id="177" presetID="10" presetClass="entr" presetSubtype="0" fill="hold" nodeType="afterEffect">
                                  <p:stCondLst>
                                    <p:cond delay="0"/>
                                  </p:stCondLst>
                                  <p:childTnLst>
                                    <p:set>
                                      <p:cBhvr>
                                        <p:cTn id="178" dur="1" fill="hold">
                                          <p:stCondLst>
                                            <p:cond delay="0"/>
                                          </p:stCondLst>
                                        </p:cTn>
                                        <p:tgtEl>
                                          <p:spTgt spid="42"/>
                                        </p:tgtEl>
                                        <p:attrNameLst>
                                          <p:attrName>style.visibility</p:attrName>
                                        </p:attrNameLst>
                                      </p:cBhvr>
                                      <p:to>
                                        <p:strVal val="visible"/>
                                      </p:to>
                                    </p:set>
                                    <p:animEffect transition="in" filter="fade">
                                      <p:cBhvr>
                                        <p:cTn id="179" dur="500"/>
                                        <p:tgtEl>
                                          <p:spTgt spid="42"/>
                                        </p:tgtEl>
                                      </p:cBhvr>
                                    </p:animEffect>
                                  </p:childTnLst>
                                </p:cTn>
                              </p:par>
                              <p:par>
                                <p:cTn id="180" presetID="10" presetClass="entr" presetSubtype="0" fill="hold" nodeType="withEffect">
                                  <p:stCondLst>
                                    <p:cond delay="0"/>
                                  </p:stCondLst>
                                  <p:childTnLst>
                                    <p:set>
                                      <p:cBhvr>
                                        <p:cTn id="181" dur="1" fill="hold">
                                          <p:stCondLst>
                                            <p:cond delay="0"/>
                                          </p:stCondLst>
                                        </p:cTn>
                                        <p:tgtEl>
                                          <p:spTgt spid="46"/>
                                        </p:tgtEl>
                                        <p:attrNameLst>
                                          <p:attrName>style.visibility</p:attrName>
                                        </p:attrNameLst>
                                      </p:cBhvr>
                                      <p:to>
                                        <p:strVal val="visible"/>
                                      </p:to>
                                    </p:set>
                                    <p:animEffect transition="in" filter="fade">
                                      <p:cBhvr>
                                        <p:cTn id="182" dur="500"/>
                                        <p:tgtEl>
                                          <p:spTgt spid="46"/>
                                        </p:tgtEl>
                                      </p:cBhvr>
                                    </p:animEffect>
                                  </p:childTnLst>
                                </p:cTn>
                              </p:par>
                              <p:par>
                                <p:cTn id="183" presetID="10" presetClass="entr" presetSubtype="0" fill="hold" nodeType="withEffect">
                                  <p:stCondLst>
                                    <p:cond delay="0"/>
                                  </p:stCondLst>
                                  <p:childTnLst>
                                    <p:set>
                                      <p:cBhvr>
                                        <p:cTn id="184" dur="1" fill="hold">
                                          <p:stCondLst>
                                            <p:cond delay="0"/>
                                          </p:stCondLst>
                                        </p:cTn>
                                        <p:tgtEl>
                                          <p:spTgt spid="51"/>
                                        </p:tgtEl>
                                        <p:attrNameLst>
                                          <p:attrName>style.visibility</p:attrName>
                                        </p:attrNameLst>
                                      </p:cBhvr>
                                      <p:to>
                                        <p:strVal val="visible"/>
                                      </p:to>
                                    </p:set>
                                    <p:animEffect transition="in" filter="fade">
                                      <p:cBhvr>
                                        <p:cTn id="185" dur="500"/>
                                        <p:tgtEl>
                                          <p:spTgt spid="51"/>
                                        </p:tgtEl>
                                      </p:cBhvr>
                                    </p:animEffect>
                                  </p:childTnLst>
                                </p:cTn>
                              </p:par>
                              <p:par>
                                <p:cTn id="186" presetID="10" presetClass="entr" presetSubtype="0" fill="hold" nodeType="withEffect">
                                  <p:stCondLst>
                                    <p:cond delay="0"/>
                                  </p:stCondLst>
                                  <p:childTnLst>
                                    <p:set>
                                      <p:cBhvr>
                                        <p:cTn id="187" dur="1" fill="hold">
                                          <p:stCondLst>
                                            <p:cond delay="0"/>
                                          </p:stCondLst>
                                        </p:cTn>
                                        <p:tgtEl>
                                          <p:spTgt spid="44"/>
                                        </p:tgtEl>
                                        <p:attrNameLst>
                                          <p:attrName>style.visibility</p:attrName>
                                        </p:attrNameLst>
                                      </p:cBhvr>
                                      <p:to>
                                        <p:strVal val="visible"/>
                                      </p:to>
                                    </p:set>
                                    <p:animEffect transition="in" filter="fade">
                                      <p:cBhvr>
                                        <p:cTn id="188" dur="500"/>
                                        <p:tgtEl>
                                          <p:spTgt spid="44"/>
                                        </p:tgtEl>
                                      </p:cBhvr>
                                    </p:animEffect>
                                  </p:childTnLst>
                                </p:cTn>
                              </p:par>
                              <p:par>
                                <p:cTn id="189" presetID="10" presetClass="entr" presetSubtype="0" fill="hold" nodeType="withEffect">
                                  <p:stCondLst>
                                    <p:cond delay="0"/>
                                  </p:stCondLst>
                                  <p:childTnLst>
                                    <p:set>
                                      <p:cBhvr>
                                        <p:cTn id="190" dur="1" fill="hold">
                                          <p:stCondLst>
                                            <p:cond delay="0"/>
                                          </p:stCondLst>
                                        </p:cTn>
                                        <p:tgtEl>
                                          <p:spTgt spid="48"/>
                                        </p:tgtEl>
                                        <p:attrNameLst>
                                          <p:attrName>style.visibility</p:attrName>
                                        </p:attrNameLst>
                                      </p:cBhvr>
                                      <p:to>
                                        <p:strVal val="visible"/>
                                      </p:to>
                                    </p:set>
                                    <p:animEffect transition="in" filter="fade">
                                      <p:cBhvr>
                                        <p:cTn id="191" dur="500"/>
                                        <p:tgtEl>
                                          <p:spTgt spid="48"/>
                                        </p:tgtEl>
                                      </p:cBhvr>
                                    </p:animEffect>
                                  </p:childTnLst>
                                </p:cTn>
                              </p:par>
                              <p:par>
                                <p:cTn id="192" presetID="10" presetClass="entr" presetSubtype="0" fill="hold" nodeType="withEffect">
                                  <p:stCondLst>
                                    <p:cond delay="0"/>
                                  </p:stCondLst>
                                  <p:childTnLst>
                                    <p:set>
                                      <p:cBhvr>
                                        <p:cTn id="193" dur="1" fill="hold">
                                          <p:stCondLst>
                                            <p:cond delay="0"/>
                                          </p:stCondLst>
                                        </p:cTn>
                                        <p:tgtEl>
                                          <p:spTgt spid="45"/>
                                        </p:tgtEl>
                                        <p:attrNameLst>
                                          <p:attrName>style.visibility</p:attrName>
                                        </p:attrNameLst>
                                      </p:cBhvr>
                                      <p:to>
                                        <p:strVal val="visible"/>
                                      </p:to>
                                    </p:set>
                                    <p:animEffect transition="in" filter="fade">
                                      <p:cBhvr>
                                        <p:cTn id="194" dur="500"/>
                                        <p:tgtEl>
                                          <p:spTgt spid="45"/>
                                        </p:tgtEl>
                                      </p:cBhvr>
                                    </p:animEffect>
                                  </p:childTnLst>
                                </p:cTn>
                              </p:par>
                              <p:par>
                                <p:cTn id="195" presetID="10" presetClass="entr" presetSubtype="0" fill="hold" nodeType="withEffect">
                                  <p:stCondLst>
                                    <p:cond delay="0"/>
                                  </p:stCondLst>
                                  <p:childTnLst>
                                    <p:set>
                                      <p:cBhvr>
                                        <p:cTn id="196" dur="1" fill="hold">
                                          <p:stCondLst>
                                            <p:cond delay="0"/>
                                          </p:stCondLst>
                                        </p:cTn>
                                        <p:tgtEl>
                                          <p:spTgt spid="49"/>
                                        </p:tgtEl>
                                        <p:attrNameLst>
                                          <p:attrName>style.visibility</p:attrName>
                                        </p:attrNameLst>
                                      </p:cBhvr>
                                      <p:to>
                                        <p:strVal val="visible"/>
                                      </p:to>
                                    </p:set>
                                    <p:animEffect transition="in" filter="fade">
                                      <p:cBhvr>
                                        <p:cTn id="197" dur="500"/>
                                        <p:tgtEl>
                                          <p:spTgt spid="49"/>
                                        </p:tgtEl>
                                      </p:cBhvr>
                                    </p:animEffect>
                                  </p:childTnLst>
                                </p:cTn>
                              </p:par>
                              <p:par>
                                <p:cTn id="198" presetID="10" presetClass="entr" presetSubtype="0" fill="hold" nodeType="withEffect">
                                  <p:stCondLst>
                                    <p:cond delay="0"/>
                                  </p:stCondLst>
                                  <p:childTnLst>
                                    <p:set>
                                      <p:cBhvr>
                                        <p:cTn id="199" dur="1" fill="hold">
                                          <p:stCondLst>
                                            <p:cond delay="0"/>
                                          </p:stCondLst>
                                        </p:cTn>
                                        <p:tgtEl>
                                          <p:spTgt spid="47"/>
                                        </p:tgtEl>
                                        <p:attrNameLst>
                                          <p:attrName>style.visibility</p:attrName>
                                        </p:attrNameLst>
                                      </p:cBhvr>
                                      <p:to>
                                        <p:strVal val="visible"/>
                                      </p:to>
                                    </p:set>
                                    <p:animEffect transition="in" filter="fade">
                                      <p:cBhvr>
                                        <p:cTn id="200" dur="500"/>
                                        <p:tgtEl>
                                          <p:spTgt spid="47"/>
                                        </p:tgtEl>
                                      </p:cBhvr>
                                    </p:animEffect>
                                  </p:childTnLst>
                                </p:cTn>
                              </p:par>
                              <p:par>
                                <p:cTn id="201" presetID="10" presetClass="entr" presetSubtype="0" fill="hold" nodeType="withEffect">
                                  <p:stCondLst>
                                    <p:cond delay="0"/>
                                  </p:stCondLst>
                                  <p:childTnLst>
                                    <p:set>
                                      <p:cBhvr>
                                        <p:cTn id="202" dur="1" fill="hold">
                                          <p:stCondLst>
                                            <p:cond delay="0"/>
                                          </p:stCondLst>
                                        </p:cTn>
                                        <p:tgtEl>
                                          <p:spTgt spid="89"/>
                                        </p:tgtEl>
                                        <p:attrNameLst>
                                          <p:attrName>style.visibility</p:attrName>
                                        </p:attrNameLst>
                                      </p:cBhvr>
                                      <p:to>
                                        <p:strVal val="visible"/>
                                      </p:to>
                                    </p:set>
                                    <p:animEffect transition="in" filter="fade">
                                      <p:cBhvr>
                                        <p:cTn id="203" dur="500"/>
                                        <p:tgtEl>
                                          <p:spTgt spid="89"/>
                                        </p:tgtEl>
                                      </p:cBhvr>
                                    </p:animEffect>
                                  </p:childTnLst>
                                </p:cTn>
                              </p:par>
                              <p:par>
                                <p:cTn id="204" presetID="10" presetClass="entr" presetSubtype="0" fill="hold" grpId="5" nodeType="withEffect">
                                  <p:stCondLst>
                                    <p:cond delay="0"/>
                                  </p:stCondLst>
                                  <p:childTnLst>
                                    <p:set>
                                      <p:cBhvr>
                                        <p:cTn id="205" dur="1" fill="hold">
                                          <p:stCondLst>
                                            <p:cond delay="0"/>
                                          </p:stCondLst>
                                        </p:cTn>
                                        <p:tgtEl>
                                          <p:spTgt spid="79"/>
                                        </p:tgtEl>
                                        <p:attrNameLst>
                                          <p:attrName>style.visibility</p:attrName>
                                        </p:attrNameLst>
                                      </p:cBhvr>
                                      <p:to>
                                        <p:strVal val="visible"/>
                                      </p:to>
                                    </p:set>
                                    <p:animEffect transition="in" filter="fade">
                                      <p:cBhvr>
                                        <p:cTn id="206" dur="500"/>
                                        <p:tgtEl>
                                          <p:spTgt spid="79"/>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xit" presetSubtype="0" fill="hold" nodeType="clickEffect">
                                  <p:stCondLst>
                                    <p:cond delay="0"/>
                                  </p:stCondLst>
                                  <p:childTnLst>
                                    <p:animEffect transition="out" filter="fade">
                                      <p:cBhvr>
                                        <p:cTn id="210" dur="500"/>
                                        <p:tgtEl>
                                          <p:spTgt spid="42"/>
                                        </p:tgtEl>
                                      </p:cBhvr>
                                    </p:animEffect>
                                    <p:set>
                                      <p:cBhvr>
                                        <p:cTn id="211" dur="1" fill="hold">
                                          <p:stCondLst>
                                            <p:cond delay="499"/>
                                          </p:stCondLst>
                                        </p:cTn>
                                        <p:tgtEl>
                                          <p:spTgt spid="42"/>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46"/>
                                        </p:tgtEl>
                                      </p:cBhvr>
                                    </p:animEffect>
                                    <p:set>
                                      <p:cBhvr>
                                        <p:cTn id="214" dur="1" fill="hold">
                                          <p:stCondLst>
                                            <p:cond delay="499"/>
                                          </p:stCondLst>
                                        </p:cTn>
                                        <p:tgtEl>
                                          <p:spTgt spid="46"/>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51"/>
                                        </p:tgtEl>
                                      </p:cBhvr>
                                    </p:animEffect>
                                    <p:set>
                                      <p:cBhvr>
                                        <p:cTn id="217" dur="1" fill="hold">
                                          <p:stCondLst>
                                            <p:cond delay="499"/>
                                          </p:stCondLst>
                                        </p:cTn>
                                        <p:tgtEl>
                                          <p:spTgt spid="51"/>
                                        </p:tgtEl>
                                        <p:attrNameLst>
                                          <p:attrName>style.visibility</p:attrName>
                                        </p:attrNameLst>
                                      </p:cBhvr>
                                      <p:to>
                                        <p:strVal val="hidden"/>
                                      </p:to>
                                    </p:set>
                                  </p:childTnLst>
                                </p:cTn>
                              </p:par>
                              <p:par>
                                <p:cTn id="218" presetID="10" presetClass="exit" presetSubtype="0" fill="hold" grpId="0" nodeType="withEffect">
                                  <p:stCondLst>
                                    <p:cond delay="0"/>
                                  </p:stCondLst>
                                  <p:childTnLst>
                                    <p:animEffect transition="out" filter="fade">
                                      <p:cBhvr>
                                        <p:cTn id="219" dur="500"/>
                                        <p:tgtEl>
                                          <p:spTgt spid="80"/>
                                        </p:tgtEl>
                                      </p:cBhvr>
                                    </p:animEffect>
                                    <p:set>
                                      <p:cBhvr>
                                        <p:cTn id="220" dur="1" fill="hold">
                                          <p:stCondLst>
                                            <p:cond delay="499"/>
                                          </p:stCondLst>
                                        </p:cTn>
                                        <p:tgtEl>
                                          <p:spTgt spid="80"/>
                                        </p:tgtEl>
                                        <p:attrNameLst>
                                          <p:attrName>style.visibility</p:attrName>
                                        </p:attrNameLst>
                                      </p:cBhvr>
                                      <p:to>
                                        <p:strVal val="hidden"/>
                                      </p:to>
                                    </p:set>
                                  </p:childTnLst>
                                </p:cTn>
                              </p:par>
                            </p:childTnLst>
                          </p:cTn>
                        </p:par>
                        <p:par>
                          <p:cTn id="221" fill="hold">
                            <p:stCondLst>
                              <p:cond delay="500"/>
                            </p:stCondLst>
                            <p:childTnLst>
                              <p:par>
                                <p:cTn id="222" presetID="10" presetClass="entr" presetSubtype="0" fill="hold" nodeType="afterEffect">
                                  <p:stCondLst>
                                    <p:cond delay="0"/>
                                  </p:stCondLst>
                                  <p:childTnLst>
                                    <p:set>
                                      <p:cBhvr>
                                        <p:cTn id="223" dur="1" fill="hold">
                                          <p:stCondLst>
                                            <p:cond delay="0"/>
                                          </p:stCondLst>
                                        </p:cTn>
                                        <p:tgtEl>
                                          <p:spTgt spid="42"/>
                                        </p:tgtEl>
                                        <p:attrNameLst>
                                          <p:attrName>style.visibility</p:attrName>
                                        </p:attrNameLst>
                                      </p:cBhvr>
                                      <p:to>
                                        <p:strVal val="visible"/>
                                      </p:to>
                                    </p:set>
                                    <p:animEffect transition="in" filter="fade">
                                      <p:cBhvr>
                                        <p:cTn id="224" dur="500"/>
                                        <p:tgtEl>
                                          <p:spTgt spid="42"/>
                                        </p:tgtEl>
                                      </p:cBhvr>
                                    </p:animEffect>
                                  </p:childTnLst>
                                </p:cTn>
                              </p:par>
                              <p:par>
                                <p:cTn id="225" presetID="10" presetClass="entr" presetSubtype="0" fill="hold" nodeType="withEffect">
                                  <p:stCondLst>
                                    <p:cond delay="0"/>
                                  </p:stCondLst>
                                  <p:childTnLst>
                                    <p:set>
                                      <p:cBhvr>
                                        <p:cTn id="226" dur="1" fill="hold">
                                          <p:stCondLst>
                                            <p:cond delay="0"/>
                                          </p:stCondLst>
                                        </p:cTn>
                                        <p:tgtEl>
                                          <p:spTgt spid="46"/>
                                        </p:tgtEl>
                                        <p:attrNameLst>
                                          <p:attrName>style.visibility</p:attrName>
                                        </p:attrNameLst>
                                      </p:cBhvr>
                                      <p:to>
                                        <p:strVal val="visible"/>
                                      </p:to>
                                    </p:set>
                                    <p:animEffect transition="in" filter="fade">
                                      <p:cBhvr>
                                        <p:cTn id="227" dur="500"/>
                                        <p:tgtEl>
                                          <p:spTgt spid="46"/>
                                        </p:tgtEl>
                                      </p:cBhvr>
                                    </p:animEffect>
                                  </p:childTnLst>
                                </p:cTn>
                              </p:par>
                              <p:par>
                                <p:cTn id="228" presetID="10" presetClass="entr" presetSubtype="0" fill="hold" nodeType="withEffect">
                                  <p:stCondLst>
                                    <p:cond delay="0"/>
                                  </p:stCondLst>
                                  <p:childTnLst>
                                    <p:set>
                                      <p:cBhvr>
                                        <p:cTn id="229" dur="1" fill="hold">
                                          <p:stCondLst>
                                            <p:cond delay="0"/>
                                          </p:stCondLst>
                                        </p:cTn>
                                        <p:tgtEl>
                                          <p:spTgt spid="51"/>
                                        </p:tgtEl>
                                        <p:attrNameLst>
                                          <p:attrName>style.visibility</p:attrName>
                                        </p:attrNameLst>
                                      </p:cBhvr>
                                      <p:to>
                                        <p:strVal val="visible"/>
                                      </p:to>
                                    </p:set>
                                    <p:animEffect transition="in" filter="fade">
                                      <p:cBhvr>
                                        <p:cTn id="230" dur="500"/>
                                        <p:tgtEl>
                                          <p:spTgt spid="51"/>
                                        </p:tgtEl>
                                      </p:cBhvr>
                                    </p:animEffect>
                                  </p:childTnLst>
                                </p:cTn>
                              </p:par>
                              <p:par>
                                <p:cTn id="231" presetID="10" presetClass="entr" presetSubtype="0" fill="hold" grpId="1" nodeType="withEffect">
                                  <p:stCondLst>
                                    <p:cond delay="0"/>
                                  </p:stCondLst>
                                  <p:childTnLst>
                                    <p:set>
                                      <p:cBhvr>
                                        <p:cTn id="232" dur="1" fill="hold">
                                          <p:stCondLst>
                                            <p:cond delay="0"/>
                                          </p:stCondLst>
                                        </p:cTn>
                                        <p:tgtEl>
                                          <p:spTgt spid="80"/>
                                        </p:tgtEl>
                                        <p:attrNameLst>
                                          <p:attrName>style.visibility</p:attrName>
                                        </p:attrNameLst>
                                      </p:cBhvr>
                                      <p:to>
                                        <p:strVal val="visible"/>
                                      </p:to>
                                    </p:set>
                                    <p:animEffect transition="in" filter="fade">
                                      <p:cBhvr>
                                        <p:cTn id="233" dur="500"/>
                                        <p:tgtEl>
                                          <p:spTgt spid="80"/>
                                        </p:tgtEl>
                                      </p:cBhvr>
                                    </p:animEffect>
                                  </p:childTnLst>
                                </p:cTn>
                              </p:par>
                            </p:childTnLst>
                          </p:cTn>
                        </p:par>
                        <p:par>
                          <p:cTn id="234" fill="hold">
                            <p:stCondLst>
                              <p:cond delay="1000"/>
                            </p:stCondLst>
                            <p:childTnLst>
                              <p:par>
                                <p:cTn id="235" presetID="10" presetClass="exit" presetSubtype="0" fill="hold" nodeType="afterEffect">
                                  <p:stCondLst>
                                    <p:cond delay="0"/>
                                  </p:stCondLst>
                                  <p:childTnLst>
                                    <p:animEffect transition="out" filter="fade">
                                      <p:cBhvr>
                                        <p:cTn id="236" dur="500"/>
                                        <p:tgtEl>
                                          <p:spTgt spid="42"/>
                                        </p:tgtEl>
                                      </p:cBhvr>
                                    </p:animEffect>
                                    <p:set>
                                      <p:cBhvr>
                                        <p:cTn id="237" dur="1" fill="hold">
                                          <p:stCondLst>
                                            <p:cond delay="499"/>
                                          </p:stCondLst>
                                        </p:cTn>
                                        <p:tgtEl>
                                          <p:spTgt spid="42"/>
                                        </p:tgtEl>
                                        <p:attrNameLst>
                                          <p:attrName>style.visibility</p:attrName>
                                        </p:attrNameLst>
                                      </p:cBhvr>
                                      <p:to>
                                        <p:strVal val="hidden"/>
                                      </p:to>
                                    </p:set>
                                  </p:childTnLst>
                                </p:cTn>
                              </p:par>
                              <p:par>
                                <p:cTn id="238" presetID="10" presetClass="exit" presetSubtype="0" fill="hold" nodeType="withEffect">
                                  <p:stCondLst>
                                    <p:cond delay="0"/>
                                  </p:stCondLst>
                                  <p:childTnLst>
                                    <p:animEffect transition="out" filter="fade">
                                      <p:cBhvr>
                                        <p:cTn id="239" dur="500"/>
                                        <p:tgtEl>
                                          <p:spTgt spid="46"/>
                                        </p:tgtEl>
                                      </p:cBhvr>
                                    </p:animEffect>
                                    <p:set>
                                      <p:cBhvr>
                                        <p:cTn id="240" dur="1" fill="hold">
                                          <p:stCondLst>
                                            <p:cond delay="499"/>
                                          </p:stCondLst>
                                        </p:cTn>
                                        <p:tgtEl>
                                          <p:spTgt spid="46"/>
                                        </p:tgtEl>
                                        <p:attrNameLst>
                                          <p:attrName>style.visibility</p:attrName>
                                        </p:attrNameLst>
                                      </p:cBhvr>
                                      <p:to>
                                        <p:strVal val="hidden"/>
                                      </p:to>
                                    </p:set>
                                  </p:childTnLst>
                                </p:cTn>
                              </p:par>
                              <p:par>
                                <p:cTn id="241" presetID="10" presetClass="exit" presetSubtype="0" fill="hold" nodeType="withEffect">
                                  <p:stCondLst>
                                    <p:cond delay="0"/>
                                  </p:stCondLst>
                                  <p:childTnLst>
                                    <p:animEffect transition="out" filter="fade">
                                      <p:cBhvr>
                                        <p:cTn id="242" dur="500"/>
                                        <p:tgtEl>
                                          <p:spTgt spid="51"/>
                                        </p:tgtEl>
                                      </p:cBhvr>
                                    </p:animEffect>
                                    <p:set>
                                      <p:cBhvr>
                                        <p:cTn id="243" dur="1" fill="hold">
                                          <p:stCondLst>
                                            <p:cond delay="499"/>
                                          </p:stCondLst>
                                        </p:cTn>
                                        <p:tgtEl>
                                          <p:spTgt spid="51"/>
                                        </p:tgtEl>
                                        <p:attrNameLst>
                                          <p:attrName>style.visibility</p:attrName>
                                        </p:attrNameLst>
                                      </p:cBhvr>
                                      <p:to>
                                        <p:strVal val="hidden"/>
                                      </p:to>
                                    </p:set>
                                  </p:childTnLst>
                                </p:cTn>
                              </p:par>
                              <p:par>
                                <p:cTn id="244" presetID="10" presetClass="exit" presetSubtype="0" fill="hold" grpId="2" nodeType="withEffect">
                                  <p:stCondLst>
                                    <p:cond delay="0"/>
                                  </p:stCondLst>
                                  <p:childTnLst>
                                    <p:animEffect transition="out" filter="fade">
                                      <p:cBhvr>
                                        <p:cTn id="245" dur="500"/>
                                        <p:tgtEl>
                                          <p:spTgt spid="80"/>
                                        </p:tgtEl>
                                      </p:cBhvr>
                                    </p:animEffect>
                                    <p:set>
                                      <p:cBhvr>
                                        <p:cTn id="246" dur="1" fill="hold">
                                          <p:stCondLst>
                                            <p:cond delay="499"/>
                                          </p:stCondLst>
                                        </p:cTn>
                                        <p:tgtEl>
                                          <p:spTgt spid="80"/>
                                        </p:tgtEl>
                                        <p:attrNameLst>
                                          <p:attrName>style.visibility</p:attrName>
                                        </p:attrNameLst>
                                      </p:cBhvr>
                                      <p:to>
                                        <p:strVal val="hidden"/>
                                      </p:to>
                                    </p:set>
                                  </p:childTnLst>
                                </p:cTn>
                              </p:par>
                            </p:childTnLst>
                          </p:cTn>
                        </p:par>
                        <p:par>
                          <p:cTn id="247" fill="hold">
                            <p:stCondLst>
                              <p:cond delay="1500"/>
                            </p:stCondLst>
                            <p:childTnLst>
                              <p:par>
                                <p:cTn id="248" presetID="10" presetClass="entr" presetSubtype="0" fill="hold" nodeType="afterEffect">
                                  <p:stCondLst>
                                    <p:cond delay="0"/>
                                  </p:stCondLst>
                                  <p:childTnLst>
                                    <p:set>
                                      <p:cBhvr>
                                        <p:cTn id="249" dur="1" fill="hold">
                                          <p:stCondLst>
                                            <p:cond delay="0"/>
                                          </p:stCondLst>
                                        </p:cTn>
                                        <p:tgtEl>
                                          <p:spTgt spid="42"/>
                                        </p:tgtEl>
                                        <p:attrNameLst>
                                          <p:attrName>style.visibility</p:attrName>
                                        </p:attrNameLst>
                                      </p:cBhvr>
                                      <p:to>
                                        <p:strVal val="visible"/>
                                      </p:to>
                                    </p:set>
                                    <p:animEffect transition="in" filter="fade">
                                      <p:cBhvr>
                                        <p:cTn id="250" dur="500"/>
                                        <p:tgtEl>
                                          <p:spTgt spid="42"/>
                                        </p:tgtEl>
                                      </p:cBhvr>
                                    </p:animEffect>
                                  </p:childTnLst>
                                </p:cTn>
                              </p:par>
                              <p:par>
                                <p:cTn id="251" presetID="10" presetClass="entr" presetSubtype="0" fill="hold" nodeType="withEffect">
                                  <p:stCondLst>
                                    <p:cond delay="0"/>
                                  </p:stCondLst>
                                  <p:childTnLst>
                                    <p:set>
                                      <p:cBhvr>
                                        <p:cTn id="252" dur="1" fill="hold">
                                          <p:stCondLst>
                                            <p:cond delay="0"/>
                                          </p:stCondLst>
                                        </p:cTn>
                                        <p:tgtEl>
                                          <p:spTgt spid="46"/>
                                        </p:tgtEl>
                                        <p:attrNameLst>
                                          <p:attrName>style.visibility</p:attrName>
                                        </p:attrNameLst>
                                      </p:cBhvr>
                                      <p:to>
                                        <p:strVal val="visible"/>
                                      </p:to>
                                    </p:set>
                                    <p:animEffect transition="in" filter="fade">
                                      <p:cBhvr>
                                        <p:cTn id="253" dur="500"/>
                                        <p:tgtEl>
                                          <p:spTgt spid="46"/>
                                        </p:tgtEl>
                                      </p:cBhvr>
                                    </p:animEffect>
                                  </p:childTnLst>
                                </p:cTn>
                              </p:par>
                              <p:par>
                                <p:cTn id="254" presetID="10" presetClass="entr" presetSubtype="0" fill="hold" nodeType="withEffect">
                                  <p:stCondLst>
                                    <p:cond delay="0"/>
                                  </p:stCondLst>
                                  <p:childTnLst>
                                    <p:set>
                                      <p:cBhvr>
                                        <p:cTn id="255" dur="1" fill="hold">
                                          <p:stCondLst>
                                            <p:cond delay="0"/>
                                          </p:stCondLst>
                                        </p:cTn>
                                        <p:tgtEl>
                                          <p:spTgt spid="51"/>
                                        </p:tgtEl>
                                        <p:attrNameLst>
                                          <p:attrName>style.visibility</p:attrName>
                                        </p:attrNameLst>
                                      </p:cBhvr>
                                      <p:to>
                                        <p:strVal val="visible"/>
                                      </p:to>
                                    </p:set>
                                    <p:animEffect transition="in" filter="fade">
                                      <p:cBhvr>
                                        <p:cTn id="256" dur="500"/>
                                        <p:tgtEl>
                                          <p:spTgt spid="51"/>
                                        </p:tgtEl>
                                      </p:cBhvr>
                                    </p:animEffect>
                                  </p:childTnLst>
                                </p:cTn>
                              </p:par>
                              <p:par>
                                <p:cTn id="257" presetID="10" presetClass="entr" presetSubtype="0" fill="hold" grpId="3" nodeType="withEffect">
                                  <p:stCondLst>
                                    <p:cond delay="0"/>
                                  </p:stCondLst>
                                  <p:childTnLst>
                                    <p:set>
                                      <p:cBhvr>
                                        <p:cTn id="258" dur="1" fill="hold">
                                          <p:stCondLst>
                                            <p:cond delay="0"/>
                                          </p:stCondLst>
                                        </p:cTn>
                                        <p:tgtEl>
                                          <p:spTgt spid="80"/>
                                        </p:tgtEl>
                                        <p:attrNameLst>
                                          <p:attrName>style.visibility</p:attrName>
                                        </p:attrNameLst>
                                      </p:cBhvr>
                                      <p:to>
                                        <p:strVal val="visible"/>
                                      </p:to>
                                    </p:set>
                                    <p:animEffect transition="in" filter="fade">
                                      <p:cBhvr>
                                        <p:cTn id="259" dur="500"/>
                                        <p:tgtEl>
                                          <p:spTgt spid="80"/>
                                        </p:tgtEl>
                                      </p:cBhvr>
                                    </p:animEffect>
                                  </p:childTnLst>
                                </p:cTn>
                              </p:par>
                            </p:childTnLst>
                          </p:cTn>
                        </p:par>
                        <p:par>
                          <p:cTn id="260" fill="hold">
                            <p:stCondLst>
                              <p:cond delay="2000"/>
                            </p:stCondLst>
                            <p:childTnLst>
                              <p:par>
                                <p:cTn id="261" presetID="10" presetClass="exit" presetSubtype="0" fill="hold" nodeType="afterEffect">
                                  <p:stCondLst>
                                    <p:cond delay="0"/>
                                  </p:stCondLst>
                                  <p:childTnLst>
                                    <p:animEffect transition="out" filter="fade">
                                      <p:cBhvr>
                                        <p:cTn id="262" dur="500"/>
                                        <p:tgtEl>
                                          <p:spTgt spid="42"/>
                                        </p:tgtEl>
                                      </p:cBhvr>
                                    </p:animEffect>
                                    <p:set>
                                      <p:cBhvr>
                                        <p:cTn id="263" dur="1" fill="hold">
                                          <p:stCondLst>
                                            <p:cond delay="499"/>
                                          </p:stCondLst>
                                        </p:cTn>
                                        <p:tgtEl>
                                          <p:spTgt spid="42"/>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46"/>
                                        </p:tgtEl>
                                      </p:cBhvr>
                                    </p:animEffect>
                                    <p:set>
                                      <p:cBhvr>
                                        <p:cTn id="266" dur="1" fill="hold">
                                          <p:stCondLst>
                                            <p:cond delay="499"/>
                                          </p:stCondLst>
                                        </p:cTn>
                                        <p:tgtEl>
                                          <p:spTgt spid="46"/>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51"/>
                                        </p:tgtEl>
                                      </p:cBhvr>
                                    </p:animEffect>
                                    <p:set>
                                      <p:cBhvr>
                                        <p:cTn id="269" dur="1" fill="hold">
                                          <p:stCondLst>
                                            <p:cond delay="499"/>
                                          </p:stCondLst>
                                        </p:cTn>
                                        <p:tgtEl>
                                          <p:spTgt spid="51"/>
                                        </p:tgtEl>
                                        <p:attrNameLst>
                                          <p:attrName>style.visibility</p:attrName>
                                        </p:attrNameLst>
                                      </p:cBhvr>
                                      <p:to>
                                        <p:strVal val="hidden"/>
                                      </p:to>
                                    </p:set>
                                  </p:childTnLst>
                                </p:cTn>
                              </p:par>
                              <p:par>
                                <p:cTn id="270" presetID="10" presetClass="exit" presetSubtype="0" fill="hold" grpId="4" nodeType="withEffect">
                                  <p:stCondLst>
                                    <p:cond delay="0"/>
                                  </p:stCondLst>
                                  <p:childTnLst>
                                    <p:animEffect transition="out" filter="fade">
                                      <p:cBhvr>
                                        <p:cTn id="271" dur="500"/>
                                        <p:tgtEl>
                                          <p:spTgt spid="80"/>
                                        </p:tgtEl>
                                      </p:cBhvr>
                                    </p:animEffect>
                                    <p:set>
                                      <p:cBhvr>
                                        <p:cTn id="272" dur="1" fill="hold">
                                          <p:stCondLst>
                                            <p:cond delay="499"/>
                                          </p:stCondLst>
                                        </p:cTn>
                                        <p:tgtEl>
                                          <p:spTgt spid="80"/>
                                        </p:tgtEl>
                                        <p:attrNameLst>
                                          <p:attrName>style.visibility</p:attrName>
                                        </p:attrNameLst>
                                      </p:cBhvr>
                                      <p:to>
                                        <p:strVal val="hidden"/>
                                      </p:to>
                                    </p:set>
                                  </p:childTnLst>
                                </p:cTn>
                              </p:par>
                            </p:childTnLst>
                          </p:cTn>
                        </p:par>
                        <p:par>
                          <p:cTn id="273" fill="hold">
                            <p:stCondLst>
                              <p:cond delay="2500"/>
                            </p:stCondLst>
                            <p:childTnLst>
                              <p:par>
                                <p:cTn id="274" presetID="10" presetClass="entr" presetSubtype="0" fill="hold" nodeType="afterEffect">
                                  <p:stCondLst>
                                    <p:cond delay="0"/>
                                  </p:stCondLst>
                                  <p:childTnLst>
                                    <p:set>
                                      <p:cBhvr>
                                        <p:cTn id="275" dur="1" fill="hold">
                                          <p:stCondLst>
                                            <p:cond delay="0"/>
                                          </p:stCondLst>
                                        </p:cTn>
                                        <p:tgtEl>
                                          <p:spTgt spid="42"/>
                                        </p:tgtEl>
                                        <p:attrNameLst>
                                          <p:attrName>style.visibility</p:attrName>
                                        </p:attrNameLst>
                                      </p:cBhvr>
                                      <p:to>
                                        <p:strVal val="visible"/>
                                      </p:to>
                                    </p:set>
                                    <p:animEffect transition="in" filter="fade">
                                      <p:cBhvr>
                                        <p:cTn id="276" dur="500"/>
                                        <p:tgtEl>
                                          <p:spTgt spid="42"/>
                                        </p:tgtEl>
                                      </p:cBhvr>
                                    </p:animEffect>
                                  </p:childTnLst>
                                </p:cTn>
                              </p:par>
                              <p:par>
                                <p:cTn id="277" presetID="10" presetClass="entr" presetSubtype="0" fill="hold" nodeType="withEffect">
                                  <p:stCondLst>
                                    <p:cond delay="0"/>
                                  </p:stCondLst>
                                  <p:childTnLst>
                                    <p:set>
                                      <p:cBhvr>
                                        <p:cTn id="278" dur="1" fill="hold">
                                          <p:stCondLst>
                                            <p:cond delay="0"/>
                                          </p:stCondLst>
                                        </p:cTn>
                                        <p:tgtEl>
                                          <p:spTgt spid="46"/>
                                        </p:tgtEl>
                                        <p:attrNameLst>
                                          <p:attrName>style.visibility</p:attrName>
                                        </p:attrNameLst>
                                      </p:cBhvr>
                                      <p:to>
                                        <p:strVal val="visible"/>
                                      </p:to>
                                    </p:set>
                                    <p:animEffect transition="in" filter="fade">
                                      <p:cBhvr>
                                        <p:cTn id="279" dur="500"/>
                                        <p:tgtEl>
                                          <p:spTgt spid="46"/>
                                        </p:tgtEl>
                                      </p:cBhvr>
                                    </p:animEffect>
                                  </p:childTnLst>
                                </p:cTn>
                              </p:par>
                              <p:par>
                                <p:cTn id="280" presetID="10" presetClass="entr" presetSubtype="0" fill="hold" nodeType="withEffect">
                                  <p:stCondLst>
                                    <p:cond delay="0"/>
                                  </p:stCondLst>
                                  <p:childTnLst>
                                    <p:set>
                                      <p:cBhvr>
                                        <p:cTn id="281" dur="1" fill="hold">
                                          <p:stCondLst>
                                            <p:cond delay="0"/>
                                          </p:stCondLst>
                                        </p:cTn>
                                        <p:tgtEl>
                                          <p:spTgt spid="51"/>
                                        </p:tgtEl>
                                        <p:attrNameLst>
                                          <p:attrName>style.visibility</p:attrName>
                                        </p:attrNameLst>
                                      </p:cBhvr>
                                      <p:to>
                                        <p:strVal val="visible"/>
                                      </p:to>
                                    </p:set>
                                    <p:animEffect transition="in" filter="fade">
                                      <p:cBhvr>
                                        <p:cTn id="282" dur="500"/>
                                        <p:tgtEl>
                                          <p:spTgt spid="51"/>
                                        </p:tgtEl>
                                      </p:cBhvr>
                                    </p:animEffect>
                                  </p:childTnLst>
                                </p:cTn>
                              </p:par>
                              <p:par>
                                <p:cTn id="283" presetID="10" presetClass="entr" presetSubtype="0" fill="hold" grpId="5" nodeType="withEffect">
                                  <p:stCondLst>
                                    <p:cond delay="0"/>
                                  </p:stCondLst>
                                  <p:childTnLst>
                                    <p:set>
                                      <p:cBhvr>
                                        <p:cTn id="284" dur="1" fill="hold">
                                          <p:stCondLst>
                                            <p:cond delay="0"/>
                                          </p:stCondLst>
                                        </p:cTn>
                                        <p:tgtEl>
                                          <p:spTgt spid="80"/>
                                        </p:tgtEl>
                                        <p:attrNameLst>
                                          <p:attrName>style.visibility</p:attrName>
                                        </p:attrNameLst>
                                      </p:cBhvr>
                                      <p:to>
                                        <p:strVal val="visible"/>
                                      </p:to>
                                    </p:set>
                                    <p:animEffect transition="in" filter="fade">
                                      <p:cBhvr>
                                        <p:cTn id="285" dur="500"/>
                                        <p:tgtEl>
                                          <p:spTgt spid="80"/>
                                        </p:tgtEl>
                                      </p:cBhvr>
                                    </p:animEffect>
                                  </p:childTnLst>
                                </p:cTn>
                              </p:par>
                            </p:childTnLst>
                          </p:cTn>
                        </p:par>
                      </p:childTnLst>
                    </p:cTn>
                  </p:par>
                  <p:par>
                    <p:cTn id="286" fill="hold">
                      <p:stCondLst>
                        <p:cond delay="indefinite"/>
                      </p:stCondLst>
                      <p:childTnLst>
                        <p:par>
                          <p:cTn id="287" fill="hold">
                            <p:stCondLst>
                              <p:cond delay="0"/>
                            </p:stCondLst>
                            <p:childTnLst>
                              <p:par>
                                <p:cTn id="288" presetID="10" presetClass="exit" presetSubtype="0" fill="hold" nodeType="clickEffect">
                                  <p:stCondLst>
                                    <p:cond delay="0"/>
                                  </p:stCondLst>
                                  <p:childTnLst>
                                    <p:animEffect transition="out" filter="fade">
                                      <p:cBhvr>
                                        <p:cTn id="289" dur="500"/>
                                        <p:tgtEl>
                                          <p:spTgt spid="44"/>
                                        </p:tgtEl>
                                      </p:cBhvr>
                                    </p:animEffect>
                                    <p:set>
                                      <p:cBhvr>
                                        <p:cTn id="290" dur="1" fill="hold">
                                          <p:stCondLst>
                                            <p:cond delay="499"/>
                                          </p:stCondLst>
                                        </p:cTn>
                                        <p:tgtEl>
                                          <p:spTgt spid="44"/>
                                        </p:tgtEl>
                                        <p:attrNameLst>
                                          <p:attrName>style.visibility</p:attrName>
                                        </p:attrNameLst>
                                      </p:cBhvr>
                                      <p:to>
                                        <p:strVal val="hidden"/>
                                      </p:to>
                                    </p:set>
                                  </p:childTnLst>
                                </p:cTn>
                              </p:par>
                              <p:par>
                                <p:cTn id="291" presetID="10" presetClass="exit" presetSubtype="0" fill="hold" nodeType="withEffect">
                                  <p:stCondLst>
                                    <p:cond delay="0"/>
                                  </p:stCondLst>
                                  <p:childTnLst>
                                    <p:animEffect transition="out" filter="fade">
                                      <p:cBhvr>
                                        <p:cTn id="292" dur="500"/>
                                        <p:tgtEl>
                                          <p:spTgt spid="48"/>
                                        </p:tgtEl>
                                      </p:cBhvr>
                                    </p:animEffect>
                                    <p:set>
                                      <p:cBhvr>
                                        <p:cTn id="293" dur="1" fill="hold">
                                          <p:stCondLst>
                                            <p:cond delay="499"/>
                                          </p:stCondLst>
                                        </p:cTn>
                                        <p:tgtEl>
                                          <p:spTgt spid="48"/>
                                        </p:tgtEl>
                                        <p:attrNameLst>
                                          <p:attrName>style.visibility</p:attrName>
                                        </p:attrNameLst>
                                      </p:cBhvr>
                                      <p:to>
                                        <p:strVal val="hidden"/>
                                      </p:to>
                                    </p:set>
                                  </p:childTnLst>
                                </p:cTn>
                              </p:par>
                              <p:par>
                                <p:cTn id="294" presetID="10" presetClass="exit" presetSubtype="0" fill="hold" nodeType="withEffect">
                                  <p:stCondLst>
                                    <p:cond delay="0"/>
                                  </p:stCondLst>
                                  <p:childTnLst>
                                    <p:animEffect transition="out" filter="fade">
                                      <p:cBhvr>
                                        <p:cTn id="295" dur="500"/>
                                        <p:tgtEl>
                                          <p:spTgt spid="45"/>
                                        </p:tgtEl>
                                      </p:cBhvr>
                                    </p:animEffect>
                                    <p:set>
                                      <p:cBhvr>
                                        <p:cTn id="296" dur="1" fill="hold">
                                          <p:stCondLst>
                                            <p:cond delay="499"/>
                                          </p:stCondLst>
                                        </p:cTn>
                                        <p:tgtEl>
                                          <p:spTgt spid="45"/>
                                        </p:tgtEl>
                                        <p:attrNameLst>
                                          <p:attrName>style.visibility</p:attrName>
                                        </p:attrNameLst>
                                      </p:cBhvr>
                                      <p:to>
                                        <p:strVal val="hidden"/>
                                      </p:to>
                                    </p:set>
                                  </p:childTnLst>
                                </p:cTn>
                              </p:par>
                              <p:par>
                                <p:cTn id="297" presetID="10" presetClass="exit" presetSubtype="0" fill="hold" nodeType="withEffect">
                                  <p:stCondLst>
                                    <p:cond delay="0"/>
                                  </p:stCondLst>
                                  <p:childTnLst>
                                    <p:animEffect transition="out" filter="fade">
                                      <p:cBhvr>
                                        <p:cTn id="298" dur="500"/>
                                        <p:tgtEl>
                                          <p:spTgt spid="49"/>
                                        </p:tgtEl>
                                      </p:cBhvr>
                                    </p:animEffect>
                                    <p:set>
                                      <p:cBhvr>
                                        <p:cTn id="299" dur="1" fill="hold">
                                          <p:stCondLst>
                                            <p:cond delay="499"/>
                                          </p:stCondLst>
                                        </p:cTn>
                                        <p:tgtEl>
                                          <p:spTgt spid="49"/>
                                        </p:tgtEl>
                                        <p:attrNameLst>
                                          <p:attrName>style.visibility</p:attrName>
                                        </p:attrNameLst>
                                      </p:cBhvr>
                                      <p:to>
                                        <p:strVal val="hidden"/>
                                      </p:to>
                                    </p:set>
                                  </p:childTnLst>
                                </p:cTn>
                              </p:par>
                              <p:par>
                                <p:cTn id="300" presetID="10" presetClass="exit" presetSubtype="0" fill="hold" nodeType="withEffect">
                                  <p:stCondLst>
                                    <p:cond delay="0"/>
                                  </p:stCondLst>
                                  <p:childTnLst>
                                    <p:animEffect transition="out" filter="fade">
                                      <p:cBhvr>
                                        <p:cTn id="301" dur="500"/>
                                        <p:tgtEl>
                                          <p:spTgt spid="47"/>
                                        </p:tgtEl>
                                      </p:cBhvr>
                                    </p:animEffect>
                                    <p:set>
                                      <p:cBhvr>
                                        <p:cTn id="302" dur="1" fill="hold">
                                          <p:stCondLst>
                                            <p:cond delay="499"/>
                                          </p:stCondLst>
                                        </p:cTn>
                                        <p:tgtEl>
                                          <p:spTgt spid="47"/>
                                        </p:tgtEl>
                                        <p:attrNameLst>
                                          <p:attrName>style.visibility</p:attrName>
                                        </p:attrNameLst>
                                      </p:cBhvr>
                                      <p:to>
                                        <p:strVal val="hidden"/>
                                      </p:to>
                                    </p:set>
                                  </p:childTnLst>
                                </p:cTn>
                              </p:par>
                              <p:par>
                                <p:cTn id="303" presetID="10" presetClass="exit" presetSubtype="0" fill="hold" nodeType="withEffect">
                                  <p:stCondLst>
                                    <p:cond delay="0"/>
                                  </p:stCondLst>
                                  <p:childTnLst>
                                    <p:animEffect transition="out" filter="fade">
                                      <p:cBhvr>
                                        <p:cTn id="304" dur="500"/>
                                        <p:tgtEl>
                                          <p:spTgt spid="89"/>
                                        </p:tgtEl>
                                      </p:cBhvr>
                                    </p:animEffect>
                                    <p:set>
                                      <p:cBhvr>
                                        <p:cTn id="305" dur="1" fill="hold">
                                          <p:stCondLst>
                                            <p:cond delay="499"/>
                                          </p:stCondLst>
                                        </p:cTn>
                                        <p:tgtEl>
                                          <p:spTgt spid="89"/>
                                        </p:tgtEl>
                                        <p:attrNameLst>
                                          <p:attrName>style.visibility</p:attrName>
                                        </p:attrNameLst>
                                      </p:cBhvr>
                                      <p:to>
                                        <p:strVal val="hidden"/>
                                      </p:to>
                                    </p:set>
                                  </p:childTnLst>
                                </p:cTn>
                              </p:par>
                              <p:par>
                                <p:cTn id="306" presetID="10" presetClass="exit" presetSubtype="0" fill="hold" grpId="0" nodeType="withEffect">
                                  <p:stCondLst>
                                    <p:cond delay="0"/>
                                  </p:stCondLst>
                                  <p:childTnLst>
                                    <p:animEffect transition="out" filter="fade">
                                      <p:cBhvr>
                                        <p:cTn id="307" dur="500"/>
                                        <p:tgtEl>
                                          <p:spTgt spid="88"/>
                                        </p:tgtEl>
                                      </p:cBhvr>
                                    </p:animEffect>
                                    <p:set>
                                      <p:cBhvr>
                                        <p:cTn id="308" dur="1" fill="hold">
                                          <p:stCondLst>
                                            <p:cond delay="499"/>
                                          </p:stCondLst>
                                        </p:cTn>
                                        <p:tgtEl>
                                          <p:spTgt spid="88"/>
                                        </p:tgtEl>
                                        <p:attrNameLst>
                                          <p:attrName>style.visibility</p:attrName>
                                        </p:attrNameLst>
                                      </p:cBhvr>
                                      <p:to>
                                        <p:strVal val="hidden"/>
                                      </p:to>
                                    </p:set>
                                  </p:childTnLst>
                                </p:cTn>
                              </p:par>
                            </p:childTnLst>
                          </p:cTn>
                        </p:par>
                        <p:par>
                          <p:cTn id="309" fill="hold">
                            <p:stCondLst>
                              <p:cond delay="500"/>
                            </p:stCondLst>
                            <p:childTnLst>
                              <p:par>
                                <p:cTn id="310" presetID="10" presetClass="entr" presetSubtype="0" fill="hold" nodeType="afterEffect">
                                  <p:stCondLst>
                                    <p:cond delay="0"/>
                                  </p:stCondLst>
                                  <p:childTnLst>
                                    <p:set>
                                      <p:cBhvr>
                                        <p:cTn id="311" dur="1" fill="hold">
                                          <p:stCondLst>
                                            <p:cond delay="0"/>
                                          </p:stCondLst>
                                        </p:cTn>
                                        <p:tgtEl>
                                          <p:spTgt spid="44"/>
                                        </p:tgtEl>
                                        <p:attrNameLst>
                                          <p:attrName>style.visibility</p:attrName>
                                        </p:attrNameLst>
                                      </p:cBhvr>
                                      <p:to>
                                        <p:strVal val="visible"/>
                                      </p:to>
                                    </p:set>
                                    <p:animEffect transition="in" filter="fade">
                                      <p:cBhvr>
                                        <p:cTn id="312" dur="500"/>
                                        <p:tgtEl>
                                          <p:spTgt spid="44"/>
                                        </p:tgtEl>
                                      </p:cBhvr>
                                    </p:animEffect>
                                  </p:childTnLst>
                                </p:cTn>
                              </p:par>
                              <p:par>
                                <p:cTn id="313" presetID="10" presetClass="entr" presetSubtype="0" fill="hold" nodeType="withEffect">
                                  <p:stCondLst>
                                    <p:cond delay="0"/>
                                  </p:stCondLst>
                                  <p:childTnLst>
                                    <p:set>
                                      <p:cBhvr>
                                        <p:cTn id="314" dur="1" fill="hold">
                                          <p:stCondLst>
                                            <p:cond delay="0"/>
                                          </p:stCondLst>
                                        </p:cTn>
                                        <p:tgtEl>
                                          <p:spTgt spid="48"/>
                                        </p:tgtEl>
                                        <p:attrNameLst>
                                          <p:attrName>style.visibility</p:attrName>
                                        </p:attrNameLst>
                                      </p:cBhvr>
                                      <p:to>
                                        <p:strVal val="visible"/>
                                      </p:to>
                                    </p:set>
                                    <p:animEffect transition="in" filter="fade">
                                      <p:cBhvr>
                                        <p:cTn id="315" dur="500"/>
                                        <p:tgtEl>
                                          <p:spTgt spid="48"/>
                                        </p:tgtEl>
                                      </p:cBhvr>
                                    </p:animEffect>
                                  </p:childTnLst>
                                </p:cTn>
                              </p:par>
                              <p:par>
                                <p:cTn id="316" presetID="10" presetClass="entr" presetSubtype="0" fill="hold" nodeType="withEffect">
                                  <p:stCondLst>
                                    <p:cond delay="0"/>
                                  </p:stCondLst>
                                  <p:childTnLst>
                                    <p:set>
                                      <p:cBhvr>
                                        <p:cTn id="317" dur="1" fill="hold">
                                          <p:stCondLst>
                                            <p:cond delay="0"/>
                                          </p:stCondLst>
                                        </p:cTn>
                                        <p:tgtEl>
                                          <p:spTgt spid="45"/>
                                        </p:tgtEl>
                                        <p:attrNameLst>
                                          <p:attrName>style.visibility</p:attrName>
                                        </p:attrNameLst>
                                      </p:cBhvr>
                                      <p:to>
                                        <p:strVal val="visible"/>
                                      </p:to>
                                    </p:set>
                                    <p:animEffect transition="in" filter="fade">
                                      <p:cBhvr>
                                        <p:cTn id="318" dur="500"/>
                                        <p:tgtEl>
                                          <p:spTgt spid="45"/>
                                        </p:tgtEl>
                                      </p:cBhvr>
                                    </p:animEffect>
                                  </p:childTnLst>
                                </p:cTn>
                              </p:par>
                              <p:par>
                                <p:cTn id="319" presetID="10" presetClass="entr" presetSubtype="0" fill="hold" nodeType="withEffect">
                                  <p:stCondLst>
                                    <p:cond delay="0"/>
                                  </p:stCondLst>
                                  <p:childTnLst>
                                    <p:set>
                                      <p:cBhvr>
                                        <p:cTn id="320" dur="1" fill="hold">
                                          <p:stCondLst>
                                            <p:cond delay="0"/>
                                          </p:stCondLst>
                                        </p:cTn>
                                        <p:tgtEl>
                                          <p:spTgt spid="49"/>
                                        </p:tgtEl>
                                        <p:attrNameLst>
                                          <p:attrName>style.visibility</p:attrName>
                                        </p:attrNameLst>
                                      </p:cBhvr>
                                      <p:to>
                                        <p:strVal val="visible"/>
                                      </p:to>
                                    </p:set>
                                    <p:animEffect transition="in" filter="fade">
                                      <p:cBhvr>
                                        <p:cTn id="321" dur="500"/>
                                        <p:tgtEl>
                                          <p:spTgt spid="49"/>
                                        </p:tgtEl>
                                      </p:cBhvr>
                                    </p:animEffect>
                                  </p:childTnLst>
                                </p:cTn>
                              </p:par>
                              <p:par>
                                <p:cTn id="322" presetID="10" presetClass="entr" presetSubtype="0" fill="hold" nodeType="withEffect">
                                  <p:stCondLst>
                                    <p:cond delay="0"/>
                                  </p:stCondLst>
                                  <p:childTnLst>
                                    <p:set>
                                      <p:cBhvr>
                                        <p:cTn id="323" dur="1" fill="hold">
                                          <p:stCondLst>
                                            <p:cond delay="0"/>
                                          </p:stCondLst>
                                        </p:cTn>
                                        <p:tgtEl>
                                          <p:spTgt spid="47"/>
                                        </p:tgtEl>
                                        <p:attrNameLst>
                                          <p:attrName>style.visibility</p:attrName>
                                        </p:attrNameLst>
                                      </p:cBhvr>
                                      <p:to>
                                        <p:strVal val="visible"/>
                                      </p:to>
                                    </p:set>
                                    <p:animEffect transition="in" filter="fade">
                                      <p:cBhvr>
                                        <p:cTn id="324" dur="500"/>
                                        <p:tgtEl>
                                          <p:spTgt spid="47"/>
                                        </p:tgtEl>
                                      </p:cBhvr>
                                    </p:animEffect>
                                  </p:childTnLst>
                                </p:cTn>
                              </p:par>
                              <p:par>
                                <p:cTn id="325" presetID="10" presetClass="entr" presetSubtype="0" fill="hold" nodeType="withEffect">
                                  <p:stCondLst>
                                    <p:cond delay="0"/>
                                  </p:stCondLst>
                                  <p:childTnLst>
                                    <p:set>
                                      <p:cBhvr>
                                        <p:cTn id="326" dur="1" fill="hold">
                                          <p:stCondLst>
                                            <p:cond delay="0"/>
                                          </p:stCondLst>
                                        </p:cTn>
                                        <p:tgtEl>
                                          <p:spTgt spid="89"/>
                                        </p:tgtEl>
                                        <p:attrNameLst>
                                          <p:attrName>style.visibility</p:attrName>
                                        </p:attrNameLst>
                                      </p:cBhvr>
                                      <p:to>
                                        <p:strVal val="visible"/>
                                      </p:to>
                                    </p:set>
                                    <p:animEffect transition="in" filter="fade">
                                      <p:cBhvr>
                                        <p:cTn id="327" dur="500"/>
                                        <p:tgtEl>
                                          <p:spTgt spid="89"/>
                                        </p:tgtEl>
                                      </p:cBhvr>
                                    </p:animEffect>
                                  </p:childTnLst>
                                </p:cTn>
                              </p:par>
                              <p:par>
                                <p:cTn id="328" presetID="10" presetClass="entr" presetSubtype="0" fill="hold" grpId="1" nodeType="withEffect">
                                  <p:stCondLst>
                                    <p:cond delay="0"/>
                                  </p:stCondLst>
                                  <p:childTnLst>
                                    <p:set>
                                      <p:cBhvr>
                                        <p:cTn id="329" dur="1" fill="hold">
                                          <p:stCondLst>
                                            <p:cond delay="0"/>
                                          </p:stCondLst>
                                        </p:cTn>
                                        <p:tgtEl>
                                          <p:spTgt spid="88"/>
                                        </p:tgtEl>
                                        <p:attrNameLst>
                                          <p:attrName>style.visibility</p:attrName>
                                        </p:attrNameLst>
                                      </p:cBhvr>
                                      <p:to>
                                        <p:strVal val="visible"/>
                                      </p:to>
                                    </p:set>
                                    <p:animEffect transition="in" filter="fade">
                                      <p:cBhvr>
                                        <p:cTn id="330" dur="500"/>
                                        <p:tgtEl>
                                          <p:spTgt spid="88"/>
                                        </p:tgtEl>
                                      </p:cBhvr>
                                    </p:animEffect>
                                  </p:childTnLst>
                                </p:cTn>
                              </p:par>
                            </p:childTnLst>
                          </p:cTn>
                        </p:par>
                        <p:par>
                          <p:cTn id="331" fill="hold">
                            <p:stCondLst>
                              <p:cond delay="1000"/>
                            </p:stCondLst>
                            <p:childTnLst>
                              <p:par>
                                <p:cTn id="332" presetID="10" presetClass="exit" presetSubtype="0" fill="hold" nodeType="afterEffect">
                                  <p:stCondLst>
                                    <p:cond delay="0"/>
                                  </p:stCondLst>
                                  <p:childTnLst>
                                    <p:animEffect transition="out" filter="fade">
                                      <p:cBhvr>
                                        <p:cTn id="333" dur="500"/>
                                        <p:tgtEl>
                                          <p:spTgt spid="44"/>
                                        </p:tgtEl>
                                      </p:cBhvr>
                                    </p:animEffect>
                                    <p:set>
                                      <p:cBhvr>
                                        <p:cTn id="334" dur="1" fill="hold">
                                          <p:stCondLst>
                                            <p:cond delay="499"/>
                                          </p:stCondLst>
                                        </p:cTn>
                                        <p:tgtEl>
                                          <p:spTgt spid="44"/>
                                        </p:tgtEl>
                                        <p:attrNameLst>
                                          <p:attrName>style.visibility</p:attrName>
                                        </p:attrNameLst>
                                      </p:cBhvr>
                                      <p:to>
                                        <p:strVal val="hidden"/>
                                      </p:to>
                                    </p:set>
                                  </p:childTnLst>
                                </p:cTn>
                              </p:par>
                              <p:par>
                                <p:cTn id="335" presetID="10" presetClass="exit" presetSubtype="0" fill="hold" nodeType="withEffect">
                                  <p:stCondLst>
                                    <p:cond delay="0"/>
                                  </p:stCondLst>
                                  <p:childTnLst>
                                    <p:animEffect transition="out" filter="fade">
                                      <p:cBhvr>
                                        <p:cTn id="336" dur="500"/>
                                        <p:tgtEl>
                                          <p:spTgt spid="48"/>
                                        </p:tgtEl>
                                      </p:cBhvr>
                                    </p:animEffect>
                                    <p:set>
                                      <p:cBhvr>
                                        <p:cTn id="337" dur="1" fill="hold">
                                          <p:stCondLst>
                                            <p:cond delay="499"/>
                                          </p:stCondLst>
                                        </p:cTn>
                                        <p:tgtEl>
                                          <p:spTgt spid="48"/>
                                        </p:tgtEl>
                                        <p:attrNameLst>
                                          <p:attrName>style.visibility</p:attrName>
                                        </p:attrNameLst>
                                      </p:cBhvr>
                                      <p:to>
                                        <p:strVal val="hidden"/>
                                      </p:to>
                                    </p:set>
                                  </p:childTnLst>
                                </p:cTn>
                              </p:par>
                              <p:par>
                                <p:cTn id="338" presetID="10" presetClass="exit" presetSubtype="0" fill="hold" nodeType="withEffect">
                                  <p:stCondLst>
                                    <p:cond delay="0"/>
                                  </p:stCondLst>
                                  <p:childTnLst>
                                    <p:animEffect transition="out" filter="fade">
                                      <p:cBhvr>
                                        <p:cTn id="339" dur="500"/>
                                        <p:tgtEl>
                                          <p:spTgt spid="45"/>
                                        </p:tgtEl>
                                      </p:cBhvr>
                                    </p:animEffect>
                                    <p:set>
                                      <p:cBhvr>
                                        <p:cTn id="340" dur="1" fill="hold">
                                          <p:stCondLst>
                                            <p:cond delay="499"/>
                                          </p:stCondLst>
                                        </p:cTn>
                                        <p:tgtEl>
                                          <p:spTgt spid="45"/>
                                        </p:tgtEl>
                                        <p:attrNameLst>
                                          <p:attrName>style.visibility</p:attrName>
                                        </p:attrNameLst>
                                      </p:cBhvr>
                                      <p:to>
                                        <p:strVal val="hidden"/>
                                      </p:to>
                                    </p:set>
                                  </p:childTnLst>
                                </p:cTn>
                              </p:par>
                              <p:par>
                                <p:cTn id="341" presetID="10" presetClass="exit" presetSubtype="0" fill="hold" nodeType="withEffect">
                                  <p:stCondLst>
                                    <p:cond delay="0"/>
                                  </p:stCondLst>
                                  <p:childTnLst>
                                    <p:animEffect transition="out" filter="fade">
                                      <p:cBhvr>
                                        <p:cTn id="342" dur="500"/>
                                        <p:tgtEl>
                                          <p:spTgt spid="49"/>
                                        </p:tgtEl>
                                      </p:cBhvr>
                                    </p:animEffect>
                                    <p:set>
                                      <p:cBhvr>
                                        <p:cTn id="343" dur="1" fill="hold">
                                          <p:stCondLst>
                                            <p:cond delay="499"/>
                                          </p:stCondLst>
                                        </p:cTn>
                                        <p:tgtEl>
                                          <p:spTgt spid="49"/>
                                        </p:tgtEl>
                                        <p:attrNameLst>
                                          <p:attrName>style.visibility</p:attrName>
                                        </p:attrNameLst>
                                      </p:cBhvr>
                                      <p:to>
                                        <p:strVal val="hidden"/>
                                      </p:to>
                                    </p:set>
                                  </p:childTnLst>
                                </p:cTn>
                              </p:par>
                              <p:par>
                                <p:cTn id="344" presetID="10" presetClass="exit" presetSubtype="0" fill="hold" nodeType="withEffect">
                                  <p:stCondLst>
                                    <p:cond delay="0"/>
                                  </p:stCondLst>
                                  <p:childTnLst>
                                    <p:animEffect transition="out" filter="fade">
                                      <p:cBhvr>
                                        <p:cTn id="345" dur="500"/>
                                        <p:tgtEl>
                                          <p:spTgt spid="47"/>
                                        </p:tgtEl>
                                      </p:cBhvr>
                                    </p:animEffect>
                                    <p:set>
                                      <p:cBhvr>
                                        <p:cTn id="346" dur="1" fill="hold">
                                          <p:stCondLst>
                                            <p:cond delay="499"/>
                                          </p:stCondLst>
                                        </p:cTn>
                                        <p:tgtEl>
                                          <p:spTgt spid="47"/>
                                        </p:tgtEl>
                                        <p:attrNameLst>
                                          <p:attrName>style.visibility</p:attrName>
                                        </p:attrNameLst>
                                      </p:cBhvr>
                                      <p:to>
                                        <p:strVal val="hidden"/>
                                      </p:to>
                                    </p:set>
                                  </p:childTnLst>
                                </p:cTn>
                              </p:par>
                              <p:par>
                                <p:cTn id="347" presetID="10" presetClass="exit" presetSubtype="0" fill="hold" nodeType="withEffect">
                                  <p:stCondLst>
                                    <p:cond delay="0"/>
                                  </p:stCondLst>
                                  <p:childTnLst>
                                    <p:animEffect transition="out" filter="fade">
                                      <p:cBhvr>
                                        <p:cTn id="348" dur="500"/>
                                        <p:tgtEl>
                                          <p:spTgt spid="89"/>
                                        </p:tgtEl>
                                      </p:cBhvr>
                                    </p:animEffect>
                                    <p:set>
                                      <p:cBhvr>
                                        <p:cTn id="349" dur="1" fill="hold">
                                          <p:stCondLst>
                                            <p:cond delay="499"/>
                                          </p:stCondLst>
                                        </p:cTn>
                                        <p:tgtEl>
                                          <p:spTgt spid="89"/>
                                        </p:tgtEl>
                                        <p:attrNameLst>
                                          <p:attrName>style.visibility</p:attrName>
                                        </p:attrNameLst>
                                      </p:cBhvr>
                                      <p:to>
                                        <p:strVal val="hidden"/>
                                      </p:to>
                                    </p:set>
                                  </p:childTnLst>
                                </p:cTn>
                              </p:par>
                              <p:par>
                                <p:cTn id="350" presetID="10" presetClass="exit" presetSubtype="0" fill="hold" grpId="2" nodeType="withEffect">
                                  <p:stCondLst>
                                    <p:cond delay="0"/>
                                  </p:stCondLst>
                                  <p:childTnLst>
                                    <p:animEffect transition="out" filter="fade">
                                      <p:cBhvr>
                                        <p:cTn id="351" dur="500"/>
                                        <p:tgtEl>
                                          <p:spTgt spid="88"/>
                                        </p:tgtEl>
                                      </p:cBhvr>
                                    </p:animEffect>
                                    <p:set>
                                      <p:cBhvr>
                                        <p:cTn id="352" dur="1" fill="hold">
                                          <p:stCondLst>
                                            <p:cond delay="499"/>
                                          </p:stCondLst>
                                        </p:cTn>
                                        <p:tgtEl>
                                          <p:spTgt spid="88"/>
                                        </p:tgtEl>
                                        <p:attrNameLst>
                                          <p:attrName>style.visibility</p:attrName>
                                        </p:attrNameLst>
                                      </p:cBhvr>
                                      <p:to>
                                        <p:strVal val="hidden"/>
                                      </p:to>
                                    </p:set>
                                  </p:childTnLst>
                                </p:cTn>
                              </p:par>
                            </p:childTnLst>
                          </p:cTn>
                        </p:par>
                        <p:par>
                          <p:cTn id="353" fill="hold">
                            <p:stCondLst>
                              <p:cond delay="1500"/>
                            </p:stCondLst>
                            <p:childTnLst>
                              <p:par>
                                <p:cTn id="354" presetID="10" presetClass="entr" presetSubtype="0" fill="hold" nodeType="afterEffect">
                                  <p:stCondLst>
                                    <p:cond delay="0"/>
                                  </p:stCondLst>
                                  <p:childTnLst>
                                    <p:set>
                                      <p:cBhvr>
                                        <p:cTn id="355" dur="1" fill="hold">
                                          <p:stCondLst>
                                            <p:cond delay="0"/>
                                          </p:stCondLst>
                                        </p:cTn>
                                        <p:tgtEl>
                                          <p:spTgt spid="44"/>
                                        </p:tgtEl>
                                        <p:attrNameLst>
                                          <p:attrName>style.visibility</p:attrName>
                                        </p:attrNameLst>
                                      </p:cBhvr>
                                      <p:to>
                                        <p:strVal val="visible"/>
                                      </p:to>
                                    </p:set>
                                    <p:animEffect transition="in" filter="fade">
                                      <p:cBhvr>
                                        <p:cTn id="356" dur="500"/>
                                        <p:tgtEl>
                                          <p:spTgt spid="44"/>
                                        </p:tgtEl>
                                      </p:cBhvr>
                                    </p:animEffect>
                                  </p:childTnLst>
                                </p:cTn>
                              </p:par>
                              <p:par>
                                <p:cTn id="357" presetID="10" presetClass="entr" presetSubtype="0" fill="hold" nodeType="withEffect">
                                  <p:stCondLst>
                                    <p:cond delay="0"/>
                                  </p:stCondLst>
                                  <p:childTnLst>
                                    <p:set>
                                      <p:cBhvr>
                                        <p:cTn id="358" dur="1" fill="hold">
                                          <p:stCondLst>
                                            <p:cond delay="0"/>
                                          </p:stCondLst>
                                        </p:cTn>
                                        <p:tgtEl>
                                          <p:spTgt spid="48"/>
                                        </p:tgtEl>
                                        <p:attrNameLst>
                                          <p:attrName>style.visibility</p:attrName>
                                        </p:attrNameLst>
                                      </p:cBhvr>
                                      <p:to>
                                        <p:strVal val="visible"/>
                                      </p:to>
                                    </p:set>
                                    <p:animEffect transition="in" filter="fade">
                                      <p:cBhvr>
                                        <p:cTn id="359" dur="500"/>
                                        <p:tgtEl>
                                          <p:spTgt spid="48"/>
                                        </p:tgtEl>
                                      </p:cBhvr>
                                    </p:animEffect>
                                  </p:childTnLst>
                                </p:cTn>
                              </p:par>
                              <p:par>
                                <p:cTn id="360" presetID="10" presetClass="entr" presetSubtype="0" fill="hold" nodeType="withEffect">
                                  <p:stCondLst>
                                    <p:cond delay="0"/>
                                  </p:stCondLst>
                                  <p:childTnLst>
                                    <p:set>
                                      <p:cBhvr>
                                        <p:cTn id="361" dur="1" fill="hold">
                                          <p:stCondLst>
                                            <p:cond delay="0"/>
                                          </p:stCondLst>
                                        </p:cTn>
                                        <p:tgtEl>
                                          <p:spTgt spid="45"/>
                                        </p:tgtEl>
                                        <p:attrNameLst>
                                          <p:attrName>style.visibility</p:attrName>
                                        </p:attrNameLst>
                                      </p:cBhvr>
                                      <p:to>
                                        <p:strVal val="visible"/>
                                      </p:to>
                                    </p:set>
                                    <p:animEffect transition="in" filter="fade">
                                      <p:cBhvr>
                                        <p:cTn id="362" dur="500"/>
                                        <p:tgtEl>
                                          <p:spTgt spid="45"/>
                                        </p:tgtEl>
                                      </p:cBhvr>
                                    </p:animEffect>
                                  </p:childTnLst>
                                </p:cTn>
                              </p:par>
                              <p:par>
                                <p:cTn id="363" presetID="10" presetClass="entr" presetSubtype="0" fill="hold" nodeType="withEffect">
                                  <p:stCondLst>
                                    <p:cond delay="0"/>
                                  </p:stCondLst>
                                  <p:childTnLst>
                                    <p:set>
                                      <p:cBhvr>
                                        <p:cTn id="364" dur="1" fill="hold">
                                          <p:stCondLst>
                                            <p:cond delay="0"/>
                                          </p:stCondLst>
                                        </p:cTn>
                                        <p:tgtEl>
                                          <p:spTgt spid="49"/>
                                        </p:tgtEl>
                                        <p:attrNameLst>
                                          <p:attrName>style.visibility</p:attrName>
                                        </p:attrNameLst>
                                      </p:cBhvr>
                                      <p:to>
                                        <p:strVal val="visible"/>
                                      </p:to>
                                    </p:set>
                                    <p:animEffect transition="in" filter="fade">
                                      <p:cBhvr>
                                        <p:cTn id="365" dur="500"/>
                                        <p:tgtEl>
                                          <p:spTgt spid="49"/>
                                        </p:tgtEl>
                                      </p:cBhvr>
                                    </p:animEffect>
                                  </p:childTnLst>
                                </p:cTn>
                              </p:par>
                              <p:par>
                                <p:cTn id="366" presetID="10" presetClass="entr" presetSubtype="0" fill="hold" nodeType="withEffect">
                                  <p:stCondLst>
                                    <p:cond delay="0"/>
                                  </p:stCondLst>
                                  <p:childTnLst>
                                    <p:set>
                                      <p:cBhvr>
                                        <p:cTn id="367" dur="1" fill="hold">
                                          <p:stCondLst>
                                            <p:cond delay="0"/>
                                          </p:stCondLst>
                                        </p:cTn>
                                        <p:tgtEl>
                                          <p:spTgt spid="47"/>
                                        </p:tgtEl>
                                        <p:attrNameLst>
                                          <p:attrName>style.visibility</p:attrName>
                                        </p:attrNameLst>
                                      </p:cBhvr>
                                      <p:to>
                                        <p:strVal val="visible"/>
                                      </p:to>
                                    </p:set>
                                    <p:animEffect transition="in" filter="fade">
                                      <p:cBhvr>
                                        <p:cTn id="368" dur="500"/>
                                        <p:tgtEl>
                                          <p:spTgt spid="47"/>
                                        </p:tgtEl>
                                      </p:cBhvr>
                                    </p:animEffect>
                                  </p:childTnLst>
                                </p:cTn>
                              </p:par>
                              <p:par>
                                <p:cTn id="369" presetID="10" presetClass="entr" presetSubtype="0" fill="hold" nodeType="withEffect">
                                  <p:stCondLst>
                                    <p:cond delay="0"/>
                                  </p:stCondLst>
                                  <p:childTnLst>
                                    <p:set>
                                      <p:cBhvr>
                                        <p:cTn id="370" dur="1" fill="hold">
                                          <p:stCondLst>
                                            <p:cond delay="0"/>
                                          </p:stCondLst>
                                        </p:cTn>
                                        <p:tgtEl>
                                          <p:spTgt spid="89"/>
                                        </p:tgtEl>
                                        <p:attrNameLst>
                                          <p:attrName>style.visibility</p:attrName>
                                        </p:attrNameLst>
                                      </p:cBhvr>
                                      <p:to>
                                        <p:strVal val="visible"/>
                                      </p:to>
                                    </p:set>
                                    <p:animEffect transition="in" filter="fade">
                                      <p:cBhvr>
                                        <p:cTn id="371" dur="500"/>
                                        <p:tgtEl>
                                          <p:spTgt spid="89"/>
                                        </p:tgtEl>
                                      </p:cBhvr>
                                    </p:animEffect>
                                  </p:childTnLst>
                                </p:cTn>
                              </p:par>
                              <p:par>
                                <p:cTn id="372" presetID="10" presetClass="entr" presetSubtype="0" fill="hold" grpId="3" nodeType="withEffect">
                                  <p:stCondLst>
                                    <p:cond delay="0"/>
                                  </p:stCondLst>
                                  <p:childTnLst>
                                    <p:set>
                                      <p:cBhvr>
                                        <p:cTn id="373" dur="1" fill="hold">
                                          <p:stCondLst>
                                            <p:cond delay="0"/>
                                          </p:stCondLst>
                                        </p:cTn>
                                        <p:tgtEl>
                                          <p:spTgt spid="88"/>
                                        </p:tgtEl>
                                        <p:attrNameLst>
                                          <p:attrName>style.visibility</p:attrName>
                                        </p:attrNameLst>
                                      </p:cBhvr>
                                      <p:to>
                                        <p:strVal val="visible"/>
                                      </p:to>
                                    </p:set>
                                    <p:animEffect transition="in" filter="fade">
                                      <p:cBhvr>
                                        <p:cTn id="374" dur="500"/>
                                        <p:tgtEl>
                                          <p:spTgt spid="88"/>
                                        </p:tgtEl>
                                      </p:cBhvr>
                                    </p:animEffect>
                                  </p:childTnLst>
                                </p:cTn>
                              </p:par>
                            </p:childTnLst>
                          </p:cTn>
                        </p:par>
                        <p:par>
                          <p:cTn id="375" fill="hold">
                            <p:stCondLst>
                              <p:cond delay="2000"/>
                            </p:stCondLst>
                            <p:childTnLst>
                              <p:par>
                                <p:cTn id="376" presetID="10" presetClass="exit" presetSubtype="0" fill="hold" nodeType="afterEffect">
                                  <p:stCondLst>
                                    <p:cond delay="0"/>
                                  </p:stCondLst>
                                  <p:childTnLst>
                                    <p:animEffect transition="out" filter="fade">
                                      <p:cBhvr>
                                        <p:cTn id="377" dur="500"/>
                                        <p:tgtEl>
                                          <p:spTgt spid="44"/>
                                        </p:tgtEl>
                                      </p:cBhvr>
                                    </p:animEffect>
                                    <p:set>
                                      <p:cBhvr>
                                        <p:cTn id="378" dur="1" fill="hold">
                                          <p:stCondLst>
                                            <p:cond delay="499"/>
                                          </p:stCondLst>
                                        </p:cTn>
                                        <p:tgtEl>
                                          <p:spTgt spid="44"/>
                                        </p:tgtEl>
                                        <p:attrNameLst>
                                          <p:attrName>style.visibility</p:attrName>
                                        </p:attrNameLst>
                                      </p:cBhvr>
                                      <p:to>
                                        <p:strVal val="hidden"/>
                                      </p:to>
                                    </p:set>
                                  </p:childTnLst>
                                </p:cTn>
                              </p:par>
                              <p:par>
                                <p:cTn id="379" presetID="10" presetClass="exit" presetSubtype="0" fill="hold" nodeType="withEffect">
                                  <p:stCondLst>
                                    <p:cond delay="0"/>
                                  </p:stCondLst>
                                  <p:childTnLst>
                                    <p:animEffect transition="out" filter="fade">
                                      <p:cBhvr>
                                        <p:cTn id="380" dur="500"/>
                                        <p:tgtEl>
                                          <p:spTgt spid="48"/>
                                        </p:tgtEl>
                                      </p:cBhvr>
                                    </p:animEffect>
                                    <p:set>
                                      <p:cBhvr>
                                        <p:cTn id="381" dur="1" fill="hold">
                                          <p:stCondLst>
                                            <p:cond delay="499"/>
                                          </p:stCondLst>
                                        </p:cTn>
                                        <p:tgtEl>
                                          <p:spTgt spid="48"/>
                                        </p:tgtEl>
                                        <p:attrNameLst>
                                          <p:attrName>style.visibility</p:attrName>
                                        </p:attrNameLst>
                                      </p:cBhvr>
                                      <p:to>
                                        <p:strVal val="hidden"/>
                                      </p:to>
                                    </p:set>
                                  </p:childTnLst>
                                </p:cTn>
                              </p:par>
                              <p:par>
                                <p:cTn id="382" presetID="10" presetClass="exit" presetSubtype="0" fill="hold" nodeType="withEffect">
                                  <p:stCondLst>
                                    <p:cond delay="0"/>
                                  </p:stCondLst>
                                  <p:childTnLst>
                                    <p:animEffect transition="out" filter="fade">
                                      <p:cBhvr>
                                        <p:cTn id="383" dur="500"/>
                                        <p:tgtEl>
                                          <p:spTgt spid="45"/>
                                        </p:tgtEl>
                                      </p:cBhvr>
                                    </p:animEffect>
                                    <p:set>
                                      <p:cBhvr>
                                        <p:cTn id="384" dur="1" fill="hold">
                                          <p:stCondLst>
                                            <p:cond delay="499"/>
                                          </p:stCondLst>
                                        </p:cTn>
                                        <p:tgtEl>
                                          <p:spTgt spid="45"/>
                                        </p:tgtEl>
                                        <p:attrNameLst>
                                          <p:attrName>style.visibility</p:attrName>
                                        </p:attrNameLst>
                                      </p:cBhvr>
                                      <p:to>
                                        <p:strVal val="hidden"/>
                                      </p:to>
                                    </p:set>
                                  </p:childTnLst>
                                </p:cTn>
                              </p:par>
                              <p:par>
                                <p:cTn id="385" presetID="10" presetClass="exit" presetSubtype="0" fill="hold" nodeType="withEffect">
                                  <p:stCondLst>
                                    <p:cond delay="0"/>
                                  </p:stCondLst>
                                  <p:childTnLst>
                                    <p:animEffect transition="out" filter="fade">
                                      <p:cBhvr>
                                        <p:cTn id="386" dur="500"/>
                                        <p:tgtEl>
                                          <p:spTgt spid="49"/>
                                        </p:tgtEl>
                                      </p:cBhvr>
                                    </p:animEffect>
                                    <p:set>
                                      <p:cBhvr>
                                        <p:cTn id="387" dur="1" fill="hold">
                                          <p:stCondLst>
                                            <p:cond delay="499"/>
                                          </p:stCondLst>
                                        </p:cTn>
                                        <p:tgtEl>
                                          <p:spTgt spid="49"/>
                                        </p:tgtEl>
                                        <p:attrNameLst>
                                          <p:attrName>style.visibility</p:attrName>
                                        </p:attrNameLst>
                                      </p:cBhvr>
                                      <p:to>
                                        <p:strVal val="hidden"/>
                                      </p:to>
                                    </p:set>
                                  </p:childTnLst>
                                </p:cTn>
                              </p:par>
                              <p:par>
                                <p:cTn id="388" presetID="10" presetClass="exit" presetSubtype="0" fill="hold" nodeType="withEffect">
                                  <p:stCondLst>
                                    <p:cond delay="0"/>
                                  </p:stCondLst>
                                  <p:childTnLst>
                                    <p:animEffect transition="out" filter="fade">
                                      <p:cBhvr>
                                        <p:cTn id="389" dur="500"/>
                                        <p:tgtEl>
                                          <p:spTgt spid="47"/>
                                        </p:tgtEl>
                                      </p:cBhvr>
                                    </p:animEffect>
                                    <p:set>
                                      <p:cBhvr>
                                        <p:cTn id="390" dur="1" fill="hold">
                                          <p:stCondLst>
                                            <p:cond delay="499"/>
                                          </p:stCondLst>
                                        </p:cTn>
                                        <p:tgtEl>
                                          <p:spTgt spid="47"/>
                                        </p:tgtEl>
                                        <p:attrNameLst>
                                          <p:attrName>style.visibility</p:attrName>
                                        </p:attrNameLst>
                                      </p:cBhvr>
                                      <p:to>
                                        <p:strVal val="hidden"/>
                                      </p:to>
                                    </p:set>
                                  </p:childTnLst>
                                </p:cTn>
                              </p:par>
                              <p:par>
                                <p:cTn id="391" presetID="10" presetClass="exit" presetSubtype="0" fill="hold" nodeType="withEffect">
                                  <p:stCondLst>
                                    <p:cond delay="0"/>
                                  </p:stCondLst>
                                  <p:childTnLst>
                                    <p:animEffect transition="out" filter="fade">
                                      <p:cBhvr>
                                        <p:cTn id="392" dur="500"/>
                                        <p:tgtEl>
                                          <p:spTgt spid="89"/>
                                        </p:tgtEl>
                                      </p:cBhvr>
                                    </p:animEffect>
                                    <p:set>
                                      <p:cBhvr>
                                        <p:cTn id="393" dur="1" fill="hold">
                                          <p:stCondLst>
                                            <p:cond delay="499"/>
                                          </p:stCondLst>
                                        </p:cTn>
                                        <p:tgtEl>
                                          <p:spTgt spid="89"/>
                                        </p:tgtEl>
                                        <p:attrNameLst>
                                          <p:attrName>style.visibility</p:attrName>
                                        </p:attrNameLst>
                                      </p:cBhvr>
                                      <p:to>
                                        <p:strVal val="hidden"/>
                                      </p:to>
                                    </p:set>
                                  </p:childTnLst>
                                </p:cTn>
                              </p:par>
                              <p:par>
                                <p:cTn id="394" presetID="10" presetClass="exit" presetSubtype="0" fill="hold" grpId="4" nodeType="withEffect">
                                  <p:stCondLst>
                                    <p:cond delay="0"/>
                                  </p:stCondLst>
                                  <p:childTnLst>
                                    <p:animEffect transition="out" filter="fade">
                                      <p:cBhvr>
                                        <p:cTn id="395" dur="500"/>
                                        <p:tgtEl>
                                          <p:spTgt spid="88"/>
                                        </p:tgtEl>
                                      </p:cBhvr>
                                    </p:animEffect>
                                    <p:set>
                                      <p:cBhvr>
                                        <p:cTn id="396" dur="1" fill="hold">
                                          <p:stCondLst>
                                            <p:cond delay="499"/>
                                          </p:stCondLst>
                                        </p:cTn>
                                        <p:tgtEl>
                                          <p:spTgt spid="88"/>
                                        </p:tgtEl>
                                        <p:attrNameLst>
                                          <p:attrName>style.visibility</p:attrName>
                                        </p:attrNameLst>
                                      </p:cBhvr>
                                      <p:to>
                                        <p:strVal val="hidden"/>
                                      </p:to>
                                    </p:set>
                                  </p:childTnLst>
                                </p:cTn>
                              </p:par>
                            </p:childTnLst>
                          </p:cTn>
                        </p:par>
                        <p:par>
                          <p:cTn id="397" fill="hold">
                            <p:stCondLst>
                              <p:cond delay="2500"/>
                            </p:stCondLst>
                            <p:childTnLst>
                              <p:par>
                                <p:cTn id="398" presetID="10" presetClass="entr" presetSubtype="0" fill="hold" nodeType="afterEffect">
                                  <p:stCondLst>
                                    <p:cond delay="0"/>
                                  </p:stCondLst>
                                  <p:childTnLst>
                                    <p:set>
                                      <p:cBhvr>
                                        <p:cTn id="399" dur="1" fill="hold">
                                          <p:stCondLst>
                                            <p:cond delay="0"/>
                                          </p:stCondLst>
                                        </p:cTn>
                                        <p:tgtEl>
                                          <p:spTgt spid="44"/>
                                        </p:tgtEl>
                                        <p:attrNameLst>
                                          <p:attrName>style.visibility</p:attrName>
                                        </p:attrNameLst>
                                      </p:cBhvr>
                                      <p:to>
                                        <p:strVal val="visible"/>
                                      </p:to>
                                    </p:set>
                                    <p:animEffect transition="in" filter="fade">
                                      <p:cBhvr>
                                        <p:cTn id="400" dur="500"/>
                                        <p:tgtEl>
                                          <p:spTgt spid="44"/>
                                        </p:tgtEl>
                                      </p:cBhvr>
                                    </p:animEffect>
                                  </p:childTnLst>
                                </p:cTn>
                              </p:par>
                              <p:par>
                                <p:cTn id="401" presetID="10" presetClass="entr" presetSubtype="0" fill="hold" nodeType="withEffect">
                                  <p:stCondLst>
                                    <p:cond delay="0"/>
                                  </p:stCondLst>
                                  <p:childTnLst>
                                    <p:set>
                                      <p:cBhvr>
                                        <p:cTn id="402" dur="1" fill="hold">
                                          <p:stCondLst>
                                            <p:cond delay="0"/>
                                          </p:stCondLst>
                                        </p:cTn>
                                        <p:tgtEl>
                                          <p:spTgt spid="48"/>
                                        </p:tgtEl>
                                        <p:attrNameLst>
                                          <p:attrName>style.visibility</p:attrName>
                                        </p:attrNameLst>
                                      </p:cBhvr>
                                      <p:to>
                                        <p:strVal val="visible"/>
                                      </p:to>
                                    </p:set>
                                    <p:animEffect transition="in" filter="fade">
                                      <p:cBhvr>
                                        <p:cTn id="403" dur="500"/>
                                        <p:tgtEl>
                                          <p:spTgt spid="48"/>
                                        </p:tgtEl>
                                      </p:cBhvr>
                                    </p:animEffect>
                                  </p:childTnLst>
                                </p:cTn>
                              </p:par>
                              <p:par>
                                <p:cTn id="404" presetID="10" presetClass="entr" presetSubtype="0" fill="hold" nodeType="withEffect">
                                  <p:stCondLst>
                                    <p:cond delay="0"/>
                                  </p:stCondLst>
                                  <p:childTnLst>
                                    <p:set>
                                      <p:cBhvr>
                                        <p:cTn id="405" dur="1" fill="hold">
                                          <p:stCondLst>
                                            <p:cond delay="0"/>
                                          </p:stCondLst>
                                        </p:cTn>
                                        <p:tgtEl>
                                          <p:spTgt spid="45"/>
                                        </p:tgtEl>
                                        <p:attrNameLst>
                                          <p:attrName>style.visibility</p:attrName>
                                        </p:attrNameLst>
                                      </p:cBhvr>
                                      <p:to>
                                        <p:strVal val="visible"/>
                                      </p:to>
                                    </p:set>
                                    <p:animEffect transition="in" filter="fade">
                                      <p:cBhvr>
                                        <p:cTn id="406" dur="500"/>
                                        <p:tgtEl>
                                          <p:spTgt spid="45"/>
                                        </p:tgtEl>
                                      </p:cBhvr>
                                    </p:animEffect>
                                  </p:childTnLst>
                                </p:cTn>
                              </p:par>
                              <p:par>
                                <p:cTn id="407" presetID="10" presetClass="entr" presetSubtype="0" fill="hold" nodeType="withEffect">
                                  <p:stCondLst>
                                    <p:cond delay="0"/>
                                  </p:stCondLst>
                                  <p:childTnLst>
                                    <p:set>
                                      <p:cBhvr>
                                        <p:cTn id="408" dur="1" fill="hold">
                                          <p:stCondLst>
                                            <p:cond delay="0"/>
                                          </p:stCondLst>
                                        </p:cTn>
                                        <p:tgtEl>
                                          <p:spTgt spid="49"/>
                                        </p:tgtEl>
                                        <p:attrNameLst>
                                          <p:attrName>style.visibility</p:attrName>
                                        </p:attrNameLst>
                                      </p:cBhvr>
                                      <p:to>
                                        <p:strVal val="visible"/>
                                      </p:to>
                                    </p:set>
                                    <p:animEffect transition="in" filter="fade">
                                      <p:cBhvr>
                                        <p:cTn id="409" dur="500"/>
                                        <p:tgtEl>
                                          <p:spTgt spid="49"/>
                                        </p:tgtEl>
                                      </p:cBhvr>
                                    </p:animEffect>
                                  </p:childTnLst>
                                </p:cTn>
                              </p:par>
                              <p:par>
                                <p:cTn id="410" presetID="10" presetClass="entr" presetSubtype="0" fill="hold" nodeType="withEffect">
                                  <p:stCondLst>
                                    <p:cond delay="0"/>
                                  </p:stCondLst>
                                  <p:childTnLst>
                                    <p:set>
                                      <p:cBhvr>
                                        <p:cTn id="411" dur="1" fill="hold">
                                          <p:stCondLst>
                                            <p:cond delay="0"/>
                                          </p:stCondLst>
                                        </p:cTn>
                                        <p:tgtEl>
                                          <p:spTgt spid="47"/>
                                        </p:tgtEl>
                                        <p:attrNameLst>
                                          <p:attrName>style.visibility</p:attrName>
                                        </p:attrNameLst>
                                      </p:cBhvr>
                                      <p:to>
                                        <p:strVal val="visible"/>
                                      </p:to>
                                    </p:set>
                                    <p:animEffect transition="in" filter="fade">
                                      <p:cBhvr>
                                        <p:cTn id="412" dur="500"/>
                                        <p:tgtEl>
                                          <p:spTgt spid="47"/>
                                        </p:tgtEl>
                                      </p:cBhvr>
                                    </p:animEffect>
                                  </p:childTnLst>
                                </p:cTn>
                              </p:par>
                              <p:par>
                                <p:cTn id="413" presetID="10" presetClass="entr" presetSubtype="0" fill="hold" nodeType="withEffect">
                                  <p:stCondLst>
                                    <p:cond delay="0"/>
                                  </p:stCondLst>
                                  <p:childTnLst>
                                    <p:set>
                                      <p:cBhvr>
                                        <p:cTn id="414" dur="1" fill="hold">
                                          <p:stCondLst>
                                            <p:cond delay="0"/>
                                          </p:stCondLst>
                                        </p:cTn>
                                        <p:tgtEl>
                                          <p:spTgt spid="89"/>
                                        </p:tgtEl>
                                        <p:attrNameLst>
                                          <p:attrName>style.visibility</p:attrName>
                                        </p:attrNameLst>
                                      </p:cBhvr>
                                      <p:to>
                                        <p:strVal val="visible"/>
                                      </p:to>
                                    </p:set>
                                    <p:animEffect transition="in" filter="fade">
                                      <p:cBhvr>
                                        <p:cTn id="415" dur="500"/>
                                        <p:tgtEl>
                                          <p:spTgt spid="89"/>
                                        </p:tgtEl>
                                      </p:cBhvr>
                                    </p:animEffect>
                                  </p:childTnLst>
                                </p:cTn>
                              </p:par>
                              <p:par>
                                <p:cTn id="416" presetID="10" presetClass="entr" presetSubtype="0" fill="hold" grpId="5" nodeType="withEffect">
                                  <p:stCondLst>
                                    <p:cond delay="0"/>
                                  </p:stCondLst>
                                  <p:childTnLst>
                                    <p:set>
                                      <p:cBhvr>
                                        <p:cTn id="417" dur="1" fill="hold">
                                          <p:stCondLst>
                                            <p:cond delay="0"/>
                                          </p:stCondLst>
                                        </p:cTn>
                                        <p:tgtEl>
                                          <p:spTgt spid="88"/>
                                        </p:tgtEl>
                                        <p:attrNameLst>
                                          <p:attrName>style.visibility</p:attrName>
                                        </p:attrNameLst>
                                      </p:cBhvr>
                                      <p:to>
                                        <p:strVal val="visible"/>
                                      </p:to>
                                    </p:set>
                                    <p:animEffect transition="in" filter="fade">
                                      <p:cBhvr>
                                        <p:cTn id="418" dur="500"/>
                                        <p:tgtEl>
                                          <p:spTgt spid="88"/>
                                        </p:tgtEl>
                                      </p:cBhvr>
                                    </p:animEffect>
                                  </p:childTnLst>
                                </p:cTn>
                              </p:par>
                            </p:childTnLst>
                          </p:cTn>
                        </p:par>
                      </p:childTnLst>
                    </p:cTn>
                  </p:par>
                  <p:par>
                    <p:cTn id="419" fill="hold">
                      <p:stCondLst>
                        <p:cond delay="indefinite"/>
                      </p:stCondLst>
                      <p:childTnLst>
                        <p:par>
                          <p:cTn id="420" fill="hold">
                            <p:stCondLst>
                              <p:cond delay="0"/>
                            </p:stCondLst>
                            <p:childTnLst>
                              <p:par>
                                <p:cTn id="421" presetID="10" presetClass="entr" presetSubtype="0" fill="hold" grpId="0" nodeType="clickEffect">
                                  <p:stCondLst>
                                    <p:cond delay="250"/>
                                  </p:stCondLst>
                                  <p:childTnLst>
                                    <p:set>
                                      <p:cBhvr>
                                        <p:cTn id="422" dur="1" fill="hold">
                                          <p:stCondLst>
                                            <p:cond delay="0"/>
                                          </p:stCondLst>
                                        </p:cTn>
                                        <p:tgtEl>
                                          <p:spTgt spid="83"/>
                                        </p:tgtEl>
                                        <p:attrNameLst>
                                          <p:attrName>style.visibility</p:attrName>
                                        </p:attrNameLst>
                                      </p:cBhvr>
                                      <p:to>
                                        <p:strVal val="visible"/>
                                      </p:to>
                                    </p:set>
                                    <p:animEffect transition="in" filter="fade">
                                      <p:cBhvr>
                                        <p:cTn id="423" dur="500"/>
                                        <p:tgtEl>
                                          <p:spTgt spid="83"/>
                                        </p:tgtEl>
                                      </p:cBhvr>
                                    </p:animEffect>
                                  </p:childTnLst>
                                </p:cTn>
                              </p:par>
                              <p:par>
                                <p:cTn id="424" presetID="10" presetClass="entr" presetSubtype="0" fill="hold" grpId="0" nodeType="withEffect">
                                  <p:stCondLst>
                                    <p:cond delay="250"/>
                                  </p:stCondLst>
                                  <p:childTnLst>
                                    <p:set>
                                      <p:cBhvr>
                                        <p:cTn id="425" dur="1" fill="hold">
                                          <p:stCondLst>
                                            <p:cond delay="0"/>
                                          </p:stCondLst>
                                        </p:cTn>
                                        <p:tgtEl>
                                          <p:spTgt spid="84"/>
                                        </p:tgtEl>
                                        <p:attrNameLst>
                                          <p:attrName>style.visibility</p:attrName>
                                        </p:attrNameLst>
                                      </p:cBhvr>
                                      <p:to>
                                        <p:strVal val="visible"/>
                                      </p:to>
                                    </p:set>
                                    <p:animEffect transition="in" filter="fade">
                                      <p:cBhvr>
                                        <p:cTn id="426" dur="500"/>
                                        <p:tgtEl>
                                          <p:spTgt spid="84"/>
                                        </p:tgtEl>
                                      </p:cBhvr>
                                    </p:animEffect>
                                  </p:childTnLst>
                                </p:cTn>
                              </p:par>
                              <p:par>
                                <p:cTn id="427" presetID="10" presetClass="entr" presetSubtype="0" fill="hold" grpId="0" nodeType="withEffect">
                                  <p:stCondLst>
                                    <p:cond delay="250"/>
                                  </p:stCondLst>
                                  <p:childTnLst>
                                    <p:set>
                                      <p:cBhvr>
                                        <p:cTn id="428" dur="1" fill="hold">
                                          <p:stCondLst>
                                            <p:cond delay="0"/>
                                          </p:stCondLst>
                                        </p:cTn>
                                        <p:tgtEl>
                                          <p:spTgt spid="86"/>
                                        </p:tgtEl>
                                        <p:attrNameLst>
                                          <p:attrName>style.visibility</p:attrName>
                                        </p:attrNameLst>
                                      </p:cBhvr>
                                      <p:to>
                                        <p:strVal val="visible"/>
                                      </p:to>
                                    </p:set>
                                    <p:animEffect transition="in" filter="fade">
                                      <p:cBhvr>
                                        <p:cTn id="429" dur="500"/>
                                        <p:tgtEl>
                                          <p:spTgt spid="86"/>
                                        </p:tgtEl>
                                      </p:cBhvr>
                                    </p:animEffect>
                                  </p:childTnLst>
                                </p:cTn>
                              </p:par>
                              <p:par>
                                <p:cTn id="430" presetID="10" presetClass="entr" presetSubtype="0" fill="hold" grpId="0" nodeType="withEffect">
                                  <p:stCondLst>
                                    <p:cond delay="250"/>
                                  </p:stCondLst>
                                  <p:childTnLst>
                                    <p:set>
                                      <p:cBhvr>
                                        <p:cTn id="431" dur="1" fill="hold">
                                          <p:stCondLst>
                                            <p:cond delay="0"/>
                                          </p:stCondLst>
                                        </p:cTn>
                                        <p:tgtEl>
                                          <p:spTgt spid="87"/>
                                        </p:tgtEl>
                                        <p:attrNameLst>
                                          <p:attrName>style.visibility</p:attrName>
                                        </p:attrNameLst>
                                      </p:cBhvr>
                                      <p:to>
                                        <p:strVal val="visible"/>
                                      </p:to>
                                    </p:set>
                                    <p:animEffect transition="in" filter="fade">
                                      <p:cBhvr>
                                        <p:cTn id="432" dur="500"/>
                                        <p:tgtEl>
                                          <p:spTgt spid="87"/>
                                        </p:tgtEl>
                                      </p:cBhvr>
                                    </p:animEffect>
                                  </p:childTnLst>
                                </p:cTn>
                              </p:par>
                              <p:par>
                                <p:cTn id="433" presetID="10" presetClass="entr" presetSubtype="0" fill="hold" grpId="0" nodeType="withEffect">
                                  <p:stCondLst>
                                    <p:cond delay="250"/>
                                  </p:stCondLst>
                                  <p:childTnLst>
                                    <p:set>
                                      <p:cBhvr>
                                        <p:cTn id="434" dur="1" fill="hold">
                                          <p:stCondLst>
                                            <p:cond delay="0"/>
                                          </p:stCondLst>
                                        </p:cTn>
                                        <p:tgtEl>
                                          <p:spTgt spid="85"/>
                                        </p:tgtEl>
                                        <p:attrNameLst>
                                          <p:attrName>style.visibility</p:attrName>
                                        </p:attrNameLst>
                                      </p:cBhvr>
                                      <p:to>
                                        <p:strVal val="visible"/>
                                      </p:to>
                                    </p:set>
                                    <p:animEffect transition="in" filter="fade">
                                      <p:cBhvr>
                                        <p:cTn id="435" dur="500"/>
                                        <p:tgtEl>
                                          <p:spTgt spid="85"/>
                                        </p:tgtEl>
                                      </p:cBhvr>
                                    </p:animEffect>
                                  </p:childTnLst>
                                </p:cTn>
                              </p:par>
                              <p:par>
                                <p:cTn id="436" presetID="1" presetClass="entr" presetSubtype="0" fill="hold" grpId="0" nodeType="withEffect">
                                  <p:stCondLst>
                                    <p:cond delay="250"/>
                                  </p:stCondLst>
                                  <p:childTnLst>
                                    <p:set>
                                      <p:cBhvr>
                                        <p:cTn id="437" dur="1" fill="hold">
                                          <p:stCondLst>
                                            <p:cond delay="0"/>
                                          </p:stCondLst>
                                        </p:cTn>
                                        <p:tgtEl>
                                          <p:spTgt spid="90"/>
                                        </p:tgtEl>
                                        <p:attrNameLst>
                                          <p:attrName>style.visibility</p:attrName>
                                        </p:attrNameLst>
                                      </p:cBhvr>
                                      <p:to>
                                        <p:strVal val="visible"/>
                                      </p:to>
                                    </p:set>
                                  </p:childTnLst>
                                </p:cTn>
                              </p:par>
                            </p:childTnLst>
                          </p:cTn>
                        </p:par>
                      </p:childTnLst>
                    </p:cTn>
                  </p:par>
                  <p:par>
                    <p:cTn id="438" fill="hold">
                      <p:stCondLst>
                        <p:cond delay="indefinite"/>
                      </p:stCondLst>
                      <p:childTnLst>
                        <p:par>
                          <p:cTn id="439" fill="hold">
                            <p:stCondLst>
                              <p:cond delay="0"/>
                            </p:stCondLst>
                            <p:childTnLst>
                              <p:par>
                                <p:cTn id="440" presetID="10" presetClass="exit" presetSubtype="0" fill="hold" nodeType="clickEffect">
                                  <p:stCondLst>
                                    <p:cond delay="0"/>
                                  </p:stCondLst>
                                  <p:childTnLst>
                                    <p:animEffect transition="out" filter="fade">
                                      <p:cBhvr>
                                        <p:cTn id="441" dur="500"/>
                                        <p:tgtEl>
                                          <p:spTgt spid="46"/>
                                        </p:tgtEl>
                                      </p:cBhvr>
                                    </p:animEffect>
                                    <p:set>
                                      <p:cBhvr>
                                        <p:cTn id="442" dur="1" fill="hold">
                                          <p:stCondLst>
                                            <p:cond delay="499"/>
                                          </p:stCondLst>
                                        </p:cTn>
                                        <p:tgtEl>
                                          <p:spTgt spid="46"/>
                                        </p:tgtEl>
                                        <p:attrNameLst>
                                          <p:attrName>style.visibility</p:attrName>
                                        </p:attrNameLst>
                                      </p:cBhvr>
                                      <p:to>
                                        <p:strVal val="hidden"/>
                                      </p:to>
                                    </p:set>
                                  </p:childTnLst>
                                </p:cTn>
                              </p:par>
                              <p:par>
                                <p:cTn id="443" presetID="10" presetClass="exit" presetSubtype="0" fill="hold" nodeType="withEffect">
                                  <p:stCondLst>
                                    <p:cond delay="0"/>
                                  </p:stCondLst>
                                  <p:childTnLst>
                                    <p:animEffect transition="out" filter="fade">
                                      <p:cBhvr>
                                        <p:cTn id="444" dur="500"/>
                                        <p:tgtEl>
                                          <p:spTgt spid="44"/>
                                        </p:tgtEl>
                                      </p:cBhvr>
                                    </p:animEffect>
                                    <p:set>
                                      <p:cBhvr>
                                        <p:cTn id="445" dur="1" fill="hold">
                                          <p:stCondLst>
                                            <p:cond delay="499"/>
                                          </p:stCondLst>
                                        </p:cTn>
                                        <p:tgtEl>
                                          <p:spTgt spid="44"/>
                                        </p:tgtEl>
                                        <p:attrNameLst>
                                          <p:attrName>style.visibility</p:attrName>
                                        </p:attrNameLst>
                                      </p:cBhvr>
                                      <p:to>
                                        <p:strVal val="hidden"/>
                                      </p:to>
                                    </p:set>
                                  </p:childTnLst>
                                </p:cTn>
                              </p:par>
                              <p:par>
                                <p:cTn id="446" presetID="10" presetClass="exit" presetSubtype="0" fill="hold" nodeType="withEffect">
                                  <p:stCondLst>
                                    <p:cond delay="0"/>
                                  </p:stCondLst>
                                  <p:childTnLst>
                                    <p:animEffect transition="out" filter="fade">
                                      <p:cBhvr>
                                        <p:cTn id="447" dur="500"/>
                                        <p:tgtEl>
                                          <p:spTgt spid="45"/>
                                        </p:tgtEl>
                                      </p:cBhvr>
                                    </p:animEffect>
                                    <p:set>
                                      <p:cBhvr>
                                        <p:cTn id="448" dur="1" fill="hold">
                                          <p:stCondLst>
                                            <p:cond delay="499"/>
                                          </p:stCondLst>
                                        </p:cTn>
                                        <p:tgtEl>
                                          <p:spTgt spid="45"/>
                                        </p:tgtEl>
                                        <p:attrNameLst>
                                          <p:attrName>style.visibility</p:attrName>
                                        </p:attrNameLst>
                                      </p:cBhvr>
                                      <p:to>
                                        <p:strVal val="hidden"/>
                                      </p:to>
                                    </p:set>
                                  </p:childTnLst>
                                </p:cTn>
                              </p:par>
                              <p:par>
                                <p:cTn id="449" presetID="10" presetClass="exit" presetSubtype="0" fill="hold" nodeType="withEffect">
                                  <p:stCondLst>
                                    <p:cond delay="0"/>
                                  </p:stCondLst>
                                  <p:childTnLst>
                                    <p:animEffect transition="out" filter="fade">
                                      <p:cBhvr>
                                        <p:cTn id="450" dur="500"/>
                                        <p:tgtEl>
                                          <p:spTgt spid="47"/>
                                        </p:tgtEl>
                                      </p:cBhvr>
                                    </p:animEffect>
                                    <p:set>
                                      <p:cBhvr>
                                        <p:cTn id="451" dur="1" fill="hold">
                                          <p:stCondLst>
                                            <p:cond delay="499"/>
                                          </p:stCondLst>
                                        </p:cTn>
                                        <p:tgtEl>
                                          <p:spTgt spid="47"/>
                                        </p:tgtEl>
                                        <p:attrNameLst>
                                          <p:attrName>style.visibility</p:attrName>
                                        </p:attrNameLst>
                                      </p:cBhvr>
                                      <p:to>
                                        <p:strVal val="hidden"/>
                                      </p:to>
                                    </p:set>
                                  </p:childTnLst>
                                </p:cTn>
                              </p:par>
                              <p:par>
                                <p:cTn id="452" presetID="10" presetClass="exit" presetSubtype="0" fill="hold" grpId="1" nodeType="withEffect">
                                  <p:stCondLst>
                                    <p:cond delay="0"/>
                                  </p:stCondLst>
                                  <p:childTnLst>
                                    <p:animEffect transition="out" filter="fade">
                                      <p:cBhvr>
                                        <p:cTn id="453" dur="500"/>
                                        <p:tgtEl>
                                          <p:spTgt spid="83"/>
                                        </p:tgtEl>
                                      </p:cBhvr>
                                    </p:animEffect>
                                    <p:set>
                                      <p:cBhvr>
                                        <p:cTn id="454" dur="1" fill="hold">
                                          <p:stCondLst>
                                            <p:cond delay="499"/>
                                          </p:stCondLst>
                                        </p:cTn>
                                        <p:tgtEl>
                                          <p:spTgt spid="83"/>
                                        </p:tgtEl>
                                        <p:attrNameLst>
                                          <p:attrName>style.visibility</p:attrName>
                                        </p:attrNameLst>
                                      </p:cBhvr>
                                      <p:to>
                                        <p:strVal val="hidden"/>
                                      </p:to>
                                    </p:set>
                                  </p:childTnLst>
                                </p:cTn>
                              </p:par>
                            </p:childTnLst>
                          </p:cTn>
                        </p:par>
                        <p:par>
                          <p:cTn id="455" fill="hold">
                            <p:stCondLst>
                              <p:cond delay="500"/>
                            </p:stCondLst>
                            <p:childTnLst>
                              <p:par>
                                <p:cTn id="456" presetID="10" presetClass="entr" presetSubtype="0" fill="hold" nodeType="afterEffect">
                                  <p:stCondLst>
                                    <p:cond delay="0"/>
                                  </p:stCondLst>
                                  <p:childTnLst>
                                    <p:set>
                                      <p:cBhvr>
                                        <p:cTn id="457" dur="1" fill="hold">
                                          <p:stCondLst>
                                            <p:cond delay="0"/>
                                          </p:stCondLst>
                                        </p:cTn>
                                        <p:tgtEl>
                                          <p:spTgt spid="46"/>
                                        </p:tgtEl>
                                        <p:attrNameLst>
                                          <p:attrName>style.visibility</p:attrName>
                                        </p:attrNameLst>
                                      </p:cBhvr>
                                      <p:to>
                                        <p:strVal val="visible"/>
                                      </p:to>
                                    </p:set>
                                    <p:animEffect transition="in" filter="fade">
                                      <p:cBhvr>
                                        <p:cTn id="458" dur="500"/>
                                        <p:tgtEl>
                                          <p:spTgt spid="46"/>
                                        </p:tgtEl>
                                      </p:cBhvr>
                                    </p:animEffect>
                                  </p:childTnLst>
                                </p:cTn>
                              </p:par>
                              <p:par>
                                <p:cTn id="459" presetID="10" presetClass="entr" presetSubtype="0" fill="hold" nodeType="withEffect">
                                  <p:stCondLst>
                                    <p:cond delay="0"/>
                                  </p:stCondLst>
                                  <p:childTnLst>
                                    <p:set>
                                      <p:cBhvr>
                                        <p:cTn id="460" dur="1" fill="hold">
                                          <p:stCondLst>
                                            <p:cond delay="0"/>
                                          </p:stCondLst>
                                        </p:cTn>
                                        <p:tgtEl>
                                          <p:spTgt spid="44"/>
                                        </p:tgtEl>
                                        <p:attrNameLst>
                                          <p:attrName>style.visibility</p:attrName>
                                        </p:attrNameLst>
                                      </p:cBhvr>
                                      <p:to>
                                        <p:strVal val="visible"/>
                                      </p:to>
                                    </p:set>
                                    <p:animEffect transition="in" filter="fade">
                                      <p:cBhvr>
                                        <p:cTn id="461" dur="500"/>
                                        <p:tgtEl>
                                          <p:spTgt spid="44"/>
                                        </p:tgtEl>
                                      </p:cBhvr>
                                    </p:animEffect>
                                  </p:childTnLst>
                                </p:cTn>
                              </p:par>
                              <p:par>
                                <p:cTn id="462" presetID="10" presetClass="entr" presetSubtype="0" fill="hold" nodeType="withEffect">
                                  <p:stCondLst>
                                    <p:cond delay="0"/>
                                  </p:stCondLst>
                                  <p:childTnLst>
                                    <p:set>
                                      <p:cBhvr>
                                        <p:cTn id="463" dur="1" fill="hold">
                                          <p:stCondLst>
                                            <p:cond delay="0"/>
                                          </p:stCondLst>
                                        </p:cTn>
                                        <p:tgtEl>
                                          <p:spTgt spid="45"/>
                                        </p:tgtEl>
                                        <p:attrNameLst>
                                          <p:attrName>style.visibility</p:attrName>
                                        </p:attrNameLst>
                                      </p:cBhvr>
                                      <p:to>
                                        <p:strVal val="visible"/>
                                      </p:to>
                                    </p:set>
                                    <p:animEffect transition="in" filter="fade">
                                      <p:cBhvr>
                                        <p:cTn id="464" dur="500"/>
                                        <p:tgtEl>
                                          <p:spTgt spid="45"/>
                                        </p:tgtEl>
                                      </p:cBhvr>
                                    </p:animEffect>
                                  </p:childTnLst>
                                </p:cTn>
                              </p:par>
                              <p:par>
                                <p:cTn id="465" presetID="10" presetClass="entr" presetSubtype="0" fill="hold" nodeType="withEffect">
                                  <p:stCondLst>
                                    <p:cond delay="0"/>
                                  </p:stCondLst>
                                  <p:childTnLst>
                                    <p:set>
                                      <p:cBhvr>
                                        <p:cTn id="466" dur="1" fill="hold">
                                          <p:stCondLst>
                                            <p:cond delay="0"/>
                                          </p:stCondLst>
                                        </p:cTn>
                                        <p:tgtEl>
                                          <p:spTgt spid="47"/>
                                        </p:tgtEl>
                                        <p:attrNameLst>
                                          <p:attrName>style.visibility</p:attrName>
                                        </p:attrNameLst>
                                      </p:cBhvr>
                                      <p:to>
                                        <p:strVal val="visible"/>
                                      </p:to>
                                    </p:set>
                                    <p:animEffect transition="in" filter="fade">
                                      <p:cBhvr>
                                        <p:cTn id="467" dur="500"/>
                                        <p:tgtEl>
                                          <p:spTgt spid="47"/>
                                        </p:tgtEl>
                                      </p:cBhvr>
                                    </p:animEffect>
                                  </p:childTnLst>
                                </p:cTn>
                              </p:par>
                              <p:par>
                                <p:cTn id="468" presetID="10" presetClass="entr" presetSubtype="0" fill="hold" grpId="2" nodeType="withEffect">
                                  <p:stCondLst>
                                    <p:cond delay="0"/>
                                  </p:stCondLst>
                                  <p:childTnLst>
                                    <p:set>
                                      <p:cBhvr>
                                        <p:cTn id="469" dur="1" fill="hold">
                                          <p:stCondLst>
                                            <p:cond delay="0"/>
                                          </p:stCondLst>
                                        </p:cTn>
                                        <p:tgtEl>
                                          <p:spTgt spid="83"/>
                                        </p:tgtEl>
                                        <p:attrNameLst>
                                          <p:attrName>style.visibility</p:attrName>
                                        </p:attrNameLst>
                                      </p:cBhvr>
                                      <p:to>
                                        <p:strVal val="visible"/>
                                      </p:to>
                                    </p:set>
                                    <p:animEffect transition="in" filter="fade">
                                      <p:cBhvr>
                                        <p:cTn id="470" dur="500"/>
                                        <p:tgtEl>
                                          <p:spTgt spid="83"/>
                                        </p:tgtEl>
                                      </p:cBhvr>
                                    </p:animEffect>
                                  </p:childTnLst>
                                </p:cTn>
                              </p:par>
                            </p:childTnLst>
                          </p:cTn>
                        </p:par>
                        <p:par>
                          <p:cTn id="471" fill="hold">
                            <p:stCondLst>
                              <p:cond delay="1000"/>
                            </p:stCondLst>
                            <p:childTnLst>
                              <p:par>
                                <p:cTn id="472" presetID="10" presetClass="exit" presetSubtype="0" fill="hold" nodeType="afterEffect">
                                  <p:stCondLst>
                                    <p:cond delay="0"/>
                                  </p:stCondLst>
                                  <p:childTnLst>
                                    <p:animEffect transition="out" filter="fade">
                                      <p:cBhvr>
                                        <p:cTn id="473" dur="500"/>
                                        <p:tgtEl>
                                          <p:spTgt spid="46"/>
                                        </p:tgtEl>
                                      </p:cBhvr>
                                    </p:animEffect>
                                    <p:set>
                                      <p:cBhvr>
                                        <p:cTn id="474" dur="1" fill="hold">
                                          <p:stCondLst>
                                            <p:cond delay="499"/>
                                          </p:stCondLst>
                                        </p:cTn>
                                        <p:tgtEl>
                                          <p:spTgt spid="46"/>
                                        </p:tgtEl>
                                        <p:attrNameLst>
                                          <p:attrName>style.visibility</p:attrName>
                                        </p:attrNameLst>
                                      </p:cBhvr>
                                      <p:to>
                                        <p:strVal val="hidden"/>
                                      </p:to>
                                    </p:set>
                                  </p:childTnLst>
                                </p:cTn>
                              </p:par>
                              <p:par>
                                <p:cTn id="475" presetID="10" presetClass="exit" presetSubtype="0" fill="hold" nodeType="withEffect">
                                  <p:stCondLst>
                                    <p:cond delay="0"/>
                                  </p:stCondLst>
                                  <p:childTnLst>
                                    <p:animEffect transition="out" filter="fade">
                                      <p:cBhvr>
                                        <p:cTn id="476" dur="500"/>
                                        <p:tgtEl>
                                          <p:spTgt spid="44"/>
                                        </p:tgtEl>
                                      </p:cBhvr>
                                    </p:animEffect>
                                    <p:set>
                                      <p:cBhvr>
                                        <p:cTn id="477" dur="1" fill="hold">
                                          <p:stCondLst>
                                            <p:cond delay="499"/>
                                          </p:stCondLst>
                                        </p:cTn>
                                        <p:tgtEl>
                                          <p:spTgt spid="44"/>
                                        </p:tgtEl>
                                        <p:attrNameLst>
                                          <p:attrName>style.visibility</p:attrName>
                                        </p:attrNameLst>
                                      </p:cBhvr>
                                      <p:to>
                                        <p:strVal val="hidden"/>
                                      </p:to>
                                    </p:set>
                                  </p:childTnLst>
                                </p:cTn>
                              </p:par>
                              <p:par>
                                <p:cTn id="478" presetID="10" presetClass="exit" presetSubtype="0" fill="hold" nodeType="withEffect">
                                  <p:stCondLst>
                                    <p:cond delay="0"/>
                                  </p:stCondLst>
                                  <p:childTnLst>
                                    <p:animEffect transition="out" filter="fade">
                                      <p:cBhvr>
                                        <p:cTn id="479" dur="500"/>
                                        <p:tgtEl>
                                          <p:spTgt spid="45"/>
                                        </p:tgtEl>
                                      </p:cBhvr>
                                    </p:animEffect>
                                    <p:set>
                                      <p:cBhvr>
                                        <p:cTn id="480" dur="1" fill="hold">
                                          <p:stCondLst>
                                            <p:cond delay="499"/>
                                          </p:stCondLst>
                                        </p:cTn>
                                        <p:tgtEl>
                                          <p:spTgt spid="45"/>
                                        </p:tgtEl>
                                        <p:attrNameLst>
                                          <p:attrName>style.visibility</p:attrName>
                                        </p:attrNameLst>
                                      </p:cBhvr>
                                      <p:to>
                                        <p:strVal val="hidden"/>
                                      </p:to>
                                    </p:set>
                                  </p:childTnLst>
                                </p:cTn>
                              </p:par>
                              <p:par>
                                <p:cTn id="481" presetID="10" presetClass="exit" presetSubtype="0" fill="hold" nodeType="withEffect">
                                  <p:stCondLst>
                                    <p:cond delay="0"/>
                                  </p:stCondLst>
                                  <p:childTnLst>
                                    <p:animEffect transition="out" filter="fade">
                                      <p:cBhvr>
                                        <p:cTn id="482" dur="500"/>
                                        <p:tgtEl>
                                          <p:spTgt spid="47"/>
                                        </p:tgtEl>
                                      </p:cBhvr>
                                    </p:animEffect>
                                    <p:set>
                                      <p:cBhvr>
                                        <p:cTn id="483" dur="1" fill="hold">
                                          <p:stCondLst>
                                            <p:cond delay="499"/>
                                          </p:stCondLst>
                                        </p:cTn>
                                        <p:tgtEl>
                                          <p:spTgt spid="47"/>
                                        </p:tgtEl>
                                        <p:attrNameLst>
                                          <p:attrName>style.visibility</p:attrName>
                                        </p:attrNameLst>
                                      </p:cBhvr>
                                      <p:to>
                                        <p:strVal val="hidden"/>
                                      </p:to>
                                    </p:set>
                                  </p:childTnLst>
                                </p:cTn>
                              </p:par>
                              <p:par>
                                <p:cTn id="484" presetID="10" presetClass="exit" presetSubtype="0" fill="hold" grpId="3" nodeType="withEffect">
                                  <p:stCondLst>
                                    <p:cond delay="0"/>
                                  </p:stCondLst>
                                  <p:childTnLst>
                                    <p:animEffect transition="out" filter="fade">
                                      <p:cBhvr>
                                        <p:cTn id="485" dur="500"/>
                                        <p:tgtEl>
                                          <p:spTgt spid="83"/>
                                        </p:tgtEl>
                                      </p:cBhvr>
                                    </p:animEffect>
                                    <p:set>
                                      <p:cBhvr>
                                        <p:cTn id="486" dur="1" fill="hold">
                                          <p:stCondLst>
                                            <p:cond delay="499"/>
                                          </p:stCondLst>
                                        </p:cTn>
                                        <p:tgtEl>
                                          <p:spTgt spid="83"/>
                                        </p:tgtEl>
                                        <p:attrNameLst>
                                          <p:attrName>style.visibility</p:attrName>
                                        </p:attrNameLst>
                                      </p:cBhvr>
                                      <p:to>
                                        <p:strVal val="hidden"/>
                                      </p:to>
                                    </p:set>
                                  </p:childTnLst>
                                </p:cTn>
                              </p:par>
                            </p:childTnLst>
                          </p:cTn>
                        </p:par>
                        <p:par>
                          <p:cTn id="487" fill="hold">
                            <p:stCondLst>
                              <p:cond delay="1500"/>
                            </p:stCondLst>
                            <p:childTnLst>
                              <p:par>
                                <p:cTn id="488" presetID="10" presetClass="entr" presetSubtype="0" fill="hold" nodeType="afterEffect">
                                  <p:stCondLst>
                                    <p:cond delay="0"/>
                                  </p:stCondLst>
                                  <p:childTnLst>
                                    <p:set>
                                      <p:cBhvr>
                                        <p:cTn id="489" dur="1" fill="hold">
                                          <p:stCondLst>
                                            <p:cond delay="0"/>
                                          </p:stCondLst>
                                        </p:cTn>
                                        <p:tgtEl>
                                          <p:spTgt spid="46"/>
                                        </p:tgtEl>
                                        <p:attrNameLst>
                                          <p:attrName>style.visibility</p:attrName>
                                        </p:attrNameLst>
                                      </p:cBhvr>
                                      <p:to>
                                        <p:strVal val="visible"/>
                                      </p:to>
                                    </p:set>
                                    <p:animEffect transition="in" filter="fade">
                                      <p:cBhvr>
                                        <p:cTn id="490" dur="500"/>
                                        <p:tgtEl>
                                          <p:spTgt spid="46"/>
                                        </p:tgtEl>
                                      </p:cBhvr>
                                    </p:animEffect>
                                  </p:childTnLst>
                                </p:cTn>
                              </p:par>
                              <p:par>
                                <p:cTn id="491" presetID="10" presetClass="entr" presetSubtype="0" fill="hold" nodeType="withEffect">
                                  <p:stCondLst>
                                    <p:cond delay="0"/>
                                  </p:stCondLst>
                                  <p:childTnLst>
                                    <p:set>
                                      <p:cBhvr>
                                        <p:cTn id="492" dur="1" fill="hold">
                                          <p:stCondLst>
                                            <p:cond delay="0"/>
                                          </p:stCondLst>
                                        </p:cTn>
                                        <p:tgtEl>
                                          <p:spTgt spid="44"/>
                                        </p:tgtEl>
                                        <p:attrNameLst>
                                          <p:attrName>style.visibility</p:attrName>
                                        </p:attrNameLst>
                                      </p:cBhvr>
                                      <p:to>
                                        <p:strVal val="visible"/>
                                      </p:to>
                                    </p:set>
                                    <p:animEffect transition="in" filter="fade">
                                      <p:cBhvr>
                                        <p:cTn id="493" dur="500"/>
                                        <p:tgtEl>
                                          <p:spTgt spid="44"/>
                                        </p:tgtEl>
                                      </p:cBhvr>
                                    </p:animEffect>
                                  </p:childTnLst>
                                </p:cTn>
                              </p:par>
                              <p:par>
                                <p:cTn id="494" presetID="10" presetClass="entr" presetSubtype="0" fill="hold" nodeType="withEffect">
                                  <p:stCondLst>
                                    <p:cond delay="0"/>
                                  </p:stCondLst>
                                  <p:childTnLst>
                                    <p:set>
                                      <p:cBhvr>
                                        <p:cTn id="495" dur="1" fill="hold">
                                          <p:stCondLst>
                                            <p:cond delay="0"/>
                                          </p:stCondLst>
                                        </p:cTn>
                                        <p:tgtEl>
                                          <p:spTgt spid="45"/>
                                        </p:tgtEl>
                                        <p:attrNameLst>
                                          <p:attrName>style.visibility</p:attrName>
                                        </p:attrNameLst>
                                      </p:cBhvr>
                                      <p:to>
                                        <p:strVal val="visible"/>
                                      </p:to>
                                    </p:set>
                                    <p:animEffect transition="in" filter="fade">
                                      <p:cBhvr>
                                        <p:cTn id="496" dur="500"/>
                                        <p:tgtEl>
                                          <p:spTgt spid="45"/>
                                        </p:tgtEl>
                                      </p:cBhvr>
                                    </p:animEffect>
                                  </p:childTnLst>
                                </p:cTn>
                              </p:par>
                              <p:par>
                                <p:cTn id="497" presetID="10" presetClass="entr" presetSubtype="0" fill="hold" nodeType="withEffect">
                                  <p:stCondLst>
                                    <p:cond delay="0"/>
                                  </p:stCondLst>
                                  <p:childTnLst>
                                    <p:set>
                                      <p:cBhvr>
                                        <p:cTn id="498" dur="1" fill="hold">
                                          <p:stCondLst>
                                            <p:cond delay="0"/>
                                          </p:stCondLst>
                                        </p:cTn>
                                        <p:tgtEl>
                                          <p:spTgt spid="47"/>
                                        </p:tgtEl>
                                        <p:attrNameLst>
                                          <p:attrName>style.visibility</p:attrName>
                                        </p:attrNameLst>
                                      </p:cBhvr>
                                      <p:to>
                                        <p:strVal val="visible"/>
                                      </p:to>
                                    </p:set>
                                    <p:animEffect transition="in" filter="fade">
                                      <p:cBhvr>
                                        <p:cTn id="499" dur="500"/>
                                        <p:tgtEl>
                                          <p:spTgt spid="47"/>
                                        </p:tgtEl>
                                      </p:cBhvr>
                                    </p:animEffect>
                                  </p:childTnLst>
                                </p:cTn>
                              </p:par>
                              <p:par>
                                <p:cTn id="500" presetID="10" presetClass="entr" presetSubtype="0" fill="hold" grpId="4" nodeType="withEffect">
                                  <p:stCondLst>
                                    <p:cond delay="0"/>
                                  </p:stCondLst>
                                  <p:childTnLst>
                                    <p:set>
                                      <p:cBhvr>
                                        <p:cTn id="501" dur="1" fill="hold">
                                          <p:stCondLst>
                                            <p:cond delay="0"/>
                                          </p:stCondLst>
                                        </p:cTn>
                                        <p:tgtEl>
                                          <p:spTgt spid="83"/>
                                        </p:tgtEl>
                                        <p:attrNameLst>
                                          <p:attrName>style.visibility</p:attrName>
                                        </p:attrNameLst>
                                      </p:cBhvr>
                                      <p:to>
                                        <p:strVal val="visible"/>
                                      </p:to>
                                    </p:set>
                                    <p:animEffect transition="in" filter="fade">
                                      <p:cBhvr>
                                        <p:cTn id="502" dur="500"/>
                                        <p:tgtEl>
                                          <p:spTgt spid="83"/>
                                        </p:tgtEl>
                                      </p:cBhvr>
                                    </p:animEffect>
                                  </p:childTnLst>
                                </p:cTn>
                              </p:par>
                            </p:childTnLst>
                          </p:cTn>
                        </p:par>
                        <p:par>
                          <p:cTn id="503" fill="hold">
                            <p:stCondLst>
                              <p:cond delay="2000"/>
                            </p:stCondLst>
                            <p:childTnLst>
                              <p:par>
                                <p:cTn id="504" presetID="10" presetClass="exit" presetSubtype="0" fill="hold" nodeType="afterEffect">
                                  <p:stCondLst>
                                    <p:cond delay="0"/>
                                  </p:stCondLst>
                                  <p:childTnLst>
                                    <p:animEffect transition="out" filter="fade">
                                      <p:cBhvr>
                                        <p:cTn id="505" dur="500"/>
                                        <p:tgtEl>
                                          <p:spTgt spid="46"/>
                                        </p:tgtEl>
                                      </p:cBhvr>
                                    </p:animEffect>
                                    <p:set>
                                      <p:cBhvr>
                                        <p:cTn id="506" dur="1" fill="hold">
                                          <p:stCondLst>
                                            <p:cond delay="499"/>
                                          </p:stCondLst>
                                        </p:cTn>
                                        <p:tgtEl>
                                          <p:spTgt spid="46"/>
                                        </p:tgtEl>
                                        <p:attrNameLst>
                                          <p:attrName>style.visibility</p:attrName>
                                        </p:attrNameLst>
                                      </p:cBhvr>
                                      <p:to>
                                        <p:strVal val="hidden"/>
                                      </p:to>
                                    </p:set>
                                  </p:childTnLst>
                                </p:cTn>
                              </p:par>
                              <p:par>
                                <p:cTn id="507" presetID="10" presetClass="exit" presetSubtype="0" fill="hold" nodeType="withEffect">
                                  <p:stCondLst>
                                    <p:cond delay="0"/>
                                  </p:stCondLst>
                                  <p:childTnLst>
                                    <p:animEffect transition="out" filter="fade">
                                      <p:cBhvr>
                                        <p:cTn id="508" dur="500"/>
                                        <p:tgtEl>
                                          <p:spTgt spid="44"/>
                                        </p:tgtEl>
                                      </p:cBhvr>
                                    </p:animEffect>
                                    <p:set>
                                      <p:cBhvr>
                                        <p:cTn id="509" dur="1" fill="hold">
                                          <p:stCondLst>
                                            <p:cond delay="499"/>
                                          </p:stCondLst>
                                        </p:cTn>
                                        <p:tgtEl>
                                          <p:spTgt spid="44"/>
                                        </p:tgtEl>
                                        <p:attrNameLst>
                                          <p:attrName>style.visibility</p:attrName>
                                        </p:attrNameLst>
                                      </p:cBhvr>
                                      <p:to>
                                        <p:strVal val="hidden"/>
                                      </p:to>
                                    </p:set>
                                  </p:childTnLst>
                                </p:cTn>
                              </p:par>
                              <p:par>
                                <p:cTn id="510" presetID="10" presetClass="exit" presetSubtype="0" fill="hold" nodeType="withEffect">
                                  <p:stCondLst>
                                    <p:cond delay="0"/>
                                  </p:stCondLst>
                                  <p:childTnLst>
                                    <p:animEffect transition="out" filter="fade">
                                      <p:cBhvr>
                                        <p:cTn id="511" dur="500"/>
                                        <p:tgtEl>
                                          <p:spTgt spid="45"/>
                                        </p:tgtEl>
                                      </p:cBhvr>
                                    </p:animEffect>
                                    <p:set>
                                      <p:cBhvr>
                                        <p:cTn id="512" dur="1" fill="hold">
                                          <p:stCondLst>
                                            <p:cond delay="499"/>
                                          </p:stCondLst>
                                        </p:cTn>
                                        <p:tgtEl>
                                          <p:spTgt spid="45"/>
                                        </p:tgtEl>
                                        <p:attrNameLst>
                                          <p:attrName>style.visibility</p:attrName>
                                        </p:attrNameLst>
                                      </p:cBhvr>
                                      <p:to>
                                        <p:strVal val="hidden"/>
                                      </p:to>
                                    </p:set>
                                  </p:childTnLst>
                                </p:cTn>
                              </p:par>
                              <p:par>
                                <p:cTn id="513" presetID="10" presetClass="exit" presetSubtype="0" fill="hold" nodeType="withEffect">
                                  <p:stCondLst>
                                    <p:cond delay="0"/>
                                  </p:stCondLst>
                                  <p:childTnLst>
                                    <p:animEffect transition="out" filter="fade">
                                      <p:cBhvr>
                                        <p:cTn id="514" dur="500"/>
                                        <p:tgtEl>
                                          <p:spTgt spid="47"/>
                                        </p:tgtEl>
                                      </p:cBhvr>
                                    </p:animEffect>
                                    <p:set>
                                      <p:cBhvr>
                                        <p:cTn id="515" dur="1" fill="hold">
                                          <p:stCondLst>
                                            <p:cond delay="499"/>
                                          </p:stCondLst>
                                        </p:cTn>
                                        <p:tgtEl>
                                          <p:spTgt spid="47"/>
                                        </p:tgtEl>
                                        <p:attrNameLst>
                                          <p:attrName>style.visibility</p:attrName>
                                        </p:attrNameLst>
                                      </p:cBhvr>
                                      <p:to>
                                        <p:strVal val="hidden"/>
                                      </p:to>
                                    </p:set>
                                  </p:childTnLst>
                                </p:cTn>
                              </p:par>
                              <p:par>
                                <p:cTn id="516" presetID="10" presetClass="exit" presetSubtype="0" fill="hold" grpId="5" nodeType="withEffect">
                                  <p:stCondLst>
                                    <p:cond delay="0"/>
                                  </p:stCondLst>
                                  <p:childTnLst>
                                    <p:animEffect transition="out" filter="fade">
                                      <p:cBhvr>
                                        <p:cTn id="517" dur="500"/>
                                        <p:tgtEl>
                                          <p:spTgt spid="83"/>
                                        </p:tgtEl>
                                      </p:cBhvr>
                                    </p:animEffect>
                                    <p:set>
                                      <p:cBhvr>
                                        <p:cTn id="518" dur="1" fill="hold">
                                          <p:stCondLst>
                                            <p:cond delay="499"/>
                                          </p:stCondLst>
                                        </p:cTn>
                                        <p:tgtEl>
                                          <p:spTgt spid="83"/>
                                        </p:tgtEl>
                                        <p:attrNameLst>
                                          <p:attrName>style.visibility</p:attrName>
                                        </p:attrNameLst>
                                      </p:cBhvr>
                                      <p:to>
                                        <p:strVal val="hidden"/>
                                      </p:to>
                                    </p:set>
                                  </p:childTnLst>
                                </p:cTn>
                              </p:par>
                            </p:childTnLst>
                          </p:cTn>
                        </p:par>
                        <p:par>
                          <p:cTn id="519" fill="hold">
                            <p:stCondLst>
                              <p:cond delay="2500"/>
                            </p:stCondLst>
                            <p:childTnLst>
                              <p:par>
                                <p:cTn id="520" presetID="10" presetClass="entr" presetSubtype="0" fill="hold" nodeType="afterEffect">
                                  <p:stCondLst>
                                    <p:cond delay="0"/>
                                  </p:stCondLst>
                                  <p:childTnLst>
                                    <p:set>
                                      <p:cBhvr>
                                        <p:cTn id="521" dur="1" fill="hold">
                                          <p:stCondLst>
                                            <p:cond delay="0"/>
                                          </p:stCondLst>
                                        </p:cTn>
                                        <p:tgtEl>
                                          <p:spTgt spid="46"/>
                                        </p:tgtEl>
                                        <p:attrNameLst>
                                          <p:attrName>style.visibility</p:attrName>
                                        </p:attrNameLst>
                                      </p:cBhvr>
                                      <p:to>
                                        <p:strVal val="visible"/>
                                      </p:to>
                                    </p:set>
                                    <p:animEffect transition="in" filter="fade">
                                      <p:cBhvr>
                                        <p:cTn id="522" dur="500"/>
                                        <p:tgtEl>
                                          <p:spTgt spid="46"/>
                                        </p:tgtEl>
                                      </p:cBhvr>
                                    </p:animEffect>
                                  </p:childTnLst>
                                </p:cTn>
                              </p:par>
                              <p:par>
                                <p:cTn id="523" presetID="10" presetClass="entr" presetSubtype="0" fill="hold" nodeType="withEffect">
                                  <p:stCondLst>
                                    <p:cond delay="0"/>
                                  </p:stCondLst>
                                  <p:childTnLst>
                                    <p:set>
                                      <p:cBhvr>
                                        <p:cTn id="524" dur="1" fill="hold">
                                          <p:stCondLst>
                                            <p:cond delay="0"/>
                                          </p:stCondLst>
                                        </p:cTn>
                                        <p:tgtEl>
                                          <p:spTgt spid="44"/>
                                        </p:tgtEl>
                                        <p:attrNameLst>
                                          <p:attrName>style.visibility</p:attrName>
                                        </p:attrNameLst>
                                      </p:cBhvr>
                                      <p:to>
                                        <p:strVal val="visible"/>
                                      </p:to>
                                    </p:set>
                                    <p:animEffect transition="in" filter="fade">
                                      <p:cBhvr>
                                        <p:cTn id="525" dur="500"/>
                                        <p:tgtEl>
                                          <p:spTgt spid="44"/>
                                        </p:tgtEl>
                                      </p:cBhvr>
                                    </p:animEffect>
                                  </p:childTnLst>
                                </p:cTn>
                              </p:par>
                              <p:par>
                                <p:cTn id="526" presetID="10" presetClass="entr" presetSubtype="0" fill="hold" nodeType="withEffect">
                                  <p:stCondLst>
                                    <p:cond delay="0"/>
                                  </p:stCondLst>
                                  <p:childTnLst>
                                    <p:set>
                                      <p:cBhvr>
                                        <p:cTn id="527" dur="1" fill="hold">
                                          <p:stCondLst>
                                            <p:cond delay="0"/>
                                          </p:stCondLst>
                                        </p:cTn>
                                        <p:tgtEl>
                                          <p:spTgt spid="45"/>
                                        </p:tgtEl>
                                        <p:attrNameLst>
                                          <p:attrName>style.visibility</p:attrName>
                                        </p:attrNameLst>
                                      </p:cBhvr>
                                      <p:to>
                                        <p:strVal val="visible"/>
                                      </p:to>
                                    </p:set>
                                    <p:animEffect transition="in" filter="fade">
                                      <p:cBhvr>
                                        <p:cTn id="528" dur="500"/>
                                        <p:tgtEl>
                                          <p:spTgt spid="45"/>
                                        </p:tgtEl>
                                      </p:cBhvr>
                                    </p:animEffect>
                                  </p:childTnLst>
                                </p:cTn>
                              </p:par>
                              <p:par>
                                <p:cTn id="529" presetID="10" presetClass="entr" presetSubtype="0" fill="hold" nodeType="withEffect">
                                  <p:stCondLst>
                                    <p:cond delay="0"/>
                                  </p:stCondLst>
                                  <p:childTnLst>
                                    <p:set>
                                      <p:cBhvr>
                                        <p:cTn id="530" dur="1" fill="hold">
                                          <p:stCondLst>
                                            <p:cond delay="0"/>
                                          </p:stCondLst>
                                        </p:cTn>
                                        <p:tgtEl>
                                          <p:spTgt spid="47"/>
                                        </p:tgtEl>
                                        <p:attrNameLst>
                                          <p:attrName>style.visibility</p:attrName>
                                        </p:attrNameLst>
                                      </p:cBhvr>
                                      <p:to>
                                        <p:strVal val="visible"/>
                                      </p:to>
                                    </p:set>
                                    <p:animEffect transition="in" filter="fade">
                                      <p:cBhvr>
                                        <p:cTn id="531" dur="500"/>
                                        <p:tgtEl>
                                          <p:spTgt spid="47"/>
                                        </p:tgtEl>
                                      </p:cBhvr>
                                    </p:animEffect>
                                  </p:childTnLst>
                                </p:cTn>
                              </p:par>
                              <p:par>
                                <p:cTn id="532" presetID="10" presetClass="entr" presetSubtype="0" fill="hold" grpId="6" nodeType="withEffect">
                                  <p:stCondLst>
                                    <p:cond delay="0"/>
                                  </p:stCondLst>
                                  <p:childTnLst>
                                    <p:set>
                                      <p:cBhvr>
                                        <p:cTn id="533" dur="1" fill="hold">
                                          <p:stCondLst>
                                            <p:cond delay="0"/>
                                          </p:stCondLst>
                                        </p:cTn>
                                        <p:tgtEl>
                                          <p:spTgt spid="83"/>
                                        </p:tgtEl>
                                        <p:attrNameLst>
                                          <p:attrName>style.visibility</p:attrName>
                                        </p:attrNameLst>
                                      </p:cBhvr>
                                      <p:to>
                                        <p:strVal val="visible"/>
                                      </p:to>
                                    </p:set>
                                    <p:animEffect transition="in" filter="fade">
                                      <p:cBhvr>
                                        <p:cTn id="534" dur="500"/>
                                        <p:tgtEl>
                                          <p:spTgt spid="83"/>
                                        </p:tgtEl>
                                      </p:cBhvr>
                                    </p:animEffect>
                                  </p:childTnLst>
                                </p:cTn>
                              </p:par>
                            </p:childTnLst>
                          </p:cTn>
                        </p:par>
                      </p:childTnLst>
                    </p:cTn>
                  </p:par>
                  <p:par>
                    <p:cTn id="535" fill="hold">
                      <p:stCondLst>
                        <p:cond delay="indefinite"/>
                      </p:stCondLst>
                      <p:childTnLst>
                        <p:par>
                          <p:cTn id="536" fill="hold">
                            <p:stCondLst>
                              <p:cond delay="0"/>
                            </p:stCondLst>
                            <p:childTnLst>
                              <p:par>
                                <p:cTn id="537" presetID="10" presetClass="exit" presetSubtype="0" fill="hold" nodeType="clickEffect">
                                  <p:stCondLst>
                                    <p:cond delay="0"/>
                                  </p:stCondLst>
                                  <p:childTnLst>
                                    <p:animEffect transition="out" filter="fade">
                                      <p:cBhvr>
                                        <p:cTn id="538" dur="500"/>
                                        <p:tgtEl>
                                          <p:spTgt spid="42"/>
                                        </p:tgtEl>
                                      </p:cBhvr>
                                    </p:animEffect>
                                    <p:set>
                                      <p:cBhvr>
                                        <p:cTn id="539" dur="1" fill="hold">
                                          <p:stCondLst>
                                            <p:cond delay="499"/>
                                          </p:stCondLst>
                                        </p:cTn>
                                        <p:tgtEl>
                                          <p:spTgt spid="42"/>
                                        </p:tgtEl>
                                        <p:attrNameLst>
                                          <p:attrName>style.visibility</p:attrName>
                                        </p:attrNameLst>
                                      </p:cBhvr>
                                      <p:to>
                                        <p:strVal val="hidden"/>
                                      </p:to>
                                    </p:set>
                                  </p:childTnLst>
                                </p:cTn>
                              </p:par>
                              <p:par>
                                <p:cTn id="540" presetID="10" presetClass="exit" presetSubtype="0" fill="hold" nodeType="withEffect">
                                  <p:stCondLst>
                                    <p:cond delay="0"/>
                                  </p:stCondLst>
                                  <p:childTnLst>
                                    <p:animEffect transition="out" filter="fade">
                                      <p:cBhvr>
                                        <p:cTn id="541" dur="500"/>
                                        <p:tgtEl>
                                          <p:spTgt spid="51"/>
                                        </p:tgtEl>
                                      </p:cBhvr>
                                    </p:animEffect>
                                    <p:set>
                                      <p:cBhvr>
                                        <p:cTn id="542" dur="1" fill="hold">
                                          <p:stCondLst>
                                            <p:cond delay="499"/>
                                          </p:stCondLst>
                                        </p:cTn>
                                        <p:tgtEl>
                                          <p:spTgt spid="51"/>
                                        </p:tgtEl>
                                        <p:attrNameLst>
                                          <p:attrName>style.visibility</p:attrName>
                                        </p:attrNameLst>
                                      </p:cBhvr>
                                      <p:to>
                                        <p:strVal val="hidden"/>
                                      </p:to>
                                    </p:set>
                                  </p:childTnLst>
                                </p:cTn>
                              </p:par>
                              <p:par>
                                <p:cTn id="543" presetID="10" presetClass="exit" presetSubtype="0" fill="hold" nodeType="withEffect">
                                  <p:stCondLst>
                                    <p:cond delay="0"/>
                                  </p:stCondLst>
                                  <p:childTnLst>
                                    <p:animEffect transition="out" filter="fade">
                                      <p:cBhvr>
                                        <p:cTn id="544" dur="500"/>
                                        <p:tgtEl>
                                          <p:spTgt spid="48"/>
                                        </p:tgtEl>
                                      </p:cBhvr>
                                    </p:animEffect>
                                    <p:set>
                                      <p:cBhvr>
                                        <p:cTn id="545" dur="1" fill="hold">
                                          <p:stCondLst>
                                            <p:cond delay="499"/>
                                          </p:stCondLst>
                                        </p:cTn>
                                        <p:tgtEl>
                                          <p:spTgt spid="48"/>
                                        </p:tgtEl>
                                        <p:attrNameLst>
                                          <p:attrName>style.visibility</p:attrName>
                                        </p:attrNameLst>
                                      </p:cBhvr>
                                      <p:to>
                                        <p:strVal val="hidden"/>
                                      </p:to>
                                    </p:set>
                                  </p:childTnLst>
                                </p:cTn>
                              </p:par>
                              <p:par>
                                <p:cTn id="546" presetID="10" presetClass="exit" presetSubtype="0" fill="hold" nodeType="withEffect">
                                  <p:stCondLst>
                                    <p:cond delay="0"/>
                                  </p:stCondLst>
                                  <p:childTnLst>
                                    <p:animEffect transition="out" filter="fade">
                                      <p:cBhvr>
                                        <p:cTn id="547" dur="500"/>
                                        <p:tgtEl>
                                          <p:spTgt spid="49"/>
                                        </p:tgtEl>
                                      </p:cBhvr>
                                    </p:animEffect>
                                    <p:set>
                                      <p:cBhvr>
                                        <p:cTn id="548" dur="1" fill="hold">
                                          <p:stCondLst>
                                            <p:cond delay="499"/>
                                          </p:stCondLst>
                                        </p:cTn>
                                        <p:tgtEl>
                                          <p:spTgt spid="49"/>
                                        </p:tgtEl>
                                        <p:attrNameLst>
                                          <p:attrName>style.visibility</p:attrName>
                                        </p:attrNameLst>
                                      </p:cBhvr>
                                      <p:to>
                                        <p:strVal val="hidden"/>
                                      </p:to>
                                    </p:set>
                                  </p:childTnLst>
                                </p:cTn>
                              </p:par>
                              <p:par>
                                <p:cTn id="549" presetID="10" presetClass="exit" presetSubtype="0" fill="hold" nodeType="withEffect">
                                  <p:stCondLst>
                                    <p:cond delay="0"/>
                                  </p:stCondLst>
                                  <p:childTnLst>
                                    <p:animEffect transition="out" filter="fade">
                                      <p:cBhvr>
                                        <p:cTn id="550" dur="500"/>
                                        <p:tgtEl>
                                          <p:spTgt spid="89"/>
                                        </p:tgtEl>
                                      </p:cBhvr>
                                    </p:animEffect>
                                    <p:set>
                                      <p:cBhvr>
                                        <p:cTn id="551" dur="1" fill="hold">
                                          <p:stCondLst>
                                            <p:cond delay="499"/>
                                          </p:stCondLst>
                                        </p:cTn>
                                        <p:tgtEl>
                                          <p:spTgt spid="89"/>
                                        </p:tgtEl>
                                        <p:attrNameLst>
                                          <p:attrName>style.visibility</p:attrName>
                                        </p:attrNameLst>
                                      </p:cBhvr>
                                      <p:to>
                                        <p:strVal val="hidden"/>
                                      </p:to>
                                    </p:set>
                                  </p:childTnLst>
                                </p:cTn>
                              </p:par>
                              <p:par>
                                <p:cTn id="552" presetID="10" presetClass="exit" presetSubtype="0" fill="hold" grpId="1" nodeType="withEffect">
                                  <p:stCondLst>
                                    <p:cond delay="0"/>
                                  </p:stCondLst>
                                  <p:childTnLst>
                                    <p:animEffect transition="out" filter="fade">
                                      <p:cBhvr>
                                        <p:cTn id="553" dur="500"/>
                                        <p:tgtEl>
                                          <p:spTgt spid="86"/>
                                        </p:tgtEl>
                                      </p:cBhvr>
                                    </p:animEffect>
                                    <p:set>
                                      <p:cBhvr>
                                        <p:cTn id="554" dur="1" fill="hold">
                                          <p:stCondLst>
                                            <p:cond delay="499"/>
                                          </p:stCondLst>
                                        </p:cTn>
                                        <p:tgtEl>
                                          <p:spTgt spid="86"/>
                                        </p:tgtEl>
                                        <p:attrNameLst>
                                          <p:attrName>style.visibility</p:attrName>
                                        </p:attrNameLst>
                                      </p:cBhvr>
                                      <p:to>
                                        <p:strVal val="hidden"/>
                                      </p:to>
                                    </p:set>
                                  </p:childTnLst>
                                </p:cTn>
                              </p:par>
                            </p:childTnLst>
                          </p:cTn>
                        </p:par>
                        <p:par>
                          <p:cTn id="555" fill="hold">
                            <p:stCondLst>
                              <p:cond delay="500"/>
                            </p:stCondLst>
                            <p:childTnLst>
                              <p:par>
                                <p:cTn id="556" presetID="10" presetClass="entr" presetSubtype="0" fill="hold" nodeType="afterEffect">
                                  <p:stCondLst>
                                    <p:cond delay="0"/>
                                  </p:stCondLst>
                                  <p:childTnLst>
                                    <p:set>
                                      <p:cBhvr>
                                        <p:cTn id="557" dur="1" fill="hold">
                                          <p:stCondLst>
                                            <p:cond delay="0"/>
                                          </p:stCondLst>
                                        </p:cTn>
                                        <p:tgtEl>
                                          <p:spTgt spid="42"/>
                                        </p:tgtEl>
                                        <p:attrNameLst>
                                          <p:attrName>style.visibility</p:attrName>
                                        </p:attrNameLst>
                                      </p:cBhvr>
                                      <p:to>
                                        <p:strVal val="visible"/>
                                      </p:to>
                                    </p:set>
                                    <p:animEffect transition="in" filter="fade">
                                      <p:cBhvr>
                                        <p:cTn id="558" dur="500"/>
                                        <p:tgtEl>
                                          <p:spTgt spid="42"/>
                                        </p:tgtEl>
                                      </p:cBhvr>
                                    </p:animEffect>
                                  </p:childTnLst>
                                </p:cTn>
                              </p:par>
                              <p:par>
                                <p:cTn id="559" presetID="10" presetClass="entr" presetSubtype="0" fill="hold" nodeType="withEffect">
                                  <p:stCondLst>
                                    <p:cond delay="0"/>
                                  </p:stCondLst>
                                  <p:childTnLst>
                                    <p:set>
                                      <p:cBhvr>
                                        <p:cTn id="560" dur="1" fill="hold">
                                          <p:stCondLst>
                                            <p:cond delay="0"/>
                                          </p:stCondLst>
                                        </p:cTn>
                                        <p:tgtEl>
                                          <p:spTgt spid="51"/>
                                        </p:tgtEl>
                                        <p:attrNameLst>
                                          <p:attrName>style.visibility</p:attrName>
                                        </p:attrNameLst>
                                      </p:cBhvr>
                                      <p:to>
                                        <p:strVal val="visible"/>
                                      </p:to>
                                    </p:set>
                                    <p:animEffect transition="in" filter="fade">
                                      <p:cBhvr>
                                        <p:cTn id="561" dur="500"/>
                                        <p:tgtEl>
                                          <p:spTgt spid="51"/>
                                        </p:tgtEl>
                                      </p:cBhvr>
                                    </p:animEffect>
                                  </p:childTnLst>
                                </p:cTn>
                              </p:par>
                              <p:par>
                                <p:cTn id="562" presetID="10" presetClass="entr" presetSubtype="0" fill="hold" nodeType="withEffect">
                                  <p:stCondLst>
                                    <p:cond delay="0"/>
                                  </p:stCondLst>
                                  <p:childTnLst>
                                    <p:set>
                                      <p:cBhvr>
                                        <p:cTn id="563" dur="1" fill="hold">
                                          <p:stCondLst>
                                            <p:cond delay="0"/>
                                          </p:stCondLst>
                                        </p:cTn>
                                        <p:tgtEl>
                                          <p:spTgt spid="48"/>
                                        </p:tgtEl>
                                        <p:attrNameLst>
                                          <p:attrName>style.visibility</p:attrName>
                                        </p:attrNameLst>
                                      </p:cBhvr>
                                      <p:to>
                                        <p:strVal val="visible"/>
                                      </p:to>
                                    </p:set>
                                    <p:animEffect transition="in" filter="fade">
                                      <p:cBhvr>
                                        <p:cTn id="564" dur="500"/>
                                        <p:tgtEl>
                                          <p:spTgt spid="48"/>
                                        </p:tgtEl>
                                      </p:cBhvr>
                                    </p:animEffect>
                                  </p:childTnLst>
                                </p:cTn>
                              </p:par>
                              <p:par>
                                <p:cTn id="565" presetID="10" presetClass="entr" presetSubtype="0" fill="hold" nodeType="withEffect">
                                  <p:stCondLst>
                                    <p:cond delay="0"/>
                                  </p:stCondLst>
                                  <p:childTnLst>
                                    <p:set>
                                      <p:cBhvr>
                                        <p:cTn id="566" dur="1" fill="hold">
                                          <p:stCondLst>
                                            <p:cond delay="0"/>
                                          </p:stCondLst>
                                        </p:cTn>
                                        <p:tgtEl>
                                          <p:spTgt spid="49"/>
                                        </p:tgtEl>
                                        <p:attrNameLst>
                                          <p:attrName>style.visibility</p:attrName>
                                        </p:attrNameLst>
                                      </p:cBhvr>
                                      <p:to>
                                        <p:strVal val="visible"/>
                                      </p:to>
                                    </p:set>
                                    <p:animEffect transition="in" filter="fade">
                                      <p:cBhvr>
                                        <p:cTn id="567" dur="500"/>
                                        <p:tgtEl>
                                          <p:spTgt spid="49"/>
                                        </p:tgtEl>
                                      </p:cBhvr>
                                    </p:animEffect>
                                  </p:childTnLst>
                                </p:cTn>
                              </p:par>
                              <p:par>
                                <p:cTn id="568" presetID="10" presetClass="entr" presetSubtype="0" fill="hold" nodeType="withEffect">
                                  <p:stCondLst>
                                    <p:cond delay="0"/>
                                  </p:stCondLst>
                                  <p:childTnLst>
                                    <p:set>
                                      <p:cBhvr>
                                        <p:cTn id="569" dur="1" fill="hold">
                                          <p:stCondLst>
                                            <p:cond delay="0"/>
                                          </p:stCondLst>
                                        </p:cTn>
                                        <p:tgtEl>
                                          <p:spTgt spid="89"/>
                                        </p:tgtEl>
                                        <p:attrNameLst>
                                          <p:attrName>style.visibility</p:attrName>
                                        </p:attrNameLst>
                                      </p:cBhvr>
                                      <p:to>
                                        <p:strVal val="visible"/>
                                      </p:to>
                                    </p:set>
                                    <p:animEffect transition="in" filter="fade">
                                      <p:cBhvr>
                                        <p:cTn id="570" dur="500"/>
                                        <p:tgtEl>
                                          <p:spTgt spid="89"/>
                                        </p:tgtEl>
                                      </p:cBhvr>
                                    </p:animEffect>
                                  </p:childTnLst>
                                </p:cTn>
                              </p:par>
                              <p:par>
                                <p:cTn id="571" presetID="10" presetClass="entr" presetSubtype="0" fill="hold" grpId="2" nodeType="withEffect">
                                  <p:stCondLst>
                                    <p:cond delay="0"/>
                                  </p:stCondLst>
                                  <p:childTnLst>
                                    <p:set>
                                      <p:cBhvr>
                                        <p:cTn id="572" dur="1" fill="hold">
                                          <p:stCondLst>
                                            <p:cond delay="0"/>
                                          </p:stCondLst>
                                        </p:cTn>
                                        <p:tgtEl>
                                          <p:spTgt spid="86"/>
                                        </p:tgtEl>
                                        <p:attrNameLst>
                                          <p:attrName>style.visibility</p:attrName>
                                        </p:attrNameLst>
                                      </p:cBhvr>
                                      <p:to>
                                        <p:strVal val="visible"/>
                                      </p:to>
                                    </p:set>
                                    <p:animEffect transition="in" filter="fade">
                                      <p:cBhvr>
                                        <p:cTn id="573" dur="500"/>
                                        <p:tgtEl>
                                          <p:spTgt spid="86"/>
                                        </p:tgtEl>
                                      </p:cBhvr>
                                    </p:animEffect>
                                  </p:childTnLst>
                                </p:cTn>
                              </p:par>
                            </p:childTnLst>
                          </p:cTn>
                        </p:par>
                        <p:par>
                          <p:cTn id="574" fill="hold">
                            <p:stCondLst>
                              <p:cond delay="1000"/>
                            </p:stCondLst>
                            <p:childTnLst>
                              <p:par>
                                <p:cTn id="575" presetID="10" presetClass="exit" presetSubtype="0" fill="hold" nodeType="afterEffect">
                                  <p:stCondLst>
                                    <p:cond delay="0"/>
                                  </p:stCondLst>
                                  <p:childTnLst>
                                    <p:animEffect transition="out" filter="fade">
                                      <p:cBhvr>
                                        <p:cTn id="576" dur="500"/>
                                        <p:tgtEl>
                                          <p:spTgt spid="42"/>
                                        </p:tgtEl>
                                      </p:cBhvr>
                                    </p:animEffect>
                                    <p:set>
                                      <p:cBhvr>
                                        <p:cTn id="577" dur="1" fill="hold">
                                          <p:stCondLst>
                                            <p:cond delay="499"/>
                                          </p:stCondLst>
                                        </p:cTn>
                                        <p:tgtEl>
                                          <p:spTgt spid="42"/>
                                        </p:tgtEl>
                                        <p:attrNameLst>
                                          <p:attrName>style.visibility</p:attrName>
                                        </p:attrNameLst>
                                      </p:cBhvr>
                                      <p:to>
                                        <p:strVal val="hidden"/>
                                      </p:to>
                                    </p:set>
                                  </p:childTnLst>
                                </p:cTn>
                              </p:par>
                              <p:par>
                                <p:cTn id="578" presetID="10" presetClass="exit" presetSubtype="0" fill="hold" nodeType="withEffect">
                                  <p:stCondLst>
                                    <p:cond delay="0"/>
                                  </p:stCondLst>
                                  <p:childTnLst>
                                    <p:animEffect transition="out" filter="fade">
                                      <p:cBhvr>
                                        <p:cTn id="579" dur="500"/>
                                        <p:tgtEl>
                                          <p:spTgt spid="51"/>
                                        </p:tgtEl>
                                      </p:cBhvr>
                                    </p:animEffect>
                                    <p:set>
                                      <p:cBhvr>
                                        <p:cTn id="580" dur="1" fill="hold">
                                          <p:stCondLst>
                                            <p:cond delay="499"/>
                                          </p:stCondLst>
                                        </p:cTn>
                                        <p:tgtEl>
                                          <p:spTgt spid="51"/>
                                        </p:tgtEl>
                                        <p:attrNameLst>
                                          <p:attrName>style.visibility</p:attrName>
                                        </p:attrNameLst>
                                      </p:cBhvr>
                                      <p:to>
                                        <p:strVal val="hidden"/>
                                      </p:to>
                                    </p:set>
                                  </p:childTnLst>
                                </p:cTn>
                              </p:par>
                              <p:par>
                                <p:cTn id="581" presetID="10" presetClass="exit" presetSubtype="0" fill="hold" nodeType="withEffect">
                                  <p:stCondLst>
                                    <p:cond delay="0"/>
                                  </p:stCondLst>
                                  <p:childTnLst>
                                    <p:animEffect transition="out" filter="fade">
                                      <p:cBhvr>
                                        <p:cTn id="582" dur="500"/>
                                        <p:tgtEl>
                                          <p:spTgt spid="48"/>
                                        </p:tgtEl>
                                      </p:cBhvr>
                                    </p:animEffect>
                                    <p:set>
                                      <p:cBhvr>
                                        <p:cTn id="583" dur="1" fill="hold">
                                          <p:stCondLst>
                                            <p:cond delay="499"/>
                                          </p:stCondLst>
                                        </p:cTn>
                                        <p:tgtEl>
                                          <p:spTgt spid="48"/>
                                        </p:tgtEl>
                                        <p:attrNameLst>
                                          <p:attrName>style.visibility</p:attrName>
                                        </p:attrNameLst>
                                      </p:cBhvr>
                                      <p:to>
                                        <p:strVal val="hidden"/>
                                      </p:to>
                                    </p:set>
                                  </p:childTnLst>
                                </p:cTn>
                              </p:par>
                              <p:par>
                                <p:cTn id="584" presetID="10" presetClass="exit" presetSubtype="0" fill="hold" nodeType="withEffect">
                                  <p:stCondLst>
                                    <p:cond delay="0"/>
                                  </p:stCondLst>
                                  <p:childTnLst>
                                    <p:animEffect transition="out" filter="fade">
                                      <p:cBhvr>
                                        <p:cTn id="585" dur="500"/>
                                        <p:tgtEl>
                                          <p:spTgt spid="49"/>
                                        </p:tgtEl>
                                      </p:cBhvr>
                                    </p:animEffect>
                                    <p:set>
                                      <p:cBhvr>
                                        <p:cTn id="586" dur="1" fill="hold">
                                          <p:stCondLst>
                                            <p:cond delay="499"/>
                                          </p:stCondLst>
                                        </p:cTn>
                                        <p:tgtEl>
                                          <p:spTgt spid="49"/>
                                        </p:tgtEl>
                                        <p:attrNameLst>
                                          <p:attrName>style.visibility</p:attrName>
                                        </p:attrNameLst>
                                      </p:cBhvr>
                                      <p:to>
                                        <p:strVal val="hidden"/>
                                      </p:to>
                                    </p:set>
                                  </p:childTnLst>
                                </p:cTn>
                              </p:par>
                              <p:par>
                                <p:cTn id="587" presetID="10" presetClass="exit" presetSubtype="0" fill="hold" nodeType="withEffect">
                                  <p:stCondLst>
                                    <p:cond delay="0"/>
                                  </p:stCondLst>
                                  <p:childTnLst>
                                    <p:animEffect transition="out" filter="fade">
                                      <p:cBhvr>
                                        <p:cTn id="588" dur="500"/>
                                        <p:tgtEl>
                                          <p:spTgt spid="89"/>
                                        </p:tgtEl>
                                      </p:cBhvr>
                                    </p:animEffect>
                                    <p:set>
                                      <p:cBhvr>
                                        <p:cTn id="589" dur="1" fill="hold">
                                          <p:stCondLst>
                                            <p:cond delay="499"/>
                                          </p:stCondLst>
                                        </p:cTn>
                                        <p:tgtEl>
                                          <p:spTgt spid="89"/>
                                        </p:tgtEl>
                                        <p:attrNameLst>
                                          <p:attrName>style.visibility</p:attrName>
                                        </p:attrNameLst>
                                      </p:cBhvr>
                                      <p:to>
                                        <p:strVal val="hidden"/>
                                      </p:to>
                                    </p:set>
                                  </p:childTnLst>
                                </p:cTn>
                              </p:par>
                              <p:par>
                                <p:cTn id="590" presetID="10" presetClass="exit" presetSubtype="0" fill="hold" grpId="3" nodeType="withEffect">
                                  <p:stCondLst>
                                    <p:cond delay="0"/>
                                  </p:stCondLst>
                                  <p:childTnLst>
                                    <p:animEffect transition="out" filter="fade">
                                      <p:cBhvr>
                                        <p:cTn id="591" dur="500"/>
                                        <p:tgtEl>
                                          <p:spTgt spid="86"/>
                                        </p:tgtEl>
                                      </p:cBhvr>
                                    </p:animEffect>
                                    <p:set>
                                      <p:cBhvr>
                                        <p:cTn id="592" dur="1" fill="hold">
                                          <p:stCondLst>
                                            <p:cond delay="499"/>
                                          </p:stCondLst>
                                        </p:cTn>
                                        <p:tgtEl>
                                          <p:spTgt spid="86"/>
                                        </p:tgtEl>
                                        <p:attrNameLst>
                                          <p:attrName>style.visibility</p:attrName>
                                        </p:attrNameLst>
                                      </p:cBhvr>
                                      <p:to>
                                        <p:strVal val="hidden"/>
                                      </p:to>
                                    </p:set>
                                  </p:childTnLst>
                                </p:cTn>
                              </p:par>
                            </p:childTnLst>
                          </p:cTn>
                        </p:par>
                        <p:par>
                          <p:cTn id="593" fill="hold">
                            <p:stCondLst>
                              <p:cond delay="1500"/>
                            </p:stCondLst>
                            <p:childTnLst>
                              <p:par>
                                <p:cTn id="594" presetID="10" presetClass="entr" presetSubtype="0" fill="hold" nodeType="afterEffect">
                                  <p:stCondLst>
                                    <p:cond delay="0"/>
                                  </p:stCondLst>
                                  <p:childTnLst>
                                    <p:set>
                                      <p:cBhvr>
                                        <p:cTn id="595" dur="1" fill="hold">
                                          <p:stCondLst>
                                            <p:cond delay="0"/>
                                          </p:stCondLst>
                                        </p:cTn>
                                        <p:tgtEl>
                                          <p:spTgt spid="42"/>
                                        </p:tgtEl>
                                        <p:attrNameLst>
                                          <p:attrName>style.visibility</p:attrName>
                                        </p:attrNameLst>
                                      </p:cBhvr>
                                      <p:to>
                                        <p:strVal val="visible"/>
                                      </p:to>
                                    </p:set>
                                    <p:animEffect transition="in" filter="fade">
                                      <p:cBhvr>
                                        <p:cTn id="596" dur="500"/>
                                        <p:tgtEl>
                                          <p:spTgt spid="42"/>
                                        </p:tgtEl>
                                      </p:cBhvr>
                                    </p:animEffect>
                                  </p:childTnLst>
                                </p:cTn>
                              </p:par>
                              <p:par>
                                <p:cTn id="597" presetID="10" presetClass="entr" presetSubtype="0" fill="hold" nodeType="withEffect">
                                  <p:stCondLst>
                                    <p:cond delay="0"/>
                                  </p:stCondLst>
                                  <p:childTnLst>
                                    <p:set>
                                      <p:cBhvr>
                                        <p:cTn id="598" dur="1" fill="hold">
                                          <p:stCondLst>
                                            <p:cond delay="0"/>
                                          </p:stCondLst>
                                        </p:cTn>
                                        <p:tgtEl>
                                          <p:spTgt spid="51"/>
                                        </p:tgtEl>
                                        <p:attrNameLst>
                                          <p:attrName>style.visibility</p:attrName>
                                        </p:attrNameLst>
                                      </p:cBhvr>
                                      <p:to>
                                        <p:strVal val="visible"/>
                                      </p:to>
                                    </p:set>
                                    <p:animEffect transition="in" filter="fade">
                                      <p:cBhvr>
                                        <p:cTn id="599" dur="500"/>
                                        <p:tgtEl>
                                          <p:spTgt spid="51"/>
                                        </p:tgtEl>
                                      </p:cBhvr>
                                    </p:animEffect>
                                  </p:childTnLst>
                                </p:cTn>
                              </p:par>
                              <p:par>
                                <p:cTn id="600" presetID="10" presetClass="entr" presetSubtype="0" fill="hold" nodeType="withEffect">
                                  <p:stCondLst>
                                    <p:cond delay="0"/>
                                  </p:stCondLst>
                                  <p:childTnLst>
                                    <p:set>
                                      <p:cBhvr>
                                        <p:cTn id="601" dur="1" fill="hold">
                                          <p:stCondLst>
                                            <p:cond delay="0"/>
                                          </p:stCondLst>
                                        </p:cTn>
                                        <p:tgtEl>
                                          <p:spTgt spid="48"/>
                                        </p:tgtEl>
                                        <p:attrNameLst>
                                          <p:attrName>style.visibility</p:attrName>
                                        </p:attrNameLst>
                                      </p:cBhvr>
                                      <p:to>
                                        <p:strVal val="visible"/>
                                      </p:to>
                                    </p:set>
                                    <p:animEffect transition="in" filter="fade">
                                      <p:cBhvr>
                                        <p:cTn id="602" dur="500"/>
                                        <p:tgtEl>
                                          <p:spTgt spid="48"/>
                                        </p:tgtEl>
                                      </p:cBhvr>
                                    </p:animEffect>
                                  </p:childTnLst>
                                </p:cTn>
                              </p:par>
                              <p:par>
                                <p:cTn id="603" presetID="10" presetClass="entr" presetSubtype="0" fill="hold" nodeType="withEffect">
                                  <p:stCondLst>
                                    <p:cond delay="0"/>
                                  </p:stCondLst>
                                  <p:childTnLst>
                                    <p:set>
                                      <p:cBhvr>
                                        <p:cTn id="604" dur="1" fill="hold">
                                          <p:stCondLst>
                                            <p:cond delay="0"/>
                                          </p:stCondLst>
                                        </p:cTn>
                                        <p:tgtEl>
                                          <p:spTgt spid="49"/>
                                        </p:tgtEl>
                                        <p:attrNameLst>
                                          <p:attrName>style.visibility</p:attrName>
                                        </p:attrNameLst>
                                      </p:cBhvr>
                                      <p:to>
                                        <p:strVal val="visible"/>
                                      </p:to>
                                    </p:set>
                                    <p:animEffect transition="in" filter="fade">
                                      <p:cBhvr>
                                        <p:cTn id="605" dur="500"/>
                                        <p:tgtEl>
                                          <p:spTgt spid="49"/>
                                        </p:tgtEl>
                                      </p:cBhvr>
                                    </p:animEffect>
                                  </p:childTnLst>
                                </p:cTn>
                              </p:par>
                              <p:par>
                                <p:cTn id="606" presetID="10" presetClass="entr" presetSubtype="0" fill="hold" nodeType="withEffect">
                                  <p:stCondLst>
                                    <p:cond delay="0"/>
                                  </p:stCondLst>
                                  <p:childTnLst>
                                    <p:set>
                                      <p:cBhvr>
                                        <p:cTn id="607" dur="1" fill="hold">
                                          <p:stCondLst>
                                            <p:cond delay="0"/>
                                          </p:stCondLst>
                                        </p:cTn>
                                        <p:tgtEl>
                                          <p:spTgt spid="89"/>
                                        </p:tgtEl>
                                        <p:attrNameLst>
                                          <p:attrName>style.visibility</p:attrName>
                                        </p:attrNameLst>
                                      </p:cBhvr>
                                      <p:to>
                                        <p:strVal val="visible"/>
                                      </p:to>
                                    </p:set>
                                    <p:animEffect transition="in" filter="fade">
                                      <p:cBhvr>
                                        <p:cTn id="608" dur="500"/>
                                        <p:tgtEl>
                                          <p:spTgt spid="89"/>
                                        </p:tgtEl>
                                      </p:cBhvr>
                                    </p:animEffect>
                                  </p:childTnLst>
                                </p:cTn>
                              </p:par>
                              <p:par>
                                <p:cTn id="609" presetID="10" presetClass="entr" presetSubtype="0" fill="hold" grpId="4" nodeType="withEffect">
                                  <p:stCondLst>
                                    <p:cond delay="0"/>
                                  </p:stCondLst>
                                  <p:childTnLst>
                                    <p:set>
                                      <p:cBhvr>
                                        <p:cTn id="610" dur="1" fill="hold">
                                          <p:stCondLst>
                                            <p:cond delay="0"/>
                                          </p:stCondLst>
                                        </p:cTn>
                                        <p:tgtEl>
                                          <p:spTgt spid="86"/>
                                        </p:tgtEl>
                                        <p:attrNameLst>
                                          <p:attrName>style.visibility</p:attrName>
                                        </p:attrNameLst>
                                      </p:cBhvr>
                                      <p:to>
                                        <p:strVal val="visible"/>
                                      </p:to>
                                    </p:set>
                                    <p:animEffect transition="in" filter="fade">
                                      <p:cBhvr>
                                        <p:cTn id="611" dur="500"/>
                                        <p:tgtEl>
                                          <p:spTgt spid="86"/>
                                        </p:tgtEl>
                                      </p:cBhvr>
                                    </p:animEffect>
                                  </p:childTnLst>
                                </p:cTn>
                              </p:par>
                            </p:childTnLst>
                          </p:cTn>
                        </p:par>
                        <p:par>
                          <p:cTn id="612" fill="hold">
                            <p:stCondLst>
                              <p:cond delay="2000"/>
                            </p:stCondLst>
                            <p:childTnLst>
                              <p:par>
                                <p:cTn id="613" presetID="10" presetClass="exit" presetSubtype="0" fill="hold" nodeType="afterEffect">
                                  <p:stCondLst>
                                    <p:cond delay="0"/>
                                  </p:stCondLst>
                                  <p:childTnLst>
                                    <p:animEffect transition="out" filter="fade">
                                      <p:cBhvr>
                                        <p:cTn id="614" dur="500"/>
                                        <p:tgtEl>
                                          <p:spTgt spid="42"/>
                                        </p:tgtEl>
                                      </p:cBhvr>
                                    </p:animEffect>
                                    <p:set>
                                      <p:cBhvr>
                                        <p:cTn id="615" dur="1" fill="hold">
                                          <p:stCondLst>
                                            <p:cond delay="499"/>
                                          </p:stCondLst>
                                        </p:cTn>
                                        <p:tgtEl>
                                          <p:spTgt spid="42"/>
                                        </p:tgtEl>
                                        <p:attrNameLst>
                                          <p:attrName>style.visibility</p:attrName>
                                        </p:attrNameLst>
                                      </p:cBhvr>
                                      <p:to>
                                        <p:strVal val="hidden"/>
                                      </p:to>
                                    </p:set>
                                  </p:childTnLst>
                                </p:cTn>
                              </p:par>
                              <p:par>
                                <p:cTn id="616" presetID="10" presetClass="exit" presetSubtype="0" fill="hold" nodeType="withEffect">
                                  <p:stCondLst>
                                    <p:cond delay="0"/>
                                  </p:stCondLst>
                                  <p:childTnLst>
                                    <p:animEffect transition="out" filter="fade">
                                      <p:cBhvr>
                                        <p:cTn id="617" dur="500"/>
                                        <p:tgtEl>
                                          <p:spTgt spid="51"/>
                                        </p:tgtEl>
                                      </p:cBhvr>
                                    </p:animEffect>
                                    <p:set>
                                      <p:cBhvr>
                                        <p:cTn id="618" dur="1" fill="hold">
                                          <p:stCondLst>
                                            <p:cond delay="499"/>
                                          </p:stCondLst>
                                        </p:cTn>
                                        <p:tgtEl>
                                          <p:spTgt spid="51"/>
                                        </p:tgtEl>
                                        <p:attrNameLst>
                                          <p:attrName>style.visibility</p:attrName>
                                        </p:attrNameLst>
                                      </p:cBhvr>
                                      <p:to>
                                        <p:strVal val="hidden"/>
                                      </p:to>
                                    </p:set>
                                  </p:childTnLst>
                                </p:cTn>
                              </p:par>
                              <p:par>
                                <p:cTn id="619" presetID="10" presetClass="exit" presetSubtype="0" fill="hold" nodeType="withEffect">
                                  <p:stCondLst>
                                    <p:cond delay="0"/>
                                  </p:stCondLst>
                                  <p:childTnLst>
                                    <p:animEffect transition="out" filter="fade">
                                      <p:cBhvr>
                                        <p:cTn id="620" dur="500"/>
                                        <p:tgtEl>
                                          <p:spTgt spid="48"/>
                                        </p:tgtEl>
                                      </p:cBhvr>
                                    </p:animEffect>
                                    <p:set>
                                      <p:cBhvr>
                                        <p:cTn id="621" dur="1" fill="hold">
                                          <p:stCondLst>
                                            <p:cond delay="499"/>
                                          </p:stCondLst>
                                        </p:cTn>
                                        <p:tgtEl>
                                          <p:spTgt spid="48"/>
                                        </p:tgtEl>
                                        <p:attrNameLst>
                                          <p:attrName>style.visibility</p:attrName>
                                        </p:attrNameLst>
                                      </p:cBhvr>
                                      <p:to>
                                        <p:strVal val="hidden"/>
                                      </p:to>
                                    </p:set>
                                  </p:childTnLst>
                                </p:cTn>
                              </p:par>
                              <p:par>
                                <p:cTn id="622" presetID="10" presetClass="exit" presetSubtype="0" fill="hold" nodeType="withEffect">
                                  <p:stCondLst>
                                    <p:cond delay="0"/>
                                  </p:stCondLst>
                                  <p:childTnLst>
                                    <p:animEffect transition="out" filter="fade">
                                      <p:cBhvr>
                                        <p:cTn id="623" dur="500"/>
                                        <p:tgtEl>
                                          <p:spTgt spid="49"/>
                                        </p:tgtEl>
                                      </p:cBhvr>
                                    </p:animEffect>
                                    <p:set>
                                      <p:cBhvr>
                                        <p:cTn id="624" dur="1" fill="hold">
                                          <p:stCondLst>
                                            <p:cond delay="499"/>
                                          </p:stCondLst>
                                        </p:cTn>
                                        <p:tgtEl>
                                          <p:spTgt spid="49"/>
                                        </p:tgtEl>
                                        <p:attrNameLst>
                                          <p:attrName>style.visibility</p:attrName>
                                        </p:attrNameLst>
                                      </p:cBhvr>
                                      <p:to>
                                        <p:strVal val="hidden"/>
                                      </p:to>
                                    </p:set>
                                  </p:childTnLst>
                                </p:cTn>
                              </p:par>
                              <p:par>
                                <p:cTn id="625" presetID="10" presetClass="exit" presetSubtype="0" fill="hold" nodeType="withEffect">
                                  <p:stCondLst>
                                    <p:cond delay="0"/>
                                  </p:stCondLst>
                                  <p:childTnLst>
                                    <p:animEffect transition="out" filter="fade">
                                      <p:cBhvr>
                                        <p:cTn id="626" dur="500"/>
                                        <p:tgtEl>
                                          <p:spTgt spid="89"/>
                                        </p:tgtEl>
                                      </p:cBhvr>
                                    </p:animEffect>
                                    <p:set>
                                      <p:cBhvr>
                                        <p:cTn id="627" dur="1" fill="hold">
                                          <p:stCondLst>
                                            <p:cond delay="499"/>
                                          </p:stCondLst>
                                        </p:cTn>
                                        <p:tgtEl>
                                          <p:spTgt spid="89"/>
                                        </p:tgtEl>
                                        <p:attrNameLst>
                                          <p:attrName>style.visibility</p:attrName>
                                        </p:attrNameLst>
                                      </p:cBhvr>
                                      <p:to>
                                        <p:strVal val="hidden"/>
                                      </p:to>
                                    </p:set>
                                  </p:childTnLst>
                                </p:cTn>
                              </p:par>
                              <p:par>
                                <p:cTn id="628" presetID="10" presetClass="exit" presetSubtype="0" fill="hold" grpId="5" nodeType="withEffect">
                                  <p:stCondLst>
                                    <p:cond delay="0"/>
                                  </p:stCondLst>
                                  <p:childTnLst>
                                    <p:animEffect transition="out" filter="fade">
                                      <p:cBhvr>
                                        <p:cTn id="629" dur="500"/>
                                        <p:tgtEl>
                                          <p:spTgt spid="86"/>
                                        </p:tgtEl>
                                      </p:cBhvr>
                                    </p:animEffect>
                                    <p:set>
                                      <p:cBhvr>
                                        <p:cTn id="630" dur="1" fill="hold">
                                          <p:stCondLst>
                                            <p:cond delay="499"/>
                                          </p:stCondLst>
                                        </p:cTn>
                                        <p:tgtEl>
                                          <p:spTgt spid="86"/>
                                        </p:tgtEl>
                                        <p:attrNameLst>
                                          <p:attrName>style.visibility</p:attrName>
                                        </p:attrNameLst>
                                      </p:cBhvr>
                                      <p:to>
                                        <p:strVal val="hidden"/>
                                      </p:to>
                                    </p:set>
                                  </p:childTnLst>
                                </p:cTn>
                              </p:par>
                            </p:childTnLst>
                          </p:cTn>
                        </p:par>
                        <p:par>
                          <p:cTn id="631" fill="hold">
                            <p:stCondLst>
                              <p:cond delay="2500"/>
                            </p:stCondLst>
                            <p:childTnLst>
                              <p:par>
                                <p:cTn id="632" presetID="10" presetClass="entr" presetSubtype="0" fill="hold" nodeType="afterEffect">
                                  <p:stCondLst>
                                    <p:cond delay="0"/>
                                  </p:stCondLst>
                                  <p:childTnLst>
                                    <p:set>
                                      <p:cBhvr>
                                        <p:cTn id="633" dur="1" fill="hold">
                                          <p:stCondLst>
                                            <p:cond delay="0"/>
                                          </p:stCondLst>
                                        </p:cTn>
                                        <p:tgtEl>
                                          <p:spTgt spid="42"/>
                                        </p:tgtEl>
                                        <p:attrNameLst>
                                          <p:attrName>style.visibility</p:attrName>
                                        </p:attrNameLst>
                                      </p:cBhvr>
                                      <p:to>
                                        <p:strVal val="visible"/>
                                      </p:to>
                                    </p:set>
                                    <p:animEffect transition="in" filter="fade">
                                      <p:cBhvr>
                                        <p:cTn id="634" dur="500"/>
                                        <p:tgtEl>
                                          <p:spTgt spid="42"/>
                                        </p:tgtEl>
                                      </p:cBhvr>
                                    </p:animEffect>
                                  </p:childTnLst>
                                </p:cTn>
                              </p:par>
                              <p:par>
                                <p:cTn id="635" presetID="10" presetClass="entr" presetSubtype="0" fill="hold" nodeType="withEffect">
                                  <p:stCondLst>
                                    <p:cond delay="0"/>
                                  </p:stCondLst>
                                  <p:childTnLst>
                                    <p:set>
                                      <p:cBhvr>
                                        <p:cTn id="636" dur="1" fill="hold">
                                          <p:stCondLst>
                                            <p:cond delay="0"/>
                                          </p:stCondLst>
                                        </p:cTn>
                                        <p:tgtEl>
                                          <p:spTgt spid="51"/>
                                        </p:tgtEl>
                                        <p:attrNameLst>
                                          <p:attrName>style.visibility</p:attrName>
                                        </p:attrNameLst>
                                      </p:cBhvr>
                                      <p:to>
                                        <p:strVal val="visible"/>
                                      </p:to>
                                    </p:set>
                                    <p:animEffect transition="in" filter="fade">
                                      <p:cBhvr>
                                        <p:cTn id="637" dur="500"/>
                                        <p:tgtEl>
                                          <p:spTgt spid="51"/>
                                        </p:tgtEl>
                                      </p:cBhvr>
                                    </p:animEffect>
                                  </p:childTnLst>
                                </p:cTn>
                              </p:par>
                              <p:par>
                                <p:cTn id="638" presetID="10" presetClass="entr" presetSubtype="0" fill="hold" nodeType="withEffect">
                                  <p:stCondLst>
                                    <p:cond delay="0"/>
                                  </p:stCondLst>
                                  <p:childTnLst>
                                    <p:set>
                                      <p:cBhvr>
                                        <p:cTn id="639" dur="1" fill="hold">
                                          <p:stCondLst>
                                            <p:cond delay="0"/>
                                          </p:stCondLst>
                                        </p:cTn>
                                        <p:tgtEl>
                                          <p:spTgt spid="48"/>
                                        </p:tgtEl>
                                        <p:attrNameLst>
                                          <p:attrName>style.visibility</p:attrName>
                                        </p:attrNameLst>
                                      </p:cBhvr>
                                      <p:to>
                                        <p:strVal val="visible"/>
                                      </p:to>
                                    </p:set>
                                    <p:animEffect transition="in" filter="fade">
                                      <p:cBhvr>
                                        <p:cTn id="640" dur="500"/>
                                        <p:tgtEl>
                                          <p:spTgt spid="48"/>
                                        </p:tgtEl>
                                      </p:cBhvr>
                                    </p:animEffect>
                                  </p:childTnLst>
                                </p:cTn>
                              </p:par>
                              <p:par>
                                <p:cTn id="641" presetID="10" presetClass="entr" presetSubtype="0" fill="hold" nodeType="withEffect">
                                  <p:stCondLst>
                                    <p:cond delay="0"/>
                                  </p:stCondLst>
                                  <p:childTnLst>
                                    <p:set>
                                      <p:cBhvr>
                                        <p:cTn id="642" dur="1" fill="hold">
                                          <p:stCondLst>
                                            <p:cond delay="0"/>
                                          </p:stCondLst>
                                        </p:cTn>
                                        <p:tgtEl>
                                          <p:spTgt spid="49"/>
                                        </p:tgtEl>
                                        <p:attrNameLst>
                                          <p:attrName>style.visibility</p:attrName>
                                        </p:attrNameLst>
                                      </p:cBhvr>
                                      <p:to>
                                        <p:strVal val="visible"/>
                                      </p:to>
                                    </p:set>
                                    <p:animEffect transition="in" filter="fade">
                                      <p:cBhvr>
                                        <p:cTn id="643" dur="500"/>
                                        <p:tgtEl>
                                          <p:spTgt spid="49"/>
                                        </p:tgtEl>
                                      </p:cBhvr>
                                    </p:animEffect>
                                  </p:childTnLst>
                                </p:cTn>
                              </p:par>
                              <p:par>
                                <p:cTn id="644" presetID="10" presetClass="entr" presetSubtype="0" fill="hold" nodeType="withEffect">
                                  <p:stCondLst>
                                    <p:cond delay="0"/>
                                  </p:stCondLst>
                                  <p:childTnLst>
                                    <p:set>
                                      <p:cBhvr>
                                        <p:cTn id="645" dur="1" fill="hold">
                                          <p:stCondLst>
                                            <p:cond delay="0"/>
                                          </p:stCondLst>
                                        </p:cTn>
                                        <p:tgtEl>
                                          <p:spTgt spid="89"/>
                                        </p:tgtEl>
                                        <p:attrNameLst>
                                          <p:attrName>style.visibility</p:attrName>
                                        </p:attrNameLst>
                                      </p:cBhvr>
                                      <p:to>
                                        <p:strVal val="visible"/>
                                      </p:to>
                                    </p:set>
                                    <p:animEffect transition="in" filter="fade">
                                      <p:cBhvr>
                                        <p:cTn id="646" dur="500"/>
                                        <p:tgtEl>
                                          <p:spTgt spid="89"/>
                                        </p:tgtEl>
                                      </p:cBhvr>
                                    </p:animEffect>
                                  </p:childTnLst>
                                </p:cTn>
                              </p:par>
                              <p:par>
                                <p:cTn id="647" presetID="10" presetClass="entr" presetSubtype="0" fill="hold" grpId="6" nodeType="withEffect">
                                  <p:stCondLst>
                                    <p:cond delay="0"/>
                                  </p:stCondLst>
                                  <p:childTnLst>
                                    <p:set>
                                      <p:cBhvr>
                                        <p:cTn id="648" dur="1" fill="hold">
                                          <p:stCondLst>
                                            <p:cond delay="0"/>
                                          </p:stCondLst>
                                        </p:cTn>
                                        <p:tgtEl>
                                          <p:spTgt spid="86"/>
                                        </p:tgtEl>
                                        <p:attrNameLst>
                                          <p:attrName>style.visibility</p:attrName>
                                        </p:attrNameLst>
                                      </p:cBhvr>
                                      <p:to>
                                        <p:strVal val="visible"/>
                                      </p:to>
                                    </p:set>
                                    <p:animEffect transition="in" filter="fade">
                                      <p:cBhvr>
                                        <p:cTn id="649" dur="500"/>
                                        <p:tgtEl>
                                          <p:spTgt spid="86"/>
                                        </p:tgtEl>
                                      </p:cBhvr>
                                    </p:animEffect>
                                  </p:childTnLst>
                                </p:cTn>
                              </p:par>
                            </p:childTnLst>
                          </p:cTn>
                        </p:par>
                      </p:childTnLst>
                    </p:cTn>
                  </p:par>
                  <p:par>
                    <p:cTn id="650" fill="hold">
                      <p:stCondLst>
                        <p:cond delay="indefinite"/>
                      </p:stCondLst>
                      <p:childTnLst>
                        <p:par>
                          <p:cTn id="651" fill="hold">
                            <p:stCondLst>
                              <p:cond delay="0"/>
                            </p:stCondLst>
                            <p:childTnLst>
                              <p:par>
                                <p:cTn id="652" presetID="10" presetClass="exit" presetSubtype="0" fill="hold" nodeType="clickEffect">
                                  <p:stCondLst>
                                    <p:cond delay="0"/>
                                  </p:stCondLst>
                                  <p:childTnLst>
                                    <p:animEffect transition="out" filter="fade">
                                      <p:cBhvr>
                                        <p:cTn id="653" dur="500"/>
                                        <p:tgtEl>
                                          <p:spTgt spid="42"/>
                                        </p:tgtEl>
                                      </p:cBhvr>
                                    </p:animEffect>
                                    <p:set>
                                      <p:cBhvr>
                                        <p:cTn id="654" dur="1" fill="hold">
                                          <p:stCondLst>
                                            <p:cond delay="499"/>
                                          </p:stCondLst>
                                        </p:cTn>
                                        <p:tgtEl>
                                          <p:spTgt spid="42"/>
                                        </p:tgtEl>
                                        <p:attrNameLst>
                                          <p:attrName>style.visibility</p:attrName>
                                        </p:attrNameLst>
                                      </p:cBhvr>
                                      <p:to>
                                        <p:strVal val="hidden"/>
                                      </p:to>
                                    </p:set>
                                  </p:childTnLst>
                                </p:cTn>
                              </p:par>
                              <p:par>
                                <p:cTn id="655" presetID="10" presetClass="exit" presetSubtype="0" fill="hold" nodeType="withEffect">
                                  <p:stCondLst>
                                    <p:cond delay="0"/>
                                  </p:stCondLst>
                                  <p:childTnLst>
                                    <p:animEffect transition="out" filter="fade">
                                      <p:cBhvr>
                                        <p:cTn id="656" dur="500"/>
                                        <p:tgtEl>
                                          <p:spTgt spid="46"/>
                                        </p:tgtEl>
                                      </p:cBhvr>
                                    </p:animEffect>
                                    <p:set>
                                      <p:cBhvr>
                                        <p:cTn id="657" dur="1" fill="hold">
                                          <p:stCondLst>
                                            <p:cond delay="499"/>
                                          </p:stCondLst>
                                        </p:cTn>
                                        <p:tgtEl>
                                          <p:spTgt spid="46"/>
                                        </p:tgtEl>
                                        <p:attrNameLst>
                                          <p:attrName>style.visibility</p:attrName>
                                        </p:attrNameLst>
                                      </p:cBhvr>
                                      <p:to>
                                        <p:strVal val="hidden"/>
                                      </p:to>
                                    </p:set>
                                  </p:childTnLst>
                                </p:cTn>
                              </p:par>
                              <p:par>
                                <p:cTn id="658" presetID="10" presetClass="exit" presetSubtype="0" fill="hold" nodeType="withEffect">
                                  <p:stCondLst>
                                    <p:cond delay="0"/>
                                  </p:stCondLst>
                                  <p:childTnLst>
                                    <p:animEffect transition="out" filter="fade">
                                      <p:cBhvr>
                                        <p:cTn id="659" dur="500"/>
                                        <p:tgtEl>
                                          <p:spTgt spid="51"/>
                                        </p:tgtEl>
                                      </p:cBhvr>
                                    </p:animEffect>
                                    <p:set>
                                      <p:cBhvr>
                                        <p:cTn id="660" dur="1" fill="hold">
                                          <p:stCondLst>
                                            <p:cond delay="499"/>
                                          </p:stCondLst>
                                        </p:cTn>
                                        <p:tgtEl>
                                          <p:spTgt spid="51"/>
                                        </p:tgtEl>
                                        <p:attrNameLst>
                                          <p:attrName>style.visibility</p:attrName>
                                        </p:attrNameLst>
                                      </p:cBhvr>
                                      <p:to>
                                        <p:strVal val="hidden"/>
                                      </p:to>
                                    </p:set>
                                  </p:childTnLst>
                                </p:cTn>
                              </p:par>
                              <p:par>
                                <p:cTn id="661" presetID="10" presetClass="exit" presetSubtype="0" fill="hold" nodeType="withEffect">
                                  <p:stCondLst>
                                    <p:cond delay="0"/>
                                  </p:stCondLst>
                                  <p:childTnLst>
                                    <p:animEffect transition="out" filter="fade">
                                      <p:cBhvr>
                                        <p:cTn id="662" dur="500"/>
                                        <p:tgtEl>
                                          <p:spTgt spid="44"/>
                                        </p:tgtEl>
                                      </p:cBhvr>
                                    </p:animEffect>
                                    <p:set>
                                      <p:cBhvr>
                                        <p:cTn id="663" dur="1" fill="hold">
                                          <p:stCondLst>
                                            <p:cond delay="499"/>
                                          </p:stCondLst>
                                        </p:cTn>
                                        <p:tgtEl>
                                          <p:spTgt spid="44"/>
                                        </p:tgtEl>
                                        <p:attrNameLst>
                                          <p:attrName>style.visibility</p:attrName>
                                        </p:attrNameLst>
                                      </p:cBhvr>
                                      <p:to>
                                        <p:strVal val="hidden"/>
                                      </p:to>
                                    </p:set>
                                  </p:childTnLst>
                                </p:cTn>
                              </p:par>
                              <p:par>
                                <p:cTn id="664" presetID="10" presetClass="exit" presetSubtype="0" fill="hold" nodeType="withEffect">
                                  <p:stCondLst>
                                    <p:cond delay="0"/>
                                  </p:stCondLst>
                                  <p:childTnLst>
                                    <p:animEffect transition="out" filter="fade">
                                      <p:cBhvr>
                                        <p:cTn id="665" dur="500"/>
                                        <p:tgtEl>
                                          <p:spTgt spid="48"/>
                                        </p:tgtEl>
                                      </p:cBhvr>
                                    </p:animEffect>
                                    <p:set>
                                      <p:cBhvr>
                                        <p:cTn id="666" dur="1" fill="hold">
                                          <p:stCondLst>
                                            <p:cond delay="499"/>
                                          </p:stCondLst>
                                        </p:cTn>
                                        <p:tgtEl>
                                          <p:spTgt spid="48"/>
                                        </p:tgtEl>
                                        <p:attrNameLst>
                                          <p:attrName>style.visibility</p:attrName>
                                        </p:attrNameLst>
                                      </p:cBhvr>
                                      <p:to>
                                        <p:strVal val="hidden"/>
                                      </p:to>
                                    </p:set>
                                  </p:childTnLst>
                                </p:cTn>
                              </p:par>
                              <p:par>
                                <p:cTn id="667" presetID="10" presetClass="exit" presetSubtype="0" fill="hold" nodeType="withEffect">
                                  <p:stCondLst>
                                    <p:cond delay="0"/>
                                  </p:stCondLst>
                                  <p:childTnLst>
                                    <p:animEffect transition="out" filter="fade">
                                      <p:cBhvr>
                                        <p:cTn id="668" dur="500"/>
                                        <p:tgtEl>
                                          <p:spTgt spid="45"/>
                                        </p:tgtEl>
                                      </p:cBhvr>
                                    </p:animEffect>
                                    <p:set>
                                      <p:cBhvr>
                                        <p:cTn id="669" dur="1" fill="hold">
                                          <p:stCondLst>
                                            <p:cond delay="499"/>
                                          </p:stCondLst>
                                        </p:cTn>
                                        <p:tgtEl>
                                          <p:spTgt spid="45"/>
                                        </p:tgtEl>
                                        <p:attrNameLst>
                                          <p:attrName>style.visibility</p:attrName>
                                        </p:attrNameLst>
                                      </p:cBhvr>
                                      <p:to>
                                        <p:strVal val="hidden"/>
                                      </p:to>
                                    </p:set>
                                  </p:childTnLst>
                                </p:cTn>
                              </p:par>
                              <p:par>
                                <p:cTn id="670" presetID="10" presetClass="exit" presetSubtype="0" fill="hold" nodeType="withEffect">
                                  <p:stCondLst>
                                    <p:cond delay="0"/>
                                  </p:stCondLst>
                                  <p:childTnLst>
                                    <p:animEffect transition="out" filter="fade">
                                      <p:cBhvr>
                                        <p:cTn id="671" dur="500"/>
                                        <p:tgtEl>
                                          <p:spTgt spid="49"/>
                                        </p:tgtEl>
                                      </p:cBhvr>
                                    </p:animEffect>
                                    <p:set>
                                      <p:cBhvr>
                                        <p:cTn id="672" dur="1" fill="hold">
                                          <p:stCondLst>
                                            <p:cond delay="499"/>
                                          </p:stCondLst>
                                        </p:cTn>
                                        <p:tgtEl>
                                          <p:spTgt spid="49"/>
                                        </p:tgtEl>
                                        <p:attrNameLst>
                                          <p:attrName>style.visibility</p:attrName>
                                        </p:attrNameLst>
                                      </p:cBhvr>
                                      <p:to>
                                        <p:strVal val="hidden"/>
                                      </p:to>
                                    </p:set>
                                  </p:childTnLst>
                                </p:cTn>
                              </p:par>
                              <p:par>
                                <p:cTn id="673" presetID="10" presetClass="exit" presetSubtype="0" fill="hold" nodeType="withEffect">
                                  <p:stCondLst>
                                    <p:cond delay="0"/>
                                  </p:stCondLst>
                                  <p:childTnLst>
                                    <p:animEffect transition="out" filter="fade">
                                      <p:cBhvr>
                                        <p:cTn id="674" dur="500"/>
                                        <p:tgtEl>
                                          <p:spTgt spid="47"/>
                                        </p:tgtEl>
                                      </p:cBhvr>
                                    </p:animEffect>
                                    <p:set>
                                      <p:cBhvr>
                                        <p:cTn id="675" dur="1" fill="hold">
                                          <p:stCondLst>
                                            <p:cond delay="499"/>
                                          </p:stCondLst>
                                        </p:cTn>
                                        <p:tgtEl>
                                          <p:spTgt spid="47"/>
                                        </p:tgtEl>
                                        <p:attrNameLst>
                                          <p:attrName>style.visibility</p:attrName>
                                        </p:attrNameLst>
                                      </p:cBhvr>
                                      <p:to>
                                        <p:strVal val="hidden"/>
                                      </p:to>
                                    </p:set>
                                  </p:childTnLst>
                                </p:cTn>
                              </p:par>
                              <p:par>
                                <p:cTn id="676" presetID="10" presetClass="exit" presetSubtype="0" fill="hold" nodeType="withEffect">
                                  <p:stCondLst>
                                    <p:cond delay="0"/>
                                  </p:stCondLst>
                                  <p:childTnLst>
                                    <p:animEffect transition="out" filter="fade">
                                      <p:cBhvr>
                                        <p:cTn id="677" dur="500"/>
                                        <p:tgtEl>
                                          <p:spTgt spid="89"/>
                                        </p:tgtEl>
                                      </p:cBhvr>
                                    </p:animEffect>
                                    <p:set>
                                      <p:cBhvr>
                                        <p:cTn id="678" dur="1" fill="hold">
                                          <p:stCondLst>
                                            <p:cond delay="499"/>
                                          </p:stCondLst>
                                        </p:cTn>
                                        <p:tgtEl>
                                          <p:spTgt spid="89"/>
                                        </p:tgtEl>
                                        <p:attrNameLst>
                                          <p:attrName>style.visibility</p:attrName>
                                        </p:attrNameLst>
                                      </p:cBhvr>
                                      <p:to>
                                        <p:strVal val="hidden"/>
                                      </p:to>
                                    </p:set>
                                  </p:childTnLst>
                                </p:cTn>
                              </p:par>
                              <p:par>
                                <p:cTn id="679" presetID="10" presetClass="exit" presetSubtype="0" fill="hold" grpId="1" nodeType="withEffect">
                                  <p:stCondLst>
                                    <p:cond delay="0"/>
                                  </p:stCondLst>
                                  <p:childTnLst>
                                    <p:animEffect transition="out" filter="fade">
                                      <p:cBhvr>
                                        <p:cTn id="680" dur="500"/>
                                        <p:tgtEl>
                                          <p:spTgt spid="85"/>
                                        </p:tgtEl>
                                      </p:cBhvr>
                                    </p:animEffect>
                                    <p:set>
                                      <p:cBhvr>
                                        <p:cTn id="681" dur="1" fill="hold">
                                          <p:stCondLst>
                                            <p:cond delay="499"/>
                                          </p:stCondLst>
                                        </p:cTn>
                                        <p:tgtEl>
                                          <p:spTgt spid="85"/>
                                        </p:tgtEl>
                                        <p:attrNameLst>
                                          <p:attrName>style.visibility</p:attrName>
                                        </p:attrNameLst>
                                      </p:cBhvr>
                                      <p:to>
                                        <p:strVal val="hidden"/>
                                      </p:to>
                                    </p:set>
                                  </p:childTnLst>
                                </p:cTn>
                              </p:par>
                            </p:childTnLst>
                          </p:cTn>
                        </p:par>
                        <p:par>
                          <p:cTn id="682" fill="hold">
                            <p:stCondLst>
                              <p:cond delay="500"/>
                            </p:stCondLst>
                            <p:childTnLst>
                              <p:par>
                                <p:cTn id="683" presetID="10" presetClass="entr" presetSubtype="0" fill="hold" nodeType="afterEffect">
                                  <p:stCondLst>
                                    <p:cond delay="0"/>
                                  </p:stCondLst>
                                  <p:childTnLst>
                                    <p:set>
                                      <p:cBhvr>
                                        <p:cTn id="684" dur="1" fill="hold">
                                          <p:stCondLst>
                                            <p:cond delay="0"/>
                                          </p:stCondLst>
                                        </p:cTn>
                                        <p:tgtEl>
                                          <p:spTgt spid="42"/>
                                        </p:tgtEl>
                                        <p:attrNameLst>
                                          <p:attrName>style.visibility</p:attrName>
                                        </p:attrNameLst>
                                      </p:cBhvr>
                                      <p:to>
                                        <p:strVal val="visible"/>
                                      </p:to>
                                    </p:set>
                                    <p:animEffect transition="in" filter="fade">
                                      <p:cBhvr>
                                        <p:cTn id="685" dur="500"/>
                                        <p:tgtEl>
                                          <p:spTgt spid="42"/>
                                        </p:tgtEl>
                                      </p:cBhvr>
                                    </p:animEffect>
                                  </p:childTnLst>
                                </p:cTn>
                              </p:par>
                              <p:par>
                                <p:cTn id="686" presetID="10" presetClass="entr" presetSubtype="0" fill="hold" nodeType="withEffect">
                                  <p:stCondLst>
                                    <p:cond delay="0"/>
                                  </p:stCondLst>
                                  <p:childTnLst>
                                    <p:set>
                                      <p:cBhvr>
                                        <p:cTn id="687" dur="1" fill="hold">
                                          <p:stCondLst>
                                            <p:cond delay="0"/>
                                          </p:stCondLst>
                                        </p:cTn>
                                        <p:tgtEl>
                                          <p:spTgt spid="46"/>
                                        </p:tgtEl>
                                        <p:attrNameLst>
                                          <p:attrName>style.visibility</p:attrName>
                                        </p:attrNameLst>
                                      </p:cBhvr>
                                      <p:to>
                                        <p:strVal val="visible"/>
                                      </p:to>
                                    </p:set>
                                    <p:animEffect transition="in" filter="fade">
                                      <p:cBhvr>
                                        <p:cTn id="688" dur="500"/>
                                        <p:tgtEl>
                                          <p:spTgt spid="46"/>
                                        </p:tgtEl>
                                      </p:cBhvr>
                                    </p:animEffect>
                                  </p:childTnLst>
                                </p:cTn>
                              </p:par>
                              <p:par>
                                <p:cTn id="689" presetID="10" presetClass="entr" presetSubtype="0" fill="hold" nodeType="withEffect">
                                  <p:stCondLst>
                                    <p:cond delay="0"/>
                                  </p:stCondLst>
                                  <p:childTnLst>
                                    <p:set>
                                      <p:cBhvr>
                                        <p:cTn id="690" dur="1" fill="hold">
                                          <p:stCondLst>
                                            <p:cond delay="0"/>
                                          </p:stCondLst>
                                        </p:cTn>
                                        <p:tgtEl>
                                          <p:spTgt spid="51"/>
                                        </p:tgtEl>
                                        <p:attrNameLst>
                                          <p:attrName>style.visibility</p:attrName>
                                        </p:attrNameLst>
                                      </p:cBhvr>
                                      <p:to>
                                        <p:strVal val="visible"/>
                                      </p:to>
                                    </p:set>
                                    <p:animEffect transition="in" filter="fade">
                                      <p:cBhvr>
                                        <p:cTn id="691" dur="500"/>
                                        <p:tgtEl>
                                          <p:spTgt spid="51"/>
                                        </p:tgtEl>
                                      </p:cBhvr>
                                    </p:animEffect>
                                  </p:childTnLst>
                                </p:cTn>
                              </p:par>
                              <p:par>
                                <p:cTn id="692" presetID="10" presetClass="entr" presetSubtype="0" fill="hold" nodeType="withEffect">
                                  <p:stCondLst>
                                    <p:cond delay="0"/>
                                  </p:stCondLst>
                                  <p:childTnLst>
                                    <p:set>
                                      <p:cBhvr>
                                        <p:cTn id="693" dur="1" fill="hold">
                                          <p:stCondLst>
                                            <p:cond delay="0"/>
                                          </p:stCondLst>
                                        </p:cTn>
                                        <p:tgtEl>
                                          <p:spTgt spid="44"/>
                                        </p:tgtEl>
                                        <p:attrNameLst>
                                          <p:attrName>style.visibility</p:attrName>
                                        </p:attrNameLst>
                                      </p:cBhvr>
                                      <p:to>
                                        <p:strVal val="visible"/>
                                      </p:to>
                                    </p:set>
                                    <p:animEffect transition="in" filter="fade">
                                      <p:cBhvr>
                                        <p:cTn id="694" dur="500"/>
                                        <p:tgtEl>
                                          <p:spTgt spid="44"/>
                                        </p:tgtEl>
                                      </p:cBhvr>
                                    </p:animEffect>
                                  </p:childTnLst>
                                </p:cTn>
                              </p:par>
                              <p:par>
                                <p:cTn id="695" presetID="10" presetClass="entr" presetSubtype="0" fill="hold" nodeType="withEffect">
                                  <p:stCondLst>
                                    <p:cond delay="0"/>
                                  </p:stCondLst>
                                  <p:childTnLst>
                                    <p:set>
                                      <p:cBhvr>
                                        <p:cTn id="696" dur="1" fill="hold">
                                          <p:stCondLst>
                                            <p:cond delay="0"/>
                                          </p:stCondLst>
                                        </p:cTn>
                                        <p:tgtEl>
                                          <p:spTgt spid="48"/>
                                        </p:tgtEl>
                                        <p:attrNameLst>
                                          <p:attrName>style.visibility</p:attrName>
                                        </p:attrNameLst>
                                      </p:cBhvr>
                                      <p:to>
                                        <p:strVal val="visible"/>
                                      </p:to>
                                    </p:set>
                                    <p:animEffect transition="in" filter="fade">
                                      <p:cBhvr>
                                        <p:cTn id="697" dur="500"/>
                                        <p:tgtEl>
                                          <p:spTgt spid="48"/>
                                        </p:tgtEl>
                                      </p:cBhvr>
                                    </p:animEffect>
                                  </p:childTnLst>
                                </p:cTn>
                              </p:par>
                              <p:par>
                                <p:cTn id="698" presetID="10" presetClass="entr" presetSubtype="0" fill="hold" nodeType="withEffect">
                                  <p:stCondLst>
                                    <p:cond delay="0"/>
                                  </p:stCondLst>
                                  <p:childTnLst>
                                    <p:set>
                                      <p:cBhvr>
                                        <p:cTn id="699" dur="1" fill="hold">
                                          <p:stCondLst>
                                            <p:cond delay="0"/>
                                          </p:stCondLst>
                                        </p:cTn>
                                        <p:tgtEl>
                                          <p:spTgt spid="45"/>
                                        </p:tgtEl>
                                        <p:attrNameLst>
                                          <p:attrName>style.visibility</p:attrName>
                                        </p:attrNameLst>
                                      </p:cBhvr>
                                      <p:to>
                                        <p:strVal val="visible"/>
                                      </p:to>
                                    </p:set>
                                    <p:animEffect transition="in" filter="fade">
                                      <p:cBhvr>
                                        <p:cTn id="700" dur="500"/>
                                        <p:tgtEl>
                                          <p:spTgt spid="45"/>
                                        </p:tgtEl>
                                      </p:cBhvr>
                                    </p:animEffect>
                                  </p:childTnLst>
                                </p:cTn>
                              </p:par>
                              <p:par>
                                <p:cTn id="701" presetID="10" presetClass="entr" presetSubtype="0" fill="hold" nodeType="withEffect">
                                  <p:stCondLst>
                                    <p:cond delay="0"/>
                                  </p:stCondLst>
                                  <p:childTnLst>
                                    <p:set>
                                      <p:cBhvr>
                                        <p:cTn id="702" dur="1" fill="hold">
                                          <p:stCondLst>
                                            <p:cond delay="0"/>
                                          </p:stCondLst>
                                        </p:cTn>
                                        <p:tgtEl>
                                          <p:spTgt spid="49"/>
                                        </p:tgtEl>
                                        <p:attrNameLst>
                                          <p:attrName>style.visibility</p:attrName>
                                        </p:attrNameLst>
                                      </p:cBhvr>
                                      <p:to>
                                        <p:strVal val="visible"/>
                                      </p:to>
                                    </p:set>
                                    <p:animEffect transition="in" filter="fade">
                                      <p:cBhvr>
                                        <p:cTn id="703" dur="500"/>
                                        <p:tgtEl>
                                          <p:spTgt spid="49"/>
                                        </p:tgtEl>
                                      </p:cBhvr>
                                    </p:animEffect>
                                  </p:childTnLst>
                                </p:cTn>
                              </p:par>
                              <p:par>
                                <p:cTn id="704" presetID="10" presetClass="entr" presetSubtype="0" fill="hold" nodeType="withEffect">
                                  <p:stCondLst>
                                    <p:cond delay="0"/>
                                  </p:stCondLst>
                                  <p:childTnLst>
                                    <p:set>
                                      <p:cBhvr>
                                        <p:cTn id="705" dur="1" fill="hold">
                                          <p:stCondLst>
                                            <p:cond delay="0"/>
                                          </p:stCondLst>
                                        </p:cTn>
                                        <p:tgtEl>
                                          <p:spTgt spid="47"/>
                                        </p:tgtEl>
                                        <p:attrNameLst>
                                          <p:attrName>style.visibility</p:attrName>
                                        </p:attrNameLst>
                                      </p:cBhvr>
                                      <p:to>
                                        <p:strVal val="visible"/>
                                      </p:to>
                                    </p:set>
                                    <p:animEffect transition="in" filter="fade">
                                      <p:cBhvr>
                                        <p:cTn id="706" dur="500"/>
                                        <p:tgtEl>
                                          <p:spTgt spid="47"/>
                                        </p:tgtEl>
                                      </p:cBhvr>
                                    </p:animEffect>
                                  </p:childTnLst>
                                </p:cTn>
                              </p:par>
                              <p:par>
                                <p:cTn id="707" presetID="10" presetClass="entr" presetSubtype="0" fill="hold" nodeType="withEffect">
                                  <p:stCondLst>
                                    <p:cond delay="0"/>
                                  </p:stCondLst>
                                  <p:childTnLst>
                                    <p:set>
                                      <p:cBhvr>
                                        <p:cTn id="708" dur="1" fill="hold">
                                          <p:stCondLst>
                                            <p:cond delay="0"/>
                                          </p:stCondLst>
                                        </p:cTn>
                                        <p:tgtEl>
                                          <p:spTgt spid="89"/>
                                        </p:tgtEl>
                                        <p:attrNameLst>
                                          <p:attrName>style.visibility</p:attrName>
                                        </p:attrNameLst>
                                      </p:cBhvr>
                                      <p:to>
                                        <p:strVal val="visible"/>
                                      </p:to>
                                    </p:set>
                                    <p:animEffect transition="in" filter="fade">
                                      <p:cBhvr>
                                        <p:cTn id="709" dur="500"/>
                                        <p:tgtEl>
                                          <p:spTgt spid="89"/>
                                        </p:tgtEl>
                                      </p:cBhvr>
                                    </p:animEffect>
                                  </p:childTnLst>
                                </p:cTn>
                              </p:par>
                              <p:par>
                                <p:cTn id="710" presetID="10" presetClass="entr" presetSubtype="0" fill="hold" grpId="2" nodeType="withEffect">
                                  <p:stCondLst>
                                    <p:cond delay="0"/>
                                  </p:stCondLst>
                                  <p:childTnLst>
                                    <p:set>
                                      <p:cBhvr>
                                        <p:cTn id="711" dur="1" fill="hold">
                                          <p:stCondLst>
                                            <p:cond delay="0"/>
                                          </p:stCondLst>
                                        </p:cTn>
                                        <p:tgtEl>
                                          <p:spTgt spid="85"/>
                                        </p:tgtEl>
                                        <p:attrNameLst>
                                          <p:attrName>style.visibility</p:attrName>
                                        </p:attrNameLst>
                                      </p:cBhvr>
                                      <p:to>
                                        <p:strVal val="visible"/>
                                      </p:to>
                                    </p:set>
                                    <p:animEffect transition="in" filter="fade">
                                      <p:cBhvr>
                                        <p:cTn id="712" dur="500"/>
                                        <p:tgtEl>
                                          <p:spTgt spid="85"/>
                                        </p:tgtEl>
                                      </p:cBhvr>
                                    </p:animEffect>
                                  </p:childTnLst>
                                </p:cTn>
                              </p:par>
                            </p:childTnLst>
                          </p:cTn>
                        </p:par>
                        <p:par>
                          <p:cTn id="713" fill="hold">
                            <p:stCondLst>
                              <p:cond delay="1000"/>
                            </p:stCondLst>
                            <p:childTnLst>
                              <p:par>
                                <p:cTn id="714" presetID="10" presetClass="exit" presetSubtype="0" fill="hold" nodeType="afterEffect">
                                  <p:stCondLst>
                                    <p:cond delay="0"/>
                                  </p:stCondLst>
                                  <p:childTnLst>
                                    <p:animEffect transition="out" filter="fade">
                                      <p:cBhvr>
                                        <p:cTn id="715" dur="500"/>
                                        <p:tgtEl>
                                          <p:spTgt spid="42"/>
                                        </p:tgtEl>
                                      </p:cBhvr>
                                    </p:animEffect>
                                    <p:set>
                                      <p:cBhvr>
                                        <p:cTn id="716" dur="1" fill="hold">
                                          <p:stCondLst>
                                            <p:cond delay="499"/>
                                          </p:stCondLst>
                                        </p:cTn>
                                        <p:tgtEl>
                                          <p:spTgt spid="42"/>
                                        </p:tgtEl>
                                        <p:attrNameLst>
                                          <p:attrName>style.visibility</p:attrName>
                                        </p:attrNameLst>
                                      </p:cBhvr>
                                      <p:to>
                                        <p:strVal val="hidden"/>
                                      </p:to>
                                    </p:set>
                                  </p:childTnLst>
                                </p:cTn>
                              </p:par>
                              <p:par>
                                <p:cTn id="717" presetID="10" presetClass="exit" presetSubtype="0" fill="hold" nodeType="withEffect">
                                  <p:stCondLst>
                                    <p:cond delay="0"/>
                                  </p:stCondLst>
                                  <p:childTnLst>
                                    <p:animEffect transition="out" filter="fade">
                                      <p:cBhvr>
                                        <p:cTn id="718" dur="500"/>
                                        <p:tgtEl>
                                          <p:spTgt spid="46"/>
                                        </p:tgtEl>
                                      </p:cBhvr>
                                    </p:animEffect>
                                    <p:set>
                                      <p:cBhvr>
                                        <p:cTn id="719" dur="1" fill="hold">
                                          <p:stCondLst>
                                            <p:cond delay="499"/>
                                          </p:stCondLst>
                                        </p:cTn>
                                        <p:tgtEl>
                                          <p:spTgt spid="46"/>
                                        </p:tgtEl>
                                        <p:attrNameLst>
                                          <p:attrName>style.visibility</p:attrName>
                                        </p:attrNameLst>
                                      </p:cBhvr>
                                      <p:to>
                                        <p:strVal val="hidden"/>
                                      </p:to>
                                    </p:set>
                                  </p:childTnLst>
                                </p:cTn>
                              </p:par>
                              <p:par>
                                <p:cTn id="720" presetID="10" presetClass="exit" presetSubtype="0" fill="hold" nodeType="withEffect">
                                  <p:stCondLst>
                                    <p:cond delay="0"/>
                                  </p:stCondLst>
                                  <p:childTnLst>
                                    <p:animEffect transition="out" filter="fade">
                                      <p:cBhvr>
                                        <p:cTn id="721" dur="500"/>
                                        <p:tgtEl>
                                          <p:spTgt spid="51"/>
                                        </p:tgtEl>
                                      </p:cBhvr>
                                    </p:animEffect>
                                    <p:set>
                                      <p:cBhvr>
                                        <p:cTn id="722" dur="1" fill="hold">
                                          <p:stCondLst>
                                            <p:cond delay="499"/>
                                          </p:stCondLst>
                                        </p:cTn>
                                        <p:tgtEl>
                                          <p:spTgt spid="51"/>
                                        </p:tgtEl>
                                        <p:attrNameLst>
                                          <p:attrName>style.visibility</p:attrName>
                                        </p:attrNameLst>
                                      </p:cBhvr>
                                      <p:to>
                                        <p:strVal val="hidden"/>
                                      </p:to>
                                    </p:set>
                                  </p:childTnLst>
                                </p:cTn>
                              </p:par>
                              <p:par>
                                <p:cTn id="723" presetID="10" presetClass="exit" presetSubtype="0" fill="hold" nodeType="withEffect">
                                  <p:stCondLst>
                                    <p:cond delay="0"/>
                                  </p:stCondLst>
                                  <p:childTnLst>
                                    <p:animEffect transition="out" filter="fade">
                                      <p:cBhvr>
                                        <p:cTn id="724" dur="500"/>
                                        <p:tgtEl>
                                          <p:spTgt spid="44"/>
                                        </p:tgtEl>
                                      </p:cBhvr>
                                    </p:animEffect>
                                    <p:set>
                                      <p:cBhvr>
                                        <p:cTn id="725" dur="1" fill="hold">
                                          <p:stCondLst>
                                            <p:cond delay="499"/>
                                          </p:stCondLst>
                                        </p:cTn>
                                        <p:tgtEl>
                                          <p:spTgt spid="44"/>
                                        </p:tgtEl>
                                        <p:attrNameLst>
                                          <p:attrName>style.visibility</p:attrName>
                                        </p:attrNameLst>
                                      </p:cBhvr>
                                      <p:to>
                                        <p:strVal val="hidden"/>
                                      </p:to>
                                    </p:set>
                                  </p:childTnLst>
                                </p:cTn>
                              </p:par>
                              <p:par>
                                <p:cTn id="726" presetID="10" presetClass="exit" presetSubtype="0" fill="hold" nodeType="withEffect">
                                  <p:stCondLst>
                                    <p:cond delay="0"/>
                                  </p:stCondLst>
                                  <p:childTnLst>
                                    <p:animEffect transition="out" filter="fade">
                                      <p:cBhvr>
                                        <p:cTn id="727" dur="500"/>
                                        <p:tgtEl>
                                          <p:spTgt spid="48"/>
                                        </p:tgtEl>
                                      </p:cBhvr>
                                    </p:animEffect>
                                    <p:set>
                                      <p:cBhvr>
                                        <p:cTn id="728" dur="1" fill="hold">
                                          <p:stCondLst>
                                            <p:cond delay="499"/>
                                          </p:stCondLst>
                                        </p:cTn>
                                        <p:tgtEl>
                                          <p:spTgt spid="48"/>
                                        </p:tgtEl>
                                        <p:attrNameLst>
                                          <p:attrName>style.visibility</p:attrName>
                                        </p:attrNameLst>
                                      </p:cBhvr>
                                      <p:to>
                                        <p:strVal val="hidden"/>
                                      </p:to>
                                    </p:set>
                                  </p:childTnLst>
                                </p:cTn>
                              </p:par>
                              <p:par>
                                <p:cTn id="729" presetID="10" presetClass="exit" presetSubtype="0" fill="hold" nodeType="withEffect">
                                  <p:stCondLst>
                                    <p:cond delay="0"/>
                                  </p:stCondLst>
                                  <p:childTnLst>
                                    <p:animEffect transition="out" filter="fade">
                                      <p:cBhvr>
                                        <p:cTn id="730" dur="500"/>
                                        <p:tgtEl>
                                          <p:spTgt spid="45"/>
                                        </p:tgtEl>
                                      </p:cBhvr>
                                    </p:animEffect>
                                    <p:set>
                                      <p:cBhvr>
                                        <p:cTn id="731" dur="1" fill="hold">
                                          <p:stCondLst>
                                            <p:cond delay="499"/>
                                          </p:stCondLst>
                                        </p:cTn>
                                        <p:tgtEl>
                                          <p:spTgt spid="45"/>
                                        </p:tgtEl>
                                        <p:attrNameLst>
                                          <p:attrName>style.visibility</p:attrName>
                                        </p:attrNameLst>
                                      </p:cBhvr>
                                      <p:to>
                                        <p:strVal val="hidden"/>
                                      </p:to>
                                    </p:set>
                                  </p:childTnLst>
                                </p:cTn>
                              </p:par>
                              <p:par>
                                <p:cTn id="732" presetID="10" presetClass="exit" presetSubtype="0" fill="hold" nodeType="withEffect">
                                  <p:stCondLst>
                                    <p:cond delay="0"/>
                                  </p:stCondLst>
                                  <p:childTnLst>
                                    <p:animEffect transition="out" filter="fade">
                                      <p:cBhvr>
                                        <p:cTn id="733" dur="500"/>
                                        <p:tgtEl>
                                          <p:spTgt spid="49"/>
                                        </p:tgtEl>
                                      </p:cBhvr>
                                    </p:animEffect>
                                    <p:set>
                                      <p:cBhvr>
                                        <p:cTn id="734" dur="1" fill="hold">
                                          <p:stCondLst>
                                            <p:cond delay="499"/>
                                          </p:stCondLst>
                                        </p:cTn>
                                        <p:tgtEl>
                                          <p:spTgt spid="49"/>
                                        </p:tgtEl>
                                        <p:attrNameLst>
                                          <p:attrName>style.visibility</p:attrName>
                                        </p:attrNameLst>
                                      </p:cBhvr>
                                      <p:to>
                                        <p:strVal val="hidden"/>
                                      </p:to>
                                    </p:set>
                                  </p:childTnLst>
                                </p:cTn>
                              </p:par>
                              <p:par>
                                <p:cTn id="735" presetID="10" presetClass="exit" presetSubtype="0" fill="hold" nodeType="withEffect">
                                  <p:stCondLst>
                                    <p:cond delay="0"/>
                                  </p:stCondLst>
                                  <p:childTnLst>
                                    <p:animEffect transition="out" filter="fade">
                                      <p:cBhvr>
                                        <p:cTn id="736" dur="500"/>
                                        <p:tgtEl>
                                          <p:spTgt spid="47"/>
                                        </p:tgtEl>
                                      </p:cBhvr>
                                    </p:animEffect>
                                    <p:set>
                                      <p:cBhvr>
                                        <p:cTn id="737" dur="1" fill="hold">
                                          <p:stCondLst>
                                            <p:cond delay="499"/>
                                          </p:stCondLst>
                                        </p:cTn>
                                        <p:tgtEl>
                                          <p:spTgt spid="47"/>
                                        </p:tgtEl>
                                        <p:attrNameLst>
                                          <p:attrName>style.visibility</p:attrName>
                                        </p:attrNameLst>
                                      </p:cBhvr>
                                      <p:to>
                                        <p:strVal val="hidden"/>
                                      </p:to>
                                    </p:set>
                                  </p:childTnLst>
                                </p:cTn>
                              </p:par>
                              <p:par>
                                <p:cTn id="738" presetID="10" presetClass="exit" presetSubtype="0" fill="hold" nodeType="withEffect">
                                  <p:stCondLst>
                                    <p:cond delay="0"/>
                                  </p:stCondLst>
                                  <p:childTnLst>
                                    <p:animEffect transition="out" filter="fade">
                                      <p:cBhvr>
                                        <p:cTn id="739" dur="500"/>
                                        <p:tgtEl>
                                          <p:spTgt spid="89"/>
                                        </p:tgtEl>
                                      </p:cBhvr>
                                    </p:animEffect>
                                    <p:set>
                                      <p:cBhvr>
                                        <p:cTn id="740" dur="1" fill="hold">
                                          <p:stCondLst>
                                            <p:cond delay="499"/>
                                          </p:stCondLst>
                                        </p:cTn>
                                        <p:tgtEl>
                                          <p:spTgt spid="89"/>
                                        </p:tgtEl>
                                        <p:attrNameLst>
                                          <p:attrName>style.visibility</p:attrName>
                                        </p:attrNameLst>
                                      </p:cBhvr>
                                      <p:to>
                                        <p:strVal val="hidden"/>
                                      </p:to>
                                    </p:set>
                                  </p:childTnLst>
                                </p:cTn>
                              </p:par>
                              <p:par>
                                <p:cTn id="741" presetID="10" presetClass="exit" presetSubtype="0" fill="hold" grpId="3" nodeType="withEffect">
                                  <p:stCondLst>
                                    <p:cond delay="0"/>
                                  </p:stCondLst>
                                  <p:childTnLst>
                                    <p:animEffect transition="out" filter="fade">
                                      <p:cBhvr>
                                        <p:cTn id="742" dur="500"/>
                                        <p:tgtEl>
                                          <p:spTgt spid="85"/>
                                        </p:tgtEl>
                                      </p:cBhvr>
                                    </p:animEffect>
                                    <p:set>
                                      <p:cBhvr>
                                        <p:cTn id="743" dur="1" fill="hold">
                                          <p:stCondLst>
                                            <p:cond delay="499"/>
                                          </p:stCondLst>
                                        </p:cTn>
                                        <p:tgtEl>
                                          <p:spTgt spid="85"/>
                                        </p:tgtEl>
                                        <p:attrNameLst>
                                          <p:attrName>style.visibility</p:attrName>
                                        </p:attrNameLst>
                                      </p:cBhvr>
                                      <p:to>
                                        <p:strVal val="hidden"/>
                                      </p:to>
                                    </p:set>
                                  </p:childTnLst>
                                </p:cTn>
                              </p:par>
                            </p:childTnLst>
                          </p:cTn>
                        </p:par>
                        <p:par>
                          <p:cTn id="744" fill="hold">
                            <p:stCondLst>
                              <p:cond delay="1500"/>
                            </p:stCondLst>
                            <p:childTnLst>
                              <p:par>
                                <p:cTn id="745" presetID="10" presetClass="entr" presetSubtype="0" fill="hold" nodeType="afterEffect">
                                  <p:stCondLst>
                                    <p:cond delay="0"/>
                                  </p:stCondLst>
                                  <p:childTnLst>
                                    <p:set>
                                      <p:cBhvr>
                                        <p:cTn id="746" dur="1" fill="hold">
                                          <p:stCondLst>
                                            <p:cond delay="0"/>
                                          </p:stCondLst>
                                        </p:cTn>
                                        <p:tgtEl>
                                          <p:spTgt spid="42"/>
                                        </p:tgtEl>
                                        <p:attrNameLst>
                                          <p:attrName>style.visibility</p:attrName>
                                        </p:attrNameLst>
                                      </p:cBhvr>
                                      <p:to>
                                        <p:strVal val="visible"/>
                                      </p:to>
                                    </p:set>
                                    <p:animEffect transition="in" filter="fade">
                                      <p:cBhvr>
                                        <p:cTn id="747" dur="500"/>
                                        <p:tgtEl>
                                          <p:spTgt spid="42"/>
                                        </p:tgtEl>
                                      </p:cBhvr>
                                    </p:animEffect>
                                  </p:childTnLst>
                                </p:cTn>
                              </p:par>
                              <p:par>
                                <p:cTn id="748" presetID="10" presetClass="entr" presetSubtype="0" fill="hold" nodeType="withEffect">
                                  <p:stCondLst>
                                    <p:cond delay="0"/>
                                  </p:stCondLst>
                                  <p:childTnLst>
                                    <p:set>
                                      <p:cBhvr>
                                        <p:cTn id="749" dur="1" fill="hold">
                                          <p:stCondLst>
                                            <p:cond delay="0"/>
                                          </p:stCondLst>
                                        </p:cTn>
                                        <p:tgtEl>
                                          <p:spTgt spid="46"/>
                                        </p:tgtEl>
                                        <p:attrNameLst>
                                          <p:attrName>style.visibility</p:attrName>
                                        </p:attrNameLst>
                                      </p:cBhvr>
                                      <p:to>
                                        <p:strVal val="visible"/>
                                      </p:to>
                                    </p:set>
                                    <p:animEffect transition="in" filter="fade">
                                      <p:cBhvr>
                                        <p:cTn id="750" dur="500"/>
                                        <p:tgtEl>
                                          <p:spTgt spid="46"/>
                                        </p:tgtEl>
                                      </p:cBhvr>
                                    </p:animEffect>
                                  </p:childTnLst>
                                </p:cTn>
                              </p:par>
                              <p:par>
                                <p:cTn id="751" presetID="10" presetClass="entr" presetSubtype="0" fill="hold" nodeType="withEffect">
                                  <p:stCondLst>
                                    <p:cond delay="0"/>
                                  </p:stCondLst>
                                  <p:childTnLst>
                                    <p:set>
                                      <p:cBhvr>
                                        <p:cTn id="752" dur="1" fill="hold">
                                          <p:stCondLst>
                                            <p:cond delay="0"/>
                                          </p:stCondLst>
                                        </p:cTn>
                                        <p:tgtEl>
                                          <p:spTgt spid="51"/>
                                        </p:tgtEl>
                                        <p:attrNameLst>
                                          <p:attrName>style.visibility</p:attrName>
                                        </p:attrNameLst>
                                      </p:cBhvr>
                                      <p:to>
                                        <p:strVal val="visible"/>
                                      </p:to>
                                    </p:set>
                                    <p:animEffect transition="in" filter="fade">
                                      <p:cBhvr>
                                        <p:cTn id="753" dur="500"/>
                                        <p:tgtEl>
                                          <p:spTgt spid="51"/>
                                        </p:tgtEl>
                                      </p:cBhvr>
                                    </p:animEffect>
                                  </p:childTnLst>
                                </p:cTn>
                              </p:par>
                              <p:par>
                                <p:cTn id="754" presetID="10" presetClass="entr" presetSubtype="0" fill="hold" nodeType="withEffect">
                                  <p:stCondLst>
                                    <p:cond delay="0"/>
                                  </p:stCondLst>
                                  <p:childTnLst>
                                    <p:set>
                                      <p:cBhvr>
                                        <p:cTn id="755" dur="1" fill="hold">
                                          <p:stCondLst>
                                            <p:cond delay="0"/>
                                          </p:stCondLst>
                                        </p:cTn>
                                        <p:tgtEl>
                                          <p:spTgt spid="44"/>
                                        </p:tgtEl>
                                        <p:attrNameLst>
                                          <p:attrName>style.visibility</p:attrName>
                                        </p:attrNameLst>
                                      </p:cBhvr>
                                      <p:to>
                                        <p:strVal val="visible"/>
                                      </p:to>
                                    </p:set>
                                    <p:animEffect transition="in" filter="fade">
                                      <p:cBhvr>
                                        <p:cTn id="756" dur="500"/>
                                        <p:tgtEl>
                                          <p:spTgt spid="44"/>
                                        </p:tgtEl>
                                      </p:cBhvr>
                                    </p:animEffect>
                                  </p:childTnLst>
                                </p:cTn>
                              </p:par>
                              <p:par>
                                <p:cTn id="757" presetID="10" presetClass="entr" presetSubtype="0" fill="hold" nodeType="withEffect">
                                  <p:stCondLst>
                                    <p:cond delay="0"/>
                                  </p:stCondLst>
                                  <p:childTnLst>
                                    <p:set>
                                      <p:cBhvr>
                                        <p:cTn id="758" dur="1" fill="hold">
                                          <p:stCondLst>
                                            <p:cond delay="0"/>
                                          </p:stCondLst>
                                        </p:cTn>
                                        <p:tgtEl>
                                          <p:spTgt spid="48"/>
                                        </p:tgtEl>
                                        <p:attrNameLst>
                                          <p:attrName>style.visibility</p:attrName>
                                        </p:attrNameLst>
                                      </p:cBhvr>
                                      <p:to>
                                        <p:strVal val="visible"/>
                                      </p:to>
                                    </p:set>
                                    <p:animEffect transition="in" filter="fade">
                                      <p:cBhvr>
                                        <p:cTn id="759" dur="500"/>
                                        <p:tgtEl>
                                          <p:spTgt spid="48"/>
                                        </p:tgtEl>
                                      </p:cBhvr>
                                    </p:animEffect>
                                  </p:childTnLst>
                                </p:cTn>
                              </p:par>
                              <p:par>
                                <p:cTn id="760" presetID="10" presetClass="entr" presetSubtype="0" fill="hold" nodeType="withEffect">
                                  <p:stCondLst>
                                    <p:cond delay="0"/>
                                  </p:stCondLst>
                                  <p:childTnLst>
                                    <p:set>
                                      <p:cBhvr>
                                        <p:cTn id="761" dur="1" fill="hold">
                                          <p:stCondLst>
                                            <p:cond delay="0"/>
                                          </p:stCondLst>
                                        </p:cTn>
                                        <p:tgtEl>
                                          <p:spTgt spid="45"/>
                                        </p:tgtEl>
                                        <p:attrNameLst>
                                          <p:attrName>style.visibility</p:attrName>
                                        </p:attrNameLst>
                                      </p:cBhvr>
                                      <p:to>
                                        <p:strVal val="visible"/>
                                      </p:to>
                                    </p:set>
                                    <p:animEffect transition="in" filter="fade">
                                      <p:cBhvr>
                                        <p:cTn id="762" dur="500"/>
                                        <p:tgtEl>
                                          <p:spTgt spid="45"/>
                                        </p:tgtEl>
                                      </p:cBhvr>
                                    </p:animEffect>
                                  </p:childTnLst>
                                </p:cTn>
                              </p:par>
                              <p:par>
                                <p:cTn id="763" presetID="10" presetClass="entr" presetSubtype="0" fill="hold" nodeType="withEffect">
                                  <p:stCondLst>
                                    <p:cond delay="0"/>
                                  </p:stCondLst>
                                  <p:childTnLst>
                                    <p:set>
                                      <p:cBhvr>
                                        <p:cTn id="764" dur="1" fill="hold">
                                          <p:stCondLst>
                                            <p:cond delay="0"/>
                                          </p:stCondLst>
                                        </p:cTn>
                                        <p:tgtEl>
                                          <p:spTgt spid="49"/>
                                        </p:tgtEl>
                                        <p:attrNameLst>
                                          <p:attrName>style.visibility</p:attrName>
                                        </p:attrNameLst>
                                      </p:cBhvr>
                                      <p:to>
                                        <p:strVal val="visible"/>
                                      </p:to>
                                    </p:set>
                                    <p:animEffect transition="in" filter="fade">
                                      <p:cBhvr>
                                        <p:cTn id="765" dur="500"/>
                                        <p:tgtEl>
                                          <p:spTgt spid="49"/>
                                        </p:tgtEl>
                                      </p:cBhvr>
                                    </p:animEffect>
                                  </p:childTnLst>
                                </p:cTn>
                              </p:par>
                              <p:par>
                                <p:cTn id="766" presetID="10" presetClass="entr" presetSubtype="0" fill="hold" nodeType="withEffect">
                                  <p:stCondLst>
                                    <p:cond delay="0"/>
                                  </p:stCondLst>
                                  <p:childTnLst>
                                    <p:set>
                                      <p:cBhvr>
                                        <p:cTn id="767" dur="1" fill="hold">
                                          <p:stCondLst>
                                            <p:cond delay="0"/>
                                          </p:stCondLst>
                                        </p:cTn>
                                        <p:tgtEl>
                                          <p:spTgt spid="47"/>
                                        </p:tgtEl>
                                        <p:attrNameLst>
                                          <p:attrName>style.visibility</p:attrName>
                                        </p:attrNameLst>
                                      </p:cBhvr>
                                      <p:to>
                                        <p:strVal val="visible"/>
                                      </p:to>
                                    </p:set>
                                    <p:animEffect transition="in" filter="fade">
                                      <p:cBhvr>
                                        <p:cTn id="768" dur="500"/>
                                        <p:tgtEl>
                                          <p:spTgt spid="47"/>
                                        </p:tgtEl>
                                      </p:cBhvr>
                                    </p:animEffect>
                                  </p:childTnLst>
                                </p:cTn>
                              </p:par>
                              <p:par>
                                <p:cTn id="769" presetID="10" presetClass="entr" presetSubtype="0" fill="hold" nodeType="withEffect">
                                  <p:stCondLst>
                                    <p:cond delay="0"/>
                                  </p:stCondLst>
                                  <p:childTnLst>
                                    <p:set>
                                      <p:cBhvr>
                                        <p:cTn id="770" dur="1" fill="hold">
                                          <p:stCondLst>
                                            <p:cond delay="0"/>
                                          </p:stCondLst>
                                        </p:cTn>
                                        <p:tgtEl>
                                          <p:spTgt spid="89"/>
                                        </p:tgtEl>
                                        <p:attrNameLst>
                                          <p:attrName>style.visibility</p:attrName>
                                        </p:attrNameLst>
                                      </p:cBhvr>
                                      <p:to>
                                        <p:strVal val="visible"/>
                                      </p:to>
                                    </p:set>
                                    <p:animEffect transition="in" filter="fade">
                                      <p:cBhvr>
                                        <p:cTn id="771" dur="500"/>
                                        <p:tgtEl>
                                          <p:spTgt spid="89"/>
                                        </p:tgtEl>
                                      </p:cBhvr>
                                    </p:animEffect>
                                  </p:childTnLst>
                                </p:cTn>
                              </p:par>
                              <p:par>
                                <p:cTn id="772" presetID="10" presetClass="entr" presetSubtype="0" fill="hold" grpId="4" nodeType="withEffect">
                                  <p:stCondLst>
                                    <p:cond delay="0"/>
                                  </p:stCondLst>
                                  <p:childTnLst>
                                    <p:set>
                                      <p:cBhvr>
                                        <p:cTn id="773" dur="1" fill="hold">
                                          <p:stCondLst>
                                            <p:cond delay="0"/>
                                          </p:stCondLst>
                                        </p:cTn>
                                        <p:tgtEl>
                                          <p:spTgt spid="85"/>
                                        </p:tgtEl>
                                        <p:attrNameLst>
                                          <p:attrName>style.visibility</p:attrName>
                                        </p:attrNameLst>
                                      </p:cBhvr>
                                      <p:to>
                                        <p:strVal val="visible"/>
                                      </p:to>
                                    </p:set>
                                    <p:animEffect transition="in" filter="fade">
                                      <p:cBhvr>
                                        <p:cTn id="774" dur="500"/>
                                        <p:tgtEl>
                                          <p:spTgt spid="85"/>
                                        </p:tgtEl>
                                      </p:cBhvr>
                                    </p:animEffect>
                                  </p:childTnLst>
                                </p:cTn>
                              </p:par>
                            </p:childTnLst>
                          </p:cTn>
                        </p:par>
                        <p:par>
                          <p:cTn id="775" fill="hold">
                            <p:stCondLst>
                              <p:cond delay="2000"/>
                            </p:stCondLst>
                            <p:childTnLst>
                              <p:par>
                                <p:cTn id="776" presetID="10" presetClass="exit" presetSubtype="0" fill="hold" nodeType="afterEffect">
                                  <p:stCondLst>
                                    <p:cond delay="0"/>
                                  </p:stCondLst>
                                  <p:childTnLst>
                                    <p:animEffect transition="out" filter="fade">
                                      <p:cBhvr>
                                        <p:cTn id="777" dur="500"/>
                                        <p:tgtEl>
                                          <p:spTgt spid="42"/>
                                        </p:tgtEl>
                                      </p:cBhvr>
                                    </p:animEffect>
                                    <p:set>
                                      <p:cBhvr>
                                        <p:cTn id="778" dur="1" fill="hold">
                                          <p:stCondLst>
                                            <p:cond delay="499"/>
                                          </p:stCondLst>
                                        </p:cTn>
                                        <p:tgtEl>
                                          <p:spTgt spid="42"/>
                                        </p:tgtEl>
                                        <p:attrNameLst>
                                          <p:attrName>style.visibility</p:attrName>
                                        </p:attrNameLst>
                                      </p:cBhvr>
                                      <p:to>
                                        <p:strVal val="hidden"/>
                                      </p:to>
                                    </p:set>
                                  </p:childTnLst>
                                </p:cTn>
                              </p:par>
                              <p:par>
                                <p:cTn id="779" presetID="10" presetClass="exit" presetSubtype="0" fill="hold" nodeType="withEffect">
                                  <p:stCondLst>
                                    <p:cond delay="0"/>
                                  </p:stCondLst>
                                  <p:childTnLst>
                                    <p:animEffect transition="out" filter="fade">
                                      <p:cBhvr>
                                        <p:cTn id="780" dur="500"/>
                                        <p:tgtEl>
                                          <p:spTgt spid="46"/>
                                        </p:tgtEl>
                                      </p:cBhvr>
                                    </p:animEffect>
                                    <p:set>
                                      <p:cBhvr>
                                        <p:cTn id="781" dur="1" fill="hold">
                                          <p:stCondLst>
                                            <p:cond delay="499"/>
                                          </p:stCondLst>
                                        </p:cTn>
                                        <p:tgtEl>
                                          <p:spTgt spid="46"/>
                                        </p:tgtEl>
                                        <p:attrNameLst>
                                          <p:attrName>style.visibility</p:attrName>
                                        </p:attrNameLst>
                                      </p:cBhvr>
                                      <p:to>
                                        <p:strVal val="hidden"/>
                                      </p:to>
                                    </p:set>
                                  </p:childTnLst>
                                </p:cTn>
                              </p:par>
                              <p:par>
                                <p:cTn id="782" presetID="10" presetClass="exit" presetSubtype="0" fill="hold" nodeType="withEffect">
                                  <p:stCondLst>
                                    <p:cond delay="0"/>
                                  </p:stCondLst>
                                  <p:childTnLst>
                                    <p:animEffect transition="out" filter="fade">
                                      <p:cBhvr>
                                        <p:cTn id="783" dur="500"/>
                                        <p:tgtEl>
                                          <p:spTgt spid="51"/>
                                        </p:tgtEl>
                                      </p:cBhvr>
                                    </p:animEffect>
                                    <p:set>
                                      <p:cBhvr>
                                        <p:cTn id="784" dur="1" fill="hold">
                                          <p:stCondLst>
                                            <p:cond delay="499"/>
                                          </p:stCondLst>
                                        </p:cTn>
                                        <p:tgtEl>
                                          <p:spTgt spid="51"/>
                                        </p:tgtEl>
                                        <p:attrNameLst>
                                          <p:attrName>style.visibility</p:attrName>
                                        </p:attrNameLst>
                                      </p:cBhvr>
                                      <p:to>
                                        <p:strVal val="hidden"/>
                                      </p:to>
                                    </p:set>
                                  </p:childTnLst>
                                </p:cTn>
                              </p:par>
                              <p:par>
                                <p:cTn id="785" presetID="10" presetClass="exit" presetSubtype="0" fill="hold" nodeType="withEffect">
                                  <p:stCondLst>
                                    <p:cond delay="0"/>
                                  </p:stCondLst>
                                  <p:childTnLst>
                                    <p:animEffect transition="out" filter="fade">
                                      <p:cBhvr>
                                        <p:cTn id="786" dur="500"/>
                                        <p:tgtEl>
                                          <p:spTgt spid="44"/>
                                        </p:tgtEl>
                                      </p:cBhvr>
                                    </p:animEffect>
                                    <p:set>
                                      <p:cBhvr>
                                        <p:cTn id="787" dur="1" fill="hold">
                                          <p:stCondLst>
                                            <p:cond delay="499"/>
                                          </p:stCondLst>
                                        </p:cTn>
                                        <p:tgtEl>
                                          <p:spTgt spid="44"/>
                                        </p:tgtEl>
                                        <p:attrNameLst>
                                          <p:attrName>style.visibility</p:attrName>
                                        </p:attrNameLst>
                                      </p:cBhvr>
                                      <p:to>
                                        <p:strVal val="hidden"/>
                                      </p:to>
                                    </p:set>
                                  </p:childTnLst>
                                </p:cTn>
                              </p:par>
                              <p:par>
                                <p:cTn id="788" presetID="10" presetClass="exit" presetSubtype="0" fill="hold" nodeType="withEffect">
                                  <p:stCondLst>
                                    <p:cond delay="0"/>
                                  </p:stCondLst>
                                  <p:childTnLst>
                                    <p:animEffect transition="out" filter="fade">
                                      <p:cBhvr>
                                        <p:cTn id="789" dur="500"/>
                                        <p:tgtEl>
                                          <p:spTgt spid="48"/>
                                        </p:tgtEl>
                                      </p:cBhvr>
                                    </p:animEffect>
                                    <p:set>
                                      <p:cBhvr>
                                        <p:cTn id="790" dur="1" fill="hold">
                                          <p:stCondLst>
                                            <p:cond delay="499"/>
                                          </p:stCondLst>
                                        </p:cTn>
                                        <p:tgtEl>
                                          <p:spTgt spid="48"/>
                                        </p:tgtEl>
                                        <p:attrNameLst>
                                          <p:attrName>style.visibility</p:attrName>
                                        </p:attrNameLst>
                                      </p:cBhvr>
                                      <p:to>
                                        <p:strVal val="hidden"/>
                                      </p:to>
                                    </p:set>
                                  </p:childTnLst>
                                </p:cTn>
                              </p:par>
                              <p:par>
                                <p:cTn id="791" presetID="10" presetClass="exit" presetSubtype="0" fill="hold" nodeType="withEffect">
                                  <p:stCondLst>
                                    <p:cond delay="0"/>
                                  </p:stCondLst>
                                  <p:childTnLst>
                                    <p:animEffect transition="out" filter="fade">
                                      <p:cBhvr>
                                        <p:cTn id="792" dur="500"/>
                                        <p:tgtEl>
                                          <p:spTgt spid="45"/>
                                        </p:tgtEl>
                                      </p:cBhvr>
                                    </p:animEffect>
                                    <p:set>
                                      <p:cBhvr>
                                        <p:cTn id="793" dur="1" fill="hold">
                                          <p:stCondLst>
                                            <p:cond delay="499"/>
                                          </p:stCondLst>
                                        </p:cTn>
                                        <p:tgtEl>
                                          <p:spTgt spid="45"/>
                                        </p:tgtEl>
                                        <p:attrNameLst>
                                          <p:attrName>style.visibility</p:attrName>
                                        </p:attrNameLst>
                                      </p:cBhvr>
                                      <p:to>
                                        <p:strVal val="hidden"/>
                                      </p:to>
                                    </p:set>
                                  </p:childTnLst>
                                </p:cTn>
                              </p:par>
                              <p:par>
                                <p:cTn id="794" presetID="10" presetClass="exit" presetSubtype="0" fill="hold" nodeType="withEffect">
                                  <p:stCondLst>
                                    <p:cond delay="0"/>
                                  </p:stCondLst>
                                  <p:childTnLst>
                                    <p:animEffect transition="out" filter="fade">
                                      <p:cBhvr>
                                        <p:cTn id="795" dur="500"/>
                                        <p:tgtEl>
                                          <p:spTgt spid="49"/>
                                        </p:tgtEl>
                                      </p:cBhvr>
                                    </p:animEffect>
                                    <p:set>
                                      <p:cBhvr>
                                        <p:cTn id="796" dur="1" fill="hold">
                                          <p:stCondLst>
                                            <p:cond delay="499"/>
                                          </p:stCondLst>
                                        </p:cTn>
                                        <p:tgtEl>
                                          <p:spTgt spid="49"/>
                                        </p:tgtEl>
                                        <p:attrNameLst>
                                          <p:attrName>style.visibility</p:attrName>
                                        </p:attrNameLst>
                                      </p:cBhvr>
                                      <p:to>
                                        <p:strVal val="hidden"/>
                                      </p:to>
                                    </p:set>
                                  </p:childTnLst>
                                </p:cTn>
                              </p:par>
                              <p:par>
                                <p:cTn id="797" presetID="10" presetClass="exit" presetSubtype="0" fill="hold" nodeType="withEffect">
                                  <p:stCondLst>
                                    <p:cond delay="0"/>
                                  </p:stCondLst>
                                  <p:childTnLst>
                                    <p:animEffect transition="out" filter="fade">
                                      <p:cBhvr>
                                        <p:cTn id="798" dur="500"/>
                                        <p:tgtEl>
                                          <p:spTgt spid="47"/>
                                        </p:tgtEl>
                                      </p:cBhvr>
                                    </p:animEffect>
                                    <p:set>
                                      <p:cBhvr>
                                        <p:cTn id="799" dur="1" fill="hold">
                                          <p:stCondLst>
                                            <p:cond delay="499"/>
                                          </p:stCondLst>
                                        </p:cTn>
                                        <p:tgtEl>
                                          <p:spTgt spid="47"/>
                                        </p:tgtEl>
                                        <p:attrNameLst>
                                          <p:attrName>style.visibility</p:attrName>
                                        </p:attrNameLst>
                                      </p:cBhvr>
                                      <p:to>
                                        <p:strVal val="hidden"/>
                                      </p:to>
                                    </p:set>
                                  </p:childTnLst>
                                </p:cTn>
                              </p:par>
                              <p:par>
                                <p:cTn id="800" presetID="10" presetClass="exit" presetSubtype="0" fill="hold" nodeType="withEffect">
                                  <p:stCondLst>
                                    <p:cond delay="0"/>
                                  </p:stCondLst>
                                  <p:childTnLst>
                                    <p:animEffect transition="out" filter="fade">
                                      <p:cBhvr>
                                        <p:cTn id="801" dur="500"/>
                                        <p:tgtEl>
                                          <p:spTgt spid="89"/>
                                        </p:tgtEl>
                                      </p:cBhvr>
                                    </p:animEffect>
                                    <p:set>
                                      <p:cBhvr>
                                        <p:cTn id="802" dur="1" fill="hold">
                                          <p:stCondLst>
                                            <p:cond delay="499"/>
                                          </p:stCondLst>
                                        </p:cTn>
                                        <p:tgtEl>
                                          <p:spTgt spid="89"/>
                                        </p:tgtEl>
                                        <p:attrNameLst>
                                          <p:attrName>style.visibility</p:attrName>
                                        </p:attrNameLst>
                                      </p:cBhvr>
                                      <p:to>
                                        <p:strVal val="hidden"/>
                                      </p:to>
                                    </p:set>
                                  </p:childTnLst>
                                </p:cTn>
                              </p:par>
                              <p:par>
                                <p:cTn id="803" presetID="10" presetClass="exit" presetSubtype="0" fill="hold" grpId="5" nodeType="withEffect">
                                  <p:stCondLst>
                                    <p:cond delay="0"/>
                                  </p:stCondLst>
                                  <p:childTnLst>
                                    <p:animEffect transition="out" filter="fade">
                                      <p:cBhvr>
                                        <p:cTn id="804" dur="500"/>
                                        <p:tgtEl>
                                          <p:spTgt spid="85"/>
                                        </p:tgtEl>
                                      </p:cBhvr>
                                    </p:animEffect>
                                    <p:set>
                                      <p:cBhvr>
                                        <p:cTn id="805" dur="1" fill="hold">
                                          <p:stCondLst>
                                            <p:cond delay="499"/>
                                          </p:stCondLst>
                                        </p:cTn>
                                        <p:tgtEl>
                                          <p:spTgt spid="85"/>
                                        </p:tgtEl>
                                        <p:attrNameLst>
                                          <p:attrName>style.visibility</p:attrName>
                                        </p:attrNameLst>
                                      </p:cBhvr>
                                      <p:to>
                                        <p:strVal val="hidden"/>
                                      </p:to>
                                    </p:set>
                                  </p:childTnLst>
                                </p:cTn>
                              </p:par>
                            </p:childTnLst>
                          </p:cTn>
                        </p:par>
                        <p:par>
                          <p:cTn id="806" fill="hold">
                            <p:stCondLst>
                              <p:cond delay="2500"/>
                            </p:stCondLst>
                            <p:childTnLst>
                              <p:par>
                                <p:cTn id="807" presetID="10" presetClass="entr" presetSubtype="0" fill="hold" nodeType="afterEffect">
                                  <p:stCondLst>
                                    <p:cond delay="0"/>
                                  </p:stCondLst>
                                  <p:childTnLst>
                                    <p:set>
                                      <p:cBhvr>
                                        <p:cTn id="808" dur="1" fill="hold">
                                          <p:stCondLst>
                                            <p:cond delay="0"/>
                                          </p:stCondLst>
                                        </p:cTn>
                                        <p:tgtEl>
                                          <p:spTgt spid="42"/>
                                        </p:tgtEl>
                                        <p:attrNameLst>
                                          <p:attrName>style.visibility</p:attrName>
                                        </p:attrNameLst>
                                      </p:cBhvr>
                                      <p:to>
                                        <p:strVal val="visible"/>
                                      </p:to>
                                    </p:set>
                                    <p:animEffect transition="in" filter="fade">
                                      <p:cBhvr>
                                        <p:cTn id="809" dur="500"/>
                                        <p:tgtEl>
                                          <p:spTgt spid="42"/>
                                        </p:tgtEl>
                                      </p:cBhvr>
                                    </p:animEffect>
                                  </p:childTnLst>
                                </p:cTn>
                              </p:par>
                              <p:par>
                                <p:cTn id="810" presetID="10" presetClass="entr" presetSubtype="0" fill="hold" nodeType="withEffect">
                                  <p:stCondLst>
                                    <p:cond delay="0"/>
                                  </p:stCondLst>
                                  <p:childTnLst>
                                    <p:set>
                                      <p:cBhvr>
                                        <p:cTn id="811" dur="1" fill="hold">
                                          <p:stCondLst>
                                            <p:cond delay="0"/>
                                          </p:stCondLst>
                                        </p:cTn>
                                        <p:tgtEl>
                                          <p:spTgt spid="46"/>
                                        </p:tgtEl>
                                        <p:attrNameLst>
                                          <p:attrName>style.visibility</p:attrName>
                                        </p:attrNameLst>
                                      </p:cBhvr>
                                      <p:to>
                                        <p:strVal val="visible"/>
                                      </p:to>
                                    </p:set>
                                    <p:animEffect transition="in" filter="fade">
                                      <p:cBhvr>
                                        <p:cTn id="812" dur="500"/>
                                        <p:tgtEl>
                                          <p:spTgt spid="46"/>
                                        </p:tgtEl>
                                      </p:cBhvr>
                                    </p:animEffect>
                                  </p:childTnLst>
                                </p:cTn>
                              </p:par>
                              <p:par>
                                <p:cTn id="813" presetID="10" presetClass="entr" presetSubtype="0" fill="hold" nodeType="withEffect">
                                  <p:stCondLst>
                                    <p:cond delay="0"/>
                                  </p:stCondLst>
                                  <p:childTnLst>
                                    <p:set>
                                      <p:cBhvr>
                                        <p:cTn id="814" dur="1" fill="hold">
                                          <p:stCondLst>
                                            <p:cond delay="0"/>
                                          </p:stCondLst>
                                        </p:cTn>
                                        <p:tgtEl>
                                          <p:spTgt spid="51"/>
                                        </p:tgtEl>
                                        <p:attrNameLst>
                                          <p:attrName>style.visibility</p:attrName>
                                        </p:attrNameLst>
                                      </p:cBhvr>
                                      <p:to>
                                        <p:strVal val="visible"/>
                                      </p:to>
                                    </p:set>
                                    <p:animEffect transition="in" filter="fade">
                                      <p:cBhvr>
                                        <p:cTn id="815" dur="500"/>
                                        <p:tgtEl>
                                          <p:spTgt spid="51"/>
                                        </p:tgtEl>
                                      </p:cBhvr>
                                    </p:animEffect>
                                  </p:childTnLst>
                                </p:cTn>
                              </p:par>
                              <p:par>
                                <p:cTn id="816" presetID="10" presetClass="entr" presetSubtype="0" fill="hold" nodeType="withEffect">
                                  <p:stCondLst>
                                    <p:cond delay="0"/>
                                  </p:stCondLst>
                                  <p:childTnLst>
                                    <p:set>
                                      <p:cBhvr>
                                        <p:cTn id="817" dur="1" fill="hold">
                                          <p:stCondLst>
                                            <p:cond delay="0"/>
                                          </p:stCondLst>
                                        </p:cTn>
                                        <p:tgtEl>
                                          <p:spTgt spid="44"/>
                                        </p:tgtEl>
                                        <p:attrNameLst>
                                          <p:attrName>style.visibility</p:attrName>
                                        </p:attrNameLst>
                                      </p:cBhvr>
                                      <p:to>
                                        <p:strVal val="visible"/>
                                      </p:to>
                                    </p:set>
                                    <p:animEffect transition="in" filter="fade">
                                      <p:cBhvr>
                                        <p:cTn id="818" dur="500"/>
                                        <p:tgtEl>
                                          <p:spTgt spid="44"/>
                                        </p:tgtEl>
                                      </p:cBhvr>
                                    </p:animEffect>
                                  </p:childTnLst>
                                </p:cTn>
                              </p:par>
                              <p:par>
                                <p:cTn id="819" presetID="10" presetClass="entr" presetSubtype="0" fill="hold" nodeType="withEffect">
                                  <p:stCondLst>
                                    <p:cond delay="0"/>
                                  </p:stCondLst>
                                  <p:childTnLst>
                                    <p:set>
                                      <p:cBhvr>
                                        <p:cTn id="820" dur="1" fill="hold">
                                          <p:stCondLst>
                                            <p:cond delay="0"/>
                                          </p:stCondLst>
                                        </p:cTn>
                                        <p:tgtEl>
                                          <p:spTgt spid="48"/>
                                        </p:tgtEl>
                                        <p:attrNameLst>
                                          <p:attrName>style.visibility</p:attrName>
                                        </p:attrNameLst>
                                      </p:cBhvr>
                                      <p:to>
                                        <p:strVal val="visible"/>
                                      </p:to>
                                    </p:set>
                                    <p:animEffect transition="in" filter="fade">
                                      <p:cBhvr>
                                        <p:cTn id="821" dur="500"/>
                                        <p:tgtEl>
                                          <p:spTgt spid="48"/>
                                        </p:tgtEl>
                                      </p:cBhvr>
                                    </p:animEffect>
                                  </p:childTnLst>
                                </p:cTn>
                              </p:par>
                              <p:par>
                                <p:cTn id="822" presetID="10" presetClass="entr" presetSubtype="0" fill="hold" nodeType="withEffect">
                                  <p:stCondLst>
                                    <p:cond delay="0"/>
                                  </p:stCondLst>
                                  <p:childTnLst>
                                    <p:set>
                                      <p:cBhvr>
                                        <p:cTn id="823" dur="1" fill="hold">
                                          <p:stCondLst>
                                            <p:cond delay="0"/>
                                          </p:stCondLst>
                                        </p:cTn>
                                        <p:tgtEl>
                                          <p:spTgt spid="45"/>
                                        </p:tgtEl>
                                        <p:attrNameLst>
                                          <p:attrName>style.visibility</p:attrName>
                                        </p:attrNameLst>
                                      </p:cBhvr>
                                      <p:to>
                                        <p:strVal val="visible"/>
                                      </p:to>
                                    </p:set>
                                    <p:animEffect transition="in" filter="fade">
                                      <p:cBhvr>
                                        <p:cTn id="824" dur="500"/>
                                        <p:tgtEl>
                                          <p:spTgt spid="45"/>
                                        </p:tgtEl>
                                      </p:cBhvr>
                                    </p:animEffect>
                                  </p:childTnLst>
                                </p:cTn>
                              </p:par>
                              <p:par>
                                <p:cTn id="825" presetID="10" presetClass="entr" presetSubtype="0" fill="hold" nodeType="withEffect">
                                  <p:stCondLst>
                                    <p:cond delay="0"/>
                                  </p:stCondLst>
                                  <p:childTnLst>
                                    <p:set>
                                      <p:cBhvr>
                                        <p:cTn id="826" dur="1" fill="hold">
                                          <p:stCondLst>
                                            <p:cond delay="0"/>
                                          </p:stCondLst>
                                        </p:cTn>
                                        <p:tgtEl>
                                          <p:spTgt spid="49"/>
                                        </p:tgtEl>
                                        <p:attrNameLst>
                                          <p:attrName>style.visibility</p:attrName>
                                        </p:attrNameLst>
                                      </p:cBhvr>
                                      <p:to>
                                        <p:strVal val="visible"/>
                                      </p:to>
                                    </p:set>
                                    <p:animEffect transition="in" filter="fade">
                                      <p:cBhvr>
                                        <p:cTn id="827" dur="500"/>
                                        <p:tgtEl>
                                          <p:spTgt spid="49"/>
                                        </p:tgtEl>
                                      </p:cBhvr>
                                    </p:animEffect>
                                  </p:childTnLst>
                                </p:cTn>
                              </p:par>
                              <p:par>
                                <p:cTn id="828" presetID="10" presetClass="entr" presetSubtype="0" fill="hold" nodeType="withEffect">
                                  <p:stCondLst>
                                    <p:cond delay="0"/>
                                  </p:stCondLst>
                                  <p:childTnLst>
                                    <p:set>
                                      <p:cBhvr>
                                        <p:cTn id="829" dur="1" fill="hold">
                                          <p:stCondLst>
                                            <p:cond delay="0"/>
                                          </p:stCondLst>
                                        </p:cTn>
                                        <p:tgtEl>
                                          <p:spTgt spid="47"/>
                                        </p:tgtEl>
                                        <p:attrNameLst>
                                          <p:attrName>style.visibility</p:attrName>
                                        </p:attrNameLst>
                                      </p:cBhvr>
                                      <p:to>
                                        <p:strVal val="visible"/>
                                      </p:to>
                                    </p:set>
                                    <p:animEffect transition="in" filter="fade">
                                      <p:cBhvr>
                                        <p:cTn id="830" dur="500"/>
                                        <p:tgtEl>
                                          <p:spTgt spid="47"/>
                                        </p:tgtEl>
                                      </p:cBhvr>
                                    </p:animEffect>
                                  </p:childTnLst>
                                </p:cTn>
                              </p:par>
                              <p:par>
                                <p:cTn id="831" presetID="10" presetClass="entr" presetSubtype="0" fill="hold" nodeType="withEffect">
                                  <p:stCondLst>
                                    <p:cond delay="0"/>
                                  </p:stCondLst>
                                  <p:childTnLst>
                                    <p:set>
                                      <p:cBhvr>
                                        <p:cTn id="832" dur="1" fill="hold">
                                          <p:stCondLst>
                                            <p:cond delay="0"/>
                                          </p:stCondLst>
                                        </p:cTn>
                                        <p:tgtEl>
                                          <p:spTgt spid="89"/>
                                        </p:tgtEl>
                                        <p:attrNameLst>
                                          <p:attrName>style.visibility</p:attrName>
                                        </p:attrNameLst>
                                      </p:cBhvr>
                                      <p:to>
                                        <p:strVal val="visible"/>
                                      </p:to>
                                    </p:set>
                                    <p:animEffect transition="in" filter="fade">
                                      <p:cBhvr>
                                        <p:cTn id="833" dur="500"/>
                                        <p:tgtEl>
                                          <p:spTgt spid="89"/>
                                        </p:tgtEl>
                                      </p:cBhvr>
                                    </p:animEffect>
                                  </p:childTnLst>
                                </p:cTn>
                              </p:par>
                              <p:par>
                                <p:cTn id="834" presetID="10" presetClass="entr" presetSubtype="0" fill="hold" grpId="6" nodeType="withEffect">
                                  <p:stCondLst>
                                    <p:cond delay="0"/>
                                  </p:stCondLst>
                                  <p:childTnLst>
                                    <p:set>
                                      <p:cBhvr>
                                        <p:cTn id="835" dur="1" fill="hold">
                                          <p:stCondLst>
                                            <p:cond delay="0"/>
                                          </p:stCondLst>
                                        </p:cTn>
                                        <p:tgtEl>
                                          <p:spTgt spid="85"/>
                                        </p:tgtEl>
                                        <p:attrNameLst>
                                          <p:attrName>style.visibility</p:attrName>
                                        </p:attrNameLst>
                                      </p:cBhvr>
                                      <p:to>
                                        <p:strVal val="visible"/>
                                      </p:to>
                                    </p:set>
                                    <p:animEffect transition="in" filter="fade">
                                      <p:cBhvr>
                                        <p:cTn id="836" dur="500"/>
                                        <p:tgtEl>
                                          <p:spTgt spid="85"/>
                                        </p:tgtEl>
                                      </p:cBhvr>
                                    </p:animEffect>
                                  </p:childTnLst>
                                </p:cTn>
                              </p:par>
                            </p:childTnLst>
                          </p:cTn>
                        </p:par>
                      </p:childTnLst>
                    </p:cTn>
                  </p:par>
                  <p:par>
                    <p:cTn id="837" fill="hold">
                      <p:stCondLst>
                        <p:cond delay="indefinite"/>
                      </p:stCondLst>
                      <p:childTnLst>
                        <p:par>
                          <p:cTn id="838" fill="hold">
                            <p:stCondLst>
                              <p:cond delay="0"/>
                            </p:stCondLst>
                            <p:childTnLst>
                              <p:par>
                                <p:cTn id="839" presetID="10" presetClass="entr" presetSubtype="0" fill="hold" grpId="0" nodeType="clickEffect">
                                  <p:stCondLst>
                                    <p:cond delay="250"/>
                                  </p:stCondLst>
                                  <p:childTnLst>
                                    <p:set>
                                      <p:cBhvr>
                                        <p:cTn id="840" dur="1" fill="hold">
                                          <p:stCondLst>
                                            <p:cond delay="0"/>
                                          </p:stCondLst>
                                        </p:cTn>
                                        <p:tgtEl>
                                          <p:spTgt spid="91"/>
                                        </p:tgtEl>
                                        <p:attrNameLst>
                                          <p:attrName>style.visibility</p:attrName>
                                        </p:attrNameLst>
                                      </p:cBhvr>
                                      <p:to>
                                        <p:strVal val="visible"/>
                                      </p:to>
                                    </p:set>
                                    <p:animEffect transition="in" filter="fade">
                                      <p:cBhvr>
                                        <p:cTn id="841" dur="500"/>
                                        <p:tgtEl>
                                          <p:spTgt spid="91"/>
                                        </p:tgtEl>
                                      </p:cBhvr>
                                    </p:animEffect>
                                  </p:childTnLst>
                                </p:cTn>
                              </p:par>
                              <p:par>
                                <p:cTn id="842" presetID="10" presetClass="entr" presetSubtype="0" fill="hold" grpId="0" nodeType="withEffect">
                                  <p:stCondLst>
                                    <p:cond delay="250"/>
                                  </p:stCondLst>
                                  <p:childTnLst>
                                    <p:set>
                                      <p:cBhvr>
                                        <p:cTn id="843" dur="1" fill="hold">
                                          <p:stCondLst>
                                            <p:cond delay="0"/>
                                          </p:stCondLst>
                                        </p:cTn>
                                        <p:tgtEl>
                                          <p:spTgt spid="92"/>
                                        </p:tgtEl>
                                        <p:attrNameLst>
                                          <p:attrName>style.visibility</p:attrName>
                                        </p:attrNameLst>
                                      </p:cBhvr>
                                      <p:to>
                                        <p:strVal val="visible"/>
                                      </p:to>
                                    </p:set>
                                    <p:animEffect transition="in" filter="fade">
                                      <p:cBhvr>
                                        <p:cTn id="844" dur="500"/>
                                        <p:tgtEl>
                                          <p:spTgt spid="92"/>
                                        </p:tgtEl>
                                      </p:cBhvr>
                                    </p:animEffect>
                                  </p:childTnLst>
                                </p:cTn>
                              </p:par>
                              <p:par>
                                <p:cTn id="845" presetID="10" presetClass="entr" presetSubtype="0" fill="hold" grpId="0" nodeType="withEffect">
                                  <p:stCondLst>
                                    <p:cond delay="250"/>
                                  </p:stCondLst>
                                  <p:childTnLst>
                                    <p:set>
                                      <p:cBhvr>
                                        <p:cTn id="846" dur="1" fill="hold">
                                          <p:stCondLst>
                                            <p:cond delay="0"/>
                                          </p:stCondLst>
                                        </p:cTn>
                                        <p:tgtEl>
                                          <p:spTgt spid="94"/>
                                        </p:tgtEl>
                                        <p:attrNameLst>
                                          <p:attrName>style.visibility</p:attrName>
                                        </p:attrNameLst>
                                      </p:cBhvr>
                                      <p:to>
                                        <p:strVal val="visible"/>
                                      </p:to>
                                    </p:set>
                                    <p:animEffect transition="in" filter="fade">
                                      <p:cBhvr>
                                        <p:cTn id="847" dur="500"/>
                                        <p:tgtEl>
                                          <p:spTgt spid="94"/>
                                        </p:tgtEl>
                                      </p:cBhvr>
                                    </p:animEffect>
                                  </p:childTnLst>
                                </p:cTn>
                              </p:par>
                              <p:par>
                                <p:cTn id="848" presetID="10" presetClass="entr" presetSubtype="0" fill="hold" grpId="0" nodeType="withEffect">
                                  <p:stCondLst>
                                    <p:cond delay="250"/>
                                  </p:stCondLst>
                                  <p:childTnLst>
                                    <p:set>
                                      <p:cBhvr>
                                        <p:cTn id="849" dur="1" fill="hold">
                                          <p:stCondLst>
                                            <p:cond delay="0"/>
                                          </p:stCondLst>
                                        </p:cTn>
                                        <p:tgtEl>
                                          <p:spTgt spid="95"/>
                                        </p:tgtEl>
                                        <p:attrNameLst>
                                          <p:attrName>style.visibility</p:attrName>
                                        </p:attrNameLst>
                                      </p:cBhvr>
                                      <p:to>
                                        <p:strVal val="visible"/>
                                      </p:to>
                                    </p:set>
                                    <p:animEffect transition="in" filter="fade">
                                      <p:cBhvr>
                                        <p:cTn id="850" dur="500"/>
                                        <p:tgtEl>
                                          <p:spTgt spid="95"/>
                                        </p:tgtEl>
                                      </p:cBhvr>
                                    </p:animEffect>
                                  </p:childTnLst>
                                </p:cTn>
                              </p:par>
                              <p:par>
                                <p:cTn id="851" presetID="10" presetClass="entr" presetSubtype="0" fill="hold" grpId="0" nodeType="withEffect">
                                  <p:stCondLst>
                                    <p:cond delay="250"/>
                                  </p:stCondLst>
                                  <p:childTnLst>
                                    <p:set>
                                      <p:cBhvr>
                                        <p:cTn id="852" dur="1" fill="hold">
                                          <p:stCondLst>
                                            <p:cond delay="0"/>
                                          </p:stCondLst>
                                        </p:cTn>
                                        <p:tgtEl>
                                          <p:spTgt spid="93"/>
                                        </p:tgtEl>
                                        <p:attrNameLst>
                                          <p:attrName>style.visibility</p:attrName>
                                        </p:attrNameLst>
                                      </p:cBhvr>
                                      <p:to>
                                        <p:strVal val="visible"/>
                                      </p:to>
                                    </p:set>
                                    <p:animEffect transition="in" filter="fade">
                                      <p:cBhvr>
                                        <p:cTn id="853" dur="500"/>
                                        <p:tgtEl>
                                          <p:spTgt spid="93"/>
                                        </p:tgtEl>
                                      </p:cBhvr>
                                    </p:animEffect>
                                  </p:childTnLst>
                                </p:cTn>
                              </p:par>
                              <p:par>
                                <p:cTn id="854" presetID="10" presetClass="entr" presetSubtype="0" fill="hold" grpId="0" nodeType="withEffect">
                                  <p:stCondLst>
                                    <p:cond delay="250"/>
                                  </p:stCondLst>
                                  <p:childTnLst>
                                    <p:set>
                                      <p:cBhvr>
                                        <p:cTn id="855" dur="1" fill="hold">
                                          <p:stCondLst>
                                            <p:cond delay="0"/>
                                          </p:stCondLst>
                                        </p:cTn>
                                        <p:tgtEl>
                                          <p:spTgt spid="96"/>
                                        </p:tgtEl>
                                        <p:attrNameLst>
                                          <p:attrName>style.visibility</p:attrName>
                                        </p:attrNameLst>
                                      </p:cBhvr>
                                      <p:to>
                                        <p:strVal val="visible"/>
                                      </p:to>
                                    </p:set>
                                    <p:animEffect transition="in" filter="fade">
                                      <p:cBhvr>
                                        <p:cTn id="856" dur="500"/>
                                        <p:tgtEl>
                                          <p:spTgt spid="96"/>
                                        </p:tgtEl>
                                      </p:cBhvr>
                                    </p:animEffect>
                                  </p:childTnLst>
                                </p:cTn>
                              </p:par>
                              <p:par>
                                <p:cTn id="857" presetID="10" presetClass="entr" presetSubtype="0" fill="hold" grpId="0" nodeType="withEffect">
                                  <p:stCondLst>
                                    <p:cond delay="250"/>
                                  </p:stCondLst>
                                  <p:childTnLst>
                                    <p:set>
                                      <p:cBhvr>
                                        <p:cTn id="858" dur="1" fill="hold">
                                          <p:stCondLst>
                                            <p:cond delay="0"/>
                                          </p:stCondLst>
                                        </p:cTn>
                                        <p:tgtEl>
                                          <p:spTgt spid="97"/>
                                        </p:tgtEl>
                                        <p:attrNameLst>
                                          <p:attrName>style.visibility</p:attrName>
                                        </p:attrNameLst>
                                      </p:cBhvr>
                                      <p:to>
                                        <p:strVal val="visible"/>
                                      </p:to>
                                    </p:set>
                                    <p:animEffect transition="in" filter="fade">
                                      <p:cBhvr>
                                        <p:cTn id="859" dur="500"/>
                                        <p:tgtEl>
                                          <p:spTgt spid="97"/>
                                        </p:tgtEl>
                                      </p:cBhvr>
                                    </p:animEffect>
                                  </p:childTnLst>
                                </p:cTn>
                              </p:par>
                              <p:par>
                                <p:cTn id="860" presetID="10" presetClass="entr" presetSubtype="0" fill="hold" grpId="0" nodeType="withEffect">
                                  <p:stCondLst>
                                    <p:cond delay="250"/>
                                  </p:stCondLst>
                                  <p:childTnLst>
                                    <p:set>
                                      <p:cBhvr>
                                        <p:cTn id="861" dur="1" fill="hold">
                                          <p:stCondLst>
                                            <p:cond delay="0"/>
                                          </p:stCondLst>
                                        </p:cTn>
                                        <p:tgtEl>
                                          <p:spTgt spid="99"/>
                                        </p:tgtEl>
                                        <p:attrNameLst>
                                          <p:attrName>style.visibility</p:attrName>
                                        </p:attrNameLst>
                                      </p:cBhvr>
                                      <p:to>
                                        <p:strVal val="visible"/>
                                      </p:to>
                                    </p:set>
                                    <p:animEffect transition="in" filter="fade">
                                      <p:cBhvr>
                                        <p:cTn id="862" dur="500"/>
                                        <p:tgtEl>
                                          <p:spTgt spid="99"/>
                                        </p:tgtEl>
                                      </p:cBhvr>
                                    </p:animEffect>
                                  </p:childTnLst>
                                </p:cTn>
                              </p:par>
                              <p:par>
                                <p:cTn id="863" presetID="10" presetClass="entr" presetSubtype="0" fill="hold" grpId="0" nodeType="withEffect">
                                  <p:stCondLst>
                                    <p:cond delay="250"/>
                                  </p:stCondLst>
                                  <p:childTnLst>
                                    <p:set>
                                      <p:cBhvr>
                                        <p:cTn id="864" dur="1" fill="hold">
                                          <p:stCondLst>
                                            <p:cond delay="0"/>
                                          </p:stCondLst>
                                        </p:cTn>
                                        <p:tgtEl>
                                          <p:spTgt spid="100"/>
                                        </p:tgtEl>
                                        <p:attrNameLst>
                                          <p:attrName>style.visibility</p:attrName>
                                        </p:attrNameLst>
                                      </p:cBhvr>
                                      <p:to>
                                        <p:strVal val="visible"/>
                                      </p:to>
                                    </p:set>
                                    <p:animEffect transition="in" filter="fade">
                                      <p:cBhvr>
                                        <p:cTn id="865" dur="500"/>
                                        <p:tgtEl>
                                          <p:spTgt spid="100"/>
                                        </p:tgtEl>
                                      </p:cBhvr>
                                    </p:animEffect>
                                  </p:childTnLst>
                                </p:cTn>
                              </p:par>
                              <p:par>
                                <p:cTn id="866" presetID="10" presetClass="entr" presetSubtype="0" fill="hold" grpId="0" nodeType="withEffect">
                                  <p:stCondLst>
                                    <p:cond delay="250"/>
                                  </p:stCondLst>
                                  <p:childTnLst>
                                    <p:set>
                                      <p:cBhvr>
                                        <p:cTn id="867" dur="1" fill="hold">
                                          <p:stCondLst>
                                            <p:cond delay="0"/>
                                          </p:stCondLst>
                                        </p:cTn>
                                        <p:tgtEl>
                                          <p:spTgt spid="98"/>
                                        </p:tgtEl>
                                        <p:attrNameLst>
                                          <p:attrName>style.visibility</p:attrName>
                                        </p:attrNameLst>
                                      </p:cBhvr>
                                      <p:to>
                                        <p:strVal val="visible"/>
                                      </p:to>
                                    </p:set>
                                    <p:animEffect transition="in" filter="fade">
                                      <p:cBhvr>
                                        <p:cTn id="86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9" grpId="1"/>
      <p:bldP spid="79" grpId="2"/>
      <p:bldP spid="79" grpId="3"/>
      <p:bldP spid="79" grpId="4"/>
      <p:bldP spid="79" grpId="5"/>
      <p:bldP spid="79" grpId="6"/>
      <p:bldP spid="80" grpId="0"/>
      <p:bldP spid="80" grpId="1"/>
      <p:bldP spid="80" grpId="2"/>
      <p:bldP spid="80" grpId="3"/>
      <p:bldP spid="80" grpId="4"/>
      <p:bldP spid="80" grpId="5"/>
      <p:bldP spid="80" grpId="6"/>
      <p:bldP spid="81" grpId="0"/>
      <p:bldP spid="82" grpId="0"/>
      <p:bldP spid="88" grpId="0"/>
      <p:bldP spid="88" grpId="1"/>
      <p:bldP spid="88" grpId="2"/>
      <p:bldP spid="88" grpId="3"/>
      <p:bldP spid="88" grpId="4"/>
      <p:bldP spid="88" grpId="5"/>
      <p:bldP spid="88" grpId="6"/>
      <p:bldP spid="90" grpId="0" animBg="1"/>
      <p:bldP spid="83" grpId="0" animBg="1"/>
      <p:bldP spid="83" grpId="1" animBg="1"/>
      <p:bldP spid="83" grpId="2" animBg="1"/>
      <p:bldP spid="83" grpId="3" animBg="1"/>
      <p:bldP spid="83" grpId="4" animBg="1"/>
      <p:bldP spid="83" grpId="5" animBg="1"/>
      <p:bldP spid="83" grpId="6" animBg="1"/>
      <p:bldP spid="84" grpId="0" animBg="1"/>
      <p:bldP spid="85" grpId="0" animBg="1"/>
      <p:bldP spid="85" grpId="1" animBg="1"/>
      <p:bldP spid="85" grpId="2" animBg="1"/>
      <p:bldP spid="85" grpId="3" animBg="1"/>
      <p:bldP spid="85" grpId="4" animBg="1"/>
      <p:bldP spid="85" grpId="5" animBg="1"/>
      <p:bldP spid="85" grpId="6" animBg="1"/>
      <p:bldP spid="86" grpId="0" animBg="1"/>
      <p:bldP spid="86" grpId="1" animBg="1"/>
      <p:bldP spid="86" grpId="2" animBg="1"/>
      <p:bldP spid="86" grpId="3" animBg="1"/>
      <p:bldP spid="86" grpId="4" animBg="1"/>
      <p:bldP spid="86" grpId="5" animBg="1"/>
      <p:bldP spid="86" grpId="6" animBg="1"/>
      <p:bldP spid="87"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373194220"/>
              </p:ext>
            </p:extLst>
          </p:nvPr>
        </p:nvGraphicFramePr>
        <p:xfrm>
          <a:off x="594008" y="1535029"/>
          <a:ext cx="10712127" cy="3319209"/>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combine two or more parts to make a whole</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explain that addends can be represented in any order. This is called the commutative law.</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explain that the = sign can be used to show that the whole and the sum of the parts are equal (1)</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explain that the = sign can be used to show that the whole and the sum of the parts are equal (2)</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add parts to find the value of the whole and write the equation</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find the missing addend in an equation</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161429119"/>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579069" y="5418483"/>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5313552"/>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30163084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add parts to find the value of the whole and write the equation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571468"/>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4B46237E-C45E-43F8-84D3-7CCE1126D74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1.5 Additive structures: introduction to aggregation and partitioning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45044941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13-15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646304"/>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FB628-BEC2-4C5D-A478-47052E452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322" y="2376001"/>
            <a:ext cx="7509357" cy="2139799"/>
          </a:xfrm>
          <a:prstGeom prst="rect">
            <a:avLst/>
          </a:prstGeom>
        </p:spPr>
      </p:pic>
      <p:sp>
        <p:nvSpPr>
          <p:cNvPr id="2" name="Text Placeholder 1"/>
          <p:cNvSpPr>
            <a:spLocks noGrp="1"/>
          </p:cNvSpPr>
          <p:nvPr>
            <p:ph type="body" sz="quarter" idx="11"/>
          </p:nvPr>
        </p:nvSpPr>
        <p:spPr/>
        <p:txBody>
          <a:bodyPr/>
          <a:lstStyle/>
          <a:p>
            <a:r>
              <a:rPr lang="en-GB" dirty="0"/>
              <a:t>1.5 Aggregation and partitioning – step 3:1</a:t>
            </a:r>
          </a:p>
        </p:txBody>
      </p:sp>
      <p:pic>
        <p:nvPicPr>
          <p:cNvPr id="4" name="Picture 3">
            <a:extLst>
              <a:ext uri="{FF2B5EF4-FFF2-40B4-BE49-F238E27FC236}">
                <a16:creationId xmlns:a16="http://schemas.microsoft.com/office/drawing/2014/main" id="{8669A802-5BBC-4B0F-8E5A-148B85B75A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809" y="764705"/>
            <a:ext cx="3408382" cy="1496363"/>
          </a:xfrm>
          <a:prstGeom prst="rect">
            <a:avLst/>
          </a:prstGeom>
        </p:spPr>
      </p:pic>
      <p:pic>
        <p:nvPicPr>
          <p:cNvPr id="9" name="Picture 8">
            <a:extLst>
              <a:ext uri="{FF2B5EF4-FFF2-40B4-BE49-F238E27FC236}">
                <a16:creationId xmlns:a16="http://schemas.microsoft.com/office/drawing/2014/main" id="{E00061E4-47C1-47AC-AD2A-50646E035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3063" y="4725385"/>
            <a:ext cx="7525874" cy="1682097"/>
          </a:xfrm>
          <a:prstGeom prst="rect">
            <a:avLst/>
          </a:prstGeom>
        </p:spPr>
      </p:pic>
      <p:sp>
        <p:nvSpPr>
          <p:cNvPr id="5" name="Rectangle 4"/>
          <p:cNvSpPr/>
          <p:nvPr/>
        </p:nvSpPr>
        <p:spPr bwMode="auto">
          <a:xfrm>
            <a:off x="5879976" y="4941169"/>
            <a:ext cx="432048"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US" sz="2800">
              <a:solidFill>
                <a:srgbClr val="000000"/>
              </a:solidFill>
              <a:latin typeface="Arial" charset="0"/>
            </a:endParaRPr>
          </a:p>
        </p:txBody>
      </p:sp>
      <p:sp>
        <p:nvSpPr>
          <p:cNvPr id="7" name="TextBox 6">
            <a:extLst>
              <a:ext uri="{FF2B5EF4-FFF2-40B4-BE49-F238E27FC236}">
                <a16:creationId xmlns:a16="http://schemas.microsoft.com/office/drawing/2014/main" id="{6256C1B6-E915-4F21-913D-8E4D2027838F}"/>
              </a:ext>
            </a:extLst>
          </p:cNvPr>
          <p:cNvSpPr txBox="1"/>
          <p:nvPr/>
        </p:nvSpPr>
        <p:spPr bwMode="auto">
          <a:xfrm>
            <a:off x="5735959" y="4941169"/>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 name="Rectangle 2"/>
          <p:cNvSpPr/>
          <p:nvPr/>
        </p:nvSpPr>
        <p:spPr bwMode="auto">
          <a:xfrm>
            <a:off x="6456040" y="3215067"/>
            <a:ext cx="3600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US" sz="2800">
              <a:solidFill>
                <a:srgbClr val="000000"/>
              </a:solidFill>
              <a:latin typeface="Arial" charset="0"/>
            </a:endParaRPr>
          </a:p>
        </p:txBody>
      </p:sp>
      <p:sp>
        <p:nvSpPr>
          <p:cNvPr id="11" name="Rectangle 10"/>
          <p:cNvSpPr/>
          <p:nvPr/>
        </p:nvSpPr>
        <p:spPr bwMode="auto">
          <a:xfrm>
            <a:off x="6456040" y="3253278"/>
            <a:ext cx="360040" cy="39174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US" sz="2800">
              <a:solidFill>
                <a:srgbClr val="000000"/>
              </a:solidFill>
              <a:latin typeface="Arial" charset="0"/>
            </a:endParaRPr>
          </a:p>
        </p:txBody>
      </p:sp>
      <p:sp>
        <p:nvSpPr>
          <p:cNvPr id="8" name="TextBox 7">
            <a:extLst>
              <a:ext uri="{FF2B5EF4-FFF2-40B4-BE49-F238E27FC236}">
                <a16:creationId xmlns:a16="http://schemas.microsoft.com/office/drawing/2014/main" id="{6256C1B6-E915-4F21-913D-8E4D2027838F}"/>
              </a:ext>
            </a:extLst>
          </p:cNvPr>
          <p:cNvSpPr txBox="1"/>
          <p:nvPr/>
        </p:nvSpPr>
        <p:spPr bwMode="auto">
          <a:xfrm>
            <a:off x="6456040" y="3212977"/>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60622887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11" grpId="0" animBg="1"/>
      <p:bldP spid="11" grpId="1" animBg="1"/>
      <p:bldP spid="8" grpId="0" animBg="1"/>
      <p:bldP spid="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3:2</a:t>
            </a:r>
          </a:p>
        </p:txBody>
      </p:sp>
      <p:pic>
        <p:nvPicPr>
          <p:cNvPr id="5" name="Picture 4">
            <a:extLst>
              <a:ext uri="{FF2B5EF4-FFF2-40B4-BE49-F238E27FC236}">
                <a16:creationId xmlns:a16="http://schemas.microsoft.com/office/drawing/2014/main" id="{FE187BA1-D43D-49DA-A12D-FFE6A90A2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813" y="2300742"/>
            <a:ext cx="7936377" cy="2256516"/>
          </a:xfrm>
          <a:prstGeom prst="rect">
            <a:avLst/>
          </a:prstGeom>
        </p:spPr>
      </p:pic>
      <p:sp>
        <p:nvSpPr>
          <p:cNvPr id="7" name="Oval 6">
            <a:extLst>
              <a:ext uri="{FF2B5EF4-FFF2-40B4-BE49-F238E27FC236}">
                <a16:creationId xmlns:a16="http://schemas.microsoft.com/office/drawing/2014/main" id="{16853E45-24DF-4D5C-B4DA-4D2239804588}"/>
              </a:ext>
            </a:extLst>
          </p:cNvPr>
          <p:cNvSpPr/>
          <p:nvPr/>
        </p:nvSpPr>
        <p:spPr bwMode="auto">
          <a:xfrm>
            <a:off x="5303912" y="3717032"/>
            <a:ext cx="288032" cy="504056"/>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Oval 9">
            <a:extLst>
              <a:ext uri="{FF2B5EF4-FFF2-40B4-BE49-F238E27FC236}">
                <a16:creationId xmlns:a16="http://schemas.microsoft.com/office/drawing/2014/main" id="{6D5944A8-0C6C-4662-832C-2F04951512BD}"/>
              </a:ext>
            </a:extLst>
          </p:cNvPr>
          <p:cNvSpPr/>
          <p:nvPr/>
        </p:nvSpPr>
        <p:spPr bwMode="auto">
          <a:xfrm>
            <a:off x="6600056" y="3717032"/>
            <a:ext cx="288032" cy="504056"/>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Oval 10">
            <a:extLst>
              <a:ext uri="{FF2B5EF4-FFF2-40B4-BE49-F238E27FC236}">
                <a16:creationId xmlns:a16="http://schemas.microsoft.com/office/drawing/2014/main" id="{1509E779-081A-4413-B75F-AB95395F043E}"/>
              </a:ext>
            </a:extLst>
          </p:cNvPr>
          <p:cNvSpPr/>
          <p:nvPr/>
        </p:nvSpPr>
        <p:spPr bwMode="auto">
          <a:xfrm>
            <a:off x="5879976" y="2564904"/>
            <a:ext cx="288032" cy="504056"/>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TextBox 7">
            <a:extLst>
              <a:ext uri="{FF2B5EF4-FFF2-40B4-BE49-F238E27FC236}">
                <a16:creationId xmlns:a16="http://schemas.microsoft.com/office/drawing/2014/main" id="{204500AD-123A-47A3-8134-B90A7AC6A3C7}"/>
              </a:ext>
            </a:extLst>
          </p:cNvPr>
          <p:cNvSpPr txBox="1"/>
          <p:nvPr/>
        </p:nvSpPr>
        <p:spPr bwMode="auto">
          <a:xfrm>
            <a:off x="5250000" y="375942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12" name="TextBox 11">
            <a:extLst>
              <a:ext uri="{FF2B5EF4-FFF2-40B4-BE49-F238E27FC236}">
                <a16:creationId xmlns:a16="http://schemas.microsoft.com/office/drawing/2014/main" id="{65D765CD-D577-459E-9D4B-5F5E6DEF6BB3}"/>
              </a:ext>
            </a:extLst>
          </p:cNvPr>
          <p:cNvSpPr txBox="1"/>
          <p:nvPr/>
        </p:nvSpPr>
        <p:spPr bwMode="auto">
          <a:xfrm>
            <a:off x="6582000" y="3759423"/>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3" name="TextBox 12">
            <a:extLst>
              <a:ext uri="{FF2B5EF4-FFF2-40B4-BE49-F238E27FC236}">
                <a16:creationId xmlns:a16="http://schemas.microsoft.com/office/drawing/2014/main" id="{25BDD7A3-8BD3-4992-966D-F1D18178910D}"/>
              </a:ext>
            </a:extLst>
          </p:cNvPr>
          <p:cNvSpPr txBox="1"/>
          <p:nvPr/>
        </p:nvSpPr>
        <p:spPr bwMode="auto">
          <a:xfrm>
            <a:off x="5910383" y="2607296"/>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3037717887"/>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3:2</a:t>
            </a:r>
          </a:p>
        </p:txBody>
      </p:sp>
      <p:pic>
        <p:nvPicPr>
          <p:cNvPr id="4" name="Picture 3">
            <a:extLst>
              <a:ext uri="{FF2B5EF4-FFF2-40B4-BE49-F238E27FC236}">
                <a16:creationId xmlns:a16="http://schemas.microsoft.com/office/drawing/2014/main" id="{B4B6DB50-CAC0-4C3A-B492-DA5483C3C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204865"/>
            <a:ext cx="7907446" cy="819675"/>
          </a:xfrm>
          <a:prstGeom prst="rect">
            <a:avLst/>
          </a:prstGeom>
        </p:spPr>
      </p:pic>
      <p:sp>
        <p:nvSpPr>
          <p:cNvPr id="46" name="TextBox 45">
            <a:extLst>
              <a:ext uri="{FF2B5EF4-FFF2-40B4-BE49-F238E27FC236}">
                <a16:creationId xmlns:a16="http://schemas.microsoft.com/office/drawing/2014/main" id="{BBE42431-BEFE-4CE8-B091-A36CF2C513EF}"/>
              </a:ext>
            </a:extLst>
          </p:cNvPr>
          <p:cNvSpPr txBox="1"/>
          <p:nvPr/>
        </p:nvSpPr>
        <p:spPr bwMode="auto">
          <a:xfrm>
            <a:off x="4871864" y="3543400"/>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47" name="TextBox 46">
            <a:extLst>
              <a:ext uri="{FF2B5EF4-FFF2-40B4-BE49-F238E27FC236}">
                <a16:creationId xmlns:a16="http://schemas.microsoft.com/office/drawing/2014/main" id="{F4214307-8870-40E2-A2FC-17C631F6C486}"/>
              </a:ext>
            </a:extLst>
          </p:cNvPr>
          <p:cNvSpPr txBox="1"/>
          <p:nvPr/>
        </p:nvSpPr>
        <p:spPr bwMode="auto">
          <a:xfrm>
            <a:off x="5735864" y="3543400"/>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48" name="TextBox 47">
            <a:extLst>
              <a:ext uri="{FF2B5EF4-FFF2-40B4-BE49-F238E27FC236}">
                <a16:creationId xmlns:a16="http://schemas.microsoft.com/office/drawing/2014/main" id="{5AD0B8C2-8B38-43AF-8BC0-209A3FBB4BCB}"/>
              </a:ext>
            </a:extLst>
          </p:cNvPr>
          <p:cNvSpPr txBox="1"/>
          <p:nvPr/>
        </p:nvSpPr>
        <p:spPr bwMode="auto">
          <a:xfrm>
            <a:off x="5303864" y="3543400"/>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9" name="TextBox 48">
            <a:extLst>
              <a:ext uri="{FF2B5EF4-FFF2-40B4-BE49-F238E27FC236}">
                <a16:creationId xmlns:a16="http://schemas.microsoft.com/office/drawing/2014/main" id="{059EF948-2EB1-4C0D-A339-3670DD6CEAA7}"/>
              </a:ext>
            </a:extLst>
          </p:cNvPr>
          <p:cNvSpPr txBox="1"/>
          <p:nvPr/>
        </p:nvSpPr>
        <p:spPr bwMode="auto">
          <a:xfrm>
            <a:off x="4871864" y="4119464"/>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50" name="TextBox 49">
            <a:extLst>
              <a:ext uri="{FF2B5EF4-FFF2-40B4-BE49-F238E27FC236}">
                <a16:creationId xmlns:a16="http://schemas.microsoft.com/office/drawing/2014/main" id="{B44E99B3-029B-45A7-AEC9-C690CBBB2608}"/>
              </a:ext>
            </a:extLst>
          </p:cNvPr>
          <p:cNvSpPr txBox="1"/>
          <p:nvPr/>
        </p:nvSpPr>
        <p:spPr bwMode="auto">
          <a:xfrm>
            <a:off x="5735864" y="4119464"/>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51" name="TextBox 50">
            <a:extLst>
              <a:ext uri="{FF2B5EF4-FFF2-40B4-BE49-F238E27FC236}">
                <a16:creationId xmlns:a16="http://schemas.microsoft.com/office/drawing/2014/main" id="{19CCEEF4-6ABD-47AC-80BA-3BB9AADE4566}"/>
              </a:ext>
            </a:extLst>
          </p:cNvPr>
          <p:cNvSpPr txBox="1"/>
          <p:nvPr/>
        </p:nvSpPr>
        <p:spPr bwMode="auto">
          <a:xfrm>
            <a:off x="5303864" y="4119464"/>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2" name="TextBox 51">
            <a:extLst>
              <a:ext uri="{FF2B5EF4-FFF2-40B4-BE49-F238E27FC236}">
                <a16:creationId xmlns:a16="http://schemas.microsoft.com/office/drawing/2014/main" id="{659B978C-B4A3-4864-AF27-E50FB913FAE1}"/>
              </a:ext>
            </a:extLst>
          </p:cNvPr>
          <p:cNvSpPr txBox="1"/>
          <p:nvPr/>
        </p:nvSpPr>
        <p:spPr bwMode="auto">
          <a:xfrm>
            <a:off x="4871864" y="4695528"/>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53" name="TextBox 52">
            <a:extLst>
              <a:ext uri="{FF2B5EF4-FFF2-40B4-BE49-F238E27FC236}">
                <a16:creationId xmlns:a16="http://schemas.microsoft.com/office/drawing/2014/main" id="{49685EEB-4236-4224-8434-AF7EC860BD9F}"/>
              </a:ext>
            </a:extLst>
          </p:cNvPr>
          <p:cNvSpPr txBox="1"/>
          <p:nvPr/>
        </p:nvSpPr>
        <p:spPr bwMode="auto">
          <a:xfrm>
            <a:off x="5735864" y="4695528"/>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54" name="TextBox 53">
            <a:extLst>
              <a:ext uri="{FF2B5EF4-FFF2-40B4-BE49-F238E27FC236}">
                <a16:creationId xmlns:a16="http://schemas.microsoft.com/office/drawing/2014/main" id="{EA11E51C-665C-44CD-AB67-80744BA59C88}"/>
              </a:ext>
            </a:extLst>
          </p:cNvPr>
          <p:cNvSpPr txBox="1"/>
          <p:nvPr/>
        </p:nvSpPr>
        <p:spPr bwMode="auto">
          <a:xfrm>
            <a:off x="5303864" y="4695528"/>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5" name="TextBox 54">
            <a:extLst>
              <a:ext uri="{FF2B5EF4-FFF2-40B4-BE49-F238E27FC236}">
                <a16:creationId xmlns:a16="http://schemas.microsoft.com/office/drawing/2014/main" id="{614FA76B-C08D-48C3-B3F0-9B95A8C72EF1}"/>
              </a:ext>
            </a:extLst>
          </p:cNvPr>
          <p:cNvSpPr txBox="1"/>
          <p:nvPr/>
        </p:nvSpPr>
        <p:spPr bwMode="auto">
          <a:xfrm>
            <a:off x="6312024" y="3543400"/>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6" name="TextBox 55">
            <a:extLst>
              <a:ext uri="{FF2B5EF4-FFF2-40B4-BE49-F238E27FC236}">
                <a16:creationId xmlns:a16="http://schemas.microsoft.com/office/drawing/2014/main" id="{1CB38429-6684-4F89-BF94-4D5740B97F7C}"/>
              </a:ext>
            </a:extLst>
          </p:cNvPr>
          <p:cNvSpPr txBox="1"/>
          <p:nvPr/>
        </p:nvSpPr>
        <p:spPr bwMode="auto">
          <a:xfrm>
            <a:off x="6741970" y="3543400"/>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57" name="TextBox 56">
            <a:extLst>
              <a:ext uri="{FF2B5EF4-FFF2-40B4-BE49-F238E27FC236}">
                <a16:creationId xmlns:a16="http://schemas.microsoft.com/office/drawing/2014/main" id="{45DFE1C3-BBD8-4EA7-9419-CD99B43FD03A}"/>
              </a:ext>
            </a:extLst>
          </p:cNvPr>
          <p:cNvSpPr txBox="1"/>
          <p:nvPr/>
        </p:nvSpPr>
        <p:spPr bwMode="auto">
          <a:xfrm>
            <a:off x="6312024" y="4119464"/>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8" name="TextBox 57">
            <a:extLst>
              <a:ext uri="{FF2B5EF4-FFF2-40B4-BE49-F238E27FC236}">
                <a16:creationId xmlns:a16="http://schemas.microsoft.com/office/drawing/2014/main" id="{AD2038AD-9517-4584-A9AA-B027044CB565}"/>
              </a:ext>
            </a:extLst>
          </p:cNvPr>
          <p:cNvSpPr txBox="1"/>
          <p:nvPr/>
        </p:nvSpPr>
        <p:spPr bwMode="auto">
          <a:xfrm>
            <a:off x="6741970" y="4119464"/>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59" name="TextBox 58">
            <a:extLst>
              <a:ext uri="{FF2B5EF4-FFF2-40B4-BE49-F238E27FC236}">
                <a16:creationId xmlns:a16="http://schemas.microsoft.com/office/drawing/2014/main" id="{C2F49002-D41F-47A3-8D4D-B7047F59DD42}"/>
              </a:ext>
            </a:extLst>
          </p:cNvPr>
          <p:cNvSpPr txBox="1"/>
          <p:nvPr/>
        </p:nvSpPr>
        <p:spPr bwMode="auto">
          <a:xfrm>
            <a:off x="6312024" y="4695528"/>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60" name="TextBox 59">
            <a:extLst>
              <a:ext uri="{FF2B5EF4-FFF2-40B4-BE49-F238E27FC236}">
                <a16:creationId xmlns:a16="http://schemas.microsoft.com/office/drawing/2014/main" id="{8D91D7E8-BB7A-4CC2-9910-2CEC38890F49}"/>
              </a:ext>
            </a:extLst>
          </p:cNvPr>
          <p:cNvSpPr txBox="1"/>
          <p:nvPr/>
        </p:nvSpPr>
        <p:spPr bwMode="auto">
          <a:xfrm>
            <a:off x="6741970" y="4695528"/>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61" name="TextBox 60">
            <a:extLst>
              <a:ext uri="{FF2B5EF4-FFF2-40B4-BE49-F238E27FC236}">
                <a16:creationId xmlns:a16="http://schemas.microsoft.com/office/drawing/2014/main" id="{177C1388-4A47-4EEC-9A92-278D51E2A35C}"/>
              </a:ext>
            </a:extLst>
          </p:cNvPr>
          <p:cNvSpPr txBox="1"/>
          <p:nvPr/>
        </p:nvSpPr>
        <p:spPr bwMode="auto">
          <a:xfrm>
            <a:off x="4871864" y="5271592"/>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62" name="TextBox 61">
            <a:extLst>
              <a:ext uri="{FF2B5EF4-FFF2-40B4-BE49-F238E27FC236}">
                <a16:creationId xmlns:a16="http://schemas.microsoft.com/office/drawing/2014/main" id="{C6A7A1C3-CE35-49B5-BC3F-079D7231CCD5}"/>
              </a:ext>
            </a:extLst>
          </p:cNvPr>
          <p:cNvSpPr txBox="1"/>
          <p:nvPr/>
        </p:nvSpPr>
        <p:spPr bwMode="auto">
          <a:xfrm>
            <a:off x="5735864" y="5271592"/>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63" name="TextBox 62">
            <a:extLst>
              <a:ext uri="{FF2B5EF4-FFF2-40B4-BE49-F238E27FC236}">
                <a16:creationId xmlns:a16="http://schemas.microsoft.com/office/drawing/2014/main" id="{863F43DD-EB50-41D9-ACD0-835A2E9BCBE3}"/>
              </a:ext>
            </a:extLst>
          </p:cNvPr>
          <p:cNvSpPr txBox="1"/>
          <p:nvPr/>
        </p:nvSpPr>
        <p:spPr bwMode="auto">
          <a:xfrm>
            <a:off x="5303864" y="5271592"/>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64" name="TextBox 63">
            <a:extLst>
              <a:ext uri="{FF2B5EF4-FFF2-40B4-BE49-F238E27FC236}">
                <a16:creationId xmlns:a16="http://schemas.microsoft.com/office/drawing/2014/main" id="{0041B823-5084-4E9C-84E8-2CB15548A911}"/>
              </a:ext>
            </a:extLst>
          </p:cNvPr>
          <p:cNvSpPr txBox="1"/>
          <p:nvPr/>
        </p:nvSpPr>
        <p:spPr bwMode="auto">
          <a:xfrm>
            <a:off x="6312024" y="5271592"/>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65" name="TextBox 64">
            <a:extLst>
              <a:ext uri="{FF2B5EF4-FFF2-40B4-BE49-F238E27FC236}">
                <a16:creationId xmlns:a16="http://schemas.microsoft.com/office/drawing/2014/main" id="{8B5CFC38-7D2B-49DF-8366-11C8A0A2A82C}"/>
              </a:ext>
            </a:extLst>
          </p:cNvPr>
          <p:cNvSpPr txBox="1"/>
          <p:nvPr/>
        </p:nvSpPr>
        <p:spPr bwMode="auto">
          <a:xfrm>
            <a:off x="6741970" y="5271592"/>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3816260051"/>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3:2</a:t>
            </a:r>
          </a:p>
        </p:txBody>
      </p:sp>
      <p:pic>
        <p:nvPicPr>
          <p:cNvPr id="5" name="Picture 4">
            <a:extLst>
              <a:ext uri="{FF2B5EF4-FFF2-40B4-BE49-F238E27FC236}">
                <a16:creationId xmlns:a16="http://schemas.microsoft.com/office/drawing/2014/main" id="{709E637F-3D38-415F-B3E9-FE852E358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813" y="2541824"/>
            <a:ext cx="7936377" cy="1774355"/>
          </a:xfrm>
          <a:prstGeom prst="rect">
            <a:avLst/>
          </a:prstGeom>
        </p:spPr>
      </p:pic>
    </p:spTree>
    <p:extLst>
      <p:ext uri="{BB962C8B-B14F-4D97-AF65-F5344CB8AC3E}">
        <p14:creationId xmlns:p14="http://schemas.microsoft.com/office/powerpoint/2010/main" val="3043467168"/>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3:2</a:t>
            </a:r>
          </a:p>
        </p:txBody>
      </p:sp>
      <p:pic>
        <p:nvPicPr>
          <p:cNvPr id="7" name="Picture 6">
            <a:extLst>
              <a:ext uri="{FF2B5EF4-FFF2-40B4-BE49-F238E27FC236}">
                <a16:creationId xmlns:a16="http://schemas.microsoft.com/office/drawing/2014/main" id="{5E4F7736-D2CF-4368-9307-0DDC8EB30EB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3225"/>
                    </a14:imgEffect>
                  </a14:imgLayer>
                </a14:imgProps>
              </a:ext>
              <a:ext uri="{28A0092B-C50C-407E-A947-70E740481C1C}">
                <a14:useLocalDpi xmlns:a14="http://schemas.microsoft.com/office/drawing/2010/main" val="0"/>
              </a:ext>
            </a:extLst>
          </a:blip>
          <a:stretch>
            <a:fillRect/>
          </a:stretch>
        </p:blipFill>
        <p:spPr>
          <a:xfrm>
            <a:off x="2135561" y="2275672"/>
            <a:ext cx="3090191" cy="721281"/>
          </a:xfrm>
          <a:prstGeom prst="rect">
            <a:avLst/>
          </a:prstGeom>
        </p:spPr>
      </p:pic>
      <p:pic>
        <p:nvPicPr>
          <p:cNvPr id="9" name="Picture 8">
            <a:extLst>
              <a:ext uri="{FF2B5EF4-FFF2-40B4-BE49-F238E27FC236}">
                <a16:creationId xmlns:a16="http://schemas.microsoft.com/office/drawing/2014/main" id="{B025F3BE-EA7E-452B-A73C-6FCDFB22B18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346558" y="2275671"/>
            <a:ext cx="3853898" cy="721281"/>
          </a:xfrm>
          <a:prstGeom prst="rect">
            <a:avLst/>
          </a:prstGeom>
        </p:spPr>
      </p:pic>
      <p:sp>
        <p:nvSpPr>
          <p:cNvPr id="10" name="TextBox 9">
            <a:extLst>
              <a:ext uri="{FF2B5EF4-FFF2-40B4-BE49-F238E27FC236}">
                <a16:creationId xmlns:a16="http://schemas.microsoft.com/office/drawing/2014/main" id="{0D529CCE-5825-43F4-9E0A-2EDE652344DA}"/>
              </a:ext>
            </a:extLst>
          </p:cNvPr>
          <p:cNvSpPr txBox="1"/>
          <p:nvPr/>
        </p:nvSpPr>
        <p:spPr bwMode="auto">
          <a:xfrm>
            <a:off x="4871864" y="3573017"/>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11" name="TextBox 10">
            <a:extLst>
              <a:ext uri="{FF2B5EF4-FFF2-40B4-BE49-F238E27FC236}">
                <a16:creationId xmlns:a16="http://schemas.microsoft.com/office/drawing/2014/main" id="{148BC57C-C923-4445-B3F0-50A4033AB113}"/>
              </a:ext>
            </a:extLst>
          </p:cNvPr>
          <p:cNvSpPr txBox="1"/>
          <p:nvPr/>
        </p:nvSpPr>
        <p:spPr bwMode="auto">
          <a:xfrm>
            <a:off x="5735864" y="3573017"/>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2" name="TextBox 11">
            <a:extLst>
              <a:ext uri="{FF2B5EF4-FFF2-40B4-BE49-F238E27FC236}">
                <a16:creationId xmlns:a16="http://schemas.microsoft.com/office/drawing/2014/main" id="{EAEFA121-7699-4A1E-987B-548B6E7CCF45}"/>
              </a:ext>
            </a:extLst>
          </p:cNvPr>
          <p:cNvSpPr txBox="1"/>
          <p:nvPr/>
        </p:nvSpPr>
        <p:spPr bwMode="auto">
          <a:xfrm>
            <a:off x="5303864" y="3573017"/>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3" name="TextBox 12">
            <a:extLst>
              <a:ext uri="{FF2B5EF4-FFF2-40B4-BE49-F238E27FC236}">
                <a16:creationId xmlns:a16="http://schemas.microsoft.com/office/drawing/2014/main" id="{3BAAF6D6-3F5C-4629-A44E-7C7A64BB8116}"/>
              </a:ext>
            </a:extLst>
          </p:cNvPr>
          <p:cNvSpPr txBox="1"/>
          <p:nvPr/>
        </p:nvSpPr>
        <p:spPr bwMode="auto">
          <a:xfrm>
            <a:off x="4871864" y="4149081"/>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id="{B41CBEE3-2216-496B-8B33-52479D8CEC5F}"/>
              </a:ext>
            </a:extLst>
          </p:cNvPr>
          <p:cNvSpPr txBox="1"/>
          <p:nvPr/>
        </p:nvSpPr>
        <p:spPr bwMode="auto">
          <a:xfrm>
            <a:off x="5735864" y="4149081"/>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15" name="TextBox 14">
            <a:extLst>
              <a:ext uri="{FF2B5EF4-FFF2-40B4-BE49-F238E27FC236}">
                <a16:creationId xmlns:a16="http://schemas.microsoft.com/office/drawing/2014/main" id="{D2C2E48D-34BF-48DD-BE4F-38DC1C58FF29}"/>
              </a:ext>
            </a:extLst>
          </p:cNvPr>
          <p:cNvSpPr txBox="1"/>
          <p:nvPr/>
        </p:nvSpPr>
        <p:spPr bwMode="auto">
          <a:xfrm>
            <a:off x="5303864" y="4149081"/>
            <a:ext cx="72008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6" name="TextBox 15">
            <a:extLst>
              <a:ext uri="{FF2B5EF4-FFF2-40B4-BE49-F238E27FC236}">
                <a16:creationId xmlns:a16="http://schemas.microsoft.com/office/drawing/2014/main" id="{7C567435-C860-413B-AA70-8402E804E7DD}"/>
              </a:ext>
            </a:extLst>
          </p:cNvPr>
          <p:cNvSpPr txBox="1"/>
          <p:nvPr/>
        </p:nvSpPr>
        <p:spPr bwMode="auto">
          <a:xfrm>
            <a:off x="4871864" y="472514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17" name="TextBox 16">
            <a:extLst>
              <a:ext uri="{FF2B5EF4-FFF2-40B4-BE49-F238E27FC236}">
                <a16:creationId xmlns:a16="http://schemas.microsoft.com/office/drawing/2014/main" id="{93BF8B81-E4DD-4B4B-8888-CED2C2002B49}"/>
              </a:ext>
            </a:extLst>
          </p:cNvPr>
          <p:cNvSpPr txBox="1"/>
          <p:nvPr/>
        </p:nvSpPr>
        <p:spPr bwMode="auto">
          <a:xfrm>
            <a:off x="5735864" y="472514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18" name="TextBox 17">
            <a:extLst>
              <a:ext uri="{FF2B5EF4-FFF2-40B4-BE49-F238E27FC236}">
                <a16:creationId xmlns:a16="http://schemas.microsoft.com/office/drawing/2014/main" id="{55FA7B89-0D99-49C0-BE2D-6C10A2CF8974}"/>
              </a:ext>
            </a:extLst>
          </p:cNvPr>
          <p:cNvSpPr txBox="1"/>
          <p:nvPr/>
        </p:nvSpPr>
        <p:spPr bwMode="auto">
          <a:xfrm>
            <a:off x="5303864" y="4725145"/>
            <a:ext cx="72008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9" name="TextBox 18">
            <a:extLst>
              <a:ext uri="{FF2B5EF4-FFF2-40B4-BE49-F238E27FC236}">
                <a16:creationId xmlns:a16="http://schemas.microsoft.com/office/drawing/2014/main" id="{2FB0E147-1DC5-4220-902E-2269C1120DDE}"/>
              </a:ext>
            </a:extLst>
          </p:cNvPr>
          <p:cNvSpPr txBox="1"/>
          <p:nvPr/>
        </p:nvSpPr>
        <p:spPr bwMode="auto">
          <a:xfrm>
            <a:off x="6312024" y="3573017"/>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id="{95A3B458-EF12-4138-80F6-ED839E44CADA}"/>
              </a:ext>
            </a:extLst>
          </p:cNvPr>
          <p:cNvSpPr txBox="1"/>
          <p:nvPr/>
        </p:nvSpPr>
        <p:spPr bwMode="auto">
          <a:xfrm>
            <a:off x="6741970" y="3573017"/>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21" name="TextBox 20">
            <a:extLst>
              <a:ext uri="{FF2B5EF4-FFF2-40B4-BE49-F238E27FC236}">
                <a16:creationId xmlns:a16="http://schemas.microsoft.com/office/drawing/2014/main" id="{A3587233-0036-46BF-8A47-8DE405EEFCD8}"/>
              </a:ext>
            </a:extLst>
          </p:cNvPr>
          <p:cNvSpPr txBox="1"/>
          <p:nvPr/>
        </p:nvSpPr>
        <p:spPr bwMode="auto">
          <a:xfrm>
            <a:off x="6312024" y="4149081"/>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2" name="TextBox 21">
            <a:extLst>
              <a:ext uri="{FF2B5EF4-FFF2-40B4-BE49-F238E27FC236}">
                <a16:creationId xmlns:a16="http://schemas.microsoft.com/office/drawing/2014/main" id="{6D002724-A2A5-4098-8D89-0406B5218D4B}"/>
              </a:ext>
            </a:extLst>
          </p:cNvPr>
          <p:cNvSpPr txBox="1"/>
          <p:nvPr/>
        </p:nvSpPr>
        <p:spPr bwMode="auto">
          <a:xfrm>
            <a:off x="6741970" y="4149081"/>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23" name="TextBox 22">
            <a:extLst>
              <a:ext uri="{FF2B5EF4-FFF2-40B4-BE49-F238E27FC236}">
                <a16:creationId xmlns:a16="http://schemas.microsoft.com/office/drawing/2014/main" id="{B77930EF-A89C-4C7A-B83A-1E4A3663F2E9}"/>
              </a:ext>
            </a:extLst>
          </p:cNvPr>
          <p:cNvSpPr txBox="1"/>
          <p:nvPr/>
        </p:nvSpPr>
        <p:spPr bwMode="auto">
          <a:xfrm>
            <a:off x="6312024" y="4725145"/>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4" name="TextBox 23">
            <a:extLst>
              <a:ext uri="{FF2B5EF4-FFF2-40B4-BE49-F238E27FC236}">
                <a16:creationId xmlns:a16="http://schemas.microsoft.com/office/drawing/2014/main" id="{EA44FFFE-F3DC-4539-9C82-CB71F5DBE655}"/>
              </a:ext>
            </a:extLst>
          </p:cNvPr>
          <p:cNvSpPr txBox="1"/>
          <p:nvPr/>
        </p:nvSpPr>
        <p:spPr bwMode="auto">
          <a:xfrm>
            <a:off x="6741970" y="4725145"/>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25" name="TextBox 24">
            <a:extLst>
              <a:ext uri="{FF2B5EF4-FFF2-40B4-BE49-F238E27FC236}">
                <a16:creationId xmlns:a16="http://schemas.microsoft.com/office/drawing/2014/main" id="{96AE54DC-5651-4904-A957-BC82BFEE7BD1}"/>
              </a:ext>
            </a:extLst>
          </p:cNvPr>
          <p:cNvSpPr txBox="1"/>
          <p:nvPr/>
        </p:nvSpPr>
        <p:spPr bwMode="auto">
          <a:xfrm>
            <a:off x="4871864" y="5301209"/>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26" name="TextBox 25">
            <a:extLst>
              <a:ext uri="{FF2B5EF4-FFF2-40B4-BE49-F238E27FC236}">
                <a16:creationId xmlns:a16="http://schemas.microsoft.com/office/drawing/2014/main" id="{5F05BFE6-61D7-4A69-90C2-7ACE20FDB043}"/>
              </a:ext>
            </a:extLst>
          </p:cNvPr>
          <p:cNvSpPr txBox="1"/>
          <p:nvPr/>
        </p:nvSpPr>
        <p:spPr bwMode="auto">
          <a:xfrm>
            <a:off x="5735864" y="5301209"/>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27" name="TextBox 26">
            <a:extLst>
              <a:ext uri="{FF2B5EF4-FFF2-40B4-BE49-F238E27FC236}">
                <a16:creationId xmlns:a16="http://schemas.microsoft.com/office/drawing/2014/main" id="{6072AD9E-B296-4987-9768-D6C862E30BAF}"/>
              </a:ext>
            </a:extLst>
          </p:cNvPr>
          <p:cNvSpPr txBox="1"/>
          <p:nvPr/>
        </p:nvSpPr>
        <p:spPr bwMode="auto">
          <a:xfrm>
            <a:off x="5303864" y="5301209"/>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8" name="TextBox 27">
            <a:extLst>
              <a:ext uri="{FF2B5EF4-FFF2-40B4-BE49-F238E27FC236}">
                <a16:creationId xmlns:a16="http://schemas.microsoft.com/office/drawing/2014/main" id="{75E40CA4-9045-4B58-9E76-9ED8B9256BFE}"/>
              </a:ext>
            </a:extLst>
          </p:cNvPr>
          <p:cNvSpPr txBox="1"/>
          <p:nvPr/>
        </p:nvSpPr>
        <p:spPr bwMode="auto">
          <a:xfrm>
            <a:off x="6312024" y="5301209"/>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9" name="TextBox 28">
            <a:extLst>
              <a:ext uri="{FF2B5EF4-FFF2-40B4-BE49-F238E27FC236}">
                <a16:creationId xmlns:a16="http://schemas.microsoft.com/office/drawing/2014/main" id="{57F01280-646C-46F1-A65E-992A041DA95A}"/>
              </a:ext>
            </a:extLst>
          </p:cNvPr>
          <p:cNvSpPr txBox="1"/>
          <p:nvPr/>
        </p:nvSpPr>
        <p:spPr bwMode="auto">
          <a:xfrm>
            <a:off x="6741970" y="5301209"/>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347993475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313 7.40741E-7 L 0.02084 0.00231 " pathEditMode="relative" rAng="0" ptsTypes="AA">
                                      <p:cBhvr>
                                        <p:cTn id="6" dur="1000" fill="hold"/>
                                        <p:tgtEl>
                                          <p:spTgt spid="7"/>
                                        </p:tgtEl>
                                        <p:attrNameLst>
                                          <p:attrName>ppt_x</p:attrName>
                                          <p:attrName>ppt_y</p:attrName>
                                        </p:attrNameLst>
                                      </p:cBhvr>
                                      <p:rCtr x="885" y="116"/>
                                    </p:animMotion>
                                  </p:childTnLst>
                                </p:cTn>
                              </p:par>
                              <p:par>
                                <p:cTn id="7" presetID="35" presetClass="path" presetSubtype="0" accel="50000" decel="50000" fill="hold" nodeType="withEffect">
                                  <p:stCondLst>
                                    <p:cond delay="0"/>
                                  </p:stCondLst>
                                  <p:childTnLst>
                                    <p:animMotion origin="layout" path="M -8.33333E-7 7.40741E-7 L -0.07274 7.40741E-7 " pathEditMode="relative" rAng="0" ptsTypes="AA">
                                      <p:cBhvr>
                                        <p:cTn id="8" dur="1000" fill="hold"/>
                                        <p:tgtEl>
                                          <p:spTgt spid="9"/>
                                        </p:tgtEl>
                                        <p:attrNameLst>
                                          <p:attrName>ppt_x</p:attrName>
                                          <p:attrName>ppt_y</p:attrName>
                                        </p:attrNameLst>
                                      </p:cBhvr>
                                      <p:rCtr x="-3646"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16" grpId="0" animBg="1"/>
      <p:bldP spid="17" grpId="0" animBg="1"/>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3:3</a:t>
            </a:r>
          </a:p>
        </p:txBody>
      </p:sp>
      <p:pic>
        <p:nvPicPr>
          <p:cNvPr id="4" name="Picture 3">
            <a:extLst>
              <a:ext uri="{FF2B5EF4-FFF2-40B4-BE49-F238E27FC236}">
                <a16:creationId xmlns:a16="http://schemas.microsoft.com/office/drawing/2014/main" id="{1BF7E516-04D0-47F9-BB1A-DFDF9494F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971" y="855888"/>
            <a:ext cx="4090058" cy="2429096"/>
          </a:xfrm>
          <a:prstGeom prst="rect">
            <a:avLst/>
          </a:prstGeom>
        </p:spPr>
      </p:pic>
      <p:sp>
        <p:nvSpPr>
          <p:cNvPr id="30" name="TextBox 29">
            <a:extLst>
              <a:ext uri="{FF2B5EF4-FFF2-40B4-BE49-F238E27FC236}">
                <a16:creationId xmlns:a16="http://schemas.microsoft.com/office/drawing/2014/main" id="{B40B1091-ECF8-4C0F-9CE4-34568F19CB27}"/>
              </a:ext>
            </a:extLst>
          </p:cNvPr>
          <p:cNvSpPr txBox="1"/>
          <p:nvPr/>
        </p:nvSpPr>
        <p:spPr bwMode="auto">
          <a:xfrm>
            <a:off x="2567608" y="4170277"/>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31" name="TextBox 30">
            <a:extLst>
              <a:ext uri="{FF2B5EF4-FFF2-40B4-BE49-F238E27FC236}">
                <a16:creationId xmlns:a16="http://schemas.microsoft.com/office/drawing/2014/main" id="{92B23887-B04E-4059-8E6E-7E72DBDE71AD}"/>
              </a:ext>
            </a:extLst>
          </p:cNvPr>
          <p:cNvSpPr txBox="1"/>
          <p:nvPr/>
        </p:nvSpPr>
        <p:spPr bwMode="auto">
          <a:xfrm>
            <a:off x="3431608" y="4170277"/>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32" name="TextBox 31">
            <a:extLst>
              <a:ext uri="{FF2B5EF4-FFF2-40B4-BE49-F238E27FC236}">
                <a16:creationId xmlns:a16="http://schemas.microsoft.com/office/drawing/2014/main" id="{30E3385D-46EA-4EA4-993A-1C402EC45F96}"/>
              </a:ext>
            </a:extLst>
          </p:cNvPr>
          <p:cNvSpPr txBox="1"/>
          <p:nvPr/>
        </p:nvSpPr>
        <p:spPr bwMode="auto">
          <a:xfrm>
            <a:off x="2999608" y="4170277"/>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3" name="TextBox 32">
            <a:extLst>
              <a:ext uri="{FF2B5EF4-FFF2-40B4-BE49-F238E27FC236}">
                <a16:creationId xmlns:a16="http://schemas.microsoft.com/office/drawing/2014/main" id="{AF7BB0A3-0033-475D-ABC0-F1D133274CED}"/>
              </a:ext>
            </a:extLst>
          </p:cNvPr>
          <p:cNvSpPr txBox="1"/>
          <p:nvPr/>
        </p:nvSpPr>
        <p:spPr bwMode="auto">
          <a:xfrm>
            <a:off x="2567608" y="5608050"/>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35" name="TextBox 34">
            <a:extLst>
              <a:ext uri="{FF2B5EF4-FFF2-40B4-BE49-F238E27FC236}">
                <a16:creationId xmlns:a16="http://schemas.microsoft.com/office/drawing/2014/main" id="{B6F55F9E-64C9-4A32-AF0B-D3DF50947629}"/>
              </a:ext>
            </a:extLst>
          </p:cNvPr>
          <p:cNvSpPr txBox="1"/>
          <p:nvPr/>
        </p:nvSpPr>
        <p:spPr bwMode="auto">
          <a:xfrm>
            <a:off x="2999608" y="5608050"/>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6" name="TextBox 35">
            <a:extLst>
              <a:ext uri="{FF2B5EF4-FFF2-40B4-BE49-F238E27FC236}">
                <a16:creationId xmlns:a16="http://schemas.microsoft.com/office/drawing/2014/main" id="{29908858-5114-4C7D-9679-2C27591BE6BB}"/>
              </a:ext>
            </a:extLst>
          </p:cNvPr>
          <p:cNvSpPr txBox="1"/>
          <p:nvPr/>
        </p:nvSpPr>
        <p:spPr bwMode="auto">
          <a:xfrm>
            <a:off x="7538262" y="4170277"/>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37" name="TextBox 36">
            <a:extLst>
              <a:ext uri="{FF2B5EF4-FFF2-40B4-BE49-F238E27FC236}">
                <a16:creationId xmlns:a16="http://schemas.microsoft.com/office/drawing/2014/main" id="{AEC38E28-3286-45F6-A7C6-7C41BB8B8C33}"/>
              </a:ext>
            </a:extLst>
          </p:cNvPr>
          <p:cNvSpPr txBox="1"/>
          <p:nvPr/>
        </p:nvSpPr>
        <p:spPr bwMode="auto">
          <a:xfrm>
            <a:off x="8402262" y="4170277"/>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38" name="TextBox 37">
            <a:extLst>
              <a:ext uri="{FF2B5EF4-FFF2-40B4-BE49-F238E27FC236}">
                <a16:creationId xmlns:a16="http://schemas.microsoft.com/office/drawing/2014/main" id="{775C00EF-D64E-4984-BDE1-ACE31AA01CF1}"/>
              </a:ext>
            </a:extLst>
          </p:cNvPr>
          <p:cNvSpPr txBox="1"/>
          <p:nvPr/>
        </p:nvSpPr>
        <p:spPr bwMode="auto">
          <a:xfrm>
            <a:off x="7970262" y="4170277"/>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9" name="TextBox 38">
            <a:extLst>
              <a:ext uri="{FF2B5EF4-FFF2-40B4-BE49-F238E27FC236}">
                <a16:creationId xmlns:a16="http://schemas.microsoft.com/office/drawing/2014/main" id="{FDEA8848-73EF-4B99-A698-2FF6CF6E24CD}"/>
              </a:ext>
            </a:extLst>
          </p:cNvPr>
          <p:cNvSpPr txBox="1"/>
          <p:nvPr/>
        </p:nvSpPr>
        <p:spPr bwMode="auto">
          <a:xfrm>
            <a:off x="4007768" y="4170277"/>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0" name="TextBox 39">
            <a:extLst>
              <a:ext uri="{FF2B5EF4-FFF2-40B4-BE49-F238E27FC236}">
                <a16:creationId xmlns:a16="http://schemas.microsoft.com/office/drawing/2014/main" id="{122EF9D0-6878-4E3D-963A-DBBCAB8C75FD}"/>
              </a:ext>
            </a:extLst>
          </p:cNvPr>
          <p:cNvSpPr txBox="1"/>
          <p:nvPr/>
        </p:nvSpPr>
        <p:spPr bwMode="auto">
          <a:xfrm>
            <a:off x="4437714" y="4170277"/>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41" name="TextBox 40">
            <a:extLst>
              <a:ext uri="{FF2B5EF4-FFF2-40B4-BE49-F238E27FC236}">
                <a16:creationId xmlns:a16="http://schemas.microsoft.com/office/drawing/2014/main" id="{DB346E30-D0F3-4B00-81A0-DF4BF39464A5}"/>
              </a:ext>
            </a:extLst>
          </p:cNvPr>
          <p:cNvSpPr txBox="1"/>
          <p:nvPr/>
        </p:nvSpPr>
        <p:spPr bwMode="auto">
          <a:xfrm>
            <a:off x="4007768" y="5608050"/>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2" name="TextBox 41">
            <a:extLst>
              <a:ext uri="{FF2B5EF4-FFF2-40B4-BE49-F238E27FC236}">
                <a16:creationId xmlns:a16="http://schemas.microsoft.com/office/drawing/2014/main" id="{1BBCFE12-70A9-4003-B0B6-E2C2FD0ECF46}"/>
              </a:ext>
            </a:extLst>
          </p:cNvPr>
          <p:cNvSpPr txBox="1"/>
          <p:nvPr/>
        </p:nvSpPr>
        <p:spPr bwMode="auto">
          <a:xfrm>
            <a:off x="4437714" y="5608050"/>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43" name="TextBox 42">
            <a:extLst>
              <a:ext uri="{FF2B5EF4-FFF2-40B4-BE49-F238E27FC236}">
                <a16:creationId xmlns:a16="http://schemas.microsoft.com/office/drawing/2014/main" id="{D590DF09-F01C-4743-81F0-D33F47FDCC9B}"/>
              </a:ext>
            </a:extLst>
          </p:cNvPr>
          <p:cNvSpPr txBox="1"/>
          <p:nvPr/>
        </p:nvSpPr>
        <p:spPr bwMode="auto">
          <a:xfrm>
            <a:off x="8978422" y="4170277"/>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4" name="TextBox 43">
            <a:extLst>
              <a:ext uri="{FF2B5EF4-FFF2-40B4-BE49-F238E27FC236}">
                <a16:creationId xmlns:a16="http://schemas.microsoft.com/office/drawing/2014/main" id="{3E920DE9-1329-469A-8696-FD86E7552350}"/>
              </a:ext>
            </a:extLst>
          </p:cNvPr>
          <p:cNvSpPr txBox="1"/>
          <p:nvPr/>
        </p:nvSpPr>
        <p:spPr bwMode="auto">
          <a:xfrm>
            <a:off x="9408368" y="4170277"/>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
        <p:nvSpPr>
          <p:cNvPr id="45" name="TextBox 44">
            <a:extLst>
              <a:ext uri="{FF2B5EF4-FFF2-40B4-BE49-F238E27FC236}">
                <a16:creationId xmlns:a16="http://schemas.microsoft.com/office/drawing/2014/main" id="{9CA17C84-9568-43E5-9D22-D95AD68909EF}"/>
              </a:ext>
            </a:extLst>
          </p:cNvPr>
          <p:cNvSpPr txBox="1"/>
          <p:nvPr/>
        </p:nvSpPr>
        <p:spPr bwMode="auto">
          <a:xfrm>
            <a:off x="7538262" y="5608050"/>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47" name="TextBox 46">
            <a:extLst>
              <a:ext uri="{FF2B5EF4-FFF2-40B4-BE49-F238E27FC236}">
                <a16:creationId xmlns:a16="http://schemas.microsoft.com/office/drawing/2014/main" id="{67D25BF7-948B-4F89-9D1E-BDEE6C63D7BE}"/>
              </a:ext>
            </a:extLst>
          </p:cNvPr>
          <p:cNvSpPr txBox="1"/>
          <p:nvPr/>
        </p:nvSpPr>
        <p:spPr bwMode="auto">
          <a:xfrm>
            <a:off x="7970262" y="5608050"/>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8" name="TextBox 47">
            <a:extLst>
              <a:ext uri="{FF2B5EF4-FFF2-40B4-BE49-F238E27FC236}">
                <a16:creationId xmlns:a16="http://schemas.microsoft.com/office/drawing/2014/main" id="{68D30152-5E8B-420F-AC5E-8F098C377DD5}"/>
              </a:ext>
            </a:extLst>
          </p:cNvPr>
          <p:cNvSpPr txBox="1"/>
          <p:nvPr/>
        </p:nvSpPr>
        <p:spPr bwMode="auto">
          <a:xfrm>
            <a:off x="8978422" y="5608050"/>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9" name="TextBox 48">
            <a:extLst>
              <a:ext uri="{FF2B5EF4-FFF2-40B4-BE49-F238E27FC236}">
                <a16:creationId xmlns:a16="http://schemas.microsoft.com/office/drawing/2014/main" id="{DD9C6731-D614-46AB-9D69-37A61ED107E0}"/>
              </a:ext>
            </a:extLst>
          </p:cNvPr>
          <p:cNvSpPr txBox="1"/>
          <p:nvPr/>
        </p:nvSpPr>
        <p:spPr bwMode="auto">
          <a:xfrm>
            <a:off x="9408368" y="5608050"/>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50" name="Oval 49">
            <a:extLst>
              <a:ext uri="{FF2B5EF4-FFF2-40B4-BE49-F238E27FC236}">
                <a16:creationId xmlns:a16="http://schemas.microsoft.com/office/drawing/2014/main" id="{8F51E5A4-C5FA-4843-9209-419BE0C62DBB}"/>
              </a:ext>
            </a:extLst>
          </p:cNvPr>
          <p:cNvSpPr/>
          <p:nvPr/>
        </p:nvSpPr>
        <p:spPr bwMode="auto">
          <a:xfrm>
            <a:off x="7646178" y="3284984"/>
            <a:ext cx="2232248" cy="2232248"/>
          </a:xfrm>
          <a:prstGeom prst="ellipse">
            <a:avLst/>
          </a:prstGeom>
          <a:noFill/>
          <a:ln w="38100">
            <a:solidFill>
              <a:srgbClr val="02628C"/>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pPr>
            <a:endParaRPr lang="en-GB" sz="2800" dirty="0">
              <a:solidFill>
                <a:srgbClr val="000000"/>
              </a:solidFill>
              <a:latin typeface="Arial" charset="0"/>
            </a:endParaRPr>
          </a:p>
        </p:txBody>
      </p:sp>
      <p:sp>
        <p:nvSpPr>
          <p:cNvPr id="34" name="TextBox 33">
            <a:extLst>
              <a:ext uri="{FF2B5EF4-FFF2-40B4-BE49-F238E27FC236}">
                <a16:creationId xmlns:a16="http://schemas.microsoft.com/office/drawing/2014/main" id="{0FB0DB04-B646-44DE-90F8-E0BA9FECAA58}"/>
              </a:ext>
            </a:extLst>
          </p:cNvPr>
          <p:cNvSpPr txBox="1"/>
          <p:nvPr/>
        </p:nvSpPr>
        <p:spPr bwMode="auto">
          <a:xfrm>
            <a:off x="3431608" y="5608050"/>
            <a:ext cx="72008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46" name="TextBox 45">
            <a:extLst>
              <a:ext uri="{FF2B5EF4-FFF2-40B4-BE49-F238E27FC236}">
                <a16:creationId xmlns:a16="http://schemas.microsoft.com/office/drawing/2014/main" id="{0C4A02FF-6E10-4BF4-AD90-9508DAB854AD}"/>
              </a:ext>
            </a:extLst>
          </p:cNvPr>
          <p:cNvSpPr txBox="1"/>
          <p:nvPr/>
        </p:nvSpPr>
        <p:spPr bwMode="auto">
          <a:xfrm>
            <a:off x="8402262" y="5608050"/>
            <a:ext cx="72008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869224587"/>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1859712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find the missing addend in an equation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299268"/>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4B46237E-C45E-43F8-84D3-7CCE1126D74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1.5 Additive structures: introduction to aggregation and partitioning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5698045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3:4-3:6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15-17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111467"/>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389560390"/>
              </p:ext>
            </p:extLst>
          </p:nvPr>
        </p:nvGraphicFramePr>
        <p:xfrm>
          <a:off x="594008" y="1535029"/>
          <a:ext cx="10712127" cy="2709609"/>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partition a whole into two parts and express this with a subtraction equation</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make addition and subtraction stories and write equations to match</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represent ‘first, then, now’ stories with addition equations (1)</a:t>
                      </a:r>
                      <a:r>
                        <a:rPr lang="en-GB" sz="2000" b="1" dirty="0">
                          <a:solidFill>
                            <a:schemeClr val="tx1">
                              <a:lumMod val="65000"/>
                              <a:lumOff val="35000"/>
                            </a:schemeClr>
                          </a:solidFill>
                          <a:latin typeface="Arial" panose="020B0604020202020204" pitchFamily="34" charset="0"/>
                          <a:cs typeface="Arial" panose="020B0604020202020204" pitchFamily="34" charset="0"/>
                        </a:rPr>
                        <a:t> </a:t>
                      </a: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represent ‘first, then, now’ stories with addition equations (2)</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represent ‘first, then, now’ stories with subtraction equations (1)</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12</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represent ‘first, then, now’ stories with subtraction equations (2)</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161429119"/>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579069" y="5418483"/>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5313552"/>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3796044636"/>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3:4</a:t>
            </a:r>
          </a:p>
        </p:txBody>
      </p:sp>
      <p:pic>
        <p:nvPicPr>
          <p:cNvPr id="5" name="Picture 4">
            <a:extLst>
              <a:ext uri="{FF2B5EF4-FFF2-40B4-BE49-F238E27FC236}">
                <a16:creationId xmlns:a16="http://schemas.microsoft.com/office/drawing/2014/main" id="{75632952-BDBF-4869-BD4E-EE7CFAC6CD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15881" y="1187574"/>
            <a:ext cx="3636407" cy="657251"/>
          </a:xfrm>
          <a:prstGeom prst="rect">
            <a:avLst/>
          </a:prstGeom>
        </p:spPr>
      </p:pic>
      <p:sp>
        <p:nvSpPr>
          <p:cNvPr id="27" name="TextBox 26">
            <a:extLst>
              <a:ext uri="{FF2B5EF4-FFF2-40B4-BE49-F238E27FC236}">
                <a16:creationId xmlns:a16="http://schemas.microsoft.com/office/drawing/2014/main" id="{A90CC26D-29C7-4684-A747-E67FD6DEC163}"/>
              </a:ext>
            </a:extLst>
          </p:cNvPr>
          <p:cNvSpPr txBox="1"/>
          <p:nvPr/>
        </p:nvSpPr>
        <p:spPr bwMode="auto">
          <a:xfrm>
            <a:off x="2567608" y="1239144"/>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28" name="TextBox 27">
            <a:extLst>
              <a:ext uri="{FF2B5EF4-FFF2-40B4-BE49-F238E27FC236}">
                <a16:creationId xmlns:a16="http://schemas.microsoft.com/office/drawing/2014/main" id="{96A70802-47C3-4927-8DA7-42DD30FA5D30}"/>
              </a:ext>
            </a:extLst>
          </p:cNvPr>
          <p:cNvSpPr txBox="1"/>
          <p:nvPr/>
        </p:nvSpPr>
        <p:spPr bwMode="auto">
          <a:xfrm>
            <a:off x="3431608" y="1239144"/>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29" name="TextBox 28">
            <a:extLst>
              <a:ext uri="{FF2B5EF4-FFF2-40B4-BE49-F238E27FC236}">
                <a16:creationId xmlns:a16="http://schemas.microsoft.com/office/drawing/2014/main" id="{9CF01F22-9FCD-4BCF-A98E-23B75536F2E4}"/>
              </a:ext>
            </a:extLst>
          </p:cNvPr>
          <p:cNvSpPr txBox="1"/>
          <p:nvPr/>
        </p:nvSpPr>
        <p:spPr bwMode="auto">
          <a:xfrm>
            <a:off x="2999608" y="1239144"/>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1" name="TextBox 50">
            <a:extLst>
              <a:ext uri="{FF2B5EF4-FFF2-40B4-BE49-F238E27FC236}">
                <a16:creationId xmlns:a16="http://schemas.microsoft.com/office/drawing/2014/main" id="{A20B4005-3C85-48FA-A149-F45352773B87}"/>
              </a:ext>
            </a:extLst>
          </p:cNvPr>
          <p:cNvSpPr txBox="1"/>
          <p:nvPr/>
        </p:nvSpPr>
        <p:spPr bwMode="auto">
          <a:xfrm>
            <a:off x="4007768" y="1239144"/>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2" name="TextBox 51">
            <a:extLst>
              <a:ext uri="{FF2B5EF4-FFF2-40B4-BE49-F238E27FC236}">
                <a16:creationId xmlns:a16="http://schemas.microsoft.com/office/drawing/2014/main" id="{ECA64733-CA54-406F-AAA7-E0384DC0A95C}"/>
              </a:ext>
            </a:extLst>
          </p:cNvPr>
          <p:cNvSpPr txBox="1"/>
          <p:nvPr/>
        </p:nvSpPr>
        <p:spPr bwMode="auto">
          <a:xfrm>
            <a:off x="4437714" y="1239144"/>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0</a:t>
            </a:r>
          </a:p>
        </p:txBody>
      </p:sp>
      <p:pic>
        <p:nvPicPr>
          <p:cNvPr id="53" name="Picture 52">
            <a:extLst>
              <a:ext uri="{FF2B5EF4-FFF2-40B4-BE49-F238E27FC236}">
                <a16:creationId xmlns:a16="http://schemas.microsoft.com/office/drawing/2014/main" id="{F3A4CAC6-7A9A-4386-BB91-CA9697D80D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15881" y="1844824"/>
            <a:ext cx="3636407" cy="720080"/>
          </a:xfrm>
          <a:prstGeom prst="rect">
            <a:avLst/>
          </a:prstGeom>
        </p:spPr>
      </p:pic>
      <p:sp>
        <p:nvSpPr>
          <p:cNvPr id="54" name="TextBox 53">
            <a:extLst>
              <a:ext uri="{FF2B5EF4-FFF2-40B4-BE49-F238E27FC236}">
                <a16:creationId xmlns:a16="http://schemas.microsoft.com/office/drawing/2014/main" id="{D83C7D6E-68CC-4CC0-A698-E6E297A3CE91}"/>
              </a:ext>
            </a:extLst>
          </p:cNvPr>
          <p:cNvSpPr txBox="1"/>
          <p:nvPr/>
        </p:nvSpPr>
        <p:spPr bwMode="auto">
          <a:xfrm>
            <a:off x="2567608" y="2031232"/>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55" name="TextBox 54">
            <a:extLst>
              <a:ext uri="{FF2B5EF4-FFF2-40B4-BE49-F238E27FC236}">
                <a16:creationId xmlns:a16="http://schemas.microsoft.com/office/drawing/2014/main" id="{DAE04FD1-F090-4FC0-87C2-C64E2D081588}"/>
              </a:ext>
            </a:extLst>
          </p:cNvPr>
          <p:cNvSpPr txBox="1"/>
          <p:nvPr/>
        </p:nvSpPr>
        <p:spPr bwMode="auto">
          <a:xfrm>
            <a:off x="3431608" y="2031232"/>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56" name="TextBox 55">
            <a:extLst>
              <a:ext uri="{FF2B5EF4-FFF2-40B4-BE49-F238E27FC236}">
                <a16:creationId xmlns:a16="http://schemas.microsoft.com/office/drawing/2014/main" id="{44D046FB-721E-4F0C-8B37-FDB2166B6D2B}"/>
              </a:ext>
            </a:extLst>
          </p:cNvPr>
          <p:cNvSpPr txBox="1"/>
          <p:nvPr/>
        </p:nvSpPr>
        <p:spPr bwMode="auto">
          <a:xfrm>
            <a:off x="2999608" y="2031232"/>
            <a:ext cx="72008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7" name="TextBox 56">
            <a:extLst>
              <a:ext uri="{FF2B5EF4-FFF2-40B4-BE49-F238E27FC236}">
                <a16:creationId xmlns:a16="http://schemas.microsoft.com/office/drawing/2014/main" id="{EBE77E97-B625-417B-B94C-42C19B56E3F9}"/>
              </a:ext>
            </a:extLst>
          </p:cNvPr>
          <p:cNvSpPr txBox="1"/>
          <p:nvPr/>
        </p:nvSpPr>
        <p:spPr bwMode="auto">
          <a:xfrm>
            <a:off x="4007768" y="2031232"/>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8" name="TextBox 57">
            <a:extLst>
              <a:ext uri="{FF2B5EF4-FFF2-40B4-BE49-F238E27FC236}">
                <a16:creationId xmlns:a16="http://schemas.microsoft.com/office/drawing/2014/main" id="{7882C876-8CF4-43AB-9647-24F309AC5375}"/>
              </a:ext>
            </a:extLst>
          </p:cNvPr>
          <p:cNvSpPr txBox="1"/>
          <p:nvPr/>
        </p:nvSpPr>
        <p:spPr bwMode="auto">
          <a:xfrm>
            <a:off x="4437714" y="2031232"/>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6" name="Rectangle 5">
            <a:extLst>
              <a:ext uri="{FF2B5EF4-FFF2-40B4-BE49-F238E27FC236}">
                <a16:creationId xmlns:a16="http://schemas.microsoft.com/office/drawing/2014/main" id="{287C1FB0-7F11-4C6E-AF18-C0AEE406466A}"/>
              </a:ext>
            </a:extLst>
          </p:cNvPr>
          <p:cNvSpPr/>
          <p:nvPr/>
        </p:nvSpPr>
        <p:spPr bwMode="auto">
          <a:xfrm>
            <a:off x="4429201" y="2031184"/>
            <a:ext cx="461713" cy="4617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9" name="Picture 58">
            <a:extLst>
              <a:ext uri="{FF2B5EF4-FFF2-40B4-BE49-F238E27FC236}">
                <a16:creationId xmlns:a16="http://schemas.microsoft.com/office/drawing/2014/main" id="{16CA5AFE-3497-4B44-AE86-E8F96685D5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15881" y="2708920"/>
            <a:ext cx="3636407" cy="648072"/>
          </a:xfrm>
          <a:prstGeom prst="rect">
            <a:avLst/>
          </a:prstGeom>
        </p:spPr>
      </p:pic>
      <p:sp>
        <p:nvSpPr>
          <p:cNvPr id="60" name="TextBox 59">
            <a:extLst>
              <a:ext uri="{FF2B5EF4-FFF2-40B4-BE49-F238E27FC236}">
                <a16:creationId xmlns:a16="http://schemas.microsoft.com/office/drawing/2014/main" id="{D0572DA6-DAC5-4041-8EC2-4D9D53F549C1}"/>
              </a:ext>
            </a:extLst>
          </p:cNvPr>
          <p:cNvSpPr txBox="1"/>
          <p:nvPr/>
        </p:nvSpPr>
        <p:spPr bwMode="auto">
          <a:xfrm>
            <a:off x="2567608" y="2780977"/>
            <a:ext cx="78714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61" name="TextBox 60">
            <a:extLst>
              <a:ext uri="{FF2B5EF4-FFF2-40B4-BE49-F238E27FC236}">
                <a16:creationId xmlns:a16="http://schemas.microsoft.com/office/drawing/2014/main" id="{40BD8454-DEF3-4748-88AF-0CDF37DE4405}"/>
              </a:ext>
            </a:extLst>
          </p:cNvPr>
          <p:cNvSpPr txBox="1"/>
          <p:nvPr/>
        </p:nvSpPr>
        <p:spPr bwMode="auto">
          <a:xfrm>
            <a:off x="3431608" y="2780977"/>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62" name="TextBox 61">
            <a:extLst>
              <a:ext uri="{FF2B5EF4-FFF2-40B4-BE49-F238E27FC236}">
                <a16:creationId xmlns:a16="http://schemas.microsoft.com/office/drawing/2014/main" id="{D94BA1BA-B69A-48C8-A97F-7D0FC3D5F4F4}"/>
              </a:ext>
            </a:extLst>
          </p:cNvPr>
          <p:cNvSpPr txBox="1"/>
          <p:nvPr/>
        </p:nvSpPr>
        <p:spPr bwMode="auto">
          <a:xfrm>
            <a:off x="2999608" y="2780977"/>
            <a:ext cx="787145"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63" name="TextBox 62">
            <a:extLst>
              <a:ext uri="{FF2B5EF4-FFF2-40B4-BE49-F238E27FC236}">
                <a16:creationId xmlns:a16="http://schemas.microsoft.com/office/drawing/2014/main" id="{AE8C5142-10BD-4012-94F5-91ACCF9A618E}"/>
              </a:ext>
            </a:extLst>
          </p:cNvPr>
          <p:cNvSpPr txBox="1"/>
          <p:nvPr/>
        </p:nvSpPr>
        <p:spPr bwMode="auto">
          <a:xfrm>
            <a:off x="4007768" y="2780977"/>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64" name="Rectangle 63">
            <a:extLst>
              <a:ext uri="{FF2B5EF4-FFF2-40B4-BE49-F238E27FC236}">
                <a16:creationId xmlns:a16="http://schemas.microsoft.com/office/drawing/2014/main" id="{42CB015E-9C77-40D7-9754-39619ED16F21}"/>
              </a:ext>
            </a:extLst>
          </p:cNvPr>
          <p:cNvSpPr/>
          <p:nvPr/>
        </p:nvSpPr>
        <p:spPr bwMode="auto">
          <a:xfrm>
            <a:off x="4429201" y="2780929"/>
            <a:ext cx="461713" cy="4617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5" name="TextBox 64">
            <a:extLst>
              <a:ext uri="{FF2B5EF4-FFF2-40B4-BE49-F238E27FC236}">
                <a16:creationId xmlns:a16="http://schemas.microsoft.com/office/drawing/2014/main" id="{777E4FD8-7607-4475-B839-0F85C95639DB}"/>
              </a:ext>
            </a:extLst>
          </p:cNvPr>
          <p:cNvSpPr txBox="1"/>
          <p:nvPr/>
        </p:nvSpPr>
        <p:spPr bwMode="auto">
          <a:xfrm>
            <a:off x="4439816" y="2780929"/>
            <a:ext cx="43415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pic>
        <p:nvPicPr>
          <p:cNvPr id="66" name="Picture 65">
            <a:extLst>
              <a:ext uri="{FF2B5EF4-FFF2-40B4-BE49-F238E27FC236}">
                <a16:creationId xmlns:a16="http://schemas.microsoft.com/office/drawing/2014/main" id="{16A88470-EE85-47D6-AB62-733F2E1B0B0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15881" y="3501008"/>
            <a:ext cx="3636407" cy="648072"/>
          </a:xfrm>
          <a:prstGeom prst="rect">
            <a:avLst/>
          </a:prstGeom>
        </p:spPr>
      </p:pic>
      <p:sp>
        <p:nvSpPr>
          <p:cNvPr id="67" name="TextBox 66">
            <a:extLst>
              <a:ext uri="{FF2B5EF4-FFF2-40B4-BE49-F238E27FC236}">
                <a16:creationId xmlns:a16="http://schemas.microsoft.com/office/drawing/2014/main" id="{04CBC493-F338-434A-AB8E-1FD41742F367}"/>
              </a:ext>
            </a:extLst>
          </p:cNvPr>
          <p:cNvSpPr txBox="1"/>
          <p:nvPr/>
        </p:nvSpPr>
        <p:spPr bwMode="auto">
          <a:xfrm>
            <a:off x="2567609" y="3573065"/>
            <a:ext cx="78714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68" name="TextBox 67">
            <a:extLst>
              <a:ext uri="{FF2B5EF4-FFF2-40B4-BE49-F238E27FC236}">
                <a16:creationId xmlns:a16="http://schemas.microsoft.com/office/drawing/2014/main" id="{9BFCC130-DA39-4598-BEE5-6F2C380A40E9}"/>
              </a:ext>
            </a:extLst>
          </p:cNvPr>
          <p:cNvSpPr txBox="1"/>
          <p:nvPr/>
        </p:nvSpPr>
        <p:spPr bwMode="auto">
          <a:xfrm>
            <a:off x="3431609" y="357306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69" name="TextBox 68">
            <a:extLst>
              <a:ext uri="{FF2B5EF4-FFF2-40B4-BE49-F238E27FC236}">
                <a16:creationId xmlns:a16="http://schemas.microsoft.com/office/drawing/2014/main" id="{B599880F-EC53-4290-AD3B-FB63CBD47B47}"/>
              </a:ext>
            </a:extLst>
          </p:cNvPr>
          <p:cNvSpPr txBox="1"/>
          <p:nvPr/>
        </p:nvSpPr>
        <p:spPr bwMode="auto">
          <a:xfrm>
            <a:off x="2999609" y="3573065"/>
            <a:ext cx="787145"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70" name="TextBox 69">
            <a:extLst>
              <a:ext uri="{FF2B5EF4-FFF2-40B4-BE49-F238E27FC236}">
                <a16:creationId xmlns:a16="http://schemas.microsoft.com/office/drawing/2014/main" id="{FABA7E2D-9398-44B8-83D7-F31A4EC11A22}"/>
              </a:ext>
            </a:extLst>
          </p:cNvPr>
          <p:cNvSpPr txBox="1"/>
          <p:nvPr/>
        </p:nvSpPr>
        <p:spPr bwMode="auto">
          <a:xfrm>
            <a:off x="4007769" y="3573065"/>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72" name="Rectangle 71">
            <a:extLst>
              <a:ext uri="{FF2B5EF4-FFF2-40B4-BE49-F238E27FC236}">
                <a16:creationId xmlns:a16="http://schemas.microsoft.com/office/drawing/2014/main" id="{665BA7C5-C240-4FAA-B337-3D810D5EF7CB}"/>
              </a:ext>
            </a:extLst>
          </p:cNvPr>
          <p:cNvSpPr/>
          <p:nvPr/>
        </p:nvSpPr>
        <p:spPr bwMode="auto">
          <a:xfrm>
            <a:off x="4439817" y="3573017"/>
            <a:ext cx="461713" cy="4617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3" name="TextBox 72">
            <a:extLst>
              <a:ext uri="{FF2B5EF4-FFF2-40B4-BE49-F238E27FC236}">
                <a16:creationId xmlns:a16="http://schemas.microsoft.com/office/drawing/2014/main" id="{7E90F190-2AE7-4EE7-AD08-3AEF4DBE70A9}"/>
              </a:ext>
            </a:extLst>
          </p:cNvPr>
          <p:cNvSpPr txBox="1"/>
          <p:nvPr/>
        </p:nvSpPr>
        <p:spPr bwMode="auto">
          <a:xfrm>
            <a:off x="4439816" y="3573017"/>
            <a:ext cx="43415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pic>
        <p:nvPicPr>
          <p:cNvPr id="74" name="Picture 73">
            <a:extLst>
              <a:ext uri="{FF2B5EF4-FFF2-40B4-BE49-F238E27FC236}">
                <a16:creationId xmlns:a16="http://schemas.microsoft.com/office/drawing/2014/main" id="{A6B954E6-CE4C-4AE6-B4D4-BA9055D67AC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15881" y="4293096"/>
            <a:ext cx="3636407" cy="648072"/>
          </a:xfrm>
          <a:prstGeom prst="rect">
            <a:avLst/>
          </a:prstGeom>
        </p:spPr>
      </p:pic>
      <p:sp>
        <p:nvSpPr>
          <p:cNvPr id="75" name="TextBox 74">
            <a:extLst>
              <a:ext uri="{FF2B5EF4-FFF2-40B4-BE49-F238E27FC236}">
                <a16:creationId xmlns:a16="http://schemas.microsoft.com/office/drawing/2014/main" id="{D786EA7B-C6B0-48EC-A8AC-BCE27FC6FF99}"/>
              </a:ext>
            </a:extLst>
          </p:cNvPr>
          <p:cNvSpPr txBox="1"/>
          <p:nvPr/>
        </p:nvSpPr>
        <p:spPr bwMode="auto">
          <a:xfrm>
            <a:off x="2567609" y="4365153"/>
            <a:ext cx="78714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76" name="TextBox 75">
            <a:extLst>
              <a:ext uri="{FF2B5EF4-FFF2-40B4-BE49-F238E27FC236}">
                <a16:creationId xmlns:a16="http://schemas.microsoft.com/office/drawing/2014/main" id="{15850FCB-7EF1-4757-A4B1-E2A6CB6C8F8C}"/>
              </a:ext>
            </a:extLst>
          </p:cNvPr>
          <p:cNvSpPr txBox="1"/>
          <p:nvPr/>
        </p:nvSpPr>
        <p:spPr bwMode="auto">
          <a:xfrm>
            <a:off x="3431609" y="4365153"/>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77" name="TextBox 76">
            <a:extLst>
              <a:ext uri="{FF2B5EF4-FFF2-40B4-BE49-F238E27FC236}">
                <a16:creationId xmlns:a16="http://schemas.microsoft.com/office/drawing/2014/main" id="{8E5F3800-D864-4D15-BE18-A4BBBD74E645}"/>
              </a:ext>
            </a:extLst>
          </p:cNvPr>
          <p:cNvSpPr txBox="1"/>
          <p:nvPr/>
        </p:nvSpPr>
        <p:spPr bwMode="auto">
          <a:xfrm>
            <a:off x="2999609" y="4365153"/>
            <a:ext cx="787145"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78" name="TextBox 77">
            <a:extLst>
              <a:ext uri="{FF2B5EF4-FFF2-40B4-BE49-F238E27FC236}">
                <a16:creationId xmlns:a16="http://schemas.microsoft.com/office/drawing/2014/main" id="{A7A0CB20-D083-41F6-99AF-AA9DD94B0CA8}"/>
              </a:ext>
            </a:extLst>
          </p:cNvPr>
          <p:cNvSpPr txBox="1"/>
          <p:nvPr/>
        </p:nvSpPr>
        <p:spPr bwMode="auto">
          <a:xfrm>
            <a:off x="4007769" y="4365153"/>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79" name="TextBox 78">
            <a:extLst>
              <a:ext uri="{FF2B5EF4-FFF2-40B4-BE49-F238E27FC236}">
                <a16:creationId xmlns:a16="http://schemas.microsoft.com/office/drawing/2014/main" id="{DC249EEC-E155-4BAF-8B3F-3165AEB144E5}"/>
              </a:ext>
            </a:extLst>
          </p:cNvPr>
          <p:cNvSpPr txBox="1"/>
          <p:nvPr/>
        </p:nvSpPr>
        <p:spPr bwMode="auto">
          <a:xfrm>
            <a:off x="4439816" y="4365105"/>
            <a:ext cx="43415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80" name="Rectangle 79">
            <a:extLst>
              <a:ext uri="{FF2B5EF4-FFF2-40B4-BE49-F238E27FC236}">
                <a16:creationId xmlns:a16="http://schemas.microsoft.com/office/drawing/2014/main" id="{41A6B605-7832-450A-BA55-ED39FC2BE453}"/>
              </a:ext>
            </a:extLst>
          </p:cNvPr>
          <p:cNvSpPr/>
          <p:nvPr/>
        </p:nvSpPr>
        <p:spPr bwMode="auto">
          <a:xfrm>
            <a:off x="4439817" y="4365105"/>
            <a:ext cx="461713" cy="4617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1" name="Picture 80">
            <a:extLst>
              <a:ext uri="{FF2B5EF4-FFF2-40B4-BE49-F238E27FC236}">
                <a16:creationId xmlns:a16="http://schemas.microsoft.com/office/drawing/2014/main" id="{27245B4A-D923-4C0C-BA19-2BCDEE23983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8592"/>
          <a:stretch/>
        </p:blipFill>
        <p:spPr>
          <a:xfrm>
            <a:off x="5015881" y="4941168"/>
            <a:ext cx="3636407" cy="792088"/>
          </a:xfrm>
          <a:prstGeom prst="rect">
            <a:avLst/>
          </a:prstGeom>
        </p:spPr>
      </p:pic>
      <p:sp>
        <p:nvSpPr>
          <p:cNvPr id="82" name="TextBox 81">
            <a:extLst>
              <a:ext uri="{FF2B5EF4-FFF2-40B4-BE49-F238E27FC236}">
                <a16:creationId xmlns:a16="http://schemas.microsoft.com/office/drawing/2014/main" id="{D88B09B7-BAF0-4B56-AA28-C55F2046F7DA}"/>
              </a:ext>
            </a:extLst>
          </p:cNvPr>
          <p:cNvSpPr txBox="1"/>
          <p:nvPr/>
        </p:nvSpPr>
        <p:spPr bwMode="auto">
          <a:xfrm>
            <a:off x="2567609" y="5127576"/>
            <a:ext cx="787145"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83" name="TextBox 82">
            <a:extLst>
              <a:ext uri="{FF2B5EF4-FFF2-40B4-BE49-F238E27FC236}">
                <a16:creationId xmlns:a16="http://schemas.microsoft.com/office/drawing/2014/main" id="{7F6BAEFB-37FE-4824-AEE9-45BD55051F44}"/>
              </a:ext>
            </a:extLst>
          </p:cNvPr>
          <p:cNvSpPr txBox="1"/>
          <p:nvPr/>
        </p:nvSpPr>
        <p:spPr bwMode="auto">
          <a:xfrm>
            <a:off x="3431609" y="5127576"/>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0</a:t>
            </a:r>
          </a:p>
        </p:txBody>
      </p:sp>
      <p:sp>
        <p:nvSpPr>
          <p:cNvPr id="84" name="TextBox 83">
            <a:extLst>
              <a:ext uri="{FF2B5EF4-FFF2-40B4-BE49-F238E27FC236}">
                <a16:creationId xmlns:a16="http://schemas.microsoft.com/office/drawing/2014/main" id="{9A5B59A6-EA5B-4EF1-AC15-2400562881AF}"/>
              </a:ext>
            </a:extLst>
          </p:cNvPr>
          <p:cNvSpPr txBox="1"/>
          <p:nvPr/>
        </p:nvSpPr>
        <p:spPr bwMode="auto">
          <a:xfrm>
            <a:off x="2999609" y="5127576"/>
            <a:ext cx="787145"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85" name="TextBox 84">
            <a:extLst>
              <a:ext uri="{FF2B5EF4-FFF2-40B4-BE49-F238E27FC236}">
                <a16:creationId xmlns:a16="http://schemas.microsoft.com/office/drawing/2014/main" id="{E2F44277-6B73-40A2-872B-09E703CC48E0}"/>
              </a:ext>
            </a:extLst>
          </p:cNvPr>
          <p:cNvSpPr txBox="1"/>
          <p:nvPr/>
        </p:nvSpPr>
        <p:spPr bwMode="auto">
          <a:xfrm>
            <a:off x="4007769" y="5127576"/>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86" name="Rectangle 85">
            <a:extLst>
              <a:ext uri="{FF2B5EF4-FFF2-40B4-BE49-F238E27FC236}">
                <a16:creationId xmlns:a16="http://schemas.microsoft.com/office/drawing/2014/main" id="{66421707-4547-48C8-B48A-31A7FA59CBA2}"/>
              </a:ext>
            </a:extLst>
          </p:cNvPr>
          <p:cNvSpPr/>
          <p:nvPr/>
        </p:nvSpPr>
        <p:spPr bwMode="auto">
          <a:xfrm>
            <a:off x="4439817" y="5127528"/>
            <a:ext cx="461713" cy="4617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7" name="TextBox 86">
            <a:extLst>
              <a:ext uri="{FF2B5EF4-FFF2-40B4-BE49-F238E27FC236}">
                <a16:creationId xmlns:a16="http://schemas.microsoft.com/office/drawing/2014/main" id="{3FBEA974-7668-4720-9F86-05FA4AB770C7}"/>
              </a:ext>
            </a:extLst>
          </p:cNvPr>
          <p:cNvSpPr txBox="1"/>
          <p:nvPr/>
        </p:nvSpPr>
        <p:spPr bwMode="auto">
          <a:xfrm>
            <a:off x="4439816" y="5127576"/>
            <a:ext cx="43415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229951284"/>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fade">
                                      <p:cBhvr>
                                        <p:cTn id="66" dur="500"/>
                                        <p:tgtEl>
                                          <p:spTgt spid="6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500"/>
                                        <p:tgtEl>
                                          <p:spTgt spid="6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500"/>
                                        <p:tgtEl>
                                          <p:spTgt spid="7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500"/>
                                        <p:tgtEl>
                                          <p:spTgt spid="7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500"/>
                                        <p:tgtEl>
                                          <p:spTgt spid="7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500"/>
                                        <p:tgtEl>
                                          <p:spTgt spid="7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500"/>
                                        <p:tgtEl>
                                          <p:spTgt spid="7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500"/>
                                        <p:tgtEl>
                                          <p:spTgt spid="7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500"/>
                                        <p:tgtEl>
                                          <p:spTgt spid="7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8"/>
                                        </p:tgtEl>
                                        <p:attrNameLst>
                                          <p:attrName>style.visibility</p:attrName>
                                        </p:attrNameLst>
                                      </p:cBhvr>
                                      <p:to>
                                        <p:strVal val="visible"/>
                                      </p:to>
                                    </p:set>
                                    <p:animEffect transition="in" filter="fade">
                                      <p:cBhvr>
                                        <p:cTn id="102" dur="500"/>
                                        <p:tgtEl>
                                          <p:spTgt spid="7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fade">
                                      <p:cBhvr>
                                        <p:cTn id="110" dur="500"/>
                                        <p:tgtEl>
                                          <p:spTgt spid="7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500"/>
                                        <p:tgtEl>
                                          <p:spTgt spid="81"/>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fade">
                                      <p:cBhvr>
                                        <p:cTn id="120" dur="500"/>
                                        <p:tgtEl>
                                          <p:spTgt spid="8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84"/>
                                        </p:tgtEl>
                                        <p:attrNameLst>
                                          <p:attrName>style.visibility</p:attrName>
                                        </p:attrNameLst>
                                      </p:cBhvr>
                                      <p:to>
                                        <p:strVal val="visible"/>
                                      </p:to>
                                    </p:set>
                                    <p:animEffect transition="in" filter="fade">
                                      <p:cBhvr>
                                        <p:cTn id="123" dur="500"/>
                                        <p:tgtEl>
                                          <p:spTgt spid="8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83"/>
                                        </p:tgtEl>
                                        <p:attrNameLst>
                                          <p:attrName>style.visibility</p:attrName>
                                        </p:attrNameLst>
                                      </p:cBhvr>
                                      <p:to>
                                        <p:strVal val="visible"/>
                                      </p:to>
                                    </p:set>
                                    <p:animEffect transition="in" filter="fade">
                                      <p:cBhvr>
                                        <p:cTn id="126" dur="500"/>
                                        <p:tgtEl>
                                          <p:spTgt spid="8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85"/>
                                        </p:tgtEl>
                                        <p:attrNameLst>
                                          <p:attrName>style.visibility</p:attrName>
                                        </p:attrNameLst>
                                      </p:cBhvr>
                                      <p:to>
                                        <p:strVal val="visible"/>
                                      </p:to>
                                    </p:set>
                                    <p:animEffect transition="in" filter="fade">
                                      <p:cBhvr>
                                        <p:cTn id="129" dur="500"/>
                                        <p:tgtEl>
                                          <p:spTgt spid="8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86"/>
                                        </p:tgtEl>
                                        <p:attrNameLst>
                                          <p:attrName>style.visibility</p:attrName>
                                        </p:attrNameLst>
                                      </p:cBhvr>
                                      <p:to>
                                        <p:strVal val="visible"/>
                                      </p:to>
                                    </p:set>
                                    <p:animEffect transition="in" filter="fade">
                                      <p:cBhvr>
                                        <p:cTn id="132" dur="500"/>
                                        <p:tgtEl>
                                          <p:spTgt spid="8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87"/>
                                        </p:tgtEl>
                                        <p:attrNameLst>
                                          <p:attrName>style.visibility</p:attrName>
                                        </p:attrNameLst>
                                      </p:cBhvr>
                                      <p:to>
                                        <p:strVal val="visible"/>
                                      </p:to>
                                    </p:set>
                                    <p:animEffect transition="in" filter="fade">
                                      <p:cBhvr>
                                        <p:cTn id="13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p:bldP spid="57" grpId="0" animBg="1"/>
      <p:bldP spid="58" grpId="0" animBg="1"/>
      <p:bldP spid="6" grpId="0" animBg="1"/>
      <p:bldP spid="60" grpId="0" animBg="1"/>
      <p:bldP spid="61" grpId="0" animBg="1"/>
      <p:bldP spid="62" grpId="0"/>
      <p:bldP spid="63" grpId="0" animBg="1"/>
      <p:bldP spid="64" grpId="0" animBg="1"/>
      <p:bldP spid="65" grpId="0"/>
      <p:bldP spid="67" grpId="0" animBg="1"/>
      <p:bldP spid="68" grpId="0" animBg="1"/>
      <p:bldP spid="69" grpId="0"/>
      <p:bldP spid="70" grpId="0" animBg="1"/>
      <p:bldP spid="72" grpId="0" animBg="1"/>
      <p:bldP spid="73" grpId="0"/>
      <p:bldP spid="75" grpId="0" animBg="1"/>
      <p:bldP spid="76" grpId="0" animBg="1"/>
      <p:bldP spid="77" grpId="0"/>
      <p:bldP spid="78" grpId="0" animBg="1"/>
      <p:bldP spid="79" grpId="0"/>
      <p:bldP spid="80" grpId="0" animBg="1"/>
      <p:bldP spid="82" grpId="0" animBg="1"/>
      <p:bldP spid="83" grpId="0" animBg="1"/>
      <p:bldP spid="84" grpId="0"/>
      <p:bldP spid="85" grpId="0" animBg="1"/>
      <p:bldP spid="86" grpId="0" animBg="1"/>
      <p:bldP spid="8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3:6</a:t>
            </a:r>
          </a:p>
        </p:txBody>
      </p:sp>
      <p:pic>
        <p:nvPicPr>
          <p:cNvPr id="4" name="Picture 3">
            <a:extLst>
              <a:ext uri="{FF2B5EF4-FFF2-40B4-BE49-F238E27FC236}">
                <a16:creationId xmlns:a16="http://schemas.microsoft.com/office/drawing/2014/main" id="{FAAF484A-606D-44DE-B9E4-B1970B076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749601"/>
            <a:ext cx="7907446" cy="3404059"/>
          </a:xfrm>
          <a:prstGeom prst="rect">
            <a:avLst/>
          </a:prstGeom>
        </p:spPr>
      </p:pic>
    </p:spTree>
    <p:extLst>
      <p:ext uri="{BB962C8B-B14F-4D97-AF65-F5344CB8AC3E}">
        <p14:creationId xmlns:p14="http://schemas.microsoft.com/office/powerpoint/2010/main" val="99648247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3:6</a:t>
            </a:r>
          </a:p>
        </p:txBody>
      </p:sp>
      <p:pic>
        <p:nvPicPr>
          <p:cNvPr id="5" name="Picture 4">
            <a:extLst>
              <a:ext uri="{FF2B5EF4-FFF2-40B4-BE49-F238E27FC236}">
                <a16:creationId xmlns:a16="http://schemas.microsoft.com/office/drawing/2014/main" id="{6BF12186-E5A4-4DBC-AD62-913BA8935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628801"/>
            <a:ext cx="7907446" cy="3519779"/>
          </a:xfrm>
          <a:prstGeom prst="rect">
            <a:avLst/>
          </a:prstGeom>
        </p:spPr>
      </p:pic>
      <p:sp>
        <p:nvSpPr>
          <p:cNvPr id="6" name="TextBox 5">
            <a:extLst>
              <a:ext uri="{FF2B5EF4-FFF2-40B4-BE49-F238E27FC236}">
                <a16:creationId xmlns:a16="http://schemas.microsoft.com/office/drawing/2014/main" id="{2951FFEA-CD6F-487E-8B85-D8CAEC671513}"/>
              </a:ext>
            </a:extLst>
          </p:cNvPr>
          <p:cNvSpPr txBox="1"/>
          <p:nvPr/>
        </p:nvSpPr>
        <p:spPr bwMode="auto">
          <a:xfrm>
            <a:off x="7716000" y="2020538"/>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FFFF"/>
                </a:solidFill>
                <a:latin typeface="Myriad Pro Semibold" charset="0"/>
                <a:ea typeface="Myriad Pro Semibold" charset="0"/>
                <a:cs typeface="Myriad Pro Semibold" charset="0"/>
              </a:rPr>
              <a:t>5</a:t>
            </a:r>
          </a:p>
        </p:txBody>
      </p:sp>
      <p:sp>
        <p:nvSpPr>
          <p:cNvPr id="7" name="TextBox 6">
            <a:extLst>
              <a:ext uri="{FF2B5EF4-FFF2-40B4-BE49-F238E27FC236}">
                <a16:creationId xmlns:a16="http://schemas.microsoft.com/office/drawing/2014/main" id="{A6E14F7C-2C78-456E-8747-B712D55C2A32}"/>
              </a:ext>
            </a:extLst>
          </p:cNvPr>
          <p:cNvSpPr txBox="1"/>
          <p:nvPr/>
        </p:nvSpPr>
        <p:spPr bwMode="auto">
          <a:xfrm>
            <a:off x="9084000" y="2020538"/>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FFFF"/>
                </a:solidFill>
                <a:latin typeface="Myriad Pro Semibold" charset="0"/>
                <a:ea typeface="Myriad Pro Semibold" charset="0"/>
                <a:cs typeface="Myriad Pro Semibold" charset="0"/>
              </a:rPr>
              <a:t>5</a:t>
            </a:r>
          </a:p>
        </p:txBody>
      </p:sp>
      <p:sp>
        <p:nvSpPr>
          <p:cNvPr id="8" name="TextBox 7">
            <a:extLst>
              <a:ext uri="{FF2B5EF4-FFF2-40B4-BE49-F238E27FC236}">
                <a16:creationId xmlns:a16="http://schemas.microsoft.com/office/drawing/2014/main" id="{ACFAA13E-C521-4219-BFC9-A514F8D17DB8}"/>
              </a:ext>
            </a:extLst>
          </p:cNvPr>
          <p:cNvSpPr txBox="1"/>
          <p:nvPr/>
        </p:nvSpPr>
        <p:spPr bwMode="auto">
          <a:xfrm>
            <a:off x="4729950" y="568571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9" name="TextBox 8">
            <a:extLst>
              <a:ext uri="{FF2B5EF4-FFF2-40B4-BE49-F238E27FC236}">
                <a16:creationId xmlns:a16="http://schemas.microsoft.com/office/drawing/2014/main" id="{9F997101-15B9-43FF-85E2-0D20B9AC7021}"/>
              </a:ext>
            </a:extLst>
          </p:cNvPr>
          <p:cNvSpPr txBox="1"/>
          <p:nvPr/>
        </p:nvSpPr>
        <p:spPr bwMode="auto">
          <a:xfrm>
            <a:off x="5593950" y="568571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0" name="TextBox 9">
            <a:extLst>
              <a:ext uri="{FF2B5EF4-FFF2-40B4-BE49-F238E27FC236}">
                <a16:creationId xmlns:a16="http://schemas.microsoft.com/office/drawing/2014/main" id="{95F3C37F-12E2-41BC-AE0F-BFD2477F4232}"/>
              </a:ext>
            </a:extLst>
          </p:cNvPr>
          <p:cNvSpPr txBox="1"/>
          <p:nvPr/>
        </p:nvSpPr>
        <p:spPr bwMode="auto">
          <a:xfrm>
            <a:off x="5161950" y="5685715"/>
            <a:ext cx="72008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1" name="TextBox 10">
            <a:extLst>
              <a:ext uri="{FF2B5EF4-FFF2-40B4-BE49-F238E27FC236}">
                <a16:creationId xmlns:a16="http://schemas.microsoft.com/office/drawing/2014/main" id="{F2444A20-B1AA-4922-AE27-1FC85596845A}"/>
              </a:ext>
            </a:extLst>
          </p:cNvPr>
          <p:cNvSpPr txBox="1"/>
          <p:nvPr/>
        </p:nvSpPr>
        <p:spPr bwMode="auto">
          <a:xfrm>
            <a:off x="6170110" y="5685715"/>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id="{D852C751-9ABA-4890-B52C-82A44693E52D}"/>
              </a:ext>
            </a:extLst>
          </p:cNvPr>
          <p:cNvSpPr txBox="1"/>
          <p:nvPr/>
        </p:nvSpPr>
        <p:spPr bwMode="auto">
          <a:xfrm>
            <a:off x="6600056" y="5685715"/>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44095135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38939030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partition a whole into two parts and express this with a subtraction equation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577024"/>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text&#10;&#10;Description automatically generated">
            <a:extLst>
              <a:ext uri="{FF2B5EF4-FFF2-40B4-BE49-F238E27FC236}">
                <a16:creationId xmlns:a16="http://schemas.microsoft.com/office/drawing/2014/main" id="{4B46237E-C45E-43F8-84D3-7CCE1126D74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1.5 Additive structures: introduction to aggregation and partitioning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81834031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18-20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94582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4:1</a:t>
            </a:r>
          </a:p>
        </p:txBody>
      </p:sp>
      <p:pic>
        <p:nvPicPr>
          <p:cNvPr id="4" name="Picture 3">
            <a:extLst>
              <a:ext uri="{FF2B5EF4-FFF2-40B4-BE49-F238E27FC236}">
                <a16:creationId xmlns:a16="http://schemas.microsoft.com/office/drawing/2014/main" id="{5882D8DF-3494-4505-83C2-FA6CBDCA5B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50972" y="1268761"/>
            <a:ext cx="2549085" cy="3601247"/>
          </a:xfrm>
          <a:prstGeom prst="rect">
            <a:avLst/>
          </a:prstGeom>
        </p:spPr>
      </p:pic>
      <p:pic>
        <p:nvPicPr>
          <p:cNvPr id="13" name="Picture 12">
            <a:extLst>
              <a:ext uri="{FF2B5EF4-FFF2-40B4-BE49-F238E27FC236}">
                <a16:creationId xmlns:a16="http://schemas.microsoft.com/office/drawing/2014/main" id="{103A50E8-7221-4901-BD52-50F1F66FD5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477"/>
          <a:stretch/>
        </p:blipFill>
        <p:spPr>
          <a:xfrm>
            <a:off x="6600056" y="1268761"/>
            <a:ext cx="1656184" cy="3601247"/>
          </a:xfrm>
          <a:prstGeom prst="rect">
            <a:avLst/>
          </a:prstGeom>
        </p:spPr>
      </p:pic>
      <p:sp>
        <p:nvSpPr>
          <p:cNvPr id="14" name="TextBox 13">
            <a:extLst>
              <a:ext uri="{FF2B5EF4-FFF2-40B4-BE49-F238E27FC236}">
                <a16:creationId xmlns:a16="http://schemas.microsoft.com/office/drawing/2014/main" id="{75F03894-B990-4143-958C-CD9E3CCA3E2F}"/>
              </a:ext>
            </a:extLst>
          </p:cNvPr>
          <p:cNvSpPr txBox="1"/>
          <p:nvPr/>
        </p:nvSpPr>
        <p:spPr bwMode="auto">
          <a:xfrm>
            <a:off x="4367808" y="5301209"/>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6" name="TextBox 15">
            <a:extLst>
              <a:ext uri="{FF2B5EF4-FFF2-40B4-BE49-F238E27FC236}">
                <a16:creationId xmlns:a16="http://schemas.microsoft.com/office/drawing/2014/main" id="{DD6D3D45-400C-4FEE-A260-C822DD45051E}"/>
              </a:ext>
            </a:extLst>
          </p:cNvPr>
          <p:cNvSpPr txBox="1"/>
          <p:nvPr/>
        </p:nvSpPr>
        <p:spPr bwMode="auto">
          <a:xfrm>
            <a:off x="7608168" y="5301209"/>
            <a:ext cx="72008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9" name="TextBox 18">
            <a:extLst>
              <a:ext uri="{FF2B5EF4-FFF2-40B4-BE49-F238E27FC236}">
                <a16:creationId xmlns:a16="http://schemas.microsoft.com/office/drawing/2014/main" id="{7EFC552A-4A19-4367-B175-D372BBD3E163}"/>
              </a:ext>
            </a:extLst>
          </p:cNvPr>
          <p:cNvSpPr txBox="1"/>
          <p:nvPr/>
        </p:nvSpPr>
        <p:spPr bwMode="auto">
          <a:xfrm>
            <a:off x="7608168" y="530349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3821879766"/>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38889E-6 -3.7037E-6 L -0.05747 -3.7037E-6 " pathEditMode="relative" rAng="0" ptsTypes="AA">
                                      <p:cBhvr>
                                        <p:cTn id="6" dur="1000" fill="hold"/>
                                        <p:tgtEl>
                                          <p:spTgt spid="4"/>
                                        </p:tgtEl>
                                        <p:attrNameLst>
                                          <p:attrName>ppt_x</p:attrName>
                                          <p:attrName>ppt_y</p:attrName>
                                        </p:attrNameLst>
                                      </p:cBhvr>
                                      <p:rCtr x="-2882" y="0"/>
                                    </p:animMotion>
                                  </p:childTnLst>
                                </p:cTn>
                              </p:par>
                              <p:par>
                                <p:cTn id="7" presetID="63" presetClass="path" presetSubtype="0" accel="50000" decel="50000" fill="hold" nodeType="withEffect">
                                  <p:stCondLst>
                                    <p:cond delay="0"/>
                                  </p:stCondLst>
                                  <p:childTnLst>
                                    <p:animMotion origin="layout" path="M 2.77778E-7 -3.7037E-6 L 0.05903 -3.7037E-6 " pathEditMode="relative" rAng="0" ptsTypes="AA">
                                      <p:cBhvr>
                                        <p:cTn id="8" dur="1000" fill="hold"/>
                                        <p:tgtEl>
                                          <p:spTgt spid="13"/>
                                        </p:tgtEl>
                                        <p:attrNameLst>
                                          <p:attrName>ppt_x</p:attrName>
                                          <p:attrName>ppt_y</p:attrName>
                                        </p:attrNameLst>
                                      </p:cBhvr>
                                      <p:rCtr x="2951"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4:2</a:t>
            </a:r>
          </a:p>
        </p:txBody>
      </p:sp>
      <p:pic>
        <p:nvPicPr>
          <p:cNvPr id="5" name="Picture 4">
            <a:extLst>
              <a:ext uri="{FF2B5EF4-FFF2-40B4-BE49-F238E27FC236}">
                <a16:creationId xmlns:a16="http://schemas.microsoft.com/office/drawing/2014/main" id="{DB3E4623-0A33-4A8E-ACF1-A710C7BED5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1751080"/>
            <a:ext cx="1001395" cy="3355843"/>
          </a:xfrm>
          <a:prstGeom prst="rect">
            <a:avLst/>
          </a:prstGeom>
        </p:spPr>
      </p:pic>
      <p:sp>
        <p:nvSpPr>
          <p:cNvPr id="10" name="TextBox 9">
            <a:extLst>
              <a:ext uri="{FF2B5EF4-FFF2-40B4-BE49-F238E27FC236}">
                <a16:creationId xmlns:a16="http://schemas.microsoft.com/office/drawing/2014/main" id="{F6D2DCAD-4C14-4A15-900E-72451C6BD0F3}"/>
              </a:ext>
            </a:extLst>
          </p:cNvPr>
          <p:cNvSpPr txBox="1"/>
          <p:nvPr/>
        </p:nvSpPr>
        <p:spPr bwMode="auto">
          <a:xfrm>
            <a:off x="4729950" y="568571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11" name="TextBox 10">
            <a:extLst>
              <a:ext uri="{FF2B5EF4-FFF2-40B4-BE49-F238E27FC236}">
                <a16:creationId xmlns:a16="http://schemas.microsoft.com/office/drawing/2014/main" id="{7BCF5ACF-D2C0-48D4-A1CB-DBAF30E15ADE}"/>
              </a:ext>
            </a:extLst>
          </p:cNvPr>
          <p:cNvSpPr txBox="1"/>
          <p:nvPr/>
        </p:nvSpPr>
        <p:spPr bwMode="auto">
          <a:xfrm>
            <a:off x="5593950" y="568571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12" name="TextBox 11">
            <a:extLst>
              <a:ext uri="{FF2B5EF4-FFF2-40B4-BE49-F238E27FC236}">
                <a16:creationId xmlns:a16="http://schemas.microsoft.com/office/drawing/2014/main" id="{D4872503-67C1-4DEA-BDB1-7A7AA5E157F9}"/>
              </a:ext>
            </a:extLst>
          </p:cNvPr>
          <p:cNvSpPr txBox="1"/>
          <p:nvPr/>
        </p:nvSpPr>
        <p:spPr bwMode="auto">
          <a:xfrm>
            <a:off x="5161950" y="5684400"/>
            <a:ext cx="720080" cy="523220"/>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800" dirty="0">
                <a:solidFill>
                  <a:srgbClr val="000000"/>
                </a:solidFill>
                <a:latin typeface="Myriad Pro Semibold"/>
                <a:cs typeface="Calibri" panose="020F0502020204030204" pitchFamily="34" charset="0"/>
              </a:rPr>
              <a:t>−</a:t>
            </a:r>
            <a:endParaRPr lang="en-GB" sz="2400" dirty="0">
              <a:solidFill>
                <a:srgbClr val="000000"/>
              </a:solidFill>
              <a:latin typeface="Myriad Pro Semibold"/>
              <a:ea typeface="Myriad Pro Semibold" charset="0"/>
              <a:cs typeface="Myriad Pro Semibold" charset="0"/>
            </a:endParaRPr>
          </a:p>
        </p:txBody>
      </p:sp>
      <p:sp>
        <p:nvSpPr>
          <p:cNvPr id="15" name="TextBox 14">
            <a:extLst>
              <a:ext uri="{FF2B5EF4-FFF2-40B4-BE49-F238E27FC236}">
                <a16:creationId xmlns:a16="http://schemas.microsoft.com/office/drawing/2014/main" id="{2312B106-16FF-4940-BE5E-26A2C7E6C2ED}"/>
              </a:ext>
            </a:extLst>
          </p:cNvPr>
          <p:cNvSpPr txBox="1"/>
          <p:nvPr/>
        </p:nvSpPr>
        <p:spPr bwMode="auto">
          <a:xfrm>
            <a:off x="6170110" y="5685715"/>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7" name="TextBox 16">
            <a:extLst>
              <a:ext uri="{FF2B5EF4-FFF2-40B4-BE49-F238E27FC236}">
                <a16:creationId xmlns:a16="http://schemas.microsoft.com/office/drawing/2014/main" id="{B16C333A-C631-4306-BFF9-ED1FFD931DF1}"/>
              </a:ext>
            </a:extLst>
          </p:cNvPr>
          <p:cNvSpPr txBox="1"/>
          <p:nvPr/>
        </p:nvSpPr>
        <p:spPr bwMode="auto">
          <a:xfrm>
            <a:off x="6600056" y="5685715"/>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pic>
        <p:nvPicPr>
          <p:cNvPr id="18" name="Picture 17">
            <a:extLst>
              <a:ext uri="{FF2B5EF4-FFF2-40B4-BE49-F238E27FC236}">
                <a16:creationId xmlns:a16="http://schemas.microsoft.com/office/drawing/2014/main" id="{476892B3-1AEB-4732-AA44-A438B5CE7B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59696" y="1772817"/>
            <a:ext cx="1152128" cy="3355843"/>
          </a:xfrm>
          <a:prstGeom prst="rect">
            <a:avLst/>
          </a:prstGeom>
        </p:spPr>
      </p:pic>
      <p:pic>
        <p:nvPicPr>
          <p:cNvPr id="20" name="Picture 19">
            <a:extLst>
              <a:ext uri="{FF2B5EF4-FFF2-40B4-BE49-F238E27FC236}">
                <a16:creationId xmlns:a16="http://schemas.microsoft.com/office/drawing/2014/main" id="{482DF2CD-6D1F-41BF-AF66-8539C68383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50030" y="1772817"/>
            <a:ext cx="1150026" cy="3355843"/>
          </a:xfrm>
          <a:prstGeom prst="rect">
            <a:avLst/>
          </a:prstGeom>
        </p:spPr>
      </p:pic>
      <p:pic>
        <p:nvPicPr>
          <p:cNvPr id="21" name="Picture 20">
            <a:extLst>
              <a:ext uri="{FF2B5EF4-FFF2-40B4-BE49-F238E27FC236}">
                <a16:creationId xmlns:a16="http://schemas.microsoft.com/office/drawing/2014/main" id="{F4328470-0F5E-419C-9B11-07349D425C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744072" y="1772817"/>
            <a:ext cx="1080120" cy="3355843"/>
          </a:xfrm>
          <a:prstGeom prst="rect">
            <a:avLst/>
          </a:prstGeom>
        </p:spPr>
      </p:pic>
      <p:pic>
        <p:nvPicPr>
          <p:cNvPr id="22" name="Picture 21">
            <a:extLst>
              <a:ext uri="{FF2B5EF4-FFF2-40B4-BE49-F238E27FC236}">
                <a16:creationId xmlns:a16="http://schemas.microsoft.com/office/drawing/2014/main" id="{7996435E-4BCA-45BD-B20D-64A8A00B7D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824192" y="1772817"/>
            <a:ext cx="1152128" cy="3355843"/>
          </a:xfrm>
          <a:prstGeom prst="rect">
            <a:avLst/>
          </a:prstGeom>
        </p:spPr>
      </p:pic>
      <p:pic>
        <p:nvPicPr>
          <p:cNvPr id="23" name="Picture 22">
            <a:extLst>
              <a:ext uri="{FF2B5EF4-FFF2-40B4-BE49-F238E27FC236}">
                <a16:creationId xmlns:a16="http://schemas.microsoft.com/office/drawing/2014/main" id="{D37CF9D2-D615-4157-8F3E-CB6F6323559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8231"/>
          <a:stretch/>
        </p:blipFill>
        <p:spPr>
          <a:xfrm>
            <a:off x="8976320" y="1772817"/>
            <a:ext cx="1152128" cy="3355843"/>
          </a:xfrm>
          <a:prstGeom prst="rect">
            <a:avLst/>
          </a:prstGeom>
        </p:spPr>
      </p:pic>
    </p:spTree>
    <p:extLst>
      <p:ext uri="{BB962C8B-B14F-4D97-AF65-F5344CB8AC3E}">
        <p14:creationId xmlns:p14="http://schemas.microsoft.com/office/powerpoint/2010/main" val="2411372334"/>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2"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childTnLst>
                          </p:cTn>
                        </p:par>
                        <p:par>
                          <p:cTn id="65" fill="hold">
                            <p:stCondLst>
                              <p:cond delay="1000"/>
                            </p:stCondLst>
                            <p:childTnLst>
                              <p:par>
                                <p:cTn id="66" presetID="10" presetClass="exit" presetSubtype="0" fill="hold" grpId="3" nodeType="afterEffect">
                                  <p:stCondLst>
                                    <p:cond delay="0"/>
                                  </p:stCondLst>
                                  <p:childTnLst>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5"/>
                                        </p:tgtEl>
                                      </p:cBhvr>
                                    </p:animEffect>
                                    <p:set>
                                      <p:cBhvr>
                                        <p:cTn id="86" dur="1" fill="hold">
                                          <p:stCondLst>
                                            <p:cond delay="499"/>
                                          </p:stCondLst>
                                        </p:cTn>
                                        <p:tgtEl>
                                          <p:spTgt spid="5"/>
                                        </p:tgtEl>
                                        <p:attrNameLst>
                                          <p:attrName>style.visibility</p:attrName>
                                        </p:attrNameLst>
                                      </p:cBhvr>
                                      <p:to>
                                        <p:strVal val="hidden"/>
                                      </p:to>
                                    </p:set>
                                  </p:childTnLst>
                                </p:cTn>
                              </p:par>
                            </p:childTnLst>
                          </p:cTn>
                        </p:par>
                        <p:par>
                          <p:cTn id="87" fill="hold">
                            <p:stCondLst>
                              <p:cond delay="1500"/>
                            </p:stCondLst>
                            <p:childTnLst>
                              <p:par>
                                <p:cTn id="88" presetID="10" presetClass="entr" presetSubtype="0" fill="hold" grpId="4"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fade">
                                      <p:cBhvr>
                                        <p:cTn id="90" dur="500"/>
                                        <p:tgtEl>
                                          <p:spTgt spid="10"/>
                                        </p:tgtEl>
                                      </p:cBhvr>
                                    </p:animEffect>
                                  </p:childTnLst>
                                </p:cTn>
                              </p:par>
                              <p:par>
                                <p:cTn id="91" presetID="10" presetClass="entr" presetSubtype="0" fill="hold"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childTnLst>
                                </p:cTn>
                              </p:par>
                              <p:par>
                                <p:cTn id="94" presetID="10" presetClass="entr" presetSubtype="0" fill="hold"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500"/>
                                        <p:tgtEl>
                                          <p:spTgt spid="22"/>
                                        </p:tgtEl>
                                      </p:cBhvr>
                                    </p:animEffect>
                                  </p:childTnLst>
                                </p:cTn>
                              </p:par>
                              <p:par>
                                <p:cTn id="97" presetID="10" presetClass="entr" presetSubtype="0" fill="hold"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500"/>
                                        <p:tgtEl>
                                          <p:spTgt spid="21"/>
                                        </p:tgtEl>
                                      </p:cBhvr>
                                    </p:animEffect>
                                  </p:childTnLst>
                                </p:cTn>
                              </p:par>
                              <p:par>
                                <p:cTn id="100" presetID="10" presetClass="entr" presetSubtype="0" fill="hold"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500"/>
                                        <p:tgtEl>
                                          <p:spTgt spid="20"/>
                                        </p:tgtEl>
                                      </p:cBhvr>
                                    </p:animEffect>
                                  </p:childTnLst>
                                </p:cTn>
                              </p:par>
                              <p:par>
                                <p:cTn id="103" presetID="10" presetClass="entr" presetSubtype="0" fill="hold"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500"/>
                                        <p:tgtEl>
                                          <p:spTgt spid="18"/>
                                        </p:tgtEl>
                                      </p:cBhvr>
                                    </p:animEffect>
                                  </p:childTnLst>
                                </p:cTn>
                              </p:par>
                              <p:par>
                                <p:cTn id="106" presetID="10" presetClass="entr" presetSubtype="0" fill="hold" nodeType="withEffect">
                                  <p:stCondLst>
                                    <p:cond delay="0"/>
                                  </p:stCondLst>
                                  <p:childTnLst>
                                    <p:set>
                                      <p:cBhvr>
                                        <p:cTn id="107" dur="1" fill="hold">
                                          <p:stCondLst>
                                            <p:cond delay="0"/>
                                          </p:stCondLst>
                                        </p:cTn>
                                        <p:tgtEl>
                                          <p:spTgt spid="5"/>
                                        </p:tgtEl>
                                        <p:attrNameLst>
                                          <p:attrName>style.visibility</p:attrName>
                                        </p:attrNameLst>
                                      </p:cBhvr>
                                      <p:to>
                                        <p:strVal val="visible"/>
                                      </p:to>
                                    </p:set>
                                    <p:animEffect transition="in" filter="fade">
                                      <p:cBhvr>
                                        <p:cTn id="108" dur="500"/>
                                        <p:tgtEl>
                                          <p:spTgt spid="5"/>
                                        </p:tgtEl>
                                      </p:cBhvr>
                                    </p:animEffect>
                                  </p:childTnLst>
                                </p:cTn>
                              </p:par>
                            </p:childTnLst>
                          </p:cTn>
                        </p:par>
                        <p:par>
                          <p:cTn id="109" fill="hold">
                            <p:stCondLst>
                              <p:cond delay="2000"/>
                            </p:stCondLst>
                            <p:childTnLst>
                              <p:par>
                                <p:cTn id="110" presetID="10" presetClass="exit" presetSubtype="0" fill="hold" grpId="5" nodeType="afterEffect">
                                  <p:stCondLst>
                                    <p:cond delay="0"/>
                                  </p:stCondLst>
                                  <p:childTnLst>
                                    <p:animEffect transition="out" filter="fade">
                                      <p:cBhvr>
                                        <p:cTn id="111" dur="500"/>
                                        <p:tgtEl>
                                          <p:spTgt spid="10"/>
                                        </p:tgtEl>
                                      </p:cBhvr>
                                    </p:animEffect>
                                    <p:set>
                                      <p:cBhvr>
                                        <p:cTn id="112" dur="1" fill="hold">
                                          <p:stCondLst>
                                            <p:cond delay="499"/>
                                          </p:stCondLst>
                                        </p:cTn>
                                        <p:tgtEl>
                                          <p:spTgt spid="10"/>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22"/>
                                        </p:tgtEl>
                                      </p:cBhvr>
                                    </p:animEffect>
                                    <p:set>
                                      <p:cBhvr>
                                        <p:cTn id="118" dur="1" fill="hold">
                                          <p:stCondLst>
                                            <p:cond delay="499"/>
                                          </p:stCondLst>
                                        </p:cTn>
                                        <p:tgtEl>
                                          <p:spTgt spid="22"/>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21"/>
                                        </p:tgtEl>
                                      </p:cBhvr>
                                    </p:animEffect>
                                    <p:set>
                                      <p:cBhvr>
                                        <p:cTn id="121" dur="1" fill="hold">
                                          <p:stCondLst>
                                            <p:cond delay="499"/>
                                          </p:stCondLst>
                                        </p:cTn>
                                        <p:tgtEl>
                                          <p:spTgt spid="21"/>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20"/>
                                        </p:tgtEl>
                                      </p:cBhvr>
                                    </p:animEffect>
                                    <p:set>
                                      <p:cBhvr>
                                        <p:cTn id="124" dur="1" fill="hold">
                                          <p:stCondLst>
                                            <p:cond delay="499"/>
                                          </p:stCondLst>
                                        </p:cTn>
                                        <p:tgtEl>
                                          <p:spTgt spid="20"/>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5"/>
                                        </p:tgtEl>
                                      </p:cBhvr>
                                    </p:animEffect>
                                    <p:set>
                                      <p:cBhvr>
                                        <p:cTn id="130" dur="1" fill="hold">
                                          <p:stCondLst>
                                            <p:cond delay="499"/>
                                          </p:stCondLst>
                                        </p:cTn>
                                        <p:tgtEl>
                                          <p:spTgt spid="5"/>
                                        </p:tgtEl>
                                        <p:attrNameLst>
                                          <p:attrName>style.visibility</p:attrName>
                                        </p:attrNameLst>
                                      </p:cBhvr>
                                      <p:to>
                                        <p:strVal val="hidden"/>
                                      </p:to>
                                    </p:set>
                                  </p:childTnLst>
                                </p:cTn>
                              </p:par>
                            </p:childTnLst>
                          </p:cTn>
                        </p:par>
                        <p:par>
                          <p:cTn id="131" fill="hold">
                            <p:stCondLst>
                              <p:cond delay="2500"/>
                            </p:stCondLst>
                            <p:childTnLst>
                              <p:par>
                                <p:cTn id="132" presetID="10" presetClass="entr" presetSubtype="0" fill="hold" grpId="6"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500"/>
                                        <p:tgtEl>
                                          <p:spTgt spid="10"/>
                                        </p:tgtEl>
                                      </p:cBhvr>
                                    </p:animEffect>
                                  </p:childTnLst>
                                </p:cTn>
                              </p:par>
                              <p:par>
                                <p:cTn id="135" presetID="10" presetClass="entr" presetSubtype="0" fill="hold" nodeType="with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fade">
                                      <p:cBhvr>
                                        <p:cTn id="137" dur="500"/>
                                        <p:tgtEl>
                                          <p:spTgt spid="23"/>
                                        </p:tgtEl>
                                      </p:cBhvr>
                                    </p:animEffect>
                                  </p:childTnLst>
                                </p:cTn>
                              </p:par>
                              <p:par>
                                <p:cTn id="138" presetID="10" presetClass="entr" presetSubtype="0" fill="hold" nodeType="with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500"/>
                                        <p:tgtEl>
                                          <p:spTgt spid="22"/>
                                        </p:tgtEl>
                                      </p:cBhvr>
                                    </p:animEffect>
                                  </p:childTnLst>
                                </p:cTn>
                              </p:par>
                              <p:par>
                                <p:cTn id="141" presetID="10" presetClass="entr" presetSubtype="0" fill="hold" nodeType="withEffect">
                                  <p:stCondLst>
                                    <p:cond delay="0"/>
                                  </p:stCondLst>
                                  <p:childTnLst>
                                    <p:set>
                                      <p:cBhvr>
                                        <p:cTn id="142" dur="1" fill="hold">
                                          <p:stCondLst>
                                            <p:cond delay="0"/>
                                          </p:stCondLst>
                                        </p:cTn>
                                        <p:tgtEl>
                                          <p:spTgt spid="21"/>
                                        </p:tgtEl>
                                        <p:attrNameLst>
                                          <p:attrName>style.visibility</p:attrName>
                                        </p:attrNameLst>
                                      </p:cBhvr>
                                      <p:to>
                                        <p:strVal val="visible"/>
                                      </p:to>
                                    </p:set>
                                    <p:animEffect transition="in" filter="fade">
                                      <p:cBhvr>
                                        <p:cTn id="143" dur="500"/>
                                        <p:tgtEl>
                                          <p:spTgt spid="21"/>
                                        </p:tgtEl>
                                      </p:cBhvr>
                                    </p:animEffect>
                                  </p:childTnLst>
                                </p:cTn>
                              </p:par>
                              <p:par>
                                <p:cTn id="144" presetID="10" presetClass="entr" presetSubtype="0" fill="hold" nodeType="withEffect">
                                  <p:stCondLst>
                                    <p:cond delay="0"/>
                                  </p:stCondLst>
                                  <p:childTnLst>
                                    <p:set>
                                      <p:cBhvr>
                                        <p:cTn id="145" dur="1" fill="hold">
                                          <p:stCondLst>
                                            <p:cond delay="0"/>
                                          </p:stCondLst>
                                        </p:cTn>
                                        <p:tgtEl>
                                          <p:spTgt spid="20"/>
                                        </p:tgtEl>
                                        <p:attrNameLst>
                                          <p:attrName>style.visibility</p:attrName>
                                        </p:attrNameLst>
                                      </p:cBhvr>
                                      <p:to>
                                        <p:strVal val="visible"/>
                                      </p:to>
                                    </p:set>
                                    <p:animEffect transition="in" filter="fade">
                                      <p:cBhvr>
                                        <p:cTn id="146" dur="500"/>
                                        <p:tgtEl>
                                          <p:spTgt spid="20"/>
                                        </p:tgtEl>
                                      </p:cBhvr>
                                    </p:animEffect>
                                  </p:childTnLst>
                                </p:cTn>
                              </p:par>
                              <p:par>
                                <p:cTn id="147" presetID="10" presetClass="entr" presetSubtype="0" fill="hold" nodeType="withEffect">
                                  <p:stCondLst>
                                    <p:cond delay="0"/>
                                  </p:stCondLst>
                                  <p:childTnLst>
                                    <p:set>
                                      <p:cBhvr>
                                        <p:cTn id="148" dur="1" fill="hold">
                                          <p:stCondLst>
                                            <p:cond delay="0"/>
                                          </p:stCondLst>
                                        </p:cTn>
                                        <p:tgtEl>
                                          <p:spTgt spid="18"/>
                                        </p:tgtEl>
                                        <p:attrNameLst>
                                          <p:attrName>style.visibility</p:attrName>
                                        </p:attrNameLst>
                                      </p:cBhvr>
                                      <p:to>
                                        <p:strVal val="visible"/>
                                      </p:to>
                                    </p:set>
                                    <p:animEffect transition="in" filter="fade">
                                      <p:cBhvr>
                                        <p:cTn id="149" dur="500"/>
                                        <p:tgtEl>
                                          <p:spTgt spid="18"/>
                                        </p:tgtEl>
                                      </p:cBhvr>
                                    </p:animEffect>
                                  </p:childTnLst>
                                </p:cTn>
                              </p:par>
                              <p:par>
                                <p:cTn id="150" presetID="10" presetClass="entr" presetSubtype="0" fill="hold" nodeType="withEffect">
                                  <p:stCondLst>
                                    <p:cond delay="0"/>
                                  </p:stCondLst>
                                  <p:childTnLst>
                                    <p:set>
                                      <p:cBhvr>
                                        <p:cTn id="151" dur="1" fill="hold">
                                          <p:stCondLst>
                                            <p:cond delay="0"/>
                                          </p:stCondLst>
                                        </p:cTn>
                                        <p:tgtEl>
                                          <p:spTgt spid="5"/>
                                        </p:tgtEl>
                                        <p:attrNameLst>
                                          <p:attrName>style.visibility</p:attrName>
                                        </p:attrNameLst>
                                      </p:cBhvr>
                                      <p:to>
                                        <p:strVal val="visible"/>
                                      </p:to>
                                    </p:set>
                                    <p:animEffect transition="in" filter="fade">
                                      <p:cBhvr>
                                        <p:cTn id="152" dur="500"/>
                                        <p:tgtEl>
                                          <p:spTgt spid="5"/>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grpId="1" nodeType="clickEffect">
                                  <p:stCondLst>
                                    <p:cond delay="0"/>
                                  </p:stCondLst>
                                  <p:childTnLst>
                                    <p:animEffect transition="out" filter="fade">
                                      <p:cBhvr>
                                        <p:cTn id="156" dur="500"/>
                                        <p:tgtEl>
                                          <p:spTgt spid="11"/>
                                        </p:tgtEl>
                                      </p:cBhvr>
                                    </p:animEffect>
                                    <p:set>
                                      <p:cBhvr>
                                        <p:cTn id="157" dur="1" fill="hold">
                                          <p:stCondLst>
                                            <p:cond delay="499"/>
                                          </p:stCondLst>
                                        </p:cTn>
                                        <p:tgtEl>
                                          <p:spTgt spid="11"/>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12"/>
                                        </p:tgtEl>
                                      </p:cBhvr>
                                    </p:animEffect>
                                    <p:set>
                                      <p:cBhvr>
                                        <p:cTn id="160" dur="1" fill="hold">
                                          <p:stCondLst>
                                            <p:cond delay="499"/>
                                          </p:stCondLst>
                                        </p:cTn>
                                        <p:tgtEl>
                                          <p:spTgt spid="12"/>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18"/>
                                        </p:tgtEl>
                                      </p:cBhvr>
                                    </p:animEffect>
                                    <p:set>
                                      <p:cBhvr>
                                        <p:cTn id="163" dur="1" fill="hold">
                                          <p:stCondLst>
                                            <p:cond delay="499"/>
                                          </p:stCondLst>
                                        </p:cTn>
                                        <p:tgtEl>
                                          <p:spTgt spid="18"/>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5"/>
                                        </p:tgtEl>
                                      </p:cBhvr>
                                    </p:animEffect>
                                    <p:set>
                                      <p:cBhvr>
                                        <p:cTn id="166" dur="1" fill="hold">
                                          <p:stCondLst>
                                            <p:cond delay="499"/>
                                          </p:stCondLst>
                                        </p:cTn>
                                        <p:tgtEl>
                                          <p:spTgt spid="5"/>
                                        </p:tgtEl>
                                        <p:attrNameLst>
                                          <p:attrName>style.visibility</p:attrName>
                                        </p:attrNameLst>
                                      </p:cBhvr>
                                      <p:to>
                                        <p:strVal val="hidden"/>
                                      </p:to>
                                    </p:set>
                                  </p:childTnLst>
                                </p:cTn>
                              </p:par>
                            </p:childTnLst>
                          </p:cTn>
                        </p:par>
                        <p:par>
                          <p:cTn id="167" fill="hold">
                            <p:stCondLst>
                              <p:cond delay="500"/>
                            </p:stCondLst>
                            <p:childTnLst>
                              <p:par>
                                <p:cTn id="168" presetID="10" presetClass="entr" presetSubtype="0" fill="hold" grpId="2" nodeType="afterEffect">
                                  <p:stCondLst>
                                    <p:cond delay="0"/>
                                  </p:stCondLst>
                                  <p:childTnLst>
                                    <p:set>
                                      <p:cBhvr>
                                        <p:cTn id="169" dur="1" fill="hold">
                                          <p:stCondLst>
                                            <p:cond delay="0"/>
                                          </p:stCondLst>
                                        </p:cTn>
                                        <p:tgtEl>
                                          <p:spTgt spid="11"/>
                                        </p:tgtEl>
                                        <p:attrNameLst>
                                          <p:attrName>style.visibility</p:attrName>
                                        </p:attrNameLst>
                                      </p:cBhvr>
                                      <p:to>
                                        <p:strVal val="visible"/>
                                      </p:to>
                                    </p:set>
                                    <p:animEffect transition="in" filter="fade">
                                      <p:cBhvr>
                                        <p:cTn id="170" dur="500"/>
                                        <p:tgtEl>
                                          <p:spTgt spid="11"/>
                                        </p:tgtEl>
                                      </p:cBhvr>
                                    </p:animEffect>
                                  </p:childTnLst>
                                </p:cTn>
                              </p:par>
                              <p:par>
                                <p:cTn id="171" presetID="10" presetClass="entr" presetSubtype="0" fill="hold" grpId="2" nodeType="withEffect">
                                  <p:stCondLst>
                                    <p:cond delay="0"/>
                                  </p:stCondLst>
                                  <p:childTnLst>
                                    <p:set>
                                      <p:cBhvr>
                                        <p:cTn id="172" dur="1" fill="hold">
                                          <p:stCondLst>
                                            <p:cond delay="0"/>
                                          </p:stCondLst>
                                        </p:cTn>
                                        <p:tgtEl>
                                          <p:spTgt spid="12"/>
                                        </p:tgtEl>
                                        <p:attrNameLst>
                                          <p:attrName>style.visibility</p:attrName>
                                        </p:attrNameLst>
                                      </p:cBhvr>
                                      <p:to>
                                        <p:strVal val="visible"/>
                                      </p:to>
                                    </p:set>
                                    <p:animEffect transition="in" filter="fade">
                                      <p:cBhvr>
                                        <p:cTn id="173" dur="500"/>
                                        <p:tgtEl>
                                          <p:spTgt spid="12"/>
                                        </p:tgtEl>
                                      </p:cBhvr>
                                    </p:animEffect>
                                  </p:childTnLst>
                                </p:cTn>
                              </p:par>
                              <p:par>
                                <p:cTn id="174" presetID="10" presetClass="entr" presetSubtype="0" fill="hold" nodeType="withEffect">
                                  <p:stCondLst>
                                    <p:cond delay="0"/>
                                  </p:stCondLst>
                                  <p:childTnLst>
                                    <p:set>
                                      <p:cBhvr>
                                        <p:cTn id="175" dur="1" fill="hold">
                                          <p:stCondLst>
                                            <p:cond delay="0"/>
                                          </p:stCondLst>
                                        </p:cTn>
                                        <p:tgtEl>
                                          <p:spTgt spid="18"/>
                                        </p:tgtEl>
                                        <p:attrNameLst>
                                          <p:attrName>style.visibility</p:attrName>
                                        </p:attrNameLst>
                                      </p:cBhvr>
                                      <p:to>
                                        <p:strVal val="visible"/>
                                      </p:to>
                                    </p:set>
                                    <p:animEffect transition="in" filter="fade">
                                      <p:cBhvr>
                                        <p:cTn id="176" dur="500"/>
                                        <p:tgtEl>
                                          <p:spTgt spid="18"/>
                                        </p:tgtEl>
                                      </p:cBhvr>
                                    </p:animEffect>
                                  </p:childTnLst>
                                </p:cTn>
                              </p:par>
                              <p:par>
                                <p:cTn id="177" presetID="10" presetClass="entr" presetSubtype="0" fill="hold" nodeType="withEffect">
                                  <p:stCondLst>
                                    <p:cond delay="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500"/>
                                        <p:tgtEl>
                                          <p:spTgt spid="5"/>
                                        </p:tgtEl>
                                      </p:cBhvr>
                                    </p:animEffect>
                                  </p:childTnLst>
                                </p:cTn>
                              </p:par>
                            </p:childTnLst>
                          </p:cTn>
                        </p:par>
                        <p:par>
                          <p:cTn id="180" fill="hold">
                            <p:stCondLst>
                              <p:cond delay="1000"/>
                            </p:stCondLst>
                            <p:childTnLst>
                              <p:par>
                                <p:cTn id="181" presetID="10" presetClass="exit" presetSubtype="0" fill="hold" grpId="3" nodeType="afterEffect">
                                  <p:stCondLst>
                                    <p:cond delay="0"/>
                                  </p:stCondLst>
                                  <p:childTnLst>
                                    <p:animEffect transition="out" filter="fade">
                                      <p:cBhvr>
                                        <p:cTn id="182" dur="500"/>
                                        <p:tgtEl>
                                          <p:spTgt spid="11"/>
                                        </p:tgtEl>
                                      </p:cBhvr>
                                    </p:animEffect>
                                    <p:set>
                                      <p:cBhvr>
                                        <p:cTn id="183" dur="1" fill="hold">
                                          <p:stCondLst>
                                            <p:cond delay="499"/>
                                          </p:stCondLst>
                                        </p:cTn>
                                        <p:tgtEl>
                                          <p:spTgt spid="11"/>
                                        </p:tgtEl>
                                        <p:attrNameLst>
                                          <p:attrName>style.visibility</p:attrName>
                                        </p:attrNameLst>
                                      </p:cBhvr>
                                      <p:to>
                                        <p:strVal val="hidden"/>
                                      </p:to>
                                    </p:set>
                                  </p:childTnLst>
                                </p:cTn>
                              </p:par>
                              <p:par>
                                <p:cTn id="184" presetID="10" presetClass="exit" presetSubtype="0" fill="hold" grpId="3" nodeType="withEffect">
                                  <p:stCondLst>
                                    <p:cond delay="0"/>
                                  </p:stCondLst>
                                  <p:childTnLst>
                                    <p:animEffect transition="out" filter="fade">
                                      <p:cBhvr>
                                        <p:cTn id="185" dur="500"/>
                                        <p:tgtEl>
                                          <p:spTgt spid="12"/>
                                        </p:tgtEl>
                                      </p:cBhvr>
                                    </p:animEffect>
                                    <p:set>
                                      <p:cBhvr>
                                        <p:cTn id="186" dur="1" fill="hold">
                                          <p:stCondLst>
                                            <p:cond delay="499"/>
                                          </p:stCondLst>
                                        </p:cTn>
                                        <p:tgtEl>
                                          <p:spTgt spid="12"/>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500"/>
                                        <p:tgtEl>
                                          <p:spTgt spid="18"/>
                                        </p:tgtEl>
                                      </p:cBhvr>
                                    </p:animEffect>
                                    <p:set>
                                      <p:cBhvr>
                                        <p:cTn id="189" dur="1" fill="hold">
                                          <p:stCondLst>
                                            <p:cond delay="499"/>
                                          </p:stCondLst>
                                        </p:cTn>
                                        <p:tgtEl>
                                          <p:spTgt spid="18"/>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5"/>
                                        </p:tgtEl>
                                      </p:cBhvr>
                                    </p:animEffect>
                                    <p:set>
                                      <p:cBhvr>
                                        <p:cTn id="192" dur="1" fill="hold">
                                          <p:stCondLst>
                                            <p:cond delay="499"/>
                                          </p:stCondLst>
                                        </p:cTn>
                                        <p:tgtEl>
                                          <p:spTgt spid="5"/>
                                        </p:tgtEl>
                                        <p:attrNameLst>
                                          <p:attrName>style.visibility</p:attrName>
                                        </p:attrNameLst>
                                      </p:cBhvr>
                                      <p:to>
                                        <p:strVal val="hidden"/>
                                      </p:to>
                                    </p:set>
                                  </p:childTnLst>
                                </p:cTn>
                              </p:par>
                            </p:childTnLst>
                          </p:cTn>
                        </p:par>
                        <p:par>
                          <p:cTn id="193" fill="hold">
                            <p:stCondLst>
                              <p:cond delay="1500"/>
                            </p:stCondLst>
                            <p:childTnLst>
                              <p:par>
                                <p:cTn id="194" presetID="10" presetClass="entr" presetSubtype="0" fill="hold" grpId="4" nodeType="afterEffect">
                                  <p:stCondLst>
                                    <p:cond delay="0"/>
                                  </p:stCondLst>
                                  <p:childTnLst>
                                    <p:set>
                                      <p:cBhvr>
                                        <p:cTn id="195" dur="1" fill="hold">
                                          <p:stCondLst>
                                            <p:cond delay="0"/>
                                          </p:stCondLst>
                                        </p:cTn>
                                        <p:tgtEl>
                                          <p:spTgt spid="11"/>
                                        </p:tgtEl>
                                        <p:attrNameLst>
                                          <p:attrName>style.visibility</p:attrName>
                                        </p:attrNameLst>
                                      </p:cBhvr>
                                      <p:to>
                                        <p:strVal val="visible"/>
                                      </p:to>
                                    </p:set>
                                    <p:animEffect transition="in" filter="fade">
                                      <p:cBhvr>
                                        <p:cTn id="196" dur="500"/>
                                        <p:tgtEl>
                                          <p:spTgt spid="11"/>
                                        </p:tgtEl>
                                      </p:cBhvr>
                                    </p:animEffect>
                                  </p:childTnLst>
                                </p:cTn>
                              </p:par>
                              <p:par>
                                <p:cTn id="197" presetID="10" presetClass="entr" presetSubtype="0" fill="hold" grpId="4" nodeType="withEffect">
                                  <p:stCondLst>
                                    <p:cond delay="0"/>
                                  </p:stCondLst>
                                  <p:childTnLst>
                                    <p:set>
                                      <p:cBhvr>
                                        <p:cTn id="198" dur="1" fill="hold">
                                          <p:stCondLst>
                                            <p:cond delay="0"/>
                                          </p:stCondLst>
                                        </p:cTn>
                                        <p:tgtEl>
                                          <p:spTgt spid="12"/>
                                        </p:tgtEl>
                                        <p:attrNameLst>
                                          <p:attrName>style.visibility</p:attrName>
                                        </p:attrNameLst>
                                      </p:cBhvr>
                                      <p:to>
                                        <p:strVal val="visible"/>
                                      </p:to>
                                    </p:set>
                                    <p:animEffect transition="in" filter="fade">
                                      <p:cBhvr>
                                        <p:cTn id="199" dur="500"/>
                                        <p:tgtEl>
                                          <p:spTgt spid="12"/>
                                        </p:tgtEl>
                                      </p:cBhvr>
                                    </p:animEffect>
                                  </p:childTnLst>
                                </p:cTn>
                              </p:par>
                              <p:par>
                                <p:cTn id="200" presetID="10" presetClass="entr" presetSubtype="0" fill="hold" nodeType="withEffect">
                                  <p:stCondLst>
                                    <p:cond delay="0"/>
                                  </p:stCondLst>
                                  <p:childTnLst>
                                    <p:set>
                                      <p:cBhvr>
                                        <p:cTn id="201" dur="1" fill="hold">
                                          <p:stCondLst>
                                            <p:cond delay="0"/>
                                          </p:stCondLst>
                                        </p:cTn>
                                        <p:tgtEl>
                                          <p:spTgt spid="18"/>
                                        </p:tgtEl>
                                        <p:attrNameLst>
                                          <p:attrName>style.visibility</p:attrName>
                                        </p:attrNameLst>
                                      </p:cBhvr>
                                      <p:to>
                                        <p:strVal val="visible"/>
                                      </p:to>
                                    </p:set>
                                    <p:animEffect transition="in" filter="fade">
                                      <p:cBhvr>
                                        <p:cTn id="202" dur="500"/>
                                        <p:tgtEl>
                                          <p:spTgt spid="18"/>
                                        </p:tgtEl>
                                      </p:cBhvr>
                                    </p:animEffect>
                                  </p:childTnLst>
                                </p:cTn>
                              </p:par>
                              <p:par>
                                <p:cTn id="203" presetID="10" presetClass="entr" presetSubtype="0" fill="hold" nodeType="withEffect">
                                  <p:stCondLst>
                                    <p:cond delay="0"/>
                                  </p:stCondLst>
                                  <p:childTnLst>
                                    <p:set>
                                      <p:cBhvr>
                                        <p:cTn id="204" dur="1" fill="hold">
                                          <p:stCondLst>
                                            <p:cond delay="0"/>
                                          </p:stCondLst>
                                        </p:cTn>
                                        <p:tgtEl>
                                          <p:spTgt spid="5"/>
                                        </p:tgtEl>
                                        <p:attrNameLst>
                                          <p:attrName>style.visibility</p:attrName>
                                        </p:attrNameLst>
                                      </p:cBhvr>
                                      <p:to>
                                        <p:strVal val="visible"/>
                                      </p:to>
                                    </p:set>
                                    <p:animEffect transition="in" filter="fade">
                                      <p:cBhvr>
                                        <p:cTn id="205" dur="500"/>
                                        <p:tgtEl>
                                          <p:spTgt spid="5"/>
                                        </p:tgtEl>
                                      </p:cBhvr>
                                    </p:animEffect>
                                  </p:childTnLst>
                                </p:cTn>
                              </p:par>
                            </p:childTnLst>
                          </p:cTn>
                        </p:par>
                        <p:par>
                          <p:cTn id="206" fill="hold">
                            <p:stCondLst>
                              <p:cond delay="2000"/>
                            </p:stCondLst>
                            <p:childTnLst>
                              <p:par>
                                <p:cTn id="207" presetID="10" presetClass="exit" presetSubtype="0" fill="hold" grpId="5" nodeType="afterEffect">
                                  <p:stCondLst>
                                    <p:cond delay="0"/>
                                  </p:stCondLst>
                                  <p:childTnLst>
                                    <p:animEffect transition="out" filter="fade">
                                      <p:cBhvr>
                                        <p:cTn id="208" dur="500"/>
                                        <p:tgtEl>
                                          <p:spTgt spid="11"/>
                                        </p:tgtEl>
                                      </p:cBhvr>
                                    </p:animEffect>
                                    <p:set>
                                      <p:cBhvr>
                                        <p:cTn id="209" dur="1" fill="hold">
                                          <p:stCondLst>
                                            <p:cond delay="499"/>
                                          </p:stCondLst>
                                        </p:cTn>
                                        <p:tgtEl>
                                          <p:spTgt spid="11"/>
                                        </p:tgtEl>
                                        <p:attrNameLst>
                                          <p:attrName>style.visibility</p:attrName>
                                        </p:attrNameLst>
                                      </p:cBhvr>
                                      <p:to>
                                        <p:strVal val="hidden"/>
                                      </p:to>
                                    </p:set>
                                  </p:childTnLst>
                                </p:cTn>
                              </p:par>
                              <p:par>
                                <p:cTn id="210" presetID="10" presetClass="exit" presetSubtype="0" fill="hold" grpId="5" nodeType="withEffect">
                                  <p:stCondLst>
                                    <p:cond delay="0"/>
                                  </p:stCondLst>
                                  <p:childTnLst>
                                    <p:animEffect transition="out" filter="fade">
                                      <p:cBhvr>
                                        <p:cTn id="211" dur="500"/>
                                        <p:tgtEl>
                                          <p:spTgt spid="12"/>
                                        </p:tgtEl>
                                      </p:cBhvr>
                                    </p:animEffect>
                                    <p:set>
                                      <p:cBhvr>
                                        <p:cTn id="212" dur="1" fill="hold">
                                          <p:stCondLst>
                                            <p:cond delay="499"/>
                                          </p:stCondLst>
                                        </p:cTn>
                                        <p:tgtEl>
                                          <p:spTgt spid="12"/>
                                        </p:tgtEl>
                                        <p:attrNameLst>
                                          <p:attrName>style.visibility</p:attrName>
                                        </p:attrNameLst>
                                      </p:cBhvr>
                                      <p:to>
                                        <p:strVal val="hidden"/>
                                      </p:to>
                                    </p:set>
                                  </p:childTnLst>
                                </p:cTn>
                              </p:par>
                              <p:par>
                                <p:cTn id="213" presetID="10" presetClass="exit" presetSubtype="0" fill="hold" nodeType="withEffect">
                                  <p:stCondLst>
                                    <p:cond delay="0"/>
                                  </p:stCondLst>
                                  <p:childTnLst>
                                    <p:animEffect transition="out" filter="fade">
                                      <p:cBhvr>
                                        <p:cTn id="214" dur="500"/>
                                        <p:tgtEl>
                                          <p:spTgt spid="18"/>
                                        </p:tgtEl>
                                      </p:cBhvr>
                                    </p:animEffect>
                                    <p:set>
                                      <p:cBhvr>
                                        <p:cTn id="215" dur="1" fill="hold">
                                          <p:stCondLst>
                                            <p:cond delay="499"/>
                                          </p:stCondLst>
                                        </p:cTn>
                                        <p:tgtEl>
                                          <p:spTgt spid="18"/>
                                        </p:tgtEl>
                                        <p:attrNameLst>
                                          <p:attrName>style.visibility</p:attrName>
                                        </p:attrNameLst>
                                      </p:cBhvr>
                                      <p:to>
                                        <p:strVal val="hidden"/>
                                      </p:to>
                                    </p:set>
                                  </p:childTnLst>
                                </p:cTn>
                              </p:par>
                              <p:par>
                                <p:cTn id="216" presetID="10" presetClass="exit" presetSubtype="0" fill="hold" nodeType="withEffect">
                                  <p:stCondLst>
                                    <p:cond delay="0"/>
                                  </p:stCondLst>
                                  <p:childTnLst>
                                    <p:animEffect transition="out" filter="fade">
                                      <p:cBhvr>
                                        <p:cTn id="217" dur="500"/>
                                        <p:tgtEl>
                                          <p:spTgt spid="5"/>
                                        </p:tgtEl>
                                      </p:cBhvr>
                                    </p:animEffect>
                                    <p:set>
                                      <p:cBhvr>
                                        <p:cTn id="218" dur="1" fill="hold">
                                          <p:stCondLst>
                                            <p:cond delay="499"/>
                                          </p:stCondLst>
                                        </p:cTn>
                                        <p:tgtEl>
                                          <p:spTgt spid="5"/>
                                        </p:tgtEl>
                                        <p:attrNameLst>
                                          <p:attrName>style.visibility</p:attrName>
                                        </p:attrNameLst>
                                      </p:cBhvr>
                                      <p:to>
                                        <p:strVal val="hidden"/>
                                      </p:to>
                                    </p:set>
                                  </p:childTnLst>
                                </p:cTn>
                              </p:par>
                            </p:childTnLst>
                          </p:cTn>
                        </p:par>
                        <p:par>
                          <p:cTn id="219" fill="hold">
                            <p:stCondLst>
                              <p:cond delay="2500"/>
                            </p:stCondLst>
                            <p:childTnLst>
                              <p:par>
                                <p:cTn id="220" presetID="10" presetClass="entr" presetSubtype="0" fill="hold" grpId="6" nodeType="afterEffect">
                                  <p:stCondLst>
                                    <p:cond delay="0"/>
                                  </p:stCondLst>
                                  <p:childTnLst>
                                    <p:set>
                                      <p:cBhvr>
                                        <p:cTn id="221" dur="1" fill="hold">
                                          <p:stCondLst>
                                            <p:cond delay="0"/>
                                          </p:stCondLst>
                                        </p:cTn>
                                        <p:tgtEl>
                                          <p:spTgt spid="11"/>
                                        </p:tgtEl>
                                        <p:attrNameLst>
                                          <p:attrName>style.visibility</p:attrName>
                                        </p:attrNameLst>
                                      </p:cBhvr>
                                      <p:to>
                                        <p:strVal val="visible"/>
                                      </p:to>
                                    </p:set>
                                    <p:animEffect transition="in" filter="fade">
                                      <p:cBhvr>
                                        <p:cTn id="222" dur="500"/>
                                        <p:tgtEl>
                                          <p:spTgt spid="11"/>
                                        </p:tgtEl>
                                      </p:cBhvr>
                                    </p:animEffect>
                                  </p:childTnLst>
                                </p:cTn>
                              </p:par>
                              <p:par>
                                <p:cTn id="223" presetID="10" presetClass="entr" presetSubtype="0" fill="hold" grpId="6" nodeType="withEffect">
                                  <p:stCondLst>
                                    <p:cond delay="0"/>
                                  </p:stCondLst>
                                  <p:childTnLst>
                                    <p:set>
                                      <p:cBhvr>
                                        <p:cTn id="224" dur="1" fill="hold">
                                          <p:stCondLst>
                                            <p:cond delay="0"/>
                                          </p:stCondLst>
                                        </p:cTn>
                                        <p:tgtEl>
                                          <p:spTgt spid="12"/>
                                        </p:tgtEl>
                                        <p:attrNameLst>
                                          <p:attrName>style.visibility</p:attrName>
                                        </p:attrNameLst>
                                      </p:cBhvr>
                                      <p:to>
                                        <p:strVal val="visible"/>
                                      </p:to>
                                    </p:set>
                                    <p:animEffect transition="in" filter="fade">
                                      <p:cBhvr>
                                        <p:cTn id="225" dur="500"/>
                                        <p:tgtEl>
                                          <p:spTgt spid="12"/>
                                        </p:tgtEl>
                                      </p:cBhvr>
                                    </p:animEffect>
                                  </p:childTnLst>
                                </p:cTn>
                              </p:par>
                              <p:par>
                                <p:cTn id="226" presetID="10" presetClass="entr" presetSubtype="0" fill="hold" nodeType="withEffect">
                                  <p:stCondLst>
                                    <p:cond delay="0"/>
                                  </p:stCondLst>
                                  <p:childTnLst>
                                    <p:set>
                                      <p:cBhvr>
                                        <p:cTn id="227" dur="1" fill="hold">
                                          <p:stCondLst>
                                            <p:cond delay="0"/>
                                          </p:stCondLst>
                                        </p:cTn>
                                        <p:tgtEl>
                                          <p:spTgt spid="18"/>
                                        </p:tgtEl>
                                        <p:attrNameLst>
                                          <p:attrName>style.visibility</p:attrName>
                                        </p:attrNameLst>
                                      </p:cBhvr>
                                      <p:to>
                                        <p:strVal val="visible"/>
                                      </p:to>
                                    </p:set>
                                    <p:animEffect transition="in" filter="fade">
                                      <p:cBhvr>
                                        <p:cTn id="228" dur="500"/>
                                        <p:tgtEl>
                                          <p:spTgt spid="18"/>
                                        </p:tgtEl>
                                      </p:cBhvr>
                                    </p:animEffect>
                                  </p:childTnLst>
                                </p:cTn>
                              </p:par>
                              <p:par>
                                <p:cTn id="229" presetID="10" presetClass="entr" presetSubtype="0" fill="hold" nodeType="withEffect">
                                  <p:stCondLst>
                                    <p:cond delay="0"/>
                                  </p:stCondLst>
                                  <p:childTnLst>
                                    <p:set>
                                      <p:cBhvr>
                                        <p:cTn id="230" dur="1" fill="hold">
                                          <p:stCondLst>
                                            <p:cond delay="0"/>
                                          </p:stCondLst>
                                        </p:cTn>
                                        <p:tgtEl>
                                          <p:spTgt spid="5"/>
                                        </p:tgtEl>
                                        <p:attrNameLst>
                                          <p:attrName>style.visibility</p:attrName>
                                        </p:attrNameLst>
                                      </p:cBhvr>
                                      <p:to>
                                        <p:strVal val="visible"/>
                                      </p:to>
                                    </p:set>
                                    <p:animEffect transition="in" filter="fade">
                                      <p:cBhvr>
                                        <p:cTn id="231" dur="500"/>
                                        <p:tgtEl>
                                          <p:spTgt spid="5"/>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xit" presetSubtype="0" fill="hold" grpId="1" nodeType="clickEffect">
                                  <p:stCondLst>
                                    <p:cond delay="0"/>
                                  </p:stCondLst>
                                  <p:childTnLst>
                                    <p:animEffect transition="out" filter="fade">
                                      <p:cBhvr>
                                        <p:cTn id="235" dur="500"/>
                                        <p:tgtEl>
                                          <p:spTgt spid="17"/>
                                        </p:tgtEl>
                                      </p:cBhvr>
                                    </p:animEffect>
                                    <p:set>
                                      <p:cBhvr>
                                        <p:cTn id="236" dur="1" fill="hold">
                                          <p:stCondLst>
                                            <p:cond delay="499"/>
                                          </p:stCondLst>
                                        </p:cTn>
                                        <p:tgtEl>
                                          <p:spTgt spid="17"/>
                                        </p:tgtEl>
                                        <p:attrNameLst>
                                          <p:attrName>style.visibility</p:attrName>
                                        </p:attrNameLst>
                                      </p:cBhvr>
                                      <p:to>
                                        <p:strVal val="hidden"/>
                                      </p:to>
                                    </p:set>
                                  </p:childTnLst>
                                </p:cTn>
                              </p:par>
                              <p:par>
                                <p:cTn id="237" presetID="10" presetClass="exit" presetSubtype="0" fill="hold" nodeType="withEffect">
                                  <p:stCondLst>
                                    <p:cond delay="0"/>
                                  </p:stCondLst>
                                  <p:childTnLst>
                                    <p:animEffect transition="out" filter="fade">
                                      <p:cBhvr>
                                        <p:cTn id="238" dur="500"/>
                                        <p:tgtEl>
                                          <p:spTgt spid="23"/>
                                        </p:tgtEl>
                                      </p:cBhvr>
                                    </p:animEffect>
                                    <p:set>
                                      <p:cBhvr>
                                        <p:cTn id="239" dur="1" fill="hold">
                                          <p:stCondLst>
                                            <p:cond delay="499"/>
                                          </p:stCondLst>
                                        </p:cTn>
                                        <p:tgtEl>
                                          <p:spTgt spid="23"/>
                                        </p:tgtEl>
                                        <p:attrNameLst>
                                          <p:attrName>style.visibility</p:attrName>
                                        </p:attrNameLst>
                                      </p:cBhvr>
                                      <p:to>
                                        <p:strVal val="hidden"/>
                                      </p:to>
                                    </p:set>
                                  </p:childTnLst>
                                </p:cTn>
                              </p:par>
                              <p:par>
                                <p:cTn id="240" presetID="10" presetClass="exit" presetSubtype="0" fill="hold" nodeType="withEffect">
                                  <p:stCondLst>
                                    <p:cond delay="0"/>
                                  </p:stCondLst>
                                  <p:childTnLst>
                                    <p:animEffect transition="out" filter="fade">
                                      <p:cBhvr>
                                        <p:cTn id="241" dur="500"/>
                                        <p:tgtEl>
                                          <p:spTgt spid="22"/>
                                        </p:tgtEl>
                                      </p:cBhvr>
                                    </p:animEffect>
                                    <p:set>
                                      <p:cBhvr>
                                        <p:cTn id="242" dur="1" fill="hold">
                                          <p:stCondLst>
                                            <p:cond delay="499"/>
                                          </p:stCondLst>
                                        </p:cTn>
                                        <p:tgtEl>
                                          <p:spTgt spid="22"/>
                                        </p:tgtEl>
                                        <p:attrNameLst>
                                          <p:attrName>style.visibility</p:attrName>
                                        </p:attrNameLst>
                                      </p:cBhvr>
                                      <p:to>
                                        <p:strVal val="hidden"/>
                                      </p:to>
                                    </p:set>
                                  </p:childTnLst>
                                </p:cTn>
                              </p:par>
                              <p:par>
                                <p:cTn id="243" presetID="10" presetClass="exit" presetSubtype="0" fill="hold" nodeType="withEffect">
                                  <p:stCondLst>
                                    <p:cond delay="0"/>
                                  </p:stCondLst>
                                  <p:childTnLst>
                                    <p:animEffect transition="out" filter="fade">
                                      <p:cBhvr>
                                        <p:cTn id="244" dur="500"/>
                                        <p:tgtEl>
                                          <p:spTgt spid="21"/>
                                        </p:tgtEl>
                                      </p:cBhvr>
                                    </p:animEffect>
                                    <p:set>
                                      <p:cBhvr>
                                        <p:cTn id="245" dur="1" fill="hold">
                                          <p:stCondLst>
                                            <p:cond delay="499"/>
                                          </p:stCondLst>
                                        </p:cTn>
                                        <p:tgtEl>
                                          <p:spTgt spid="21"/>
                                        </p:tgtEl>
                                        <p:attrNameLst>
                                          <p:attrName>style.visibility</p:attrName>
                                        </p:attrNameLst>
                                      </p:cBhvr>
                                      <p:to>
                                        <p:strVal val="hidden"/>
                                      </p:to>
                                    </p:set>
                                  </p:childTnLst>
                                </p:cTn>
                              </p:par>
                              <p:par>
                                <p:cTn id="246" presetID="10" presetClass="exit" presetSubtype="0" fill="hold" nodeType="withEffect">
                                  <p:stCondLst>
                                    <p:cond delay="0"/>
                                  </p:stCondLst>
                                  <p:childTnLst>
                                    <p:animEffect transition="out" filter="fade">
                                      <p:cBhvr>
                                        <p:cTn id="247" dur="500"/>
                                        <p:tgtEl>
                                          <p:spTgt spid="20"/>
                                        </p:tgtEl>
                                      </p:cBhvr>
                                    </p:animEffect>
                                    <p:set>
                                      <p:cBhvr>
                                        <p:cTn id="248" dur="1" fill="hold">
                                          <p:stCondLst>
                                            <p:cond delay="499"/>
                                          </p:stCondLst>
                                        </p:cTn>
                                        <p:tgtEl>
                                          <p:spTgt spid="20"/>
                                        </p:tgtEl>
                                        <p:attrNameLst>
                                          <p:attrName>style.visibility</p:attrName>
                                        </p:attrNameLst>
                                      </p:cBhvr>
                                      <p:to>
                                        <p:strVal val="hidden"/>
                                      </p:to>
                                    </p:set>
                                  </p:childTnLst>
                                </p:cTn>
                              </p:par>
                            </p:childTnLst>
                          </p:cTn>
                        </p:par>
                        <p:par>
                          <p:cTn id="249" fill="hold">
                            <p:stCondLst>
                              <p:cond delay="500"/>
                            </p:stCondLst>
                            <p:childTnLst>
                              <p:par>
                                <p:cTn id="250" presetID="10" presetClass="entr" presetSubtype="0" fill="hold" grpId="2" nodeType="afterEffect">
                                  <p:stCondLst>
                                    <p:cond delay="0"/>
                                  </p:stCondLst>
                                  <p:childTnLst>
                                    <p:set>
                                      <p:cBhvr>
                                        <p:cTn id="251" dur="1" fill="hold">
                                          <p:stCondLst>
                                            <p:cond delay="0"/>
                                          </p:stCondLst>
                                        </p:cTn>
                                        <p:tgtEl>
                                          <p:spTgt spid="17"/>
                                        </p:tgtEl>
                                        <p:attrNameLst>
                                          <p:attrName>style.visibility</p:attrName>
                                        </p:attrNameLst>
                                      </p:cBhvr>
                                      <p:to>
                                        <p:strVal val="visible"/>
                                      </p:to>
                                    </p:set>
                                    <p:animEffect transition="in" filter="fade">
                                      <p:cBhvr>
                                        <p:cTn id="252" dur="500"/>
                                        <p:tgtEl>
                                          <p:spTgt spid="17"/>
                                        </p:tgtEl>
                                      </p:cBhvr>
                                    </p:animEffect>
                                  </p:childTnLst>
                                </p:cTn>
                              </p:par>
                              <p:par>
                                <p:cTn id="253" presetID="10" presetClass="entr" presetSubtype="0" fill="hold" nodeType="withEffect">
                                  <p:stCondLst>
                                    <p:cond delay="0"/>
                                  </p:stCondLst>
                                  <p:childTnLst>
                                    <p:set>
                                      <p:cBhvr>
                                        <p:cTn id="254" dur="1" fill="hold">
                                          <p:stCondLst>
                                            <p:cond delay="0"/>
                                          </p:stCondLst>
                                        </p:cTn>
                                        <p:tgtEl>
                                          <p:spTgt spid="23"/>
                                        </p:tgtEl>
                                        <p:attrNameLst>
                                          <p:attrName>style.visibility</p:attrName>
                                        </p:attrNameLst>
                                      </p:cBhvr>
                                      <p:to>
                                        <p:strVal val="visible"/>
                                      </p:to>
                                    </p:set>
                                    <p:animEffect transition="in" filter="fade">
                                      <p:cBhvr>
                                        <p:cTn id="255" dur="500"/>
                                        <p:tgtEl>
                                          <p:spTgt spid="23"/>
                                        </p:tgtEl>
                                      </p:cBhvr>
                                    </p:animEffect>
                                  </p:childTnLst>
                                </p:cTn>
                              </p:par>
                              <p:par>
                                <p:cTn id="256" presetID="10" presetClass="entr" presetSubtype="0" fill="hold" nodeType="withEffect">
                                  <p:stCondLst>
                                    <p:cond delay="0"/>
                                  </p:stCondLst>
                                  <p:childTnLst>
                                    <p:set>
                                      <p:cBhvr>
                                        <p:cTn id="257" dur="1" fill="hold">
                                          <p:stCondLst>
                                            <p:cond delay="0"/>
                                          </p:stCondLst>
                                        </p:cTn>
                                        <p:tgtEl>
                                          <p:spTgt spid="22"/>
                                        </p:tgtEl>
                                        <p:attrNameLst>
                                          <p:attrName>style.visibility</p:attrName>
                                        </p:attrNameLst>
                                      </p:cBhvr>
                                      <p:to>
                                        <p:strVal val="visible"/>
                                      </p:to>
                                    </p:set>
                                    <p:animEffect transition="in" filter="fade">
                                      <p:cBhvr>
                                        <p:cTn id="258" dur="500"/>
                                        <p:tgtEl>
                                          <p:spTgt spid="22"/>
                                        </p:tgtEl>
                                      </p:cBhvr>
                                    </p:animEffect>
                                  </p:childTnLst>
                                </p:cTn>
                              </p:par>
                              <p:par>
                                <p:cTn id="259" presetID="10" presetClass="entr" presetSubtype="0" fill="hold" nodeType="withEffect">
                                  <p:stCondLst>
                                    <p:cond delay="0"/>
                                  </p:stCondLst>
                                  <p:childTnLst>
                                    <p:set>
                                      <p:cBhvr>
                                        <p:cTn id="260" dur="1" fill="hold">
                                          <p:stCondLst>
                                            <p:cond delay="0"/>
                                          </p:stCondLst>
                                        </p:cTn>
                                        <p:tgtEl>
                                          <p:spTgt spid="21"/>
                                        </p:tgtEl>
                                        <p:attrNameLst>
                                          <p:attrName>style.visibility</p:attrName>
                                        </p:attrNameLst>
                                      </p:cBhvr>
                                      <p:to>
                                        <p:strVal val="visible"/>
                                      </p:to>
                                    </p:set>
                                    <p:animEffect transition="in" filter="fade">
                                      <p:cBhvr>
                                        <p:cTn id="261" dur="500"/>
                                        <p:tgtEl>
                                          <p:spTgt spid="21"/>
                                        </p:tgtEl>
                                      </p:cBhvr>
                                    </p:animEffect>
                                  </p:childTnLst>
                                </p:cTn>
                              </p:par>
                              <p:par>
                                <p:cTn id="262" presetID="10" presetClass="entr" presetSubtype="0" fill="hold" nodeType="withEffect">
                                  <p:stCondLst>
                                    <p:cond delay="0"/>
                                  </p:stCondLst>
                                  <p:childTnLst>
                                    <p:set>
                                      <p:cBhvr>
                                        <p:cTn id="263" dur="1" fill="hold">
                                          <p:stCondLst>
                                            <p:cond delay="0"/>
                                          </p:stCondLst>
                                        </p:cTn>
                                        <p:tgtEl>
                                          <p:spTgt spid="20"/>
                                        </p:tgtEl>
                                        <p:attrNameLst>
                                          <p:attrName>style.visibility</p:attrName>
                                        </p:attrNameLst>
                                      </p:cBhvr>
                                      <p:to>
                                        <p:strVal val="visible"/>
                                      </p:to>
                                    </p:set>
                                    <p:animEffect transition="in" filter="fade">
                                      <p:cBhvr>
                                        <p:cTn id="264" dur="500"/>
                                        <p:tgtEl>
                                          <p:spTgt spid="20"/>
                                        </p:tgtEl>
                                      </p:cBhvr>
                                    </p:animEffect>
                                  </p:childTnLst>
                                </p:cTn>
                              </p:par>
                            </p:childTnLst>
                          </p:cTn>
                        </p:par>
                        <p:par>
                          <p:cTn id="265" fill="hold">
                            <p:stCondLst>
                              <p:cond delay="1000"/>
                            </p:stCondLst>
                            <p:childTnLst>
                              <p:par>
                                <p:cTn id="266" presetID="10" presetClass="exit" presetSubtype="0" fill="hold" grpId="3" nodeType="afterEffect">
                                  <p:stCondLst>
                                    <p:cond delay="0"/>
                                  </p:stCondLst>
                                  <p:childTnLst>
                                    <p:animEffect transition="out" filter="fade">
                                      <p:cBhvr>
                                        <p:cTn id="267" dur="500"/>
                                        <p:tgtEl>
                                          <p:spTgt spid="17"/>
                                        </p:tgtEl>
                                      </p:cBhvr>
                                    </p:animEffect>
                                    <p:set>
                                      <p:cBhvr>
                                        <p:cTn id="268" dur="1" fill="hold">
                                          <p:stCondLst>
                                            <p:cond delay="499"/>
                                          </p:stCondLst>
                                        </p:cTn>
                                        <p:tgtEl>
                                          <p:spTgt spid="17"/>
                                        </p:tgtEl>
                                        <p:attrNameLst>
                                          <p:attrName>style.visibility</p:attrName>
                                        </p:attrNameLst>
                                      </p:cBhvr>
                                      <p:to>
                                        <p:strVal val="hidden"/>
                                      </p:to>
                                    </p:set>
                                  </p:childTnLst>
                                </p:cTn>
                              </p:par>
                              <p:par>
                                <p:cTn id="269" presetID="10" presetClass="exit" presetSubtype="0" fill="hold" nodeType="withEffect">
                                  <p:stCondLst>
                                    <p:cond delay="0"/>
                                  </p:stCondLst>
                                  <p:childTnLst>
                                    <p:animEffect transition="out" filter="fade">
                                      <p:cBhvr>
                                        <p:cTn id="270" dur="500"/>
                                        <p:tgtEl>
                                          <p:spTgt spid="23"/>
                                        </p:tgtEl>
                                      </p:cBhvr>
                                    </p:animEffect>
                                    <p:set>
                                      <p:cBhvr>
                                        <p:cTn id="271" dur="1" fill="hold">
                                          <p:stCondLst>
                                            <p:cond delay="499"/>
                                          </p:stCondLst>
                                        </p:cTn>
                                        <p:tgtEl>
                                          <p:spTgt spid="23"/>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500"/>
                                        <p:tgtEl>
                                          <p:spTgt spid="22"/>
                                        </p:tgtEl>
                                      </p:cBhvr>
                                    </p:animEffect>
                                    <p:set>
                                      <p:cBhvr>
                                        <p:cTn id="274" dur="1" fill="hold">
                                          <p:stCondLst>
                                            <p:cond delay="499"/>
                                          </p:stCondLst>
                                        </p:cTn>
                                        <p:tgtEl>
                                          <p:spTgt spid="22"/>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500"/>
                                        <p:tgtEl>
                                          <p:spTgt spid="21"/>
                                        </p:tgtEl>
                                      </p:cBhvr>
                                    </p:animEffect>
                                    <p:set>
                                      <p:cBhvr>
                                        <p:cTn id="277" dur="1" fill="hold">
                                          <p:stCondLst>
                                            <p:cond delay="499"/>
                                          </p:stCondLst>
                                        </p:cTn>
                                        <p:tgtEl>
                                          <p:spTgt spid="21"/>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500"/>
                                        <p:tgtEl>
                                          <p:spTgt spid="20"/>
                                        </p:tgtEl>
                                      </p:cBhvr>
                                    </p:animEffect>
                                    <p:set>
                                      <p:cBhvr>
                                        <p:cTn id="280" dur="1" fill="hold">
                                          <p:stCondLst>
                                            <p:cond delay="499"/>
                                          </p:stCondLst>
                                        </p:cTn>
                                        <p:tgtEl>
                                          <p:spTgt spid="20"/>
                                        </p:tgtEl>
                                        <p:attrNameLst>
                                          <p:attrName>style.visibility</p:attrName>
                                        </p:attrNameLst>
                                      </p:cBhvr>
                                      <p:to>
                                        <p:strVal val="hidden"/>
                                      </p:to>
                                    </p:set>
                                  </p:childTnLst>
                                </p:cTn>
                              </p:par>
                            </p:childTnLst>
                          </p:cTn>
                        </p:par>
                        <p:par>
                          <p:cTn id="281" fill="hold">
                            <p:stCondLst>
                              <p:cond delay="1500"/>
                            </p:stCondLst>
                            <p:childTnLst>
                              <p:par>
                                <p:cTn id="282" presetID="10" presetClass="entr" presetSubtype="0" fill="hold" grpId="4" nodeType="afterEffect">
                                  <p:stCondLst>
                                    <p:cond delay="0"/>
                                  </p:stCondLst>
                                  <p:childTnLst>
                                    <p:set>
                                      <p:cBhvr>
                                        <p:cTn id="283" dur="1" fill="hold">
                                          <p:stCondLst>
                                            <p:cond delay="0"/>
                                          </p:stCondLst>
                                        </p:cTn>
                                        <p:tgtEl>
                                          <p:spTgt spid="17"/>
                                        </p:tgtEl>
                                        <p:attrNameLst>
                                          <p:attrName>style.visibility</p:attrName>
                                        </p:attrNameLst>
                                      </p:cBhvr>
                                      <p:to>
                                        <p:strVal val="visible"/>
                                      </p:to>
                                    </p:set>
                                    <p:animEffect transition="in" filter="fade">
                                      <p:cBhvr>
                                        <p:cTn id="284" dur="500"/>
                                        <p:tgtEl>
                                          <p:spTgt spid="17"/>
                                        </p:tgtEl>
                                      </p:cBhvr>
                                    </p:animEffect>
                                  </p:childTnLst>
                                </p:cTn>
                              </p:par>
                              <p:par>
                                <p:cTn id="285" presetID="10" presetClass="entr" presetSubtype="0" fill="hold" nodeType="withEffect">
                                  <p:stCondLst>
                                    <p:cond delay="0"/>
                                  </p:stCondLst>
                                  <p:childTnLst>
                                    <p:set>
                                      <p:cBhvr>
                                        <p:cTn id="286" dur="1" fill="hold">
                                          <p:stCondLst>
                                            <p:cond delay="0"/>
                                          </p:stCondLst>
                                        </p:cTn>
                                        <p:tgtEl>
                                          <p:spTgt spid="23"/>
                                        </p:tgtEl>
                                        <p:attrNameLst>
                                          <p:attrName>style.visibility</p:attrName>
                                        </p:attrNameLst>
                                      </p:cBhvr>
                                      <p:to>
                                        <p:strVal val="visible"/>
                                      </p:to>
                                    </p:set>
                                    <p:animEffect transition="in" filter="fade">
                                      <p:cBhvr>
                                        <p:cTn id="287" dur="500"/>
                                        <p:tgtEl>
                                          <p:spTgt spid="23"/>
                                        </p:tgtEl>
                                      </p:cBhvr>
                                    </p:animEffect>
                                  </p:childTnLst>
                                </p:cTn>
                              </p:par>
                              <p:par>
                                <p:cTn id="288" presetID="10" presetClass="entr" presetSubtype="0" fill="hold" nodeType="withEffect">
                                  <p:stCondLst>
                                    <p:cond delay="0"/>
                                  </p:stCondLst>
                                  <p:childTnLst>
                                    <p:set>
                                      <p:cBhvr>
                                        <p:cTn id="289" dur="1" fill="hold">
                                          <p:stCondLst>
                                            <p:cond delay="0"/>
                                          </p:stCondLst>
                                        </p:cTn>
                                        <p:tgtEl>
                                          <p:spTgt spid="22"/>
                                        </p:tgtEl>
                                        <p:attrNameLst>
                                          <p:attrName>style.visibility</p:attrName>
                                        </p:attrNameLst>
                                      </p:cBhvr>
                                      <p:to>
                                        <p:strVal val="visible"/>
                                      </p:to>
                                    </p:set>
                                    <p:animEffect transition="in" filter="fade">
                                      <p:cBhvr>
                                        <p:cTn id="290" dur="500"/>
                                        <p:tgtEl>
                                          <p:spTgt spid="22"/>
                                        </p:tgtEl>
                                      </p:cBhvr>
                                    </p:animEffect>
                                  </p:childTnLst>
                                </p:cTn>
                              </p:par>
                              <p:par>
                                <p:cTn id="291" presetID="10" presetClass="entr" presetSubtype="0" fill="hold" nodeType="withEffect">
                                  <p:stCondLst>
                                    <p:cond delay="0"/>
                                  </p:stCondLst>
                                  <p:childTnLst>
                                    <p:set>
                                      <p:cBhvr>
                                        <p:cTn id="292" dur="1" fill="hold">
                                          <p:stCondLst>
                                            <p:cond delay="0"/>
                                          </p:stCondLst>
                                        </p:cTn>
                                        <p:tgtEl>
                                          <p:spTgt spid="21"/>
                                        </p:tgtEl>
                                        <p:attrNameLst>
                                          <p:attrName>style.visibility</p:attrName>
                                        </p:attrNameLst>
                                      </p:cBhvr>
                                      <p:to>
                                        <p:strVal val="visible"/>
                                      </p:to>
                                    </p:set>
                                    <p:animEffect transition="in" filter="fade">
                                      <p:cBhvr>
                                        <p:cTn id="293" dur="500"/>
                                        <p:tgtEl>
                                          <p:spTgt spid="21"/>
                                        </p:tgtEl>
                                      </p:cBhvr>
                                    </p:animEffect>
                                  </p:childTnLst>
                                </p:cTn>
                              </p:par>
                              <p:par>
                                <p:cTn id="294" presetID="10" presetClass="entr" presetSubtype="0" fill="hold" nodeType="withEffect">
                                  <p:stCondLst>
                                    <p:cond delay="0"/>
                                  </p:stCondLst>
                                  <p:childTnLst>
                                    <p:set>
                                      <p:cBhvr>
                                        <p:cTn id="295" dur="1" fill="hold">
                                          <p:stCondLst>
                                            <p:cond delay="0"/>
                                          </p:stCondLst>
                                        </p:cTn>
                                        <p:tgtEl>
                                          <p:spTgt spid="20"/>
                                        </p:tgtEl>
                                        <p:attrNameLst>
                                          <p:attrName>style.visibility</p:attrName>
                                        </p:attrNameLst>
                                      </p:cBhvr>
                                      <p:to>
                                        <p:strVal val="visible"/>
                                      </p:to>
                                    </p:set>
                                    <p:animEffect transition="in" filter="fade">
                                      <p:cBhvr>
                                        <p:cTn id="296" dur="500"/>
                                        <p:tgtEl>
                                          <p:spTgt spid="20"/>
                                        </p:tgtEl>
                                      </p:cBhvr>
                                    </p:animEffect>
                                  </p:childTnLst>
                                </p:cTn>
                              </p:par>
                            </p:childTnLst>
                          </p:cTn>
                        </p:par>
                        <p:par>
                          <p:cTn id="297" fill="hold">
                            <p:stCondLst>
                              <p:cond delay="2000"/>
                            </p:stCondLst>
                            <p:childTnLst>
                              <p:par>
                                <p:cTn id="298" presetID="10" presetClass="exit" presetSubtype="0" fill="hold" grpId="5" nodeType="afterEffect">
                                  <p:stCondLst>
                                    <p:cond delay="0"/>
                                  </p:stCondLst>
                                  <p:childTnLst>
                                    <p:animEffect transition="out" filter="fade">
                                      <p:cBhvr>
                                        <p:cTn id="299" dur="500"/>
                                        <p:tgtEl>
                                          <p:spTgt spid="17"/>
                                        </p:tgtEl>
                                      </p:cBhvr>
                                    </p:animEffect>
                                    <p:set>
                                      <p:cBhvr>
                                        <p:cTn id="300" dur="1" fill="hold">
                                          <p:stCondLst>
                                            <p:cond delay="499"/>
                                          </p:stCondLst>
                                        </p:cTn>
                                        <p:tgtEl>
                                          <p:spTgt spid="17"/>
                                        </p:tgtEl>
                                        <p:attrNameLst>
                                          <p:attrName>style.visibility</p:attrName>
                                        </p:attrNameLst>
                                      </p:cBhvr>
                                      <p:to>
                                        <p:strVal val="hidden"/>
                                      </p:to>
                                    </p:set>
                                  </p:childTnLst>
                                </p:cTn>
                              </p:par>
                              <p:par>
                                <p:cTn id="301" presetID="10" presetClass="exit" presetSubtype="0" fill="hold" nodeType="withEffect">
                                  <p:stCondLst>
                                    <p:cond delay="0"/>
                                  </p:stCondLst>
                                  <p:childTnLst>
                                    <p:animEffect transition="out" filter="fade">
                                      <p:cBhvr>
                                        <p:cTn id="302" dur="500"/>
                                        <p:tgtEl>
                                          <p:spTgt spid="23"/>
                                        </p:tgtEl>
                                      </p:cBhvr>
                                    </p:animEffect>
                                    <p:set>
                                      <p:cBhvr>
                                        <p:cTn id="303" dur="1" fill="hold">
                                          <p:stCondLst>
                                            <p:cond delay="499"/>
                                          </p:stCondLst>
                                        </p:cTn>
                                        <p:tgtEl>
                                          <p:spTgt spid="23"/>
                                        </p:tgtEl>
                                        <p:attrNameLst>
                                          <p:attrName>style.visibility</p:attrName>
                                        </p:attrNameLst>
                                      </p:cBhvr>
                                      <p:to>
                                        <p:strVal val="hidden"/>
                                      </p:to>
                                    </p:set>
                                  </p:childTnLst>
                                </p:cTn>
                              </p:par>
                              <p:par>
                                <p:cTn id="304" presetID="10" presetClass="exit" presetSubtype="0" fill="hold" nodeType="withEffect">
                                  <p:stCondLst>
                                    <p:cond delay="0"/>
                                  </p:stCondLst>
                                  <p:childTnLst>
                                    <p:animEffect transition="out" filter="fade">
                                      <p:cBhvr>
                                        <p:cTn id="305" dur="500"/>
                                        <p:tgtEl>
                                          <p:spTgt spid="22"/>
                                        </p:tgtEl>
                                      </p:cBhvr>
                                    </p:animEffect>
                                    <p:set>
                                      <p:cBhvr>
                                        <p:cTn id="306" dur="1" fill="hold">
                                          <p:stCondLst>
                                            <p:cond delay="499"/>
                                          </p:stCondLst>
                                        </p:cTn>
                                        <p:tgtEl>
                                          <p:spTgt spid="22"/>
                                        </p:tgtEl>
                                        <p:attrNameLst>
                                          <p:attrName>style.visibility</p:attrName>
                                        </p:attrNameLst>
                                      </p:cBhvr>
                                      <p:to>
                                        <p:strVal val="hidden"/>
                                      </p:to>
                                    </p:set>
                                  </p:childTnLst>
                                </p:cTn>
                              </p:par>
                              <p:par>
                                <p:cTn id="307" presetID="10" presetClass="exit" presetSubtype="0" fill="hold" nodeType="withEffect">
                                  <p:stCondLst>
                                    <p:cond delay="0"/>
                                  </p:stCondLst>
                                  <p:childTnLst>
                                    <p:animEffect transition="out" filter="fade">
                                      <p:cBhvr>
                                        <p:cTn id="308" dur="500"/>
                                        <p:tgtEl>
                                          <p:spTgt spid="21"/>
                                        </p:tgtEl>
                                      </p:cBhvr>
                                    </p:animEffect>
                                    <p:set>
                                      <p:cBhvr>
                                        <p:cTn id="309" dur="1" fill="hold">
                                          <p:stCondLst>
                                            <p:cond delay="499"/>
                                          </p:stCondLst>
                                        </p:cTn>
                                        <p:tgtEl>
                                          <p:spTgt spid="21"/>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20"/>
                                        </p:tgtEl>
                                      </p:cBhvr>
                                    </p:animEffect>
                                    <p:set>
                                      <p:cBhvr>
                                        <p:cTn id="312" dur="1" fill="hold">
                                          <p:stCondLst>
                                            <p:cond delay="499"/>
                                          </p:stCondLst>
                                        </p:cTn>
                                        <p:tgtEl>
                                          <p:spTgt spid="20"/>
                                        </p:tgtEl>
                                        <p:attrNameLst>
                                          <p:attrName>style.visibility</p:attrName>
                                        </p:attrNameLst>
                                      </p:cBhvr>
                                      <p:to>
                                        <p:strVal val="hidden"/>
                                      </p:to>
                                    </p:set>
                                  </p:childTnLst>
                                </p:cTn>
                              </p:par>
                            </p:childTnLst>
                          </p:cTn>
                        </p:par>
                        <p:par>
                          <p:cTn id="313" fill="hold">
                            <p:stCondLst>
                              <p:cond delay="2500"/>
                            </p:stCondLst>
                            <p:childTnLst>
                              <p:par>
                                <p:cTn id="314" presetID="10" presetClass="entr" presetSubtype="0" fill="hold" grpId="6" nodeType="afterEffect">
                                  <p:stCondLst>
                                    <p:cond delay="0"/>
                                  </p:stCondLst>
                                  <p:childTnLst>
                                    <p:set>
                                      <p:cBhvr>
                                        <p:cTn id="315" dur="1" fill="hold">
                                          <p:stCondLst>
                                            <p:cond delay="0"/>
                                          </p:stCondLst>
                                        </p:cTn>
                                        <p:tgtEl>
                                          <p:spTgt spid="17"/>
                                        </p:tgtEl>
                                        <p:attrNameLst>
                                          <p:attrName>style.visibility</p:attrName>
                                        </p:attrNameLst>
                                      </p:cBhvr>
                                      <p:to>
                                        <p:strVal val="visible"/>
                                      </p:to>
                                    </p:set>
                                    <p:animEffect transition="in" filter="fade">
                                      <p:cBhvr>
                                        <p:cTn id="316" dur="500"/>
                                        <p:tgtEl>
                                          <p:spTgt spid="17"/>
                                        </p:tgtEl>
                                      </p:cBhvr>
                                    </p:animEffect>
                                  </p:childTnLst>
                                </p:cTn>
                              </p:par>
                              <p:par>
                                <p:cTn id="317" presetID="10" presetClass="entr" presetSubtype="0" fill="hold" nodeType="withEffect">
                                  <p:stCondLst>
                                    <p:cond delay="0"/>
                                  </p:stCondLst>
                                  <p:childTnLst>
                                    <p:set>
                                      <p:cBhvr>
                                        <p:cTn id="318" dur="1" fill="hold">
                                          <p:stCondLst>
                                            <p:cond delay="0"/>
                                          </p:stCondLst>
                                        </p:cTn>
                                        <p:tgtEl>
                                          <p:spTgt spid="23"/>
                                        </p:tgtEl>
                                        <p:attrNameLst>
                                          <p:attrName>style.visibility</p:attrName>
                                        </p:attrNameLst>
                                      </p:cBhvr>
                                      <p:to>
                                        <p:strVal val="visible"/>
                                      </p:to>
                                    </p:set>
                                    <p:animEffect transition="in" filter="fade">
                                      <p:cBhvr>
                                        <p:cTn id="319" dur="500"/>
                                        <p:tgtEl>
                                          <p:spTgt spid="23"/>
                                        </p:tgtEl>
                                      </p:cBhvr>
                                    </p:animEffect>
                                  </p:childTnLst>
                                </p:cTn>
                              </p:par>
                              <p:par>
                                <p:cTn id="320" presetID="10" presetClass="entr" presetSubtype="0" fill="hold" nodeType="withEffect">
                                  <p:stCondLst>
                                    <p:cond delay="0"/>
                                  </p:stCondLst>
                                  <p:childTnLst>
                                    <p:set>
                                      <p:cBhvr>
                                        <p:cTn id="321" dur="1" fill="hold">
                                          <p:stCondLst>
                                            <p:cond delay="0"/>
                                          </p:stCondLst>
                                        </p:cTn>
                                        <p:tgtEl>
                                          <p:spTgt spid="22"/>
                                        </p:tgtEl>
                                        <p:attrNameLst>
                                          <p:attrName>style.visibility</p:attrName>
                                        </p:attrNameLst>
                                      </p:cBhvr>
                                      <p:to>
                                        <p:strVal val="visible"/>
                                      </p:to>
                                    </p:set>
                                    <p:animEffect transition="in" filter="fade">
                                      <p:cBhvr>
                                        <p:cTn id="322" dur="500"/>
                                        <p:tgtEl>
                                          <p:spTgt spid="22"/>
                                        </p:tgtEl>
                                      </p:cBhvr>
                                    </p:animEffect>
                                  </p:childTnLst>
                                </p:cTn>
                              </p:par>
                              <p:par>
                                <p:cTn id="323" presetID="10" presetClass="entr" presetSubtype="0" fill="hold" nodeType="withEffect">
                                  <p:stCondLst>
                                    <p:cond delay="0"/>
                                  </p:stCondLst>
                                  <p:childTnLst>
                                    <p:set>
                                      <p:cBhvr>
                                        <p:cTn id="324" dur="1" fill="hold">
                                          <p:stCondLst>
                                            <p:cond delay="0"/>
                                          </p:stCondLst>
                                        </p:cTn>
                                        <p:tgtEl>
                                          <p:spTgt spid="21"/>
                                        </p:tgtEl>
                                        <p:attrNameLst>
                                          <p:attrName>style.visibility</p:attrName>
                                        </p:attrNameLst>
                                      </p:cBhvr>
                                      <p:to>
                                        <p:strVal val="visible"/>
                                      </p:to>
                                    </p:set>
                                    <p:animEffect transition="in" filter="fade">
                                      <p:cBhvr>
                                        <p:cTn id="325" dur="500"/>
                                        <p:tgtEl>
                                          <p:spTgt spid="21"/>
                                        </p:tgtEl>
                                      </p:cBhvr>
                                    </p:animEffect>
                                  </p:childTnLst>
                                </p:cTn>
                              </p:par>
                              <p:par>
                                <p:cTn id="326" presetID="10" presetClass="entr" presetSubtype="0" fill="hold" nodeType="withEffect">
                                  <p:stCondLst>
                                    <p:cond delay="0"/>
                                  </p:stCondLst>
                                  <p:childTnLst>
                                    <p:set>
                                      <p:cBhvr>
                                        <p:cTn id="327" dur="1" fill="hold">
                                          <p:stCondLst>
                                            <p:cond delay="0"/>
                                          </p:stCondLst>
                                        </p:cTn>
                                        <p:tgtEl>
                                          <p:spTgt spid="20"/>
                                        </p:tgtEl>
                                        <p:attrNameLst>
                                          <p:attrName>style.visibility</p:attrName>
                                        </p:attrNameLst>
                                      </p:cBhvr>
                                      <p:to>
                                        <p:strVal val="visible"/>
                                      </p:to>
                                    </p:set>
                                    <p:animEffect transition="in" filter="fade">
                                      <p:cBhvr>
                                        <p:cTn id="3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10" grpId="5" animBg="1"/>
      <p:bldP spid="10" grpId="6" animBg="1"/>
      <p:bldP spid="11" grpId="0" animBg="1"/>
      <p:bldP spid="11" grpId="1" animBg="1"/>
      <p:bldP spid="11" grpId="2" animBg="1"/>
      <p:bldP spid="11" grpId="3" animBg="1"/>
      <p:bldP spid="11" grpId="4" animBg="1"/>
      <p:bldP spid="11" grpId="5" animBg="1"/>
      <p:bldP spid="11" grpId="6" animBg="1"/>
      <p:bldP spid="12" grpId="0"/>
      <p:bldP spid="12" grpId="1"/>
      <p:bldP spid="12" grpId="2"/>
      <p:bldP spid="12" grpId="3"/>
      <p:bldP spid="12" grpId="4"/>
      <p:bldP spid="12" grpId="5"/>
      <p:bldP spid="12" grpId="6"/>
      <p:bldP spid="15" grpId="0" animBg="1"/>
      <p:bldP spid="17" grpId="0" animBg="1"/>
      <p:bldP spid="17" grpId="1" animBg="1"/>
      <p:bldP spid="17" grpId="2" animBg="1"/>
      <p:bldP spid="17" grpId="3" animBg="1"/>
      <p:bldP spid="17" grpId="4" animBg="1"/>
      <p:bldP spid="17" grpId="5" animBg="1"/>
      <p:bldP spid="17" grpId="6"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4:3</a:t>
            </a:r>
          </a:p>
        </p:txBody>
      </p:sp>
      <p:pic>
        <p:nvPicPr>
          <p:cNvPr id="4" name="Picture 3">
            <a:extLst>
              <a:ext uri="{FF2B5EF4-FFF2-40B4-BE49-F238E27FC236}">
                <a16:creationId xmlns:a16="http://schemas.microsoft.com/office/drawing/2014/main" id="{494637DD-1479-4DCE-973D-B09CB2C38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813" y="2334495"/>
            <a:ext cx="7936377" cy="2189013"/>
          </a:xfrm>
          <a:prstGeom prst="rect">
            <a:avLst/>
          </a:prstGeom>
        </p:spPr>
      </p:pic>
      <p:sp>
        <p:nvSpPr>
          <p:cNvPr id="19" name="Oval 18">
            <a:extLst>
              <a:ext uri="{FF2B5EF4-FFF2-40B4-BE49-F238E27FC236}">
                <a16:creationId xmlns:a16="http://schemas.microsoft.com/office/drawing/2014/main" id="{7E494F21-9ACD-4A5B-AC06-F95DB47C258D}"/>
              </a:ext>
            </a:extLst>
          </p:cNvPr>
          <p:cNvSpPr/>
          <p:nvPr/>
        </p:nvSpPr>
        <p:spPr bwMode="auto">
          <a:xfrm>
            <a:off x="2711624" y="5949280"/>
            <a:ext cx="360040" cy="432048"/>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Oval 23">
            <a:extLst>
              <a:ext uri="{FF2B5EF4-FFF2-40B4-BE49-F238E27FC236}">
                <a16:creationId xmlns:a16="http://schemas.microsoft.com/office/drawing/2014/main" id="{879EDEF8-EC33-48B0-AD07-539C95186814}"/>
              </a:ext>
            </a:extLst>
          </p:cNvPr>
          <p:cNvSpPr/>
          <p:nvPr/>
        </p:nvSpPr>
        <p:spPr bwMode="auto">
          <a:xfrm>
            <a:off x="4007768" y="5949280"/>
            <a:ext cx="360040" cy="432048"/>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TextBox 6">
            <a:extLst>
              <a:ext uri="{FF2B5EF4-FFF2-40B4-BE49-F238E27FC236}">
                <a16:creationId xmlns:a16="http://schemas.microsoft.com/office/drawing/2014/main" id="{8BB259E0-461E-43BA-9E15-AA1D90798E7E}"/>
              </a:ext>
            </a:extLst>
          </p:cNvPr>
          <p:cNvSpPr txBox="1"/>
          <p:nvPr/>
        </p:nvSpPr>
        <p:spPr bwMode="auto">
          <a:xfrm>
            <a:off x="3990000" y="3744001"/>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8" name="TextBox 27">
            <a:extLst>
              <a:ext uri="{FF2B5EF4-FFF2-40B4-BE49-F238E27FC236}">
                <a16:creationId xmlns:a16="http://schemas.microsoft.com/office/drawing/2014/main" id="{5FA70F88-3413-49A6-9AFB-4F89BDCCFECC}"/>
              </a:ext>
            </a:extLst>
          </p:cNvPr>
          <p:cNvSpPr txBox="1"/>
          <p:nvPr/>
        </p:nvSpPr>
        <p:spPr bwMode="auto">
          <a:xfrm>
            <a:off x="7857771" y="3561459"/>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9" name="TextBox 28">
            <a:extLst>
              <a:ext uri="{FF2B5EF4-FFF2-40B4-BE49-F238E27FC236}">
                <a16:creationId xmlns:a16="http://schemas.microsoft.com/office/drawing/2014/main" id="{31B8F38E-D251-408E-B33B-A936D669A894}"/>
              </a:ext>
            </a:extLst>
          </p:cNvPr>
          <p:cNvSpPr txBox="1"/>
          <p:nvPr/>
        </p:nvSpPr>
        <p:spPr bwMode="auto">
          <a:xfrm>
            <a:off x="7356140" y="2780929"/>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30" name="TextBox 29">
            <a:extLst>
              <a:ext uri="{FF2B5EF4-FFF2-40B4-BE49-F238E27FC236}">
                <a16:creationId xmlns:a16="http://schemas.microsoft.com/office/drawing/2014/main" id="{5C6EFCD2-A45D-4919-A3DF-21C93630BDF2}"/>
              </a:ext>
            </a:extLst>
          </p:cNvPr>
          <p:cNvSpPr txBox="1"/>
          <p:nvPr/>
        </p:nvSpPr>
        <p:spPr bwMode="auto">
          <a:xfrm>
            <a:off x="5861770" y="3561459"/>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31" name="TextBox 30">
            <a:extLst>
              <a:ext uri="{FF2B5EF4-FFF2-40B4-BE49-F238E27FC236}">
                <a16:creationId xmlns:a16="http://schemas.microsoft.com/office/drawing/2014/main" id="{52153906-DF3D-4025-B76C-A81939A52A51}"/>
              </a:ext>
            </a:extLst>
          </p:cNvPr>
          <p:cNvSpPr txBox="1"/>
          <p:nvPr/>
        </p:nvSpPr>
        <p:spPr bwMode="auto">
          <a:xfrm>
            <a:off x="3324000" y="2607296"/>
            <a:ext cx="41217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32" name="TextBox 31">
            <a:extLst>
              <a:ext uri="{FF2B5EF4-FFF2-40B4-BE49-F238E27FC236}">
                <a16:creationId xmlns:a16="http://schemas.microsoft.com/office/drawing/2014/main" id="{F9FA4E40-436C-4B42-A5A9-D022F23F34FE}"/>
              </a:ext>
            </a:extLst>
          </p:cNvPr>
          <p:cNvSpPr txBox="1"/>
          <p:nvPr/>
        </p:nvSpPr>
        <p:spPr bwMode="auto">
          <a:xfrm>
            <a:off x="2649198" y="3744220"/>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33" name="TextBox 32">
            <a:extLst>
              <a:ext uri="{FF2B5EF4-FFF2-40B4-BE49-F238E27FC236}">
                <a16:creationId xmlns:a16="http://schemas.microsoft.com/office/drawing/2014/main" id="{366A82FE-3FE0-4D48-A2D2-A4A0BD7E7E2D}"/>
              </a:ext>
            </a:extLst>
          </p:cNvPr>
          <p:cNvSpPr txBox="1"/>
          <p:nvPr/>
        </p:nvSpPr>
        <p:spPr bwMode="auto">
          <a:xfrm>
            <a:off x="3990000" y="3744001"/>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34" name="TextBox 33">
            <a:extLst>
              <a:ext uri="{FF2B5EF4-FFF2-40B4-BE49-F238E27FC236}">
                <a16:creationId xmlns:a16="http://schemas.microsoft.com/office/drawing/2014/main" id="{97A9B107-E45B-4B9B-8C35-8DB867023DF9}"/>
              </a:ext>
            </a:extLst>
          </p:cNvPr>
          <p:cNvSpPr txBox="1"/>
          <p:nvPr/>
        </p:nvSpPr>
        <p:spPr bwMode="auto">
          <a:xfrm>
            <a:off x="7860000" y="3561458"/>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14" name="TextBox 13">
            <a:extLst>
              <a:ext uri="{FF2B5EF4-FFF2-40B4-BE49-F238E27FC236}">
                <a16:creationId xmlns:a16="http://schemas.microsoft.com/office/drawing/2014/main" id="{4A599850-7E04-484C-A00A-F82AF8CC4CD0}"/>
              </a:ext>
            </a:extLst>
          </p:cNvPr>
          <p:cNvSpPr txBox="1"/>
          <p:nvPr/>
        </p:nvSpPr>
        <p:spPr bwMode="auto">
          <a:xfrm>
            <a:off x="4729950" y="568571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15" name="TextBox 14">
            <a:extLst>
              <a:ext uri="{FF2B5EF4-FFF2-40B4-BE49-F238E27FC236}">
                <a16:creationId xmlns:a16="http://schemas.microsoft.com/office/drawing/2014/main" id="{E87059D0-4260-4C3F-97D7-3841FCD4D788}"/>
              </a:ext>
            </a:extLst>
          </p:cNvPr>
          <p:cNvSpPr txBox="1"/>
          <p:nvPr/>
        </p:nvSpPr>
        <p:spPr bwMode="auto">
          <a:xfrm>
            <a:off x="5593950" y="5685715"/>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16" name="TextBox 15">
            <a:extLst>
              <a:ext uri="{FF2B5EF4-FFF2-40B4-BE49-F238E27FC236}">
                <a16:creationId xmlns:a16="http://schemas.microsoft.com/office/drawing/2014/main" id="{A5C1C2EC-8646-4B7B-98B6-4730DE0310DD}"/>
              </a:ext>
            </a:extLst>
          </p:cNvPr>
          <p:cNvSpPr txBox="1"/>
          <p:nvPr/>
        </p:nvSpPr>
        <p:spPr bwMode="auto">
          <a:xfrm>
            <a:off x="5161950" y="5685714"/>
            <a:ext cx="720080" cy="523220"/>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800" dirty="0">
                <a:solidFill>
                  <a:srgbClr val="000000"/>
                </a:solidFill>
                <a:latin typeface="Arial" charset="0"/>
              </a:rPr>
              <a:t>−</a:t>
            </a:r>
            <a:endParaRPr lang="en-GB" sz="2400" dirty="0">
              <a:solidFill>
                <a:srgbClr val="000000"/>
              </a:solidFill>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3A703BDC-6B0A-40C2-A369-5316ABBAB6D6}"/>
              </a:ext>
            </a:extLst>
          </p:cNvPr>
          <p:cNvSpPr txBox="1"/>
          <p:nvPr/>
        </p:nvSpPr>
        <p:spPr bwMode="auto">
          <a:xfrm>
            <a:off x="6170110" y="5685715"/>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8" name="TextBox 17">
            <a:extLst>
              <a:ext uri="{FF2B5EF4-FFF2-40B4-BE49-F238E27FC236}">
                <a16:creationId xmlns:a16="http://schemas.microsoft.com/office/drawing/2014/main" id="{1AEE0F14-0E7C-4186-9E64-987735D71189}"/>
              </a:ext>
            </a:extLst>
          </p:cNvPr>
          <p:cNvSpPr txBox="1"/>
          <p:nvPr/>
        </p:nvSpPr>
        <p:spPr bwMode="auto">
          <a:xfrm>
            <a:off x="6600056" y="5685715"/>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id="{02FCE4E4-4486-4647-9892-7551AD8B21DE}"/>
              </a:ext>
            </a:extLst>
          </p:cNvPr>
          <p:cNvSpPr txBox="1"/>
          <p:nvPr/>
        </p:nvSpPr>
        <p:spPr bwMode="auto">
          <a:xfrm>
            <a:off x="6600056" y="5688001"/>
            <a:ext cx="43204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1351936678"/>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a:t>
            </a:r>
            <a:r>
              <a:rPr lang="en-GB" dirty="0">
                <a:solidFill>
                  <a:schemeClr val="bg1">
                    <a:lumMod val="50000"/>
                  </a:schemeClr>
                </a:solidFill>
              </a:rPr>
              <a:t>Prioritisation for </a:t>
            </a:r>
            <a:r>
              <a:rPr lang="en-GB" dirty="0"/>
              <a:t>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75873363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make addition and subtraction stories and write equations to match</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775726"/>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4B46237E-C45E-43F8-84D3-7CCE1126D74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1.5 Additive structures: introduction to aggregation and partitioning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77331552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20-21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219997"/>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2085039968"/>
              </p:ext>
            </p:extLst>
          </p:nvPr>
        </p:nvGraphicFramePr>
        <p:xfrm>
          <a:off x="594008" y="1715008"/>
          <a:ext cx="10712127" cy="3803778"/>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represent different types of stories with subtraction calculations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14</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make addition and subtraction stories, writing equations to match</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15</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work out the missing part of an addition story and equation if the other two parts are known</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16</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work out the missing part of a subtraction story and equation if the other two parts are known</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17</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explain that addition and subtraction are inverse operations (1)</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18</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explain that addition and subtraction are inverse operations (2)</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161429119"/>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19</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Pupils use additive structures to think about addition and subtraction equations in different ways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1161335"/>
                  </a:ext>
                </a:extLst>
              </a:tr>
            </a:tbl>
          </a:graphicData>
        </a:graphic>
      </p:graphicFrame>
      <p:sp>
        <p:nvSpPr>
          <p:cNvPr id="7" name="Action Button: Return 6">
            <a:hlinkClick r:id="rId10" action="ppaction://hlinksldjump" highlightClick="1"/>
            <a:extLst>
              <a:ext uri="{FF2B5EF4-FFF2-40B4-BE49-F238E27FC236}">
                <a16:creationId xmlns:a16="http://schemas.microsoft.com/office/drawing/2014/main" id="{2570C625-E476-4A8C-BF3D-99D1E479925B}"/>
              </a:ext>
            </a:extLst>
          </p:cNvPr>
          <p:cNvSpPr/>
          <p:nvPr/>
        </p:nvSpPr>
        <p:spPr>
          <a:xfrm>
            <a:off x="491848" y="6046224"/>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5991360"/>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2098210017"/>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4:4</a:t>
            </a:r>
          </a:p>
        </p:txBody>
      </p:sp>
      <p:sp>
        <p:nvSpPr>
          <p:cNvPr id="19" name="Oval 18">
            <a:extLst>
              <a:ext uri="{FF2B5EF4-FFF2-40B4-BE49-F238E27FC236}">
                <a16:creationId xmlns:a16="http://schemas.microsoft.com/office/drawing/2014/main" id="{7E494F21-9ACD-4A5B-AC06-F95DB47C258D}"/>
              </a:ext>
            </a:extLst>
          </p:cNvPr>
          <p:cNvSpPr/>
          <p:nvPr/>
        </p:nvSpPr>
        <p:spPr bwMode="auto">
          <a:xfrm>
            <a:off x="2711624" y="5949280"/>
            <a:ext cx="360040" cy="432048"/>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Oval 23">
            <a:extLst>
              <a:ext uri="{FF2B5EF4-FFF2-40B4-BE49-F238E27FC236}">
                <a16:creationId xmlns:a16="http://schemas.microsoft.com/office/drawing/2014/main" id="{879EDEF8-EC33-48B0-AD07-539C95186814}"/>
              </a:ext>
            </a:extLst>
          </p:cNvPr>
          <p:cNvSpPr/>
          <p:nvPr/>
        </p:nvSpPr>
        <p:spPr bwMode="auto">
          <a:xfrm>
            <a:off x="4007768" y="5949280"/>
            <a:ext cx="360040" cy="432048"/>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 name="Picture 7">
            <a:extLst>
              <a:ext uri="{FF2B5EF4-FFF2-40B4-BE49-F238E27FC236}">
                <a16:creationId xmlns:a16="http://schemas.microsoft.com/office/drawing/2014/main" id="{0192B67D-0196-4CB2-B316-C725D06C43C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672024" y="2636912"/>
            <a:ext cx="2382748" cy="732680"/>
          </a:xfrm>
          <a:prstGeom prst="rect">
            <a:avLst/>
          </a:prstGeom>
        </p:spPr>
      </p:pic>
      <p:pic>
        <p:nvPicPr>
          <p:cNvPr id="10" name="Picture 9">
            <a:extLst>
              <a:ext uri="{FF2B5EF4-FFF2-40B4-BE49-F238E27FC236}">
                <a16:creationId xmlns:a16="http://schemas.microsoft.com/office/drawing/2014/main" id="{372E8B21-132A-4E41-861E-32E8BD4E3CE7}"/>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708000" y="2636912"/>
            <a:ext cx="2382748" cy="732680"/>
          </a:xfrm>
          <a:prstGeom prst="rect">
            <a:avLst/>
          </a:prstGeom>
        </p:spPr>
      </p:pic>
      <p:sp>
        <p:nvSpPr>
          <p:cNvPr id="11" name="TextBox 10">
            <a:extLst>
              <a:ext uri="{FF2B5EF4-FFF2-40B4-BE49-F238E27FC236}">
                <a16:creationId xmlns:a16="http://schemas.microsoft.com/office/drawing/2014/main" id="{E5CC08B2-3779-4747-8645-A1A460F958B9}"/>
              </a:ext>
            </a:extLst>
          </p:cNvPr>
          <p:cNvSpPr txBox="1"/>
          <p:nvPr/>
        </p:nvSpPr>
        <p:spPr bwMode="auto">
          <a:xfrm>
            <a:off x="4583832" y="3645025"/>
            <a:ext cx="3168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Putting together</a:t>
            </a:r>
          </a:p>
        </p:txBody>
      </p:sp>
      <p:sp>
        <p:nvSpPr>
          <p:cNvPr id="21" name="TextBox 20">
            <a:extLst>
              <a:ext uri="{FF2B5EF4-FFF2-40B4-BE49-F238E27FC236}">
                <a16:creationId xmlns:a16="http://schemas.microsoft.com/office/drawing/2014/main" id="{ED600591-7FF6-453C-85AE-22634297ADFE}"/>
              </a:ext>
            </a:extLst>
          </p:cNvPr>
          <p:cNvSpPr txBox="1"/>
          <p:nvPr/>
        </p:nvSpPr>
        <p:spPr bwMode="auto">
          <a:xfrm>
            <a:off x="4583832" y="3645025"/>
            <a:ext cx="316835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Taking apart</a:t>
            </a:r>
          </a:p>
        </p:txBody>
      </p:sp>
      <p:sp>
        <p:nvSpPr>
          <p:cNvPr id="22" name="TextBox 21">
            <a:extLst>
              <a:ext uri="{FF2B5EF4-FFF2-40B4-BE49-F238E27FC236}">
                <a16:creationId xmlns:a16="http://schemas.microsoft.com/office/drawing/2014/main" id="{AFBBBA46-8080-4A9F-810D-8355BED27D38}"/>
              </a:ext>
            </a:extLst>
          </p:cNvPr>
          <p:cNvSpPr txBox="1"/>
          <p:nvPr/>
        </p:nvSpPr>
        <p:spPr bwMode="auto">
          <a:xfrm>
            <a:off x="4583832" y="3645025"/>
            <a:ext cx="316835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Addition</a:t>
            </a:r>
          </a:p>
        </p:txBody>
      </p:sp>
      <p:sp>
        <p:nvSpPr>
          <p:cNvPr id="23" name="TextBox 22">
            <a:extLst>
              <a:ext uri="{FF2B5EF4-FFF2-40B4-BE49-F238E27FC236}">
                <a16:creationId xmlns:a16="http://schemas.microsoft.com/office/drawing/2014/main" id="{B280AF9B-7C56-4106-A11C-63BD59008103}"/>
              </a:ext>
            </a:extLst>
          </p:cNvPr>
          <p:cNvSpPr txBox="1"/>
          <p:nvPr/>
        </p:nvSpPr>
        <p:spPr bwMode="auto">
          <a:xfrm>
            <a:off x="4583832" y="3645025"/>
            <a:ext cx="316835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Subtraction</a:t>
            </a:r>
          </a:p>
        </p:txBody>
      </p:sp>
    </p:spTree>
    <p:extLst>
      <p:ext uri="{BB962C8B-B14F-4D97-AF65-F5344CB8AC3E}">
        <p14:creationId xmlns:p14="http://schemas.microsoft.com/office/powerpoint/2010/main" val="3083543583"/>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95833E-6 1.85185E-6 L 0.07773 -0.00625 " pathEditMode="relative" rAng="0" ptsTypes="AA">
                                      <p:cBhvr>
                                        <p:cTn id="6" dur="1000" fill="hold"/>
                                        <p:tgtEl>
                                          <p:spTgt spid="8"/>
                                        </p:tgtEl>
                                        <p:attrNameLst>
                                          <p:attrName>ppt_x</p:attrName>
                                          <p:attrName>ppt_y</p:attrName>
                                        </p:attrNameLst>
                                      </p:cBhvr>
                                      <p:rCtr x="3971" y="116"/>
                                    </p:animMotion>
                                  </p:childTnLst>
                                </p:cTn>
                              </p:par>
                              <p:par>
                                <p:cTn id="7" presetID="35" presetClass="path" presetSubtype="0" accel="50000" decel="50000" fill="hold" nodeType="withEffect">
                                  <p:stCondLst>
                                    <p:cond delay="0"/>
                                  </p:stCondLst>
                                  <p:childTnLst>
                                    <p:animMotion origin="layout" path="M -1.66667E-6 3.7037E-6 L -0.05873 -0.00602 " pathEditMode="relative" rAng="0" ptsTypes="AA">
                                      <p:cBhvr>
                                        <p:cTn id="8" dur="1000" fill="hold"/>
                                        <p:tgtEl>
                                          <p:spTgt spid="10"/>
                                        </p:tgtEl>
                                        <p:attrNameLst>
                                          <p:attrName>ppt_x</p:attrName>
                                          <p:attrName>ppt_y</p:attrName>
                                        </p:attrNameLst>
                                      </p:cBhvr>
                                      <p:rCtr x="-3099" y="-417"/>
                                    </p:animMotion>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35" presetClass="path" presetSubtype="0" accel="50000" decel="50000" fill="hold" nodeType="afterEffect">
                                  <p:stCondLst>
                                    <p:cond delay="0"/>
                                  </p:stCondLst>
                                  <p:childTnLst>
                                    <p:animMotion origin="layout" path="M 3.125E-6 -0.00555 L -0.06485 -0.00092 " pathEditMode="relative" rAng="0" ptsTypes="AA">
                                      <p:cBhvr>
                                        <p:cTn id="19" dur="1000" fill="hold"/>
                                        <p:tgtEl>
                                          <p:spTgt spid="8"/>
                                        </p:tgtEl>
                                        <p:attrNameLst>
                                          <p:attrName>ppt_x</p:attrName>
                                          <p:attrName>ppt_y</p:attrName>
                                        </p:attrNameLst>
                                      </p:cBhvr>
                                      <p:rCtr x="-3242" y="231"/>
                                    </p:animMotion>
                                  </p:childTnLst>
                                </p:cTn>
                              </p:par>
                              <p:par>
                                <p:cTn id="20" presetID="63" presetClass="path" presetSubtype="0" accel="50000" decel="50000" fill="hold" nodeType="withEffect">
                                  <p:stCondLst>
                                    <p:cond delay="0"/>
                                  </p:stCondLst>
                                  <p:childTnLst>
                                    <p:animMotion origin="layout" path="M 3.33333E-6 -2.96296E-6 L 0.06302 -0.00324 " pathEditMode="relative" rAng="0" ptsTypes="AA">
                                      <p:cBhvr>
                                        <p:cTn id="21" dur="1000" fill="hold"/>
                                        <p:tgtEl>
                                          <p:spTgt spid="10"/>
                                        </p:tgtEl>
                                        <p:attrNameLst>
                                          <p:attrName>ppt_x</p:attrName>
                                          <p:attrName>ppt_y</p:attrName>
                                        </p:attrNameLst>
                                      </p:cBhvr>
                                      <p:rCtr x="3151" y="-162"/>
                                    </p:animMotion>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par>
                          <p:cTn id="30" fill="hold">
                            <p:stCondLst>
                              <p:cond delay="500"/>
                            </p:stCondLst>
                            <p:childTnLst>
                              <p:par>
                                <p:cTn id="31" presetID="63" presetClass="path" presetSubtype="0" accel="50000" decel="50000" fill="hold" nodeType="afterEffect">
                                  <p:stCondLst>
                                    <p:cond delay="0"/>
                                  </p:stCondLst>
                                  <p:childTnLst>
                                    <p:animMotion origin="layout" path="M -0.06485 -0.00092 L 0.08216 -0.00324 " pathEditMode="relative" rAng="0" ptsTypes="AA">
                                      <p:cBhvr>
                                        <p:cTn id="32" dur="1000" fill="hold"/>
                                        <p:tgtEl>
                                          <p:spTgt spid="8"/>
                                        </p:tgtEl>
                                        <p:attrNameLst>
                                          <p:attrName>ppt_x</p:attrName>
                                          <p:attrName>ppt_y</p:attrName>
                                        </p:attrNameLst>
                                      </p:cBhvr>
                                      <p:rCtr x="7344" y="-116"/>
                                    </p:animMotion>
                                  </p:childTnLst>
                                </p:cTn>
                              </p:par>
                              <p:par>
                                <p:cTn id="33" presetID="35" presetClass="path" presetSubtype="0" accel="50000" decel="50000" fill="hold" nodeType="withEffect">
                                  <p:stCondLst>
                                    <p:cond delay="0"/>
                                  </p:stCondLst>
                                  <p:childTnLst>
                                    <p:animMotion origin="layout" path="M 0.06302 -0.00324 L -0.05391 -0.00069 " pathEditMode="relative" rAng="0" ptsTypes="AA">
                                      <p:cBhvr>
                                        <p:cTn id="34" dur="1000" fill="hold"/>
                                        <p:tgtEl>
                                          <p:spTgt spid="10"/>
                                        </p:tgtEl>
                                        <p:attrNameLst>
                                          <p:attrName>ppt_x</p:attrName>
                                          <p:attrName>ppt_y</p:attrName>
                                        </p:attrNameLst>
                                      </p:cBhvr>
                                      <p:rCtr x="-5846" y="116"/>
                                    </p:animMotion>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par>
                          <p:cTn id="43" fill="hold">
                            <p:stCondLst>
                              <p:cond delay="500"/>
                            </p:stCondLst>
                            <p:childTnLst>
                              <p:par>
                                <p:cTn id="44" presetID="35" presetClass="path" presetSubtype="0" accel="50000" decel="50000" fill="hold" nodeType="afterEffect">
                                  <p:stCondLst>
                                    <p:cond delay="0"/>
                                  </p:stCondLst>
                                  <p:childTnLst>
                                    <p:animMotion origin="layout" path="M 3.125E-6 -2.96296E-6 L -0.06484 -0.00093 " pathEditMode="relative" rAng="0" ptsTypes="AA">
                                      <p:cBhvr>
                                        <p:cTn id="45" dur="1000" fill="hold"/>
                                        <p:tgtEl>
                                          <p:spTgt spid="8"/>
                                        </p:tgtEl>
                                        <p:attrNameLst>
                                          <p:attrName>ppt_x</p:attrName>
                                          <p:attrName>ppt_y</p:attrName>
                                        </p:attrNameLst>
                                      </p:cBhvr>
                                      <p:rCtr x="-4727" y="-162"/>
                                    </p:animMotion>
                                  </p:childTnLst>
                                </p:cTn>
                              </p:par>
                              <p:par>
                                <p:cTn id="46" presetID="63" presetClass="path" presetSubtype="0" accel="50000" decel="50000" fill="hold" nodeType="withEffect">
                                  <p:stCondLst>
                                    <p:cond delay="0"/>
                                  </p:stCondLst>
                                  <p:childTnLst>
                                    <p:animMotion origin="layout" path="M 3.33333E-6 -2.96296E-6 L 0.06302 -0.00324 " pathEditMode="relative" rAng="0" ptsTypes="AA">
                                      <p:cBhvr>
                                        <p:cTn id="47" dur="1000" fill="hold"/>
                                        <p:tgtEl>
                                          <p:spTgt spid="10"/>
                                        </p:tgtEl>
                                        <p:attrNameLst>
                                          <p:attrName>ppt_x</p:attrName>
                                          <p:attrName>ppt_y</p:attrName>
                                        </p:attrNameLst>
                                      </p:cBhvr>
                                      <p:rCtr x="3151" y="-162"/>
                                    </p:animMotion>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1" grpId="0" animBg="1"/>
      <p:bldP spid="21" grpId="1" animBg="1"/>
      <p:bldP spid="22" grpId="0" animBg="1"/>
      <p:bldP spid="22" grpId="1" animBg="1"/>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57C8D3B-DB71-4168-9B7B-DA73AAFBF576}"/>
              </a:ext>
            </a:extLst>
          </p:cNvPr>
          <p:cNvSpPr/>
          <p:nvPr/>
        </p:nvSpPr>
        <p:spPr bwMode="auto">
          <a:xfrm>
            <a:off x="3851892" y="2250560"/>
            <a:ext cx="467183" cy="701708"/>
          </a:xfrm>
          <a:prstGeom prst="ellipse">
            <a:avLst/>
          </a:prstGeom>
          <a:solidFill>
            <a:schemeClr val="bg1"/>
          </a:solidFill>
          <a:ln>
            <a:noFill/>
          </a:ln>
          <a:effectLst/>
        </p:spPr>
        <p:txBody>
          <a:bodyPr vert="horz" wrap="square" lIns="68580" tIns="34290" rIns="68580" bIns="34290" numCol="1" rtlCol="0" anchor="t" anchorCtr="0" compatLnSpc="1">
            <a:prstTxWarp prst="textNoShape">
              <a:avLst/>
            </a:prstTxWarp>
          </a:bodyPr>
          <a:lstStyle/>
          <a:p>
            <a:pPr marL="34290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Oval 10">
            <a:extLst>
              <a:ext uri="{FF2B5EF4-FFF2-40B4-BE49-F238E27FC236}">
                <a16:creationId xmlns:a16="http://schemas.microsoft.com/office/drawing/2014/main" id="{CE770158-3967-4782-9B1B-9A525809C6B6}"/>
              </a:ext>
            </a:extLst>
          </p:cNvPr>
          <p:cNvSpPr/>
          <p:nvPr/>
        </p:nvSpPr>
        <p:spPr bwMode="auto">
          <a:xfrm>
            <a:off x="1764529" y="3360678"/>
            <a:ext cx="540060" cy="838070"/>
          </a:xfrm>
          <a:prstGeom prst="ellipse">
            <a:avLst/>
          </a:prstGeom>
          <a:solidFill>
            <a:schemeClr val="bg1"/>
          </a:solidFill>
          <a:ln>
            <a:noFill/>
          </a:ln>
          <a:effectLst/>
        </p:spPr>
        <p:txBody>
          <a:bodyPr vert="horz" wrap="square" lIns="68580" tIns="34290" rIns="68580" bIns="34290" numCol="1" rtlCol="0" anchor="t" anchorCtr="0" compatLnSpc="1">
            <a:prstTxWarp prst="textNoShape">
              <a:avLst/>
            </a:prstTxWarp>
          </a:bodyPr>
          <a:lstStyle/>
          <a:p>
            <a:pPr marL="34290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itle 1">
            <a:extLst>
              <a:ext uri="{FF2B5EF4-FFF2-40B4-BE49-F238E27FC236}">
                <a16:creationId xmlns:a16="http://schemas.microsoft.com/office/drawing/2014/main" id="{C2099D3B-5F9E-493D-875B-145CA58E58AD}"/>
              </a:ext>
            </a:extLst>
          </p:cNvPr>
          <p:cNvSpPr>
            <a:spLocks noGrp="1"/>
          </p:cNvSpPr>
          <p:nvPr>
            <p:ph type="title"/>
          </p:nvPr>
        </p:nvSpPr>
        <p:spPr/>
        <p:txBody>
          <a:bodyPr/>
          <a:lstStyle/>
          <a:p>
            <a:r>
              <a:rPr lang="en-GB" dirty="0"/>
              <a:t>1AS-2 Read, write and interpret additive equations</a:t>
            </a:r>
          </a:p>
        </p:txBody>
      </p:sp>
      <p:cxnSp>
        <p:nvCxnSpPr>
          <p:cNvPr id="32" name="Straight Connector 31">
            <a:extLst>
              <a:ext uri="{FF2B5EF4-FFF2-40B4-BE49-F238E27FC236}">
                <a16:creationId xmlns:a16="http://schemas.microsoft.com/office/drawing/2014/main" id="{869101F5-47D0-4C5B-B1AE-192CC6073189}"/>
              </a:ext>
            </a:extLst>
          </p:cNvPr>
          <p:cNvCxnSpPr>
            <a:cxnSpLocks/>
            <a:stCxn id="30" idx="7"/>
            <a:endCxn id="35" idx="2"/>
          </p:cNvCxnSpPr>
          <p:nvPr/>
        </p:nvCxnSpPr>
        <p:spPr>
          <a:xfrm flipV="1">
            <a:off x="2482274" y="2278899"/>
            <a:ext cx="1396215" cy="93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07F0505A-3D54-4B50-8C85-B15008CE6CE6}"/>
              </a:ext>
            </a:extLst>
          </p:cNvPr>
          <p:cNvSpPr/>
          <p:nvPr/>
        </p:nvSpPr>
        <p:spPr>
          <a:xfrm>
            <a:off x="1201387" y="2998638"/>
            <a:ext cx="1500653" cy="150065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A8404B1F-57EB-46FB-A505-D68C9BBCB0E8}"/>
              </a:ext>
            </a:extLst>
          </p:cNvPr>
          <p:cNvSpPr txBox="1"/>
          <p:nvPr/>
        </p:nvSpPr>
        <p:spPr>
          <a:xfrm>
            <a:off x="1745566" y="3456577"/>
            <a:ext cx="41229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35" name="Oval 34">
            <a:extLst>
              <a:ext uri="{FF2B5EF4-FFF2-40B4-BE49-F238E27FC236}">
                <a16:creationId xmlns:a16="http://schemas.microsoft.com/office/drawing/2014/main" id="{902A01F4-E3C7-46CE-B777-F9FB2FC476A2}"/>
              </a:ext>
            </a:extLst>
          </p:cNvPr>
          <p:cNvSpPr/>
          <p:nvPr/>
        </p:nvSpPr>
        <p:spPr>
          <a:xfrm>
            <a:off x="3878489" y="1528573"/>
            <a:ext cx="1500653" cy="150065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Oval 35">
            <a:extLst>
              <a:ext uri="{FF2B5EF4-FFF2-40B4-BE49-F238E27FC236}">
                <a16:creationId xmlns:a16="http://schemas.microsoft.com/office/drawing/2014/main" id="{B339FB0E-6570-4DA0-B1D7-78D91DFBA2C8}"/>
              </a:ext>
            </a:extLst>
          </p:cNvPr>
          <p:cNvSpPr/>
          <p:nvPr/>
        </p:nvSpPr>
        <p:spPr>
          <a:xfrm>
            <a:off x="3878489" y="4489051"/>
            <a:ext cx="1500653" cy="150065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38" name="Straight Connector 37">
            <a:extLst>
              <a:ext uri="{FF2B5EF4-FFF2-40B4-BE49-F238E27FC236}">
                <a16:creationId xmlns:a16="http://schemas.microsoft.com/office/drawing/2014/main" id="{A5728DED-B5F7-42E3-9FF4-2EE13A1204C9}"/>
              </a:ext>
            </a:extLst>
          </p:cNvPr>
          <p:cNvCxnSpPr>
            <a:cxnSpLocks/>
            <a:stCxn id="30" idx="5"/>
            <a:endCxn id="36" idx="2"/>
          </p:cNvCxnSpPr>
          <p:nvPr/>
        </p:nvCxnSpPr>
        <p:spPr>
          <a:xfrm>
            <a:off x="2482274" y="4279525"/>
            <a:ext cx="1396215" cy="9598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8F7881-D4F5-409F-B231-AD8AD36CBEDA}"/>
              </a:ext>
            </a:extLst>
          </p:cNvPr>
          <p:cNvSpPr txBox="1"/>
          <p:nvPr/>
        </p:nvSpPr>
        <p:spPr>
          <a:xfrm>
            <a:off x="4421077" y="1976933"/>
            <a:ext cx="41229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4" name="TextBox 43">
            <a:extLst>
              <a:ext uri="{FF2B5EF4-FFF2-40B4-BE49-F238E27FC236}">
                <a16:creationId xmlns:a16="http://schemas.microsoft.com/office/drawing/2014/main" id="{E09160F5-44E1-4A8B-A48F-B4D16431FED0}"/>
              </a:ext>
            </a:extLst>
          </p:cNvPr>
          <p:cNvSpPr txBox="1"/>
          <p:nvPr/>
        </p:nvSpPr>
        <p:spPr>
          <a:xfrm>
            <a:off x="4421077" y="4896663"/>
            <a:ext cx="41229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nvGrpSpPr>
          <p:cNvPr id="4" name="Group 3">
            <a:extLst>
              <a:ext uri="{FF2B5EF4-FFF2-40B4-BE49-F238E27FC236}">
                <a16:creationId xmlns:a16="http://schemas.microsoft.com/office/drawing/2014/main" id="{7C8F4076-9146-4068-BA27-EA9BABC18542}"/>
              </a:ext>
            </a:extLst>
          </p:cNvPr>
          <p:cNvGrpSpPr/>
          <p:nvPr/>
        </p:nvGrpSpPr>
        <p:grpSpPr>
          <a:xfrm>
            <a:off x="4256376" y="1963642"/>
            <a:ext cx="740055" cy="595253"/>
            <a:chOff x="5425796" y="2035165"/>
            <a:chExt cx="740055" cy="595253"/>
          </a:xfrm>
        </p:grpSpPr>
        <p:pic>
          <p:nvPicPr>
            <p:cNvPr id="13" name="Picture 12">
              <a:extLst>
                <a:ext uri="{FF2B5EF4-FFF2-40B4-BE49-F238E27FC236}">
                  <a16:creationId xmlns:a16="http://schemas.microsoft.com/office/drawing/2014/main" id="{990AADDF-8857-445D-A972-6503992652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25796" y="2035165"/>
              <a:ext cx="324036" cy="308140"/>
            </a:xfrm>
            <a:prstGeom prst="rect">
              <a:avLst/>
            </a:prstGeom>
          </p:spPr>
        </p:pic>
        <p:pic>
          <p:nvPicPr>
            <p:cNvPr id="15" name="Picture 14">
              <a:extLst>
                <a:ext uri="{FF2B5EF4-FFF2-40B4-BE49-F238E27FC236}">
                  <a16:creationId xmlns:a16="http://schemas.microsoft.com/office/drawing/2014/main" id="{D4ED0445-31F0-44B0-BEE0-CC64D4C90C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099"/>
            <a:stretch/>
          </p:blipFill>
          <p:spPr>
            <a:xfrm>
              <a:off x="5841815" y="2035165"/>
              <a:ext cx="324036" cy="308140"/>
            </a:xfrm>
            <a:prstGeom prst="rect">
              <a:avLst/>
            </a:prstGeom>
          </p:spPr>
        </p:pic>
        <p:pic>
          <p:nvPicPr>
            <p:cNvPr id="17" name="Picture 16">
              <a:extLst>
                <a:ext uri="{FF2B5EF4-FFF2-40B4-BE49-F238E27FC236}">
                  <a16:creationId xmlns:a16="http://schemas.microsoft.com/office/drawing/2014/main" id="{796876B4-3165-4B55-8985-925A9E60D77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
            <a:stretch/>
          </p:blipFill>
          <p:spPr>
            <a:xfrm>
              <a:off x="5632864" y="2344491"/>
              <a:ext cx="324036" cy="285927"/>
            </a:xfrm>
            <a:prstGeom prst="rect">
              <a:avLst/>
            </a:prstGeom>
          </p:spPr>
        </p:pic>
      </p:grpSp>
      <p:grpSp>
        <p:nvGrpSpPr>
          <p:cNvPr id="3" name="Group 2">
            <a:extLst>
              <a:ext uri="{FF2B5EF4-FFF2-40B4-BE49-F238E27FC236}">
                <a16:creationId xmlns:a16="http://schemas.microsoft.com/office/drawing/2014/main" id="{B8B90AEF-C0E1-490B-9649-2685AB0AC448}"/>
              </a:ext>
            </a:extLst>
          </p:cNvPr>
          <p:cNvGrpSpPr/>
          <p:nvPr/>
        </p:nvGrpSpPr>
        <p:grpSpPr>
          <a:xfrm>
            <a:off x="4345991" y="4838137"/>
            <a:ext cx="528066" cy="802481"/>
            <a:chOff x="5014597" y="4848351"/>
            <a:chExt cx="528066" cy="802481"/>
          </a:xfrm>
        </p:grpSpPr>
        <p:pic>
          <p:nvPicPr>
            <p:cNvPr id="24" name="Picture 23">
              <a:extLst>
                <a:ext uri="{FF2B5EF4-FFF2-40B4-BE49-F238E27FC236}">
                  <a16:creationId xmlns:a16="http://schemas.microsoft.com/office/drawing/2014/main" id="{C98195B1-AE07-4CBA-B849-EBE759F9055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14597" y="4848351"/>
              <a:ext cx="306035" cy="452203"/>
            </a:xfrm>
            <a:prstGeom prst="rect">
              <a:avLst/>
            </a:prstGeom>
          </p:spPr>
        </p:pic>
        <p:pic>
          <p:nvPicPr>
            <p:cNvPr id="26" name="Picture 25">
              <a:extLst>
                <a:ext uri="{FF2B5EF4-FFF2-40B4-BE49-F238E27FC236}">
                  <a16:creationId xmlns:a16="http://schemas.microsoft.com/office/drawing/2014/main" id="{BF958FFD-9EEC-4D6E-9EB6-0ACD850875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2503"/>
            <a:stretch/>
          </p:blipFill>
          <p:spPr>
            <a:xfrm>
              <a:off x="5164621" y="5164778"/>
              <a:ext cx="378042" cy="486054"/>
            </a:xfrm>
            <a:prstGeom prst="ellipse">
              <a:avLst/>
            </a:prstGeom>
          </p:spPr>
        </p:pic>
      </p:grpSp>
      <p:grpSp>
        <p:nvGrpSpPr>
          <p:cNvPr id="50" name="Group 49">
            <a:extLst>
              <a:ext uri="{FF2B5EF4-FFF2-40B4-BE49-F238E27FC236}">
                <a16:creationId xmlns:a16="http://schemas.microsoft.com/office/drawing/2014/main" id="{8B821BBE-489B-4EBD-9DC8-233EDBE37B62}"/>
              </a:ext>
            </a:extLst>
          </p:cNvPr>
          <p:cNvGrpSpPr/>
          <p:nvPr/>
        </p:nvGrpSpPr>
        <p:grpSpPr>
          <a:xfrm>
            <a:off x="1787831" y="3475423"/>
            <a:ext cx="740055" cy="595253"/>
            <a:chOff x="5425796" y="2035165"/>
            <a:chExt cx="740055" cy="595253"/>
          </a:xfrm>
        </p:grpSpPr>
        <p:pic>
          <p:nvPicPr>
            <p:cNvPr id="51" name="Picture 50">
              <a:extLst>
                <a:ext uri="{FF2B5EF4-FFF2-40B4-BE49-F238E27FC236}">
                  <a16:creationId xmlns:a16="http://schemas.microsoft.com/office/drawing/2014/main" id="{68D7B4C9-5ED0-4FC1-86B2-FD1C166188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25796" y="2035165"/>
              <a:ext cx="324036" cy="308140"/>
            </a:xfrm>
            <a:prstGeom prst="rect">
              <a:avLst/>
            </a:prstGeom>
          </p:spPr>
        </p:pic>
        <p:pic>
          <p:nvPicPr>
            <p:cNvPr id="52" name="Picture 51">
              <a:extLst>
                <a:ext uri="{FF2B5EF4-FFF2-40B4-BE49-F238E27FC236}">
                  <a16:creationId xmlns:a16="http://schemas.microsoft.com/office/drawing/2014/main" id="{F9250B5D-0CEE-49AA-A5BE-DA2D7651F2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099"/>
            <a:stretch/>
          </p:blipFill>
          <p:spPr>
            <a:xfrm>
              <a:off x="5841815" y="2035165"/>
              <a:ext cx="324036" cy="308140"/>
            </a:xfrm>
            <a:prstGeom prst="rect">
              <a:avLst/>
            </a:prstGeom>
          </p:spPr>
        </p:pic>
        <p:pic>
          <p:nvPicPr>
            <p:cNvPr id="53" name="Picture 52">
              <a:extLst>
                <a:ext uri="{FF2B5EF4-FFF2-40B4-BE49-F238E27FC236}">
                  <a16:creationId xmlns:a16="http://schemas.microsoft.com/office/drawing/2014/main" id="{25206527-2A0C-467A-B856-394B16F3B3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
            <a:stretch/>
          </p:blipFill>
          <p:spPr>
            <a:xfrm>
              <a:off x="5632864" y="2344491"/>
              <a:ext cx="324036" cy="285927"/>
            </a:xfrm>
            <a:prstGeom prst="rect">
              <a:avLst/>
            </a:prstGeom>
          </p:spPr>
        </p:pic>
      </p:grpSp>
      <p:grpSp>
        <p:nvGrpSpPr>
          <p:cNvPr id="54" name="Group 53">
            <a:extLst>
              <a:ext uri="{FF2B5EF4-FFF2-40B4-BE49-F238E27FC236}">
                <a16:creationId xmlns:a16="http://schemas.microsoft.com/office/drawing/2014/main" id="{83BA15A5-DCB1-447D-A0A5-E6C8B5991B0A}"/>
              </a:ext>
            </a:extLst>
          </p:cNvPr>
          <p:cNvGrpSpPr/>
          <p:nvPr/>
        </p:nvGrpSpPr>
        <p:grpSpPr>
          <a:xfrm>
            <a:off x="1382231" y="3345762"/>
            <a:ext cx="528066" cy="802481"/>
            <a:chOff x="5014597" y="4848351"/>
            <a:chExt cx="528066" cy="802481"/>
          </a:xfrm>
        </p:grpSpPr>
        <p:pic>
          <p:nvPicPr>
            <p:cNvPr id="55" name="Picture 54">
              <a:extLst>
                <a:ext uri="{FF2B5EF4-FFF2-40B4-BE49-F238E27FC236}">
                  <a16:creationId xmlns:a16="http://schemas.microsoft.com/office/drawing/2014/main" id="{6A760853-7E5E-4DDF-B145-92325F5461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14597" y="4848351"/>
              <a:ext cx="306035" cy="452203"/>
            </a:xfrm>
            <a:prstGeom prst="rect">
              <a:avLst/>
            </a:prstGeom>
          </p:spPr>
        </p:pic>
        <p:pic>
          <p:nvPicPr>
            <p:cNvPr id="56" name="Picture 55">
              <a:extLst>
                <a:ext uri="{FF2B5EF4-FFF2-40B4-BE49-F238E27FC236}">
                  <a16:creationId xmlns:a16="http://schemas.microsoft.com/office/drawing/2014/main" id="{EE1A5C14-A674-4E3D-B6C1-ECC58C1C3F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2503"/>
            <a:stretch/>
          </p:blipFill>
          <p:spPr>
            <a:xfrm>
              <a:off x="5164621" y="5164778"/>
              <a:ext cx="378042" cy="486054"/>
            </a:xfrm>
            <a:prstGeom prst="ellipse">
              <a:avLst/>
            </a:prstGeom>
          </p:spPr>
        </p:pic>
      </p:grpSp>
      <p:sp>
        <p:nvSpPr>
          <p:cNvPr id="9" name="Content Placeholder 2">
            <a:extLst>
              <a:ext uri="{FF2B5EF4-FFF2-40B4-BE49-F238E27FC236}">
                <a16:creationId xmlns:a16="http://schemas.microsoft.com/office/drawing/2014/main" id="{C1C82E15-36FB-48E6-88B5-BE88E1C2C74D}"/>
              </a:ext>
            </a:extLst>
          </p:cNvPr>
          <p:cNvSpPr txBox="1">
            <a:spLocks/>
          </p:cNvSpPr>
          <p:nvPr/>
        </p:nvSpPr>
        <p:spPr>
          <a:xfrm>
            <a:off x="6192012" y="1813068"/>
            <a:ext cx="5438013" cy="348479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We can use addition and subtraction when we combine and partition the same set of  objects.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how the cakes have been partitioned.</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whole if we combine them again?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Partitioning and combining </a:t>
            </a:r>
            <a:r>
              <a:rPr kumimoji="0" lang="en-GB" sz="2000" b="0" i="1" u="none" strike="noStrike" kern="1200" cap="none" spc="0" normalizeH="0" baseline="0" noProof="0" dirty="0">
                <a:ln>
                  <a:noFill/>
                </a:ln>
                <a:solidFill>
                  <a:srgbClr val="585858"/>
                </a:solidFill>
                <a:effectLst/>
                <a:uLnTx/>
                <a:uFillTx/>
                <a:latin typeface="Arial"/>
                <a:ea typeface="+mn-ea"/>
                <a:cs typeface="+mn-cs"/>
              </a:rPr>
              <a:t>undo</a:t>
            </a:r>
            <a:r>
              <a:rPr kumimoji="0" lang="en-GB" sz="2000" b="0" i="0" u="none" strike="noStrike" kern="1200" cap="none" spc="0" normalizeH="0" baseline="0" noProof="0" dirty="0">
                <a:ln>
                  <a:noFill/>
                </a:ln>
                <a:solidFill>
                  <a:srgbClr val="585858"/>
                </a:solidFill>
                <a:effectLst/>
                <a:uLnTx/>
                <a:uFillTx/>
                <a:latin typeface="Arial"/>
                <a:ea typeface="+mn-ea"/>
                <a:cs typeface="+mn-cs"/>
              </a:rPr>
              <a:t> each other!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33988883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3.7037E-7 L -0.20248 0.22037 " pathEditMode="relative" rAng="0" ptsTypes="AA">
                                      <p:cBhvr>
                                        <p:cTn id="6" dur="2000" fill="hold"/>
                                        <p:tgtEl>
                                          <p:spTgt spid="4"/>
                                        </p:tgtEl>
                                        <p:attrNameLst>
                                          <p:attrName>ppt_x</p:attrName>
                                          <p:attrName>ppt_y</p:attrName>
                                        </p:attrNameLst>
                                      </p:cBhvr>
                                      <p:rCtr x="-10130" y="11019"/>
                                    </p:animMotion>
                                  </p:childTnLst>
                                </p:cTn>
                              </p:par>
                              <p:par>
                                <p:cTn id="7" presetID="42" presetClass="path" presetSubtype="0" accel="50000" decel="50000" fill="hold" nodeType="withEffect">
                                  <p:stCondLst>
                                    <p:cond delay="0"/>
                                  </p:stCondLst>
                                  <p:childTnLst>
                                    <p:animMotion origin="layout" path="M 5E-6 1.11111E-6 L -0.2431 -0.21759 " pathEditMode="relative" rAng="0" ptsTypes="AA">
                                      <p:cBhvr>
                                        <p:cTn id="8" dur="2000" fill="hold"/>
                                        <p:tgtEl>
                                          <p:spTgt spid="3"/>
                                        </p:tgtEl>
                                        <p:attrNameLst>
                                          <p:attrName>ppt_x</p:attrName>
                                          <p:attrName>ppt_y</p:attrName>
                                        </p:attrNameLst>
                                      </p:cBhvr>
                                      <p:rCtr x="-12161" y="-10880"/>
                                    </p:animMotion>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4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4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125E-6 0 L 0.20248 -0.22037 " pathEditMode="relative" rAng="0" ptsTypes="AA">
                                      <p:cBhvr>
                                        <p:cTn id="41" dur="2000" fill="hold"/>
                                        <p:tgtEl>
                                          <p:spTgt spid="50"/>
                                        </p:tgtEl>
                                        <p:attrNameLst>
                                          <p:attrName>ppt_x</p:attrName>
                                          <p:attrName>ppt_y</p:attrName>
                                        </p:attrNameLst>
                                      </p:cBhvr>
                                      <p:rCtr x="10117" y="-11019"/>
                                    </p:animMotion>
                                  </p:childTnLst>
                                </p:cTn>
                              </p:par>
                              <p:par>
                                <p:cTn id="42" presetID="42" presetClass="path" presetSubtype="0" accel="50000" decel="50000" fill="hold" nodeType="withEffect">
                                  <p:stCondLst>
                                    <p:cond delay="0"/>
                                  </p:stCondLst>
                                  <p:childTnLst>
                                    <p:animMotion origin="layout" path="M 3.95833E-6 3.7037E-6 L 0.2431 0.21759 " pathEditMode="relative" rAng="0" ptsTypes="AA">
                                      <p:cBhvr>
                                        <p:cTn id="43" dur="2000" fill="hold"/>
                                        <p:tgtEl>
                                          <p:spTgt spid="54"/>
                                        </p:tgtEl>
                                        <p:attrNameLst>
                                          <p:attrName>ppt_x</p:attrName>
                                          <p:attrName>ppt_y</p:attrName>
                                        </p:attrNameLst>
                                      </p:cBhvr>
                                      <p:rCtr x="12148" y="10880"/>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2"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2"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2"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xit" presetSubtype="0" fill="hold" nodeType="with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54"/>
                                        </p:tgtEl>
                                      </p:cBhvr>
                                    </p:animEffect>
                                    <p:set>
                                      <p:cBhvr>
                                        <p:cTn id="60"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42" grpId="0"/>
      <p:bldP spid="42" grpId="1"/>
      <p:bldP spid="42" grpId="2"/>
      <p:bldP spid="44" grpId="0"/>
      <p:bldP spid="44" grpId="1"/>
      <p:bldP spid="44" grpId="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D9D3ABE-4441-4A71-859A-1E5A8E4576AB}"/>
              </a:ext>
            </a:extLst>
          </p:cNvPr>
          <p:cNvSpPr txBox="1"/>
          <p:nvPr/>
        </p:nvSpPr>
        <p:spPr>
          <a:xfrm>
            <a:off x="806659" y="4290825"/>
            <a:ext cx="1998636" cy="1011815"/>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+ 3 = 5</a:t>
            </a:r>
          </a:p>
          <a:p>
            <a:pPr marL="0" marR="0" lvl="0" indent="0" algn="ctr"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 = 5</a:t>
            </a:r>
          </a:p>
        </p:txBody>
      </p:sp>
      <p:sp>
        <p:nvSpPr>
          <p:cNvPr id="2" name="Title 1">
            <a:extLst>
              <a:ext uri="{FF2B5EF4-FFF2-40B4-BE49-F238E27FC236}">
                <a16:creationId xmlns:a16="http://schemas.microsoft.com/office/drawing/2014/main" id="{2A1A0685-0DED-48F2-BD67-0FB0CAF41D1B}"/>
              </a:ext>
            </a:extLst>
          </p:cNvPr>
          <p:cNvSpPr>
            <a:spLocks noGrp="1"/>
          </p:cNvSpPr>
          <p:nvPr>
            <p:ph type="title"/>
          </p:nvPr>
        </p:nvSpPr>
        <p:spPr/>
        <p:txBody>
          <a:bodyPr/>
          <a:lstStyle/>
          <a:p>
            <a:r>
              <a:rPr lang="en-GB" dirty="0"/>
              <a:t>1AS-2 Read, write and interpret additive equations</a:t>
            </a:r>
          </a:p>
        </p:txBody>
      </p:sp>
      <p:grpSp>
        <p:nvGrpSpPr>
          <p:cNvPr id="13" name="Group 12">
            <a:extLst>
              <a:ext uri="{FF2B5EF4-FFF2-40B4-BE49-F238E27FC236}">
                <a16:creationId xmlns:a16="http://schemas.microsoft.com/office/drawing/2014/main" id="{0A3E9442-D1CB-4ADA-BD81-EFBCA59254A2}"/>
              </a:ext>
            </a:extLst>
          </p:cNvPr>
          <p:cNvGrpSpPr/>
          <p:nvPr/>
        </p:nvGrpSpPr>
        <p:grpSpPr>
          <a:xfrm>
            <a:off x="1214980" y="1358202"/>
            <a:ext cx="1648978" cy="2376561"/>
            <a:chOff x="1210811" y="1618872"/>
            <a:chExt cx="1002232" cy="1444449"/>
          </a:xfrm>
        </p:grpSpPr>
        <p:pic>
          <p:nvPicPr>
            <p:cNvPr id="14" name="Picture 13">
              <a:extLst>
                <a:ext uri="{FF2B5EF4-FFF2-40B4-BE49-F238E27FC236}">
                  <a16:creationId xmlns:a16="http://schemas.microsoft.com/office/drawing/2014/main" id="{3241E076-A6DF-49F1-8A2A-14F0632C67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10811" y="1618872"/>
              <a:ext cx="532437" cy="786737"/>
            </a:xfrm>
            <a:prstGeom prst="rect">
              <a:avLst/>
            </a:prstGeom>
          </p:spPr>
        </p:pic>
        <p:pic>
          <p:nvPicPr>
            <p:cNvPr id="15" name="Picture 14">
              <a:extLst>
                <a:ext uri="{FF2B5EF4-FFF2-40B4-BE49-F238E27FC236}">
                  <a16:creationId xmlns:a16="http://schemas.microsoft.com/office/drawing/2014/main" id="{AF89EF93-2073-4FA2-8D69-949898CF82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2503"/>
            <a:stretch/>
          </p:blipFill>
          <p:spPr>
            <a:xfrm>
              <a:off x="1555330" y="2217690"/>
              <a:ext cx="657713" cy="845631"/>
            </a:xfrm>
            <a:prstGeom prst="ellipse">
              <a:avLst/>
            </a:prstGeom>
          </p:spPr>
        </p:pic>
      </p:grpSp>
      <p:grpSp>
        <p:nvGrpSpPr>
          <p:cNvPr id="16" name="Group 15">
            <a:extLst>
              <a:ext uri="{FF2B5EF4-FFF2-40B4-BE49-F238E27FC236}">
                <a16:creationId xmlns:a16="http://schemas.microsoft.com/office/drawing/2014/main" id="{E7AA3EAB-7D7F-4CEF-B10B-3722AB7AADC6}"/>
              </a:ext>
            </a:extLst>
          </p:cNvPr>
          <p:cNvGrpSpPr/>
          <p:nvPr/>
        </p:nvGrpSpPr>
        <p:grpSpPr>
          <a:xfrm>
            <a:off x="2559818" y="1747829"/>
            <a:ext cx="2318868" cy="1809591"/>
            <a:chOff x="1859072" y="2235190"/>
            <a:chExt cx="1409384" cy="1099851"/>
          </a:xfrm>
        </p:grpSpPr>
        <p:pic>
          <p:nvPicPr>
            <p:cNvPr id="17" name="Picture 16">
              <a:extLst>
                <a:ext uri="{FF2B5EF4-FFF2-40B4-BE49-F238E27FC236}">
                  <a16:creationId xmlns:a16="http://schemas.microsoft.com/office/drawing/2014/main" id="{FD940CB8-BBB9-4887-84B8-060A527F77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859072" y="2235190"/>
              <a:ext cx="563754" cy="536098"/>
            </a:xfrm>
            <a:prstGeom prst="rect">
              <a:avLst/>
            </a:prstGeom>
          </p:spPr>
        </p:pic>
        <p:pic>
          <p:nvPicPr>
            <p:cNvPr id="18" name="Picture 17">
              <a:extLst>
                <a:ext uri="{FF2B5EF4-FFF2-40B4-BE49-F238E27FC236}">
                  <a16:creationId xmlns:a16="http://schemas.microsoft.com/office/drawing/2014/main" id="{B1A5C29F-026B-41A0-BD87-A137AC84D29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099"/>
            <a:stretch/>
          </p:blipFill>
          <p:spPr>
            <a:xfrm>
              <a:off x="2704702" y="2235190"/>
              <a:ext cx="563754" cy="536098"/>
            </a:xfrm>
            <a:prstGeom prst="rect">
              <a:avLst/>
            </a:prstGeom>
          </p:spPr>
        </p:pic>
        <p:pic>
          <p:nvPicPr>
            <p:cNvPr id="19" name="Picture 18">
              <a:extLst>
                <a:ext uri="{FF2B5EF4-FFF2-40B4-BE49-F238E27FC236}">
                  <a16:creationId xmlns:a16="http://schemas.microsoft.com/office/drawing/2014/main" id="{A6016193-AD05-4317-AD08-900A0F937FB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5"/>
            <a:stretch/>
          </p:blipFill>
          <p:spPr>
            <a:xfrm>
              <a:off x="2254360" y="2837588"/>
              <a:ext cx="563754" cy="497453"/>
            </a:xfrm>
            <a:prstGeom prst="rect">
              <a:avLst/>
            </a:prstGeom>
          </p:spPr>
        </p:pic>
      </p:grpSp>
      <p:sp>
        <p:nvSpPr>
          <p:cNvPr id="22" name="TextBox 21">
            <a:extLst>
              <a:ext uri="{FF2B5EF4-FFF2-40B4-BE49-F238E27FC236}">
                <a16:creationId xmlns:a16="http://schemas.microsoft.com/office/drawing/2014/main" id="{448070DC-208B-46EE-AA40-122C8C6AF889}"/>
              </a:ext>
            </a:extLst>
          </p:cNvPr>
          <p:cNvSpPr txBox="1"/>
          <p:nvPr/>
        </p:nvSpPr>
        <p:spPr>
          <a:xfrm>
            <a:off x="3656185" y="4290825"/>
            <a:ext cx="1998636" cy="1011815"/>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2</a:t>
            </a:r>
          </a:p>
          <a:p>
            <a:pPr marL="0" marR="0" lvl="0" indent="0" algn="ctr"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2 = 3</a:t>
            </a:r>
          </a:p>
        </p:txBody>
      </p:sp>
      <p:sp>
        <p:nvSpPr>
          <p:cNvPr id="5" name="Content Placeholder 2">
            <a:extLst>
              <a:ext uri="{FF2B5EF4-FFF2-40B4-BE49-F238E27FC236}">
                <a16:creationId xmlns:a16="http://schemas.microsoft.com/office/drawing/2014/main" id="{413A7541-EEE7-48EC-95AB-6FFC3AE13FFE}"/>
              </a:ext>
            </a:extLst>
          </p:cNvPr>
          <p:cNvSpPr txBox="1">
            <a:spLocks/>
          </p:cNvSpPr>
          <p:nvPr/>
        </p:nvSpPr>
        <p:spPr>
          <a:xfrm>
            <a:off x="6118593" y="1747829"/>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we can use addition and subtraction equations to tell us about number stories for combining and partitioning!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read each equation using the correct words: </a:t>
            </a:r>
            <a:r>
              <a:rPr kumimoji="0" lang="en-GB" sz="2000" b="0" i="1" u="none" strike="noStrike" kern="1200" cap="none" spc="0" normalizeH="0" baseline="0" noProof="0" dirty="0">
                <a:ln>
                  <a:noFill/>
                </a:ln>
                <a:solidFill>
                  <a:srgbClr val="585858"/>
                </a:solidFill>
                <a:effectLst/>
                <a:uLnTx/>
                <a:uFillTx/>
                <a:latin typeface="Arial"/>
                <a:ea typeface="+mn-ea"/>
                <a:cs typeface="+mn-cs"/>
              </a:rPr>
              <a:t>plus, minus, is equal to</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describe each equation? What does each number represent? Does it tell us about a partitioning or combining story?</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63958348"/>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22" grpId="0" uiExpand="1"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4:4</a:t>
            </a:r>
          </a:p>
        </p:txBody>
      </p:sp>
      <p:sp>
        <p:nvSpPr>
          <p:cNvPr id="19" name="Oval 18">
            <a:extLst>
              <a:ext uri="{FF2B5EF4-FFF2-40B4-BE49-F238E27FC236}">
                <a16:creationId xmlns:a16="http://schemas.microsoft.com/office/drawing/2014/main" id="{7E494F21-9ACD-4A5B-AC06-F95DB47C258D}"/>
              </a:ext>
            </a:extLst>
          </p:cNvPr>
          <p:cNvSpPr/>
          <p:nvPr/>
        </p:nvSpPr>
        <p:spPr bwMode="auto">
          <a:xfrm>
            <a:off x="2711624" y="5949280"/>
            <a:ext cx="360040" cy="432048"/>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Oval 23">
            <a:extLst>
              <a:ext uri="{FF2B5EF4-FFF2-40B4-BE49-F238E27FC236}">
                <a16:creationId xmlns:a16="http://schemas.microsoft.com/office/drawing/2014/main" id="{879EDEF8-EC33-48B0-AD07-539C95186814}"/>
              </a:ext>
            </a:extLst>
          </p:cNvPr>
          <p:cNvSpPr/>
          <p:nvPr/>
        </p:nvSpPr>
        <p:spPr bwMode="auto">
          <a:xfrm>
            <a:off x="4007768" y="5949280"/>
            <a:ext cx="360040" cy="432048"/>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 name="Picture 3">
            <a:extLst>
              <a:ext uri="{FF2B5EF4-FFF2-40B4-BE49-F238E27FC236}">
                <a16:creationId xmlns:a16="http://schemas.microsoft.com/office/drawing/2014/main" id="{1F79AAB5-BB76-4677-83FF-AC0724E78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809" y="797716"/>
            <a:ext cx="3408382" cy="5511604"/>
          </a:xfrm>
          <a:prstGeom prst="rect">
            <a:avLst/>
          </a:prstGeom>
        </p:spPr>
      </p:pic>
    </p:spTree>
    <p:extLst>
      <p:ext uri="{BB962C8B-B14F-4D97-AF65-F5344CB8AC3E}">
        <p14:creationId xmlns:p14="http://schemas.microsoft.com/office/powerpoint/2010/main" val="394571516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0947170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represent ‘first, then, now’ stories with addition equations (1)</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51447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Additional teacher guidance for this outcome should be read first and can be found in this segment of the NCETM Primary Mastery Professional Development Materials:</a:t>
            </a:r>
          </a:p>
          <a:p>
            <a:pPr marL="0" indent="0">
              <a:lnSpc>
                <a:spcPct val="120000"/>
              </a:lnSpc>
              <a:buClr>
                <a:srgbClr val="585858"/>
              </a:buClr>
            </a:pPr>
            <a:r>
              <a:rPr lang="en-GB" sz="2000" dirty="0">
                <a:latin typeface="+mn-lt"/>
                <a:hlinkClick r:id="rId3"/>
              </a:rPr>
              <a:t>1.6 Additive structures: introduction to augmentation and reduction</a:t>
            </a:r>
            <a:endParaRPr lang="en-GB" sz="2000" dirty="0">
              <a:latin typeface="+mn-lt"/>
            </a:endParaRPr>
          </a:p>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4423018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Picture Placeholder 8" descr="A picture containing text&#10;&#10;Description automatically generated">
            <a:extLst>
              <a:ext uri="{FF2B5EF4-FFF2-40B4-BE49-F238E27FC236}">
                <a16:creationId xmlns:a16="http://schemas.microsoft.com/office/drawing/2014/main" id="{DBDA8FA8-3E39-42D4-8B7F-158B02535EF7}"/>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122904344"/>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0685-0DED-48F2-BD67-0FB0CAF41D1B}"/>
              </a:ext>
            </a:extLst>
          </p:cNvPr>
          <p:cNvSpPr>
            <a:spLocks noGrp="1"/>
          </p:cNvSpPr>
          <p:nvPr>
            <p:ph type="title"/>
          </p:nvPr>
        </p:nvSpPr>
        <p:spPr/>
        <p:txBody>
          <a:bodyPr/>
          <a:lstStyle/>
          <a:p>
            <a:r>
              <a:rPr lang="en-GB" dirty="0"/>
              <a:t>1AS-2 Read, write and interpret additive equations</a:t>
            </a:r>
          </a:p>
        </p:txBody>
      </p:sp>
      <p:grpSp>
        <p:nvGrpSpPr>
          <p:cNvPr id="39" name="Group 38">
            <a:extLst>
              <a:ext uri="{FF2B5EF4-FFF2-40B4-BE49-F238E27FC236}">
                <a16:creationId xmlns:a16="http://schemas.microsoft.com/office/drawing/2014/main" id="{92E12700-7097-4297-B1DD-F6D3C8EE18D4}"/>
              </a:ext>
            </a:extLst>
          </p:cNvPr>
          <p:cNvGrpSpPr/>
          <p:nvPr/>
        </p:nvGrpSpPr>
        <p:grpSpPr>
          <a:xfrm>
            <a:off x="2104061" y="1405832"/>
            <a:ext cx="2300112" cy="3180839"/>
            <a:chOff x="647701" y="1405831"/>
            <a:chExt cx="2300112" cy="3180839"/>
          </a:xfrm>
        </p:grpSpPr>
        <p:pic>
          <p:nvPicPr>
            <p:cNvPr id="21" name="Picture 2" descr="C:\Users\Liam\Documents\Design\NCETM\04 Images for B1 PPTs\Final PNG files\ncetm_mm_sp1_se06_aw001.png">
              <a:extLst>
                <a:ext uri="{FF2B5EF4-FFF2-40B4-BE49-F238E27FC236}">
                  <a16:creationId xmlns:a16="http://schemas.microsoft.com/office/drawing/2014/main" id="{F4DFD773-DBB9-4F54-BFE0-DE89AA82E3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1" y="1554255"/>
              <a:ext cx="2300112" cy="3032415"/>
            </a:xfrm>
            <a:prstGeom prst="rect">
              <a:avLst/>
            </a:prstGeom>
            <a:noFill/>
          </p:spPr>
        </p:pic>
        <p:grpSp>
          <p:nvGrpSpPr>
            <p:cNvPr id="6" name="Group 5">
              <a:extLst>
                <a:ext uri="{FF2B5EF4-FFF2-40B4-BE49-F238E27FC236}">
                  <a16:creationId xmlns:a16="http://schemas.microsoft.com/office/drawing/2014/main" id="{1E249ACE-6E9E-47D0-BF08-31CB76D80AE1}"/>
                </a:ext>
              </a:extLst>
            </p:cNvPr>
            <p:cNvGrpSpPr/>
            <p:nvPr/>
          </p:nvGrpSpPr>
          <p:grpSpPr>
            <a:xfrm>
              <a:off x="1256279" y="1405831"/>
              <a:ext cx="1149113" cy="621010"/>
              <a:chOff x="1396582" y="3429000"/>
              <a:chExt cx="1149113" cy="621010"/>
            </a:xfrm>
          </p:grpSpPr>
          <p:sp>
            <p:nvSpPr>
              <p:cNvPr id="4" name="Rectangle 3">
                <a:extLst>
                  <a:ext uri="{FF2B5EF4-FFF2-40B4-BE49-F238E27FC236}">
                    <a16:creationId xmlns:a16="http://schemas.microsoft.com/office/drawing/2014/main" id="{D363647B-4255-4A83-A45E-207177B4E905}"/>
                  </a:ext>
                </a:extLst>
              </p:cNvPr>
              <p:cNvSpPr/>
              <p:nvPr/>
            </p:nvSpPr>
            <p:spPr>
              <a:xfrm>
                <a:off x="1396582" y="3429000"/>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55E1A86D-EE39-48F5-94CC-D3C5694BD9E3}"/>
                  </a:ext>
                </a:extLst>
              </p:cNvPr>
              <p:cNvSpPr txBox="1"/>
              <p:nvPr/>
            </p:nvSpPr>
            <p:spPr>
              <a:xfrm>
                <a:off x="1548028" y="3506291"/>
                <a:ext cx="832279"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First</a:t>
                </a:r>
              </a:p>
            </p:txBody>
          </p:sp>
        </p:grpSp>
      </p:grpSp>
      <p:grpSp>
        <p:nvGrpSpPr>
          <p:cNvPr id="40" name="Group 39">
            <a:extLst>
              <a:ext uri="{FF2B5EF4-FFF2-40B4-BE49-F238E27FC236}">
                <a16:creationId xmlns:a16="http://schemas.microsoft.com/office/drawing/2014/main" id="{A1309012-DF36-49B4-BA6B-5881C4360040}"/>
              </a:ext>
            </a:extLst>
          </p:cNvPr>
          <p:cNvGrpSpPr/>
          <p:nvPr/>
        </p:nvGrpSpPr>
        <p:grpSpPr>
          <a:xfrm>
            <a:off x="2098185" y="1405832"/>
            <a:ext cx="2300112" cy="3180839"/>
            <a:chOff x="3450962" y="1405831"/>
            <a:chExt cx="2300112" cy="3180839"/>
          </a:xfrm>
        </p:grpSpPr>
        <p:pic>
          <p:nvPicPr>
            <p:cNvPr id="22" name="Picture 2" descr="C:\Users\Liam\Documents\Design\NCETM\04 Images for B1 PPTs\Final PNG files\ncetm_mm_sp1_se06_aw001.png">
              <a:extLst>
                <a:ext uri="{FF2B5EF4-FFF2-40B4-BE49-F238E27FC236}">
                  <a16:creationId xmlns:a16="http://schemas.microsoft.com/office/drawing/2014/main" id="{0F46E879-BC63-4CA1-87FE-80717AB8530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0962" y="1554255"/>
              <a:ext cx="2300112" cy="3032415"/>
            </a:xfrm>
            <a:prstGeom prst="rect">
              <a:avLst/>
            </a:prstGeom>
            <a:noFill/>
          </p:spPr>
        </p:pic>
        <p:grpSp>
          <p:nvGrpSpPr>
            <p:cNvPr id="33" name="Group 32">
              <a:extLst>
                <a:ext uri="{FF2B5EF4-FFF2-40B4-BE49-F238E27FC236}">
                  <a16:creationId xmlns:a16="http://schemas.microsoft.com/office/drawing/2014/main" id="{01EDF0FC-249E-4776-8329-3F750EE58538}"/>
                </a:ext>
              </a:extLst>
            </p:cNvPr>
            <p:cNvGrpSpPr/>
            <p:nvPr/>
          </p:nvGrpSpPr>
          <p:grpSpPr>
            <a:xfrm>
              <a:off x="3954325" y="1405831"/>
              <a:ext cx="1149113" cy="621010"/>
              <a:chOff x="267797" y="3429000"/>
              <a:chExt cx="1149113" cy="621010"/>
            </a:xfrm>
          </p:grpSpPr>
          <p:sp>
            <p:nvSpPr>
              <p:cNvPr id="34" name="Rectangle 33">
                <a:extLst>
                  <a:ext uri="{FF2B5EF4-FFF2-40B4-BE49-F238E27FC236}">
                    <a16:creationId xmlns:a16="http://schemas.microsoft.com/office/drawing/2014/main" id="{01C035C0-F33B-466A-B280-4CAF75F1FBB9}"/>
                  </a:ext>
                </a:extLst>
              </p:cNvPr>
              <p:cNvSpPr/>
              <p:nvPr/>
            </p:nvSpPr>
            <p:spPr>
              <a:xfrm>
                <a:off x="267797" y="3429000"/>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0B26A6E5-ADCA-44A7-B23D-1C17155D0A3A}"/>
                  </a:ext>
                </a:extLst>
              </p:cNvPr>
              <p:cNvSpPr txBox="1"/>
              <p:nvPr/>
            </p:nvSpPr>
            <p:spPr>
              <a:xfrm>
                <a:off x="414433" y="3506291"/>
                <a:ext cx="946093"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Then</a:t>
                </a:r>
              </a:p>
            </p:txBody>
          </p:sp>
        </p:grpSp>
      </p:grpSp>
      <p:grpSp>
        <p:nvGrpSpPr>
          <p:cNvPr id="41" name="Group 40">
            <a:extLst>
              <a:ext uri="{FF2B5EF4-FFF2-40B4-BE49-F238E27FC236}">
                <a16:creationId xmlns:a16="http://schemas.microsoft.com/office/drawing/2014/main" id="{05EAC30C-975D-472A-B7F8-823A43AD5FF1}"/>
              </a:ext>
            </a:extLst>
          </p:cNvPr>
          <p:cNvGrpSpPr/>
          <p:nvPr/>
        </p:nvGrpSpPr>
        <p:grpSpPr>
          <a:xfrm>
            <a:off x="594008" y="1405832"/>
            <a:ext cx="5410986" cy="3180839"/>
            <a:chOff x="4754274" y="1405831"/>
            <a:chExt cx="5410986" cy="3180839"/>
          </a:xfrm>
        </p:grpSpPr>
        <p:pic>
          <p:nvPicPr>
            <p:cNvPr id="23" name="Picture 2" descr="C:\Users\Liam\Documents\Design\NCETM\04 Images for B1 PPTs\Final PNG files\ncetm_mm_sp1_se06_aw001.png">
              <a:extLst>
                <a:ext uri="{FF2B5EF4-FFF2-40B4-BE49-F238E27FC236}">
                  <a16:creationId xmlns:a16="http://schemas.microsoft.com/office/drawing/2014/main" id="{2FDB5CB4-83A5-44F1-A014-D4B0A035642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r="-3806"/>
            <a:stretch>
              <a:fillRect/>
            </a:stretch>
          </p:blipFill>
          <p:spPr bwMode="auto">
            <a:xfrm>
              <a:off x="6254223" y="1554255"/>
              <a:ext cx="2371990" cy="3032415"/>
            </a:xfrm>
            <a:prstGeom prst="rect">
              <a:avLst/>
            </a:prstGeom>
            <a:noFill/>
          </p:spPr>
        </p:pic>
        <p:grpSp>
          <p:nvGrpSpPr>
            <p:cNvPr id="36" name="Group 35">
              <a:extLst>
                <a:ext uri="{FF2B5EF4-FFF2-40B4-BE49-F238E27FC236}">
                  <a16:creationId xmlns:a16="http://schemas.microsoft.com/office/drawing/2014/main" id="{4A099EFF-618E-4342-82FA-E7256B87C609}"/>
                </a:ext>
              </a:extLst>
            </p:cNvPr>
            <p:cNvGrpSpPr/>
            <p:nvPr/>
          </p:nvGrpSpPr>
          <p:grpSpPr>
            <a:xfrm>
              <a:off x="4754274" y="1405831"/>
              <a:ext cx="5410986" cy="621010"/>
              <a:chOff x="-1791667" y="3429000"/>
              <a:chExt cx="5410986" cy="621010"/>
            </a:xfrm>
          </p:grpSpPr>
          <p:sp>
            <p:nvSpPr>
              <p:cNvPr id="37" name="Rectangle 36">
                <a:extLst>
                  <a:ext uri="{FF2B5EF4-FFF2-40B4-BE49-F238E27FC236}">
                    <a16:creationId xmlns:a16="http://schemas.microsoft.com/office/drawing/2014/main" id="{43C11312-B150-46FB-9E6E-3D149F3E723C}"/>
                  </a:ext>
                </a:extLst>
              </p:cNvPr>
              <p:cNvSpPr/>
              <p:nvPr/>
            </p:nvSpPr>
            <p:spPr>
              <a:xfrm>
                <a:off x="267797" y="3429000"/>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823885F8-E170-4886-9AEF-F4556A687F18}"/>
                  </a:ext>
                </a:extLst>
              </p:cNvPr>
              <p:cNvSpPr txBox="1"/>
              <p:nvPr/>
            </p:nvSpPr>
            <p:spPr>
              <a:xfrm>
                <a:off x="-1791667" y="3506291"/>
                <a:ext cx="5410986" cy="4924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Now</a:t>
                </a:r>
              </a:p>
            </p:txBody>
          </p:sp>
        </p:grpSp>
      </p:grpSp>
      <p:sp>
        <p:nvSpPr>
          <p:cNvPr id="3" name="Content Placeholder 2">
            <a:extLst>
              <a:ext uri="{FF2B5EF4-FFF2-40B4-BE49-F238E27FC236}">
                <a16:creationId xmlns:a16="http://schemas.microsoft.com/office/drawing/2014/main" id="{CD6967E9-3408-4279-BA58-0723179EAB38}"/>
              </a:ext>
            </a:extLst>
          </p:cNvPr>
          <p:cNvSpPr txBox="1">
            <a:spLocks/>
          </p:cNvSpPr>
          <p:nvPr/>
        </p:nvSpPr>
        <p:spPr>
          <a:xfrm>
            <a:off x="6225324" y="1371595"/>
            <a:ext cx="5590957" cy="371475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picture - how many people are on the bus at </a:t>
            </a:r>
            <a:r>
              <a:rPr kumimoji="0" lang="en-GB" sz="2000" b="0" i="1" u="none" strike="noStrike" kern="1200" cap="none" spc="0" normalizeH="0" baseline="0" noProof="0" dirty="0">
                <a:ln>
                  <a:noFill/>
                </a:ln>
                <a:solidFill>
                  <a:srgbClr val="585858"/>
                </a:solidFill>
                <a:effectLst/>
                <a:uLnTx/>
                <a:uFillTx/>
                <a:latin typeface="Arial"/>
                <a:ea typeface="+mn-ea"/>
                <a:cs typeface="+mn-cs"/>
              </a:rPr>
              <a:t>first</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a:t>
            </a:r>
            <a:r>
              <a:rPr kumimoji="0" lang="en-GB" sz="2000" b="0" i="1" u="none" strike="noStrike" kern="1200" cap="none" spc="0" normalizeH="0" baseline="0" noProof="0" dirty="0">
                <a:ln>
                  <a:noFill/>
                </a:ln>
                <a:solidFill>
                  <a:srgbClr val="585858"/>
                </a:solidFill>
                <a:effectLst/>
                <a:uLnTx/>
                <a:uFillTx/>
                <a:latin typeface="Arial"/>
                <a:ea typeface="+mn-ea"/>
                <a:cs typeface="+mn-cs"/>
              </a:rPr>
              <a:t>then</a:t>
            </a:r>
            <a:r>
              <a:rPr kumimoji="0" lang="en-GB" sz="2000" b="0" i="0" u="none" strike="noStrike" kern="1200" cap="none" spc="0" normalizeH="0" baseline="0" noProof="0" dirty="0">
                <a:ln>
                  <a:noFill/>
                </a:ln>
                <a:solidFill>
                  <a:srgbClr val="585858"/>
                </a:solidFill>
                <a:effectLst/>
                <a:uLnTx/>
                <a:uFillTx/>
                <a:latin typeface="Arial"/>
                <a:ea typeface="+mn-ea"/>
                <a:cs typeface="+mn-cs"/>
              </a:rPr>
              <a:t>? Do you think the number of people on the bus will change when the other children get on?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people are on the bus</a:t>
            </a:r>
            <a:r>
              <a:rPr kumimoji="0" lang="en-GB" sz="2000" b="0" i="1" u="none" strike="noStrike" kern="1200" cap="none" spc="0" normalizeH="0" baseline="0" noProof="0" dirty="0">
                <a:ln>
                  <a:noFill/>
                </a:ln>
                <a:solidFill>
                  <a:srgbClr val="585858"/>
                </a:solidFill>
                <a:effectLst/>
                <a:uLnTx/>
                <a:uFillTx/>
                <a:latin typeface="Arial"/>
                <a:ea typeface="+mn-ea"/>
                <a:cs typeface="+mn-cs"/>
              </a:rPr>
              <a:t> now</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 you think this is an addition or subtraction story? Let’s use equations to record some </a:t>
            </a:r>
            <a:r>
              <a:rPr kumimoji="0" lang="en-GB" sz="2000" b="0" i="1" u="none" strike="noStrike" kern="1200" cap="none" spc="0" normalizeH="0" baseline="0" noProof="0" dirty="0">
                <a:ln>
                  <a:noFill/>
                </a:ln>
                <a:solidFill>
                  <a:srgbClr val="585858"/>
                </a:solidFill>
                <a:effectLst/>
                <a:uLnTx/>
                <a:uFillTx/>
                <a:latin typeface="Arial"/>
                <a:ea typeface="+mn-ea"/>
                <a:cs typeface="+mn-cs"/>
              </a:rPr>
              <a:t>first, then, now addition </a:t>
            </a:r>
            <a:r>
              <a:rPr kumimoji="0" lang="en-GB" sz="2000" b="0" i="0" u="none" strike="noStrike" kern="1200" cap="none" spc="0" normalizeH="0" baseline="0" noProof="0" dirty="0">
                <a:ln>
                  <a:noFill/>
                </a:ln>
                <a:solidFill>
                  <a:srgbClr val="585858"/>
                </a:solidFill>
                <a:effectLst/>
                <a:uLnTx/>
                <a:uFillTx/>
                <a:latin typeface="Arial"/>
                <a:ea typeface="+mn-ea"/>
                <a:cs typeface="+mn-cs"/>
              </a:rPr>
              <a:t>stories.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TextBox 19">
            <a:extLst>
              <a:ext uri="{FF2B5EF4-FFF2-40B4-BE49-F238E27FC236}">
                <a16:creationId xmlns:a16="http://schemas.microsoft.com/office/drawing/2014/main" id="{8243AA71-C937-46CE-9DEB-D2CCB92264CA}"/>
              </a:ext>
            </a:extLst>
          </p:cNvPr>
          <p:cNvSpPr txBox="1"/>
          <p:nvPr/>
        </p:nvSpPr>
        <p:spPr>
          <a:xfrm>
            <a:off x="6091068" y="5317632"/>
            <a:ext cx="5725213"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F5F5F"/>
                </a:solidFill>
                <a:effectLst/>
                <a:uLnTx/>
                <a:uFillTx/>
                <a:latin typeface="Arial" panose="020B0604020202020204" pitchFamily="34" charset="0"/>
                <a:ea typeface="+mn-ea"/>
                <a:cs typeface="+mn-cs"/>
              </a:rPr>
              <a:t>Addition can tell us about a quantity increasing.</a:t>
            </a:r>
            <a:endParaRPr kumimoji="0" lang="en-GB" sz="2000" b="0" i="1" u="none" strike="noStrike" kern="1200" cap="none" spc="0" normalizeH="0" baseline="0" noProof="0" dirty="0">
              <a:ln>
                <a:noFill/>
              </a:ln>
              <a:solidFill>
                <a:srgbClr val="5F5F5F"/>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4091338571"/>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steps 1:2–1:3</a:t>
            </a:r>
          </a:p>
        </p:txBody>
      </p:sp>
      <p:pic>
        <p:nvPicPr>
          <p:cNvPr id="1026" name="Picture 2" descr="C:\Users\Liam\Documents\Design\NCETM\04 Images for B1 PPTs\Final PNG files\ncetm_mm_sp1_se06_aw0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5560" y="1412777"/>
            <a:ext cx="2304256" cy="3037879"/>
          </a:xfrm>
          <a:prstGeom prst="rect">
            <a:avLst/>
          </a:prstGeom>
          <a:noFill/>
        </p:spPr>
      </p:pic>
      <p:pic>
        <p:nvPicPr>
          <p:cNvPr id="7" name="Picture 2" descr="C:\Users\Liam\Documents\Design\NCETM\04 Images for B1 PPTs\Final PNG files\ncetm_mm_sp1_se06_aw00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43872" y="1412777"/>
            <a:ext cx="2304256" cy="3037879"/>
          </a:xfrm>
          <a:prstGeom prst="rect">
            <a:avLst/>
          </a:prstGeom>
          <a:noFill/>
        </p:spPr>
      </p:pic>
      <p:pic>
        <p:nvPicPr>
          <p:cNvPr id="8" name="Picture 2" descr="C:\Users\Liam\Documents\Design\NCETM\04 Images for B1 PPTs\Final PNG files\ncetm_mm_sp1_se06_aw001.png"/>
          <p:cNvPicPr>
            <a:picLocks noChangeAspect="1" noChangeArrowheads="1"/>
          </p:cNvPicPr>
          <p:nvPr/>
        </p:nvPicPr>
        <p:blipFill>
          <a:blip r:embed="rId5" cstate="email">
            <a:extLst>
              <a:ext uri="{28A0092B-C50C-407E-A947-70E740481C1C}">
                <a14:useLocalDpi xmlns:a14="http://schemas.microsoft.com/office/drawing/2010/main"/>
              </a:ext>
            </a:extLst>
          </a:blip>
          <a:srcRect r="-3806"/>
          <a:stretch>
            <a:fillRect/>
          </a:stretch>
        </p:blipFill>
        <p:spPr bwMode="auto">
          <a:xfrm>
            <a:off x="7752184" y="1412777"/>
            <a:ext cx="2376264" cy="3037879"/>
          </a:xfrm>
          <a:prstGeom prst="rect">
            <a:avLst/>
          </a:prstGeom>
          <a:noFill/>
        </p:spPr>
      </p:pic>
      <p:pic>
        <p:nvPicPr>
          <p:cNvPr id="1029" name="Picture 5" descr="C:\Users\Liam\Documents\Design\NCETM\04 Images for B1 PPTs\Final PNG files\ncetm_mm_sp1_se06_aw00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35560" y="5085184"/>
            <a:ext cx="7920881" cy="360040"/>
          </a:xfrm>
          <a:prstGeom prst="rect">
            <a:avLst/>
          </a:prstGeom>
          <a:noFill/>
        </p:spPr>
      </p:pic>
      <p:pic>
        <p:nvPicPr>
          <p:cNvPr id="12" name="Picture 5" descr="C:\Users\Liam\Documents\Design\NCETM\04 Images for B1 PPTs\Final PNG files\ncetm_mm_sp1_se06_aw00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99656" y="4725144"/>
            <a:ext cx="504056" cy="360040"/>
          </a:xfrm>
          <a:prstGeom prst="rect">
            <a:avLst/>
          </a:prstGeom>
          <a:noFill/>
        </p:spPr>
      </p:pic>
      <p:pic>
        <p:nvPicPr>
          <p:cNvPr id="13" name="Picture 5" descr="C:\Users\Liam\Documents\Design\NCETM\04 Images for B1 PPTs\Final PNG files\ncetm_mm_sp1_se06_aw00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79976" y="4725144"/>
            <a:ext cx="504056" cy="360040"/>
          </a:xfrm>
          <a:prstGeom prst="rect">
            <a:avLst/>
          </a:prstGeom>
          <a:noFill/>
        </p:spPr>
      </p:pic>
      <p:pic>
        <p:nvPicPr>
          <p:cNvPr id="15" name="Picture 5" descr="C:\Users\Liam\Documents\Design\NCETM\04 Images for B1 PPTs\Final PNG files\ncetm_mm_sp1_se06_aw00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88288" y="4725144"/>
            <a:ext cx="360040" cy="360040"/>
          </a:xfrm>
          <a:prstGeom prst="rect">
            <a:avLst/>
          </a:prstGeom>
          <a:noFill/>
        </p:spPr>
      </p:pic>
      <p:pic>
        <p:nvPicPr>
          <p:cNvPr id="16" name="Picture 5" descr="C:\Users\Liam\Documents\Design\NCETM\04 Images for B1 PPTs\Final PNG files\ncetm_mm_sp1_se06_aw00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447928" y="5661248"/>
            <a:ext cx="1296144" cy="288032"/>
          </a:xfrm>
          <a:prstGeom prst="rect">
            <a:avLst/>
          </a:prstGeom>
          <a:noFill/>
        </p:spPr>
      </p:pic>
    </p:spTree>
    <p:extLst>
      <p:ext uri="{BB962C8B-B14F-4D97-AF65-F5344CB8AC3E}">
        <p14:creationId xmlns:p14="http://schemas.microsoft.com/office/powerpoint/2010/main" val="24147011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additive="base">
                                        <p:cTn id="17" dur="1000" fill="hold"/>
                                        <p:tgtEl>
                                          <p:spTgt spid="1029"/>
                                        </p:tgtEl>
                                        <p:attrNameLst>
                                          <p:attrName>ppt_x</p:attrName>
                                        </p:attrNameLst>
                                      </p:cBhvr>
                                      <p:tavLst>
                                        <p:tav tm="0">
                                          <p:val>
                                            <p:strVal val="0-#ppt_w/2"/>
                                          </p:val>
                                        </p:tav>
                                        <p:tav tm="100000">
                                          <p:val>
                                            <p:strVal val="#ppt_x"/>
                                          </p:val>
                                        </p:tav>
                                      </p:tavLst>
                                    </p:anim>
                                    <p:anim calcmode="lin" valueType="num">
                                      <p:cBhvr additive="base">
                                        <p:cTn id="18" dur="10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Liam\Documents\Design\NCETM\04 Images for B1 PPTs\Final PNG files\ncetm_mm_sp1_se06_aw00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4000" y="4968000"/>
            <a:ext cx="1512168" cy="360040"/>
          </a:xfrm>
          <a:prstGeom prst="rect">
            <a:avLst/>
          </a:prstGeom>
          <a:noFill/>
        </p:spPr>
      </p:pic>
      <p:pic>
        <p:nvPicPr>
          <p:cNvPr id="9" name="Picture 3" descr="C:\Users\Liam\Documents\Design\NCETM\04 Images for B1 PPTs\Final PNG files\ncetm_mm_sp1_se06_aw00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00000" y="4149080"/>
            <a:ext cx="648072" cy="360040"/>
          </a:xfrm>
          <a:prstGeom prst="rect">
            <a:avLst/>
          </a:prstGeom>
          <a:noFill/>
        </p:spPr>
      </p:pic>
      <p:pic>
        <p:nvPicPr>
          <p:cNvPr id="2051" name="Picture 3" descr="C:\Users\Liam\Documents\Design\NCETM\04 Images for B1 PPTs\Final PNG files\ncetm_mm_sp1_se06_aw00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10420" y="1567450"/>
            <a:ext cx="7946021" cy="2437615"/>
          </a:xfrm>
          <a:prstGeom prst="rect">
            <a:avLst/>
          </a:prstGeom>
          <a:noFill/>
        </p:spPr>
      </p:pic>
      <p:sp>
        <p:nvSpPr>
          <p:cNvPr id="2" name="Text Placeholder 1"/>
          <p:cNvSpPr>
            <a:spLocks noGrp="1"/>
          </p:cNvSpPr>
          <p:nvPr>
            <p:ph type="body" sz="quarter" idx="11"/>
          </p:nvPr>
        </p:nvSpPr>
        <p:spPr/>
        <p:txBody>
          <a:bodyPr/>
          <a:lstStyle/>
          <a:p>
            <a:r>
              <a:rPr lang="en-GB" dirty="0"/>
              <a:t>1.6 Augmentation and reduction – step 1:4</a:t>
            </a:r>
          </a:p>
        </p:txBody>
      </p:sp>
      <p:pic>
        <p:nvPicPr>
          <p:cNvPr id="17" name="Picture 5" descr="C:\Users\Liam\Documents\Design\NCETM\04 Images for B1 PPTs\Final PNG files\ncetm_mm_sp1_se06_aw00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63553" y="4437113"/>
            <a:ext cx="7992888" cy="363313"/>
          </a:xfrm>
          <a:prstGeom prst="rect">
            <a:avLst/>
          </a:prstGeom>
          <a:noFill/>
        </p:spPr>
      </p:pic>
      <p:pic>
        <p:nvPicPr>
          <p:cNvPr id="18" name="Picture 3" descr="C:\Users\Liam\Documents\Design\NCETM\04 Images for B1 PPTs\Final PNG files\ncetm_mm_sp1_se06_aw003.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27648" y="4149080"/>
            <a:ext cx="369490" cy="295468"/>
          </a:xfrm>
          <a:prstGeom prst="rect">
            <a:avLst/>
          </a:prstGeom>
          <a:noFill/>
        </p:spPr>
      </p:pic>
      <p:pic>
        <p:nvPicPr>
          <p:cNvPr id="20" name="Picture 3" descr="C:\Users\Liam\Documents\Design\NCETM\04 Images for B1 PPTs\Final PNG files\ncetm_mm_sp1_se06_aw003.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16281" y="4149080"/>
            <a:ext cx="221695" cy="295468"/>
          </a:xfrm>
          <a:prstGeom prst="rect">
            <a:avLst/>
          </a:prstGeom>
          <a:noFill/>
        </p:spPr>
      </p:pic>
    </p:spTree>
    <p:extLst>
      <p:ext uri="{BB962C8B-B14F-4D97-AF65-F5344CB8AC3E}">
        <p14:creationId xmlns:p14="http://schemas.microsoft.com/office/powerpoint/2010/main" val="2964665356"/>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descr="C:\Users\Liam\Documents\Design\NCETM\04 Images for B1 PPTs\Final PNG files\ncetm_mm_sp1_se06_aw00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3553" y="4365105"/>
            <a:ext cx="7992888" cy="363313"/>
          </a:xfrm>
          <a:prstGeom prst="rect">
            <a:avLst/>
          </a:prstGeom>
          <a:noFill/>
        </p:spPr>
      </p:pic>
      <p:pic>
        <p:nvPicPr>
          <p:cNvPr id="3074" name="Picture 2" descr="C:\Users\Liam\Documents\Design\NCETM\04 Images for B1 PPTs\Final PNG files\ncetm_mm_sp1_se06_aw00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5561" y="1700809"/>
            <a:ext cx="7912101" cy="2160241"/>
          </a:xfrm>
          <a:prstGeom prst="rect">
            <a:avLst/>
          </a:prstGeom>
          <a:noFill/>
        </p:spPr>
      </p:pic>
      <p:sp>
        <p:nvSpPr>
          <p:cNvPr id="2" name="Text Placeholder 1"/>
          <p:cNvSpPr>
            <a:spLocks noGrp="1"/>
          </p:cNvSpPr>
          <p:nvPr>
            <p:ph type="body" sz="quarter" idx="11"/>
          </p:nvPr>
        </p:nvSpPr>
        <p:spPr/>
        <p:txBody>
          <a:bodyPr/>
          <a:lstStyle/>
          <a:p>
            <a:r>
              <a:rPr lang="en-GB" dirty="0"/>
              <a:t>1.6 Augmentation and reduction – step 1:4</a:t>
            </a:r>
          </a:p>
        </p:txBody>
      </p:sp>
      <p:pic>
        <p:nvPicPr>
          <p:cNvPr id="10" name="Picture 2" descr="C:\Users\Liam\Documents\Design\NCETM\04 Images for B1 PPTs\Final PNG files\ncetm_mm_sp1_se06_aw00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1664" y="4077072"/>
            <a:ext cx="288032" cy="288032"/>
          </a:xfrm>
          <a:prstGeom prst="rect">
            <a:avLst/>
          </a:prstGeom>
          <a:noFill/>
        </p:spPr>
      </p:pic>
      <p:pic>
        <p:nvPicPr>
          <p:cNvPr id="11" name="Picture 2" descr="C:\Users\Liam\Documents\Design\NCETM\04 Images for B1 PPTs\Final PNG files\ncetm_mm_sp1_se06_aw004.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07968" y="4077072"/>
            <a:ext cx="504056" cy="288032"/>
          </a:xfrm>
          <a:prstGeom prst="rect">
            <a:avLst/>
          </a:prstGeom>
          <a:noFill/>
        </p:spPr>
      </p:pic>
      <p:pic>
        <p:nvPicPr>
          <p:cNvPr id="12" name="Picture 2" descr="C:\Users\Liam\Documents\Design\NCETM\04 Images for B1 PPTs\Final PNG files\ncetm_mm_sp1_se06_aw004.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88288" y="4077072"/>
            <a:ext cx="288032" cy="288032"/>
          </a:xfrm>
          <a:prstGeom prst="rect">
            <a:avLst/>
          </a:prstGeom>
          <a:noFill/>
        </p:spPr>
      </p:pic>
      <p:pic>
        <p:nvPicPr>
          <p:cNvPr id="13" name="Picture 2" descr="C:\Users\Liam\Documents\Design\NCETM\04 Images for B1 PPTs\Final PNG files\ncetm_mm_sp1_se06_aw004.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47928" y="4941168"/>
            <a:ext cx="1296144" cy="360040"/>
          </a:xfrm>
          <a:prstGeom prst="rect">
            <a:avLst/>
          </a:prstGeom>
          <a:noFill/>
        </p:spPr>
      </p:pic>
    </p:spTree>
    <p:extLst>
      <p:ext uri="{BB962C8B-B14F-4D97-AF65-F5344CB8AC3E}">
        <p14:creationId xmlns:p14="http://schemas.microsoft.com/office/powerpoint/2010/main" val="611572283"/>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a:t>
            </a:r>
            <a:r>
              <a:rPr lang="en-GB" sz="2400" b="1" dirty="0"/>
              <a:t>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13481219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combine two or more parts to make a whole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180B611-0394-478D-9C54-33E66C19C2B4}"/>
              </a:ext>
            </a:extLst>
          </p:cNvPr>
          <p:cNvSpPr txBox="1"/>
          <p:nvPr/>
        </p:nvSpPr>
        <p:spPr>
          <a:xfrm>
            <a:off x="5624961" y="5102036"/>
            <a:ext cx="982998"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a:t>
            </a:r>
          </a:p>
        </p:txBody>
      </p:sp>
      <p:sp>
        <p:nvSpPr>
          <p:cNvPr id="38" name="TextBox 37">
            <a:extLst>
              <a:ext uri="{FF2B5EF4-FFF2-40B4-BE49-F238E27FC236}">
                <a16:creationId xmlns:a16="http://schemas.microsoft.com/office/drawing/2014/main" id="{C0168ADA-F362-4E12-94F2-0778A6F8BC92}"/>
              </a:ext>
            </a:extLst>
          </p:cNvPr>
          <p:cNvSpPr txBox="1"/>
          <p:nvPr/>
        </p:nvSpPr>
        <p:spPr>
          <a:xfrm>
            <a:off x="4719873" y="5807943"/>
            <a:ext cx="3134544"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+ 1 = 3</a:t>
            </a:r>
          </a:p>
        </p:txBody>
      </p:sp>
      <p:sp>
        <p:nvSpPr>
          <p:cNvPr id="2" name="Title 1">
            <a:extLst>
              <a:ext uri="{FF2B5EF4-FFF2-40B4-BE49-F238E27FC236}">
                <a16:creationId xmlns:a16="http://schemas.microsoft.com/office/drawing/2014/main" id="{2A1A0685-0DED-48F2-BD67-0FB0CAF41D1B}"/>
              </a:ext>
            </a:extLst>
          </p:cNvPr>
          <p:cNvSpPr>
            <a:spLocks noGrp="1"/>
          </p:cNvSpPr>
          <p:nvPr>
            <p:ph type="title"/>
          </p:nvPr>
        </p:nvSpPr>
        <p:spPr/>
        <p:txBody>
          <a:bodyPr/>
          <a:lstStyle/>
          <a:p>
            <a:r>
              <a:rPr lang="en-GB" dirty="0"/>
              <a:t>1AS-2 Read, write and interpret additive equations</a:t>
            </a:r>
          </a:p>
        </p:txBody>
      </p:sp>
      <p:sp>
        <p:nvSpPr>
          <p:cNvPr id="35" name="TextBox 34">
            <a:extLst>
              <a:ext uri="{FF2B5EF4-FFF2-40B4-BE49-F238E27FC236}">
                <a16:creationId xmlns:a16="http://schemas.microsoft.com/office/drawing/2014/main" id="{409BD6A5-FFD6-449B-BF88-6B4AA4ACA55A}"/>
              </a:ext>
            </a:extLst>
          </p:cNvPr>
          <p:cNvSpPr txBox="1"/>
          <p:nvPr/>
        </p:nvSpPr>
        <p:spPr>
          <a:xfrm>
            <a:off x="3690176" y="5102036"/>
            <a:ext cx="478432"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7" name="TextBox 36">
            <a:extLst>
              <a:ext uri="{FF2B5EF4-FFF2-40B4-BE49-F238E27FC236}">
                <a16:creationId xmlns:a16="http://schemas.microsoft.com/office/drawing/2014/main" id="{9412AAA1-6A13-444C-8822-97A002C944E8}"/>
              </a:ext>
            </a:extLst>
          </p:cNvPr>
          <p:cNvSpPr txBox="1"/>
          <p:nvPr/>
        </p:nvSpPr>
        <p:spPr>
          <a:xfrm>
            <a:off x="7683732" y="5102036"/>
            <a:ext cx="982998"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40" name="Straight Arrow Connector 39">
            <a:extLst>
              <a:ext uri="{FF2B5EF4-FFF2-40B4-BE49-F238E27FC236}">
                <a16:creationId xmlns:a16="http://schemas.microsoft.com/office/drawing/2014/main" id="{A625D458-ADCD-4905-8D57-4FECBD99875A}"/>
              </a:ext>
            </a:extLst>
          </p:cNvPr>
          <p:cNvCxnSpPr>
            <a:cxnSpLocks/>
          </p:cNvCxnSpPr>
          <p:nvPr/>
        </p:nvCxnSpPr>
        <p:spPr>
          <a:xfrm>
            <a:off x="3929393" y="5686810"/>
            <a:ext cx="4342587"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F311BA9-AC0F-4FA1-95B9-8BC40F6F4C86}"/>
              </a:ext>
            </a:extLst>
          </p:cNvPr>
          <p:cNvPicPr>
            <a:picLocks noChangeAspect="1" noChangeArrowheads="1"/>
          </p:cNvPicPr>
          <p:nvPr/>
        </p:nvPicPr>
        <p:blipFill rotWithShape="1">
          <a:blip r:embed="rId4" cstate="print"/>
          <a:srcRect b="13550"/>
          <a:stretch/>
        </p:blipFill>
        <p:spPr bwMode="auto">
          <a:xfrm>
            <a:off x="2142277" y="1731791"/>
            <a:ext cx="7907446" cy="2934475"/>
          </a:xfrm>
          <a:prstGeom prst="rect">
            <a:avLst/>
          </a:prstGeom>
          <a:noFill/>
        </p:spPr>
      </p:pic>
    </p:spTree>
    <p:custDataLst>
      <p:tags r:id="rId1"/>
    </p:custDataLst>
    <p:extLst>
      <p:ext uri="{BB962C8B-B14F-4D97-AF65-F5344CB8AC3E}">
        <p14:creationId xmlns:p14="http://schemas.microsoft.com/office/powerpoint/2010/main" val="30732320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5" grpId="0"/>
      <p:bldP spid="3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1:5</a:t>
            </a:r>
          </a:p>
        </p:txBody>
      </p:sp>
      <p:pic>
        <p:nvPicPr>
          <p:cNvPr id="4" name="Picture 2" descr="C:\Users\Liam\Documents\Design\NCETM\04 Images for B1 PPTs\Final PNG files\ncetm_mm_sp1_se06_aw005.png"/>
          <p:cNvPicPr>
            <a:picLocks noChangeAspect="1" noChangeArrowheads="1"/>
          </p:cNvPicPr>
          <p:nvPr/>
        </p:nvPicPr>
        <p:blipFill>
          <a:blip r:embed="rId3" cstate="email">
            <a:extLst>
              <a:ext uri="{28A0092B-C50C-407E-A947-70E740481C1C}">
                <a14:useLocalDpi xmlns:a14="http://schemas.microsoft.com/office/drawing/2010/main"/>
              </a:ext>
            </a:extLst>
          </a:blip>
          <a:srcRect l="-1150" t="-1496" b="-5644"/>
          <a:stretch>
            <a:fillRect/>
          </a:stretch>
        </p:blipFill>
        <p:spPr bwMode="auto">
          <a:xfrm>
            <a:off x="1847528" y="1196752"/>
            <a:ext cx="6031564" cy="4907584"/>
          </a:xfrm>
          <a:prstGeom prst="rect">
            <a:avLst/>
          </a:prstGeom>
          <a:noFill/>
        </p:spPr>
      </p:pic>
    </p:spTree>
    <p:extLst>
      <p:ext uri="{BB962C8B-B14F-4D97-AF65-F5344CB8AC3E}">
        <p14:creationId xmlns:p14="http://schemas.microsoft.com/office/powerpoint/2010/main" val="105049480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Liam\Documents\Design\NCETM\04 Images for B1 PPTs\Final PNG files\ncetm_mm_sp1_se06_aw005.png"/>
          <p:cNvPicPr>
            <a:picLocks noChangeAspect="1" noChangeArrowheads="1"/>
          </p:cNvPicPr>
          <p:nvPr/>
        </p:nvPicPr>
        <p:blipFill>
          <a:blip r:embed="rId3" cstate="email">
            <a:extLst>
              <a:ext uri="{28A0092B-C50C-407E-A947-70E740481C1C}">
                <a14:useLocalDpi xmlns:a14="http://schemas.microsoft.com/office/drawing/2010/main"/>
              </a:ext>
            </a:extLst>
          </a:blip>
          <a:srcRect l="-1150" t="-1496" b="-5644"/>
          <a:stretch>
            <a:fillRect/>
          </a:stretch>
        </p:blipFill>
        <p:spPr bwMode="auto">
          <a:xfrm>
            <a:off x="1847528" y="1196752"/>
            <a:ext cx="6031564" cy="4907584"/>
          </a:xfrm>
          <a:prstGeom prst="rect">
            <a:avLst/>
          </a:prstGeom>
          <a:noFill/>
        </p:spPr>
      </p:pic>
      <p:pic>
        <p:nvPicPr>
          <p:cNvPr id="11"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55158" y="2420890"/>
            <a:ext cx="473781" cy="473781"/>
          </a:xfrm>
          <a:prstGeom prst="rect">
            <a:avLst/>
          </a:prstGeom>
          <a:noFill/>
        </p:spPr>
      </p:pic>
      <p:pic>
        <p:nvPicPr>
          <p:cNvPr id="10"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43190" y="2708922"/>
            <a:ext cx="473781" cy="473781"/>
          </a:xfrm>
          <a:prstGeom prst="rect">
            <a:avLst/>
          </a:prstGeom>
          <a:noFill/>
        </p:spPr>
      </p:pic>
      <p:sp>
        <p:nvSpPr>
          <p:cNvPr id="2" name="Text Placeholder 1"/>
          <p:cNvSpPr>
            <a:spLocks noGrp="1"/>
          </p:cNvSpPr>
          <p:nvPr>
            <p:ph type="body" sz="quarter" idx="11"/>
          </p:nvPr>
        </p:nvSpPr>
        <p:spPr/>
        <p:txBody>
          <a:bodyPr/>
          <a:lstStyle/>
          <a:p>
            <a:r>
              <a:rPr lang="en-GB" dirty="0"/>
              <a:t>1.6 Augmentation and reduction – step 1:5</a:t>
            </a:r>
          </a:p>
        </p:txBody>
      </p:sp>
      <p:pic>
        <p:nvPicPr>
          <p:cNvPr id="5122"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31222" y="2996954"/>
            <a:ext cx="473781" cy="473781"/>
          </a:xfrm>
          <a:prstGeom prst="rect">
            <a:avLst/>
          </a:prstGeom>
          <a:noFill/>
        </p:spPr>
      </p:pic>
      <p:pic>
        <p:nvPicPr>
          <p:cNvPr id="8"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19254" y="3284986"/>
            <a:ext cx="473781" cy="473781"/>
          </a:xfrm>
          <a:prstGeom prst="rect">
            <a:avLst/>
          </a:prstGeom>
          <a:noFill/>
        </p:spPr>
      </p:pic>
      <p:pic>
        <p:nvPicPr>
          <p:cNvPr id="9"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07286" y="3573018"/>
            <a:ext cx="473781" cy="473781"/>
          </a:xfrm>
          <a:prstGeom prst="rect">
            <a:avLst/>
          </a:prstGeom>
          <a:noFill/>
        </p:spPr>
      </p:pic>
      <p:pic>
        <p:nvPicPr>
          <p:cNvPr id="12"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55158" y="1556794"/>
            <a:ext cx="473781" cy="473781"/>
          </a:xfrm>
          <a:prstGeom prst="rect">
            <a:avLst/>
          </a:prstGeom>
          <a:noFill/>
        </p:spPr>
      </p:pic>
      <p:pic>
        <p:nvPicPr>
          <p:cNvPr id="13"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43190" y="1844826"/>
            <a:ext cx="473781" cy="473781"/>
          </a:xfrm>
          <a:prstGeom prst="rect">
            <a:avLst/>
          </a:prstGeom>
          <a:noFill/>
        </p:spPr>
      </p:pic>
      <p:pic>
        <p:nvPicPr>
          <p:cNvPr id="15"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31222" y="2132858"/>
            <a:ext cx="473781" cy="473781"/>
          </a:xfrm>
          <a:prstGeom prst="rect">
            <a:avLst/>
          </a:prstGeom>
          <a:noFill/>
        </p:spPr>
      </p:pic>
      <p:pic>
        <p:nvPicPr>
          <p:cNvPr id="16"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19254" y="2420890"/>
            <a:ext cx="473781" cy="473781"/>
          </a:xfrm>
          <a:prstGeom prst="rect">
            <a:avLst/>
          </a:prstGeom>
          <a:noFill/>
        </p:spPr>
      </p:pic>
      <p:pic>
        <p:nvPicPr>
          <p:cNvPr id="17"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07286" y="2708922"/>
            <a:ext cx="473781" cy="473781"/>
          </a:xfrm>
          <a:prstGeom prst="rect">
            <a:avLst/>
          </a:prstGeom>
          <a:noFill/>
        </p:spPr>
      </p:pic>
    </p:spTree>
    <p:extLst>
      <p:ext uri="{BB962C8B-B14F-4D97-AF65-F5344CB8AC3E}">
        <p14:creationId xmlns:p14="http://schemas.microsoft.com/office/powerpoint/2010/main" val="99164255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iam\Documents\Design\NCETM\04 Images for B1 PPTs\Final PNG files\ncetm_mm_sp1_se06_aw006.png"/>
          <p:cNvPicPr>
            <a:picLocks noChangeAspect="1" noChangeArrowheads="1"/>
          </p:cNvPicPr>
          <p:nvPr/>
        </p:nvPicPr>
        <p:blipFill>
          <a:blip r:embed="rId3" cstate="print"/>
          <a:srcRect/>
          <a:stretch>
            <a:fillRect/>
          </a:stretch>
        </p:blipFill>
        <p:spPr bwMode="auto">
          <a:xfrm>
            <a:off x="2063552" y="1916832"/>
            <a:ext cx="7907446" cy="3394418"/>
          </a:xfrm>
          <a:prstGeom prst="rect">
            <a:avLst/>
          </a:prstGeom>
          <a:noFill/>
        </p:spPr>
      </p:pic>
      <p:sp>
        <p:nvSpPr>
          <p:cNvPr id="2" name="Text Placeholder 1"/>
          <p:cNvSpPr>
            <a:spLocks noGrp="1"/>
          </p:cNvSpPr>
          <p:nvPr>
            <p:ph type="body" sz="quarter" idx="11"/>
          </p:nvPr>
        </p:nvSpPr>
        <p:spPr/>
        <p:txBody>
          <a:bodyPr/>
          <a:lstStyle/>
          <a:p>
            <a:r>
              <a:rPr lang="en-GB" dirty="0"/>
              <a:t>1.6 Augmentation and reduction – step 1:6</a:t>
            </a:r>
          </a:p>
        </p:txBody>
      </p:sp>
    </p:spTree>
    <p:extLst>
      <p:ext uri="{BB962C8B-B14F-4D97-AF65-F5344CB8AC3E}">
        <p14:creationId xmlns:p14="http://schemas.microsoft.com/office/powerpoint/2010/main" val="885544801"/>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a:t>
            </a:r>
            <a:r>
              <a:rPr lang="en-GB" sz="2400" b="1" dirty="0"/>
              <a:t>10</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28585712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represent ‘first, then, now’ stories with addition equations (2)</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004756"/>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Additional teacher guidance for this outcome should be read first and can be found in this segment of the NCETM Primary Mastery Professional Development Materials:</a:t>
            </a:r>
          </a:p>
          <a:p>
            <a:pPr marL="0" indent="0">
              <a:lnSpc>
                <a:spcPct val="120000"/>
              </a:lnSpc>
              <a:buClr>
                <a:srgbClr val="585858"/>
              </a:buClr>
            </a:pPr>
            <a:r>
              <a:rPr lang="en-GB" sz="2000" dirty="0">
                <a:latin typeface="+mn-lt"/>
                <a:hlinkClick r:id="rId3"/>
              </a:rPr>
              <a:t>1.6 Additive structures: introduction to augmentation and reduction</a:t>
            </a:r>
            <a:endParaRPr lang="en-GB" sz="2000" dirty="0">
              <a:latin typeface="+mn-lt"/>
            </a:endParaRPr>
          </a:p>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59995695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Picture Placeholder 8" descr="A picture containing text&#10;&#10;Description automatically generated">
            <a:extLst>
              <a:ext uri="{FF2B5EF4-FFF2-40B4-BE49-F238E27FC236}">
                <a16:creationId xmlns:a16="http://schemas.microsoft.com/office/drawing/2014/main" id="{DBDA8FA8-3E39-42D4-8B7F-158B02535EF7}"/>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49093722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1:7</a:t>
            </a:r>
          </a:p>
        </p:txBody>
      </p:sp>
      <p:sp>
        <p:nvSpPr>
          <p:cNvPr id="11" name="Rectangle 10"/>
          <p:cNvSpPr/>
          <p:nvPr/>
        </p:nvSpPr>
        <p:spPr bwMode="auto">
          <a:xfrm>
            <a:off x="5383708" y="1728055"/>
            <a:ext cx="1389561" cy="1389561"/>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000">
              <a:solidFill>
                <a:srgbClr val="000000"/>
              </a:solidFill>
              <a:latin typeface="Arial" charset="0"/>
            </a:endParaRPr>
          </a:p>
        </p:txBody>
      </p:sp>
      <p:sp>
        <p:nvSpPr>
          <p:cNvPr id="15" name="Rectangle 14"/>
          <p:cNvSpPr/>
          <p:nvPr/>
        </p:nvSpPr>
        <p:spPr bwMode="auto">
          <a:xfrm>
            <a:off x="6872523" y="1827310"/>
            <a:ext cx="1389561" cy="1389561"/>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000">
              <a:solidFill>
                <a:srgbClr val="000000"/>
              </a:solidFill>
              <a:latin typeface="Arial" charset="0"/>
            </a:endParaRPr>
          </a:p>
        </p:txBody>
      </p:sp>
      <p:pic>
        <p:nvPicPr>
          <p:cNvPr id="7172" name="Picture 4" descr="C:\Users\Liam\Documents\Design\NCETM\04 Images for B1 PPTs\Final PNG files\ncetm_mm_sp1_se06_aw007_yellow_counter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7567" y="1628799"/>
            <a:ext cx="7934082" cy="3252492"/>
          </a:xfrm>
          <a:prstGeom prst="rect">
            <a:avLst/>
          </a:prstGeom>
          <a:noFill/>
        </p:spPr>
      </p:pic>
      <p:sp>
        <p:nvSpPr>
          <p:cNvPr id="10" name="Rectangle 9"/>
          <p:cNvSpPr/>
          <p:nvPr/>
        </p:nvSpPr>
        <p:spPr bwMode="auto">
          <a:xfrm>
            <a:off x="3863752" y="1844825"/>
            <a:ext cx="1440160" cy="1272791"/>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000">
              <a:solidFill>
                <a:srgbClr val="000000"/>
              </a:solidFill>
              <a:latin typeface="Arial" charset="0"/>
            </a:endParaRPr>
          </a:p>
        </p:txBody>
      </p:sp>
      <p:sp>
        <p:nvSpPr>
          <p:cNvPr id="9" name="Rectangle 8"/>
          <p:cNvSpPr/>
          <p:nvPr/>
        </p:nvSpPr>
        <p:spPr bwMode="auto">
          <a:xfrm>
            <a:off x="2306823" y="1728055"/>
            <a:ext cx="1389561" cy="1389561"/>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Rectangle 18"/>
          <p:cNvSpPr/>
          <p:nvPr/>
        </p:nvSpPr>
        <p:spPr bwMode="auto">
          <a:xfrm>
            <a:off x="5447928" y="1844824"/>
            <a:ext cx="1440160" cy="1296144"/>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23" name="Group 22"/>
          <p:cNvGrpSpPr/>
          <p:nvPr/>
        </p:nvGrpSpPr>
        <p:grpSpPr>
          <a:xfrm>
            <a:off x="2406077" y="1827308"/>
            <a:ext cx="4370582" cy="1322284"/>
            <a:chOff x="882077" y="1827308"/>
            <a:chExt cx="4370582" cy="1322284"/>
          </a:xfrm>
        </p:grpSpPr>
        <p:pic>
          <p:nvPicPr>
            <p:cNvPr id="17" name="Picture 4" descr="C:\Users\Liam\Documents\Design\NCETM\04 Images for B1 PPTs\Final PNG files\ncetm_mm_sp1_se06_aw007_yellow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2077" y="1827308"/>
              <a:ext cx="1220659" cy="1322284"/>
            </a:xfrm>
            <a:prstGeom prst="rect">
              <a:avLst/>
            </a:prstGeom>
            <a:noFill/>
          </p:spPr>
        </p:pic>
        <p:pic>
          <p:nvPicPr>
            <p:cNvPr id="18" name="Picture 4" descr="C:\Users\Liam\Documents\Design\NCETM\04 Images for B1 PPTs\Final PNG files\ncetm_mm_sp1_se06_aw007_yellow_counter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2000" y="1926563"/>
              <a:ext cx="1322374" cy="1220547"/>
            </a:xfrm>
            <a:prstGeom prst="rect">
              <a:avLst/>
            </a:prstGeom>
            <a:noFill/>
          </p:spPr>
        </p:pic>
        <p:pic>
          <p:nvPicPr>
            <p:cNvPr id="21" name="Picture 4" descr="C:\Users\Liam\Documents\Design\NCETM\04 Images for B1 PPTs\Final PNG files\ncetm_mm_sp1_se06_aw007_yellow_counter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32000" y="1920421"/>
              <a:ext cx="1220659" cy="1220547"/>
            </a:xfrm>
            <a:prstGeom prst="rect">
              <a:avLst/>
            </a:prstGeom>
            <a:noFill/>
          </p:spPr>
        </p:pic>
      </p:grpSp>
      <p:sp>
        <p:nvSpPr>
          <p:cNvPr id="14" name="Rectangle 13"/>
          <p:cNvSpPr/>
          <p:nvPr/>
        </p:nvSpPr>
        <p:spPr bwMode="auto">
          <a:xfrm>
            <a:off x="7104112" y="1844824"/>
            <a:ext cx="1368152" cy="1296144"/>
          </a:xfrm>
          <a:prstGeom prst="rect">
            <a:avLst/>
          </a:prstGeom>
          <a:solidFill>
            <a:schemeClr val="bg1"/>
          </a:solid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6" name="Picture 4" descr="C:\Users\Liam\Documents\Design\NCETM\04 Images for B1 PPTs\Final PNG files\ncetm_mm_sp1_se06_aw007_yellow_counter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04112" y="1850660"/>
            <a:ext cx="1322374" cy="1322284"/>
          </a:xfrm>
          <a:prstGeom prst="rect">
            <a:avLst/>
          </a:prstGeom>
          <a:noFill/>
        </p:spPr>
      </p:pic>
      <p:sp>
        <p:nvSpPr>
          <p:cNvPr id="33" name="TextBox 32"/>
          <p:cNvSpPr txBox="1"/>
          <p:nvPr/>
        </p:nvSpPr>
        <p:spPr bwMode="auto">
          <a:xfrm>
            <a:off x="4151784" y="5157193"/>
            <a:ext cx="40324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fontAlgn="base">
              <a:spcBef>
                <a:spcPct val="20000"/>
              </a:spcBef>
              <a:spcAft>
                <a:spcPct val="0"/>
              </a:spcAft>
              <a:buClr>
                <a:srgbClr val="82CBDD"/>
              </a:buClr>
            </a:pPr>
            <a:r>
              <a:rPr lang="en-GB" sz="2600" dirty="0">
                <a:solidFill>
                  <a:srgbClr val="000000">
                    <a:lumMod val="85000"/>
                    <a:lumOff val="15000"/>
                  </a:srgbClr>
                </a:solidFill>
                <a:latin typeface="Myriad Pro"/>
                <a:ea typeface="Myriad Pro Semibold" charset="0"/>
                <a:cs typeface="Myriad Pro Semibold" charset="0"/>
              </a:rPr>
              <a:t>3 + 1 = 4</a:t>
            </a:r>
          </a:p>
        </p:txBody>
      </p:sp>
    </p:spTree>
    <p:extLst>
      <p:ext uri="{BB962C8B-B14F-4D97-AF65-F5344CB8AC3E}">
        <p14:creationId xmlns:p14="http://schemas.microsoft.com/office/powerpoint/2010/main" val="2914089318"/>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1:7</a:t>
            </a:r>
          </a:p>
        </p:txBody>
      </p:sp>
      <p:sp>
        <p:nvSpPr>
          <p:cNvPr id="32" name="TextBox 31"/>
          <p:cNvSpPr txBox="1"/>
          <p:nvPr/>
        </p:nvSpPr>
        <p:spPr bwMode="auto">
          <a:xfrm>
            <a:off x="4007768" y="5949281"/>
            <a:ext cx="40324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fontAlgn="base">
              <a:spcBef>
                <a:spcPct val="20000"/>
              </a:spcBef>
              <a:spcAft>
                <a:spcPct val="0"/>
              </a:spcAft>
              <a:buClr>
                <a:srgbClr val="82CBDD"/>
              </a:buClr>
            </a:pPr>
            <a:r>
              <a:rPr lang="en-GB" sz="2600" dirty="0">
                <a:solidFill>
                  <a:srgbClr val="000000">
                    <a:lumMod val="85000"/>
                    <a:lumOff val="15000"/>
                  </a:srgbClr>
                </a:solidFill>
                <a:latin typeface="Myriad Pro"/>
                <a:ea typeface="Myriad Pro Semibold" charset="0"/>
                <a:cs typeface="Myriad Pro Semibold" charset="0"/>
              </a:rPr>
              <a:t>4 + 2 = 6</a:t>
            </a:r>
          </a:p>
        </p:txBody>
      </p:sp>
      <p:pic>
        <p:nvPicPr>
          <p:cNvPr id="1033" name="Picture 9" descr="C:\Users\Liam\Documents\Design\NCETM\04 Images for B1 PPTs\Final PNG files\ncetm_mm_sp1_se06_aw008_no_numbers_box_edi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3999" y="692697"/>
            <a:ext cx="7962368" cy="5216369"/>
          </a:xfrm>
          <a:prstGeom prst="rect">
            <a:avLst/>
          </a:prstGeom>
          <a:noFill/>
        </p:spPr>
      </p:pic>
      <p:pic>
        <p:nvPicPr>
          <p:cNvPr id="1034" name="Picture 10" descr="C:\Users\Liam\Documents\Design\NCETM\04 Images for B1 PPTs\Final PNG files\ncetm_mm_sp1_se06_aw008_no_lines_brackets_onl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80120" y="2343612"/>
            <a:ext cx="3996000" cy="520011"/>
          </a:xfrm>
          <a:prstGeom prst="rect">
            <a:avLst/>
          </a:prstGeom>
          <a:noFill/>
        </p:spPr>
      </p:pic>
      <p:pic>
        <p:nvPicPr>
          <p:cNvPr id="25" name="Picture 10" descr="C:\Users\Liam\Documents\Design\NCETM\04 Images for B1 PPTs\Final PNG files\ncetm_mm_sp1_se06_aw008_no_lines_brackets_only.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41532" y="1988840"/>
            <a:ext cx="262380" cy="349882"/>
          </a:xfrm>
          <a:prstGeom prst="rect">
            <a:avLst/>
          </a:prstGeom>
          <a:noFill/>
        </p:spPr>
      </p:pic>
      <p:pic>
        <p:nvPicPr>
          <p:cNvPr id="1036" name="Picture 12" descr="C:\Users\Liam\Documents\Design\NCETM\04 Images for B1 PPTs\Final PNG files\ncetm_mm_sp1_se06_aw008_two_square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04112" y="2799834"/>
            <a:ext cx="2196000" cy="1133223"/>
          </a:xfrm>
          <a:prstGeom prst="rect">
            <a:avLst/>
          </a:prstGeom>
          <a:noFill/>
        </p:spPr>
      </p:pic>
      <p:pic>
        <p:nvPicPr>
          <p:cNvPr id="27" name="Picture 10" descr="C:\Users\Liam\Documents\Design\NCETM\04 Images for B1 PPTs\Final PNG files\ncetm_mm_sp1_se06_aw008_no_lines_brackets_only.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76120" y="2343611"/>
            <a:ext cx="2304000" cy="531661"/>
          </a:xfrm>
          <a:prstGeom prst="rect">
            <a:avLst/>
          </a:prstGeom>
          <a:noFill/>
        </p:spPr>
      </p:pic>
      <p:pic>
        <p:nvPicPr>
          <p:cNvPr id="29" name="Picture 10" descr="C:\Users\Liam\Documents\Design\NCETM\04 Images for B1 PPTs\Final PNG files\ncetm_mm_sp1_se06_aw008_no_lines_brackets_only.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12224" y="1988840"/>
            <a:ext cx="349814" cy="349882"/>
          </a:xfrm>
          <a:prstGeom prst="rect">
            <a:avLst/>
          </a:prstGeom>
          <a:noFill/>
        </p:spPr>
      </p:pic>
      <p:pic>
        <p:nvPicPr>
          <p:cNvPr id="30" name="Picture 10" descr="C:\Users\Liam\Documents\Design\NCETM\04 Images for B1 PPTs\Final PNG files\ncetm_mm_sp1_se06_aw008_no_lines_brackets_only.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80344" y="3999796"/>
            <a:ext cx="6048000" cy="525879"/>
          </a:xfrm>
          <a:prstGeom prst="rect">
            <a:avLst/>
          </a:prstGeom>
          <a:noFill/>
        </p:spPr>
      </p:pic>
      <p:pic>
        <p:nvPicPr>
          <p:cNvPr id="31" name="Picture 10" descr="C:\Users\Liam\Documents\Design\NCETM\04 Images for B1 PPTs\Final PNG files\ncetm_mm_sp1_se06_aw008_no_lines_brackets_only.png"/>
          <p:cNvPicPr>
            <a:picLocks noChangeAspect="1" noChangeArrowheads="1"/>
          </p:cNvPicPr>
          <p:nvPr/>
        </p:nvPicPr>
        <p:blipFill>
          <a:blip r:embed="rId10" cstate="email">
            <a:extLst>
              <a:ext uri="{28A0092B-C50C-407E-A947-70E740481C1C}">
                <a14:useLocalDpi xmlns:a14="http://schemas.microsoft.com/office/drawing/2010/main"/>
              </a:ext>
            </a:extLst>
          </a:blip>
          <a:srcRect b="-22926"/>
          <a:stretch>
            <a:fillRect/>
          </a:stretch>
        </p:blipFill>
        <p:spPr bwMode="auto">
          <a:xfrm>
            <a:off x="5951985" y="4503850"/>
            <a:ext cx="437327" cy="437318"/>
          </a:xfrm>
          <a:prstGeom prst="rect">
            <a:avLst/>
          </a:prstGeom>
          <a:noFill/>
        </p:spPr>
      </p:pic>
    </p:spTree>
    <p:extLst>
      <p:ext uri="{BB962C8B-B14F-4D97-AF65-F5344CB8AC3E}">
        <p14:creationId xmlns:p14="http://schemas.microsoft.com/office/powerpoint/2010/main" val="2893607764"/>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fade">
                                      <p:cBhvr>
                                        <p:cTn id="17" dur="5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1:7</a:t>
            </a:r>
          </a:p>
        </p:txBody>
      </p:sp>
      <p:sp>
        <p:nvSpPr>
          <p:cNvPr id="16" name="TextBox 15"/>
          <p:cNvSpPr txBox="1"/>
          <p:nvPr/>
        </p:nvSpPr>
        <p:spPr bwMode="auto">
          <a:xfrm>
            <a:off x="4079776" y="4304710"/>
            <a:ext cx="40324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fontAlgn="base">
              <a:spcBef>
                <a:spcPct val="20000"/>
              </a:spcBef>
              <a:spcAft>
                <a:spcPct val="0"/>
              </a:spcAft>
              <a:buClr>
                <a:srgbClr val="82CBDD"/>
              </a:buClr>
            </a:pPr>
            <a:r>
              <a:rPr lang="en-GB" sz="2600" dirty="0">
                <a:solidFill>
                  <a:srgbClr val="000000">
                    <a:lumMod val="85000"/>
                    <a:lumOff val="15000"/>
                  </a:srgbClr>
                </a:solidFill>
                <a:latin typeface="Myriad Pro"/>
                <a:ea typeface="Myriad Pro Semibold" charset="0"/>
                <a:cs typeface="Myriad Pro Semibold" charset="0"/>
              </a:rPr>
              <a:t>2 + 3 = 5</a:t>
            </a:r>
          </a:p>
        </p:txBody>
      </p:sp>
      <p:pic>
        <p:nvPicPr>
          <p:cNvPr id="2051" name="Picture 3" descr="C:\Users\Liam\Documents\Design\NCETM\04 Images for B1 PPTs\Final PNG files\ncetm_mm_sp1_se06_aw009.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3552" y="3140969"/>
            <a:ext cx="8018938" cy="770511"/>
          </a:xfrm>
          <a:prstGeom prst="rect">
            <a:avLst/>
          </a:prstGeom>
          <a:noFill/>
        </p:spPr>
      </p:pic>
      <p:pic>
        <p:nvPicPr>
          <p:cNvPr id="8" name="Picture 3" descr="C:\Users\Liam\Documents\Design\NCETM\04 Images for B1 PPTs\Final PNG files\ncetm_mm_sp1_se06_aw009.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3552" y="2276872"/>
            <a:ext cx="8018938" cy="831516"/>
          </a:xfrm>
          <a:prstGeom prst="rect">
            <a:avLst/>
          </a:prstGeom>
          <a:noFill/>
        </p:spPr>
      </p:pic>
      <p:pic>
        <p:nvPicPr>
          <p:cNvPr id="9" name="Picture 3" descr="C:\Users\Liam\Documents\Design\NCETM\04 Images for B1 PPTs\Final PNG files\ncetm_mm_sp1_se06_aw009.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87888" y="1916833"/>
            <a:ext cx="680326" cy="302363"/>
          </a:xfrm>
          <a:prstGeom prst="rect">
            <a:avLst/>
          </a:prstGeom>
          <a:noFill/>
        </p:spPr>
      </p:pic>
    </p:spTree>
    <p:extLst>
      <p:ext uri="{BB962C8B-B14F-4D97-AF65-F5344CB8AC3E}">
        <p14:creationId xmlns:p14="http://schemas.microsoft.com/office/powerpoint/2010/main" val="1819471684"/>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a:t>
            </a:r>
            <a:r>
              <a:rPr lang="en-GB" sz="2400" b="1" dirty="0"/>
              <a:t>11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80971409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represent ‘first, then, now’ stories with subtraction equations (1)</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844571"/>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4B46237E-C45E-43F8-84D3-7CCE1126D74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1.5 Additive structures: introduction to aggregation and partitioning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13854051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Additional teacher guidance for this outcome should be read first and can be found in this segment of the NCETM Primary Mastery Professional Development Materials:</a:t>
            </a:r>
          </a:p>
          <a:p>
            <a:pPr marL="0" indent="0">
              <a:lnSpc>
                <a:spcPct val="120000"/>
              </a:lnSpc>
              <a:buClr>
                <a:srgbClr val="585858"/>
              </a:buClr>
            </a:pPr>
            <a:r>
              <a:rPr lang="en-GB" sz="2000" dirty="0">
                <a:latin typeface="+mn-lt"/>
                <a:hlinkClick r:id="rId3"/>
              </a:rPr>
              <a:t>1.6 Additive structures: introduction to augmentation and reduction</a:t>
            </a:r>
            <a:endParaRPr lang="en-GB" sz="2000" dirty="0">
              <a:latin typeface="+mn-lt"/>
            </a:endParaRPr>
          </a:p>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5824459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8-10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Picture Placeholder 8" descr="A picture containing text&#10;&#10;Description automatically generated">
            <a:extLst>
              <a:ext uri="{FF2B5EF4-FFF2-40B4-BE49-F238E27FC236}">
                <a16:creationId xmlns:a16="http://schemas.microsoft.com/office/drawing/2014/main" id="{DBDA8FA8-3E39-42D4-8B7F-158B02535EF7}"/>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107330388"/>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0685-0DED-48F2-BD67-0FB0CAF41D1B}"/>
              </a:ext>
            </a:extLst>
          </p:cNvPr>
          <p:cNvSpPr>
            <a:spLocks noGrp="1"/>
          </p:cNvSpPr>
          <p:nvPr>
            <p:ph type="title"/>
          </p:nvPr>
        </p:nvSpPr>
        <p:spPr/>
        <p:txBody>
          <a:bodyPr/>
          <a:lstStyle/>
          <a:p>
            <a:r>
              <a:rPr lang="en-GB" dirty="0"/>
              <a:t>1AS-2 Read, write and interpret additive equations</a:t>
            </a:r>
          </a:p>
        </p:txBody>
      </p:sp>
      <p:grpSp>
        <p:nvGrpSpPr>
          <p:cNvPr id="4" name="Group 3">
            <a:extLst>
              <a:ext uri="{FF2B5EF4-FFF2-40B4-BE49-F238E27FC236}">
                <a16:creationId xmlns:a16="http://schemas.microsoft.com/office/drawing/2014/main" id="{AF0A29D6-87CA-4ED8-A93E-87E6D2582229}"/>
              </a:ext>
            </a:extLst>
          </p:cNvPr>
          <p:cNvGrpSpPr/>
          <p:nvPr/>
        </p:nvGrpSpPr>
        <p:grpSpPr>
          <a:xfrm>
            <a:off x="2024337" y="1640543"/>
            <a:ext cx="2516171" cy="3061547"/>
            <a:chOff x="647701" y="1640542"/>
            <a:chExt cx="2516171" cy="3061547"/>
          </a:xfrm>
        </p:grpSpPr>
        <p:pic>
          <p:nvPicPr>
            <p:cNvPr id="24" name="Picture 2" descr="C:\Users\Liam\Documents\Design\NCETM\04 Images for B1 PPTs\Final PNG files\ncetm_mm_sp1_se06_aw010.png">
              <a:extLst>
                <a:ext uri="{FF2B5EF4-FFF2-40B4-BE49-F238E27FC236}">
                  <a16:creationId xmlns:a16="http://schemas.microsoft.com/office/drawing/2014/main" id="{E1D78752-EC96-4557-8ACE-6E83161A132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1" y="1640542"/>
              <a:ext cx="2516171" cy="3061547"/>
            </a:xfrm>
            <a:prstGeom prst="rect">
              <a:avLst/>
            </a:prstGeom>
            <a:noFill/>
          </p:spPr>
        </p:pic>
        <p:grpSp>
          <p:nvGrpSpPr>
            <p:cNvPr id="27" name="Group 26">
              <a:extLst>
                <a:ext uri="{FF2B5EF4-FFF2-40B4-BE49-F238E27FC236}">
                  <a16:creationId xmlns:a16="http://schemas.microsoft.com/office/drawing/2014/main" id="{896D4528-BA78-4E93-869E-113DDF636DCC}"/>
                </a:ext>
              </a:extLst>
            </p:cNvPr>
            <p:cNvGrpSpPr/>
            <p:nvPr/>
          </p:nvGrpSpPr>
          <p:grpSpPr>
            <a:xfrm>
              <a:off x="1331229" y="1640784"/>
              <a:ext cx="1149113" cy="621010"/>
              <a:chOff x="1508974" y="745668"/>
              <a:chExt cx="1149113" cy="621010"/>
            </a:xfrm>
          </p:grpSpPr>
          <p:sp>
            <p:nvSpPr>
              <p:cNvPr id="28" name="Rectangle 27">
                <a:extLst>
                  <a:ext uri="{FF2B5EF4-FFF2-40B4-BE49-F238E27FC236}">
                    <a16:creationId xmlns:a16="http://schemas.microsoft.com/office/drawing/2014/main" id="{283C1C2B-6582-49DB-B9F2-1C9F6C6F84CA}"/>
                  </a:ext>
                </a:extLst>
              </p:cNvPr>
              <p:cNvSpPr/>
              <p:nvPr/>
            </p:nvSpPr>
            <p:spPr>
              <a:xfrm>
                <a:off x="1508974" y="745668"/>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4B3F782C-7D1B-4081-8E7D-61FA5FAB8B7E}"/>
                  </a:ext>
                </a:extLst>
              </p:cNvPr>
              <p:cNvSpPr txBox="1"/>
              <p:nvPr/>
            </p:nvSpPr>
            <p:spPr>
              <a:xfrm>
                <a:off x="1667393" y="822959"/>
                <a:ext cx="832279"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First</a:t>
                </a:r>
              </a:p>
            </p:txBody>
          </p:sp>
        </p:grpSp>
      </p:grpSp>
      <p:grpSp>
        <p:nvGrpSpPr>
          <p:cNvPr id="5" name="Group 4">
            <a:extLst>
              <a:ext uri="{FF2B5EF4-FFF2-40B4-BE49-F238E27FC236}">
                <a16:creationId xmlns:a16="http://schemas.microsoft.com/office/drawing/2014/main" id="{1D091F63-4A3F-4D17-89A4-E85443EADE82}"/>
              </a:ext>
            </a:extLst>
          </p:cNvPr>
          <p:cNvGrpSpPr/>
          <p:nvPr/>
        </p:nvGrpSpPr>
        <p:grpSpPr>
          <a:xfrm>
            <a:off x="1907732" y="1640542"/>
            <a:ext cx="2731843" cy="3061547"/>
            <a:chOff x="3235475" y="1640542"/>
            <a:chExt cx="2731843" cy="3061547"/>
          </a:xfrm>
        </p:grpSpPr>
        <p:pic>
          <p:nvPicPr>
            <p:cNvPr id="25" name="Picture 2" descr="C:\Users\Liam\Documents\Design\NCETM\04 Images for B1 PPTs\Final PNG files\ncetm_mm_sp1_se06_aw010.png">
              <a:extLst>
                <a:ext uri="{FF2B5EF4-FFF2-40B4-BE49-F238E27FC236}">
                  <a16:creationId xmlns:a16="http://schemas.microsoft.com/office/drawing/2014/main" id="{BA48BA64-5374-4ABF-BF9C-469FA2FB457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5475" y="1640542"/>
              <a:ext cx="2731843" cy="3061547"/>
            </a:xfrm>
            <a:prstGeom prst="rect">
              <a:avLst/>
            </a:prstGeom>
            <a:noFill/>
          </p:spPr>
        </p:pic>
        <p:grpSp>
          <p:nvGrpSpPr>
            <p:cNvPr id="30" name="Group 29">
              <a:extLst>
                <a:ext uri="{FF2B5EF4-FFF2-40B4-BE49-F238E27FC236}">
                  <a16:creationId xmlns:a16="http://schemas.microsoft.com/office/drawing/2014/main" id="{884C2AA8-D73A-49EB-A3FB-081D1FA8DDF2}"/>
                </a:ext>
              </a:extLst>
            </p:cNvPr>
            <p:cNvGrpSpPr/>
            <p:nvPr/>
          </p:nvGrpSpPr>
          <p:grpSpPr>
            <a:xfrm>
              <a:off x="3997443" y="1646826"/>
              <a:ext cx="1149113" cy="621010"/>
              <a:chOff x="1508974" y="745668"/>
              <a:chExt cx="1149113" cy="621010"/>
            </a:xfrm>
          </p:grpSpPr>
          <p:sp>
            <p:nvSpPr>
              <p:cNvPr id="31" name="Rectangle 30">
                <a:extLst>
                  <a:ext uri="{FF2B5EF4-FFF2-40B4-BE49-F238E27FC236}">
                    <a16:creationId xmlns:a16="http://schemas.microsoft.com/office/drawing/2014/main" id="{49A799DE-9E9E-46CB-A77D-4DF9E94CE4E5}"/>
                  </a:ext>
                </a:extLst>
              </p:cNvPr>
              <p:cNvSpPr/>
              <p:nvPr/>
            </p:nvSpPr>
            <p:spPr>
              <a:xfrm>
                <a:off x="1508974" y="745668"/>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2" name="TextBox 31">
                <a:extLst>
                  <a:ext uri="{FF2B5EF4-FFF2-40B4-BE49-F238E27FC236}">
                    <a16:creationId xmlns:a16="http://schemas.microsoft.com/office/drawing/2014/main" id="{AFCC3D79-C43F-4743-9686-879DC764C59F}"/>
                  </a:ext>
                </a:extLst>
              </p:cNvPr>
              <p:cNvSpPr txBox="1"/>
              <p:nvPr/>
            </p:nvSpPr>
            <p:spPr>
              <a:xfrm>
                <a:off x="1610486" y="822959"/>
                <a:ext cx="946093" cy="4924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Then</a:t>
                </a:r>
              </a:p>
            </p:txBody>
          </p:sp>
        </p:grpSp>
      </p:grpSp>
      <p:grpSp>
        <p:nvGrpSpPr>
          <p:cNvPr id="6" name="Group 5">
            <a:extLst>
              <a:ext uri="{FF2B5EF4-FFF2-40B4-BE49-F238E27FC236}">
                <a16:creationId xmlns:a16="http://schemas.microsoft.com/office/drawing/2014/main" id="{782A7BB6-E9BF-4773-9F2E-F78F4563697B}"/>
              </a:ext>
            </a:extLst>
          </p:cNvPr>
          <p:cNvGrpSpPr/>
          <p:nvPr/>
        </p:nvGrpSpPr>
        <p:grpSpPr>
          <a:xfrm>
            <a:off x="1899781" y="1634578"/>
            <a:ext cx="2731843" cy="3061547"/>
            <a:chOff x="5967014" y="1640542"/>
            <a:chExt cx="2731843" cy="3061547"/>
          </a:xfrm>
        </p:grpSpPr>
        <p:pic>
          <p:nvPicPr>
            <p:cNvPr id="26" name="Picture 2" descr="C:\Users\Liam\Documents\Design\NCETM\04 Images for B1 PPTs\Final PNG files\ncetm_mm_sp1_se06_aw010.png">
              <a:extLst>
                <a:ext uri="{FF2B5EF4-FFF2-40B4-BE49-F238E27FC236}">
                  <a16:creationId xmlns:a16="http://schemas.microsoft.com/office/drawing/2014/main" id="{170FD1FC-AAD3-450A-989E-41BC88384EA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r="-6105"/>
            <a:stretch>
              <a:fillRect/>
            </a:stretch>
          </p:blipFill>
          <p:spPr bwMode="auto">
            <a:xfrm>
              <a:off x="5967014" y="1640542"/>
              <a:ext cx="2731843" cy="3061547"/>
            </a:xfrm>
            <a:prstGeom prst="rect">
              <a:avLst/>
            </a:prstGeom>
            <a:noFill/>
          </p:spPr>
        </p:pic>
        <p:grpSp>
          <p:nvGrpSpPr>
            <p:cNvPr id="33" name="Group 32">
              <a:extLst>
                <a:ext uri="{FF2B5EF4-FFF2-40B4-BE49-F238E27FC236}">
                  <a16:creationId xmlns:a16="http://schemas.microsoft.com/office/drawing/2014/main" id="{B40F1053-4123-408A-BB2F-8AD153B34998}"/>
                </a:ext>
              </a:extLst>
            </p:cNvPr>
            <p:cNvGrpSpPr/>
            <p:nvPr/>
          </p:nvGrpSpPr>
          <p:grpSpPr>
            <a:xfrm>
              <a:off x="6857163" y="1642393"/>
              <a:ext cx="1149113" cy="621010"/>
              <a:chOff x="1508974" y="745668"/>
              <a:chExt cx="1149113" cy="621010"/>
            </a:xfrm>
          </p:grpSpPr>
          <p:sp>
            <p:nvSpPr>
              <p:cNvPr id="34" name="Rectangle 33">
                <a:extLst>
                  <a:ext uri="{FF2B5EF4-FFF2-40B4-BE49-F238E27FC236}">
                    <a16:creationId xmlns:a16="http://schemas.microsoft.com/office/drawing/2014/main" id="{DA69E2B6-BDE4-4C2B-9D0E-9363C4BB73EE}"/>
                  </a:ext>
                </a:extLst>
              </p:cNvPr>
              <p:cNvSpPr/>
              <p:nvPr/>
            </p:nvSpPr>
            <p:spPr>
              <a:xfrm>
                <a:off x="1508974" y="745668"/>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DA4F34F5-AE98-49AA-8970-6CFED3906032}"/>
                  </a:ext>
                </a:extLst>
              </p:cNvPr>
              <p:cNvSpPr txBox="1"/>
              <p:nvPr/>
            </p:nvSpPr>
            <p:spPr>
              <a:xfrm>
                <a:off x="1657774" y="822959"/>
                <a:ext cx="851515"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Now</a:t>
                </a:r>
              </a:p>
            </p:txBody>
          </p:sp>
        </p:grpSp>
      </p:grpSp>
      <p:sp>
        <p:nvSpPr>
          <p:cNvPr id="8" name="Content Placeholder 2">
            <a:extLst>
              <a:ext uri="{FF2B5EF4-FFF2-40B4-BE49-F238E27FC236}">
                <a16:creationId xmlns:a16="http://schemas.microsoft.com/office/drawing/2014/main" id="{0E45029F-6C8C-4D9A-87F2-1FDCC5A2CD2F}"/>
              </a:ext>
            </a:extLst>
          </p:cNvPr>
          <p:cNvSpPr txBox="1">
            <a:spLocks/>
          </p:cNvSpPr>
          <p:nvPr/>
        </p:nvSpPr>
        <p:spPr>
          <a:xfrm>
            <a:off x="6096000" y="1120109"/>
            <a:ext cx="5472113"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children in the car at </a:t>
            </a:r>
            <a:r>
              <a:rPr kumimoji="0" lang="en-GB" sz="2000" b="0" i="1" u="none" strike="noStrike" kern="1200" cap="none" spc="0" normalizeH="0" baseline="0" noProof="0" dirty="0">
                <a:ln>
                  <a:noFill/>
                </a:ln>
                <a:solidFill>
                  <a:srgbClr val="585858"/>
                </a:solidFill>
                <a:effectLst/>
                <a:uLnTx/>
                <a:uFillTx/>
                <a:latin typeface="Arial"/>
                <a:ea typeface="+mn-ea"/>
                <a:cs typeface="+mn-cs"/>
              </a:rPr>
              <a:t>first</a:t>
            </a:r>
            <a:r>
              <a:rPr kumimoji="0" lang="en-GB" sz="20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a:t>
            </a:r>
            <a:r>
              <a:rPr kumimoji="0" lang="en-GB" sz="2000" b="0" i="1" u="none" strike="noStrike" kern="1200" cap="none" spc="0" normalizeH="0" baseline="0" noProof="0" dirty="0">
                <a:ln>
                  <a:noFill/>
                </a:ln>
                <a:solidFill>
                  <a:srgbClr val="585858"/>
                </a:solidFill>
                <a:effectLst/>
                <a:uLnTx/>
                <a:uFillTx/>
                <a:latin typeface="Arial"/>
                <a:ea typeface="+mn-ea"/>
                <a:cs typeface="+mn-cs"/>
              </a:rPr>
              <a:t>then</a:t>
            </a:r>
            <a:r>
              <a:rPr kumimoji="0" lang="en-GB" sz="2000" b="0" i="0" u="none" strike="noStrike" kern="1200" cap="none" spc="0" normalizeH="0" baseline="0" noProof="0" dirty="0">
                <a:ln>
                  <a:noFill/>
                </a:ln>
                <a:solidFill>
                  <a:srgbClr val="585858"/>
                </a:solidFill>
                <a:effectLst/>
                <a:uLnTx/>
                <a:uFillTx/>
                <a:latin typeface="Arial"/>
                <a:ea typeface="+mn-ea"/>
                <a:cs typeface="+mn-cs"/>
              </a:rPr>
              <a:t>? How many are in the car </a:t>
            </a:r>
            <a:r>
              <a:rPr kumimoji="0" lang="en-GB" sz="2000" b="0" i="1" u="none" strike="noStrike" kern="1200" cap="none" spc="0" normalizeH="0" baseline="0" noProof="0" dirty="0">
                <a:ln>
                  <a:noFill/>
                </a:ln>
                <a:solidFill>
                  <a:srgbClr val="585858"/>
                </a:solidFill>
                <a:effectLst/>
                <a:uLnTx/>
                <a:uFillTx/>
                <a:latin typeface="Arial"/>
                <a:ea typeface="+mn-ea"/>
                <a:cs typeface="+mn-cs"/>
              </a:rPr>
              <a:t>now</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Is this an addition or subtraction story?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Try acting out the story!</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a subtraction equation to match this </a:t>
            </a:r>
            <a:r>
              <a:rPr kumimoji="0" lang="en-GB" sz="2000" b="0" i="1" u="none" strike="noStrike" kern="1200" cap="none" spc="0" normalizeH="0" baseline="0" noProof="0" dirty="0">
                <a:ln>
                  <a:noFill/>
                </a:ln>
                <a:solidFill>
                  <a:srgbClr val="585858"/>
                </a:solidFill>
                <a:effectLst/>
                <a:uLnTx/>
                <a:uFillTx/>
                <a:latin typeface="Arial"/>
                <a:ea typeface="+mn-ea"/>
                <a:cs typeface="+mn-cs"/>
              </a:rPr>
              <a:t>first, then, now </a:t>
            </a:r>
            <a:r>
              <a:rPr kumimoji="0" lang="en-GB" sz="2000" b="0" i="0" u="none" strike="noStrike" kern="1200" cap="none" spc="0" normalizeH="0" baseline="0" noProof="0" dirty="0">
                <a:ln>
                  <a:noFill/>
                </a:ln>
                <a:solidFill>
                  <a:srgbClr val="585858"/>
                </a:solidFill>
                <a:effectLst/>
                <a:uLnTx/>
                <a:uFillTx/>
                <a:latin typeface="Arial"/>
                <a:ea typeface="+mn-ea"/>
                <a:cs typeface="+mn-cs"/>
              </a:rPr>
              <a:t>story?</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Say what each number and sign means.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extBox 19">
            <a:extLst>
              <a:ext uri="{FF2B5EF4-FFF2-40B4-BE49-F238E27FC236}">
                <a16:creationId xmlns:a16="http://schemas.microsoft.com/office/drawing/2014/main" id="{9E28FBA4-9843-457F-9FCF-020F70C2CF42}"/>
              </a:ext>
            </a:extLst>
          </p:cNvPr>
          <p:cNvSpPr txBox="1"/>
          <p:nvPr/>
        </p:nvSpPr>
        <p:spPr>
          <a:xfrm>
            <a:off x="6095999" y="4885495"/>
            <a:ext cx="5472113"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F5F5F"/>
                </a:solidFill>
                <a:effectLst/>
                <a:uLnTx/>
                <a:uFillTx/>
                <a:latin typeface="Arial" panose="020B0604020202020204" pitchFamily="34" charset="0"/>
                <a:ea typeface="+mn-ea"/>
                <a:cs typeface="+mn-cs"/>
              </a:rPr>
              <a:t>Subtraction can tell us about taking away</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F5F5F"/>
                </a:solidFill>
                <a:effectLst/>
                <a:uLnTx/>
                <a:uFillTx/>
                <a:latin typeface="Arial" panose="020B0604020202020204" pitchFamily="34" charset="0"/>
                <a:ea typeface="+mn-ea"/>
                <a:cs typeface="+mn-cs"/>
              </a:rPr>
              <a:t>We can write this as 4 minus 1 is equal to 3.</a:t>
            </a:r>
          </a:p>
        </p:txBody>
      </p:sp>
    </p:spTree>
    <p:custDataLst>
      <p:tags r:id="rId1"/>
    </p:custDataLst>
    <p:extLst>
      <p:ext uri="{BB962C8B-B14F-4D97-AF65-F5344CB8AC3E}">
        <p14:creationId xmlns:p14="http://schemas.microsoft.com/office/powerpoint/2010/main" val="288538710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iam\Documents\Design\NCETM\04 Images for B1 PPTs\Final PNG files\ncetm_mm_sp1_se06_aw01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2000" y="1340768"/>
            <a:ext cx="2520280" cy="3066546"/>
          </a:xfrm>
          <a:prstGeom prst="rect">
            <a:avLst/>
          </a:prstGeom>
          <a:noFill/>
        </p:spPr>
      </p:pic>
      <p:pic>
        <p:nvPicPr>
          <p:cNvPr id="11" name="Picture 2" descr="C:\Users\Liam\Documents\Design\NCETM\04 Images for B1 PPTs\Final PNG files\ncetm_mm_sp1_se06_aw01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4000" y="1340768"/>
            <a:ext cx="2736304" cy="3066546"/>
          </a:xfrm>
          <a:prstGeom prst="rect">
            <a:avLst/>
          </a:prstGeom>
          <a:noFill/>
        </p:spPr>
      </p:pic>
      <p:pic>
        <p:nvPicPr>
          <p:cNvPr id="12" name="Picture 2" descr="C:\Users\Liam\Documents\Design\NCETM\04 Images for B1 PPTs\Final PNG files\ncetm_mm_sp1_se06_aw010.png"/>
          <p:cNvPicPr>
            <a:picLocks noChangeAspect="1" noChangeArrowheads="1"/>
          </p:cNvPicPr>
          <p:nvPr/>
        </p:nvPicPr>
        <p:blipFill>
          <a:blip r:embed="rId5" cstate="email">
            <a:extLst>
              <a:ext uri="{28A0092B-C50C-407E-A947-70E740481C1C}">
                <a14:useLocalDpi xmlns:a14="http://schemas.microsoft.com/office/drawing/2010/main"/>
              </a:ext>
            </a:extLst>
          </a:blip>
          <a:srcRect r="-6105"/>
          <a:stretch>
            <a:fillRect/>
          </a:stretch>
        </p:blipFill>
        <p:spPr bwMode="auto">
          <a:xfrm>
            <a:off x="7410000" y="1340768"/>
            <a:ext cx="2736304" cy="3066546"/>
          </a:xfrm>
          <a:prstGeom prst="rect">
            <a:avLst/>
          </a:prstGeom>
          <a:noFill/>
        </p:spPr>
      </p:pic>
      <p:sp>
        <p:nvSpPr>
          <p:cNvPr id="2" name="Text Placeholder 1"/>
          <p:cNvSpPr>
            <a:spLocks noGrp="1"/>
          </p:cNvSpPr>
          <p:nvPr>
            <p:ph type="body" sz="quarter" idx="11"/>
          </p:nvPr>
        </p:nvSpPr>
        <p:spPr/>
        <p:txBody>
          <a:bodyPr/>
          <a:lstStyle/>
          <a:p>
            <a:r>
              <a:rPr lang="en-GB" dirty="0"/>
              <a:t>1.6 Augmentation and reduction – step 2:2</a:t>
            </a:r>
          </a:p>
        </p:txBody>
      </p:sp>
    </p:spTree>
    <p:extLst>
      <p:ext uri="{BB962C8B-B14F-4D97-AF65-F5344CB8AC3E}">
        <p14:creationId xmlns:p14="http://schemas.microsoft.com/office/powerpoint/2010/main" val="3417863761"/>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2:3</a:t>
            </a:r>
          </a:p>
        </p:txBody>
      </p:sp>
      <p:pic>
        <p:nvPicPr>
          <p:cNvPr id="7" name="Picture 5" descr="C:\Users\Liam\Documents\Design\NCETM\04 Images for B1 PPTs\Final PNG files\ncetm_mm_sp1_se06_aw00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0424" y="5083516"/>
            <a:ext cx="7812000" cy="361708"/>
          </a:xfrm>
          <a:prstGeom prst="rect">
            <a:avLst/>
          </a:prstGeom>
          <a:noFill/>
        </p:spPr>
      </p:pic>
      <p:pic>
        <p:nvPicPr>
          <p:cNvPr id="8" name="Picture 2" descr="C:\Users\Liam\Documents\Design\NCETM\04 Images for B1 PPTs\Final PNG files\ncetm_mm_sp1_se06_aw01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1664" y="4725144"/>
            <a:ext cx="360040" cy="288032"/>
          </a:xfrm>
          <a:prstGeom prst="rect">
            <a:avLst/>
          </a:prstGeom>
          <a:noFill/>
        </p:spPr>
      </p:pic>
      <p:pic>
        <p:nvPicPr>
          <p:cNvPr id="9" name="Picture 2" descr="C:\Users\Liam\Documents\Design\NCETM\04 Images for B1 PPTs\Final PNG files\ncetm_mm_sp1_se06_aw01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63952" y="4725144"/>
            <a:ext cx="792088" cy="288032"/>
          </a:xfrm>
          <a:prstGeom prst="rect">
            <a:avLst/>
          </a:prstGeom>
          <a:noFill/>
        </p:spPr>
      </p:pic>
      <p:pic>
        <p:nvPicPr>
          <p:cNvPr id="10" name="Picture 2" descr="C:\Users\Liam\Documents\Design\NCETM\04 Images for B1 PPTs\Final PNG files\ncetm_mm_sp1_se06_aw01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16280" y="4725144"/>
            <a:ext cx="432048" cy="360040"/>
          </a:xfrm>
          <a:prstGeom prst="rect">
            <a:avLst/>
          </a:prstGeom>
          <a:noFill/>
        </p:spPr>
      </p:pic>
      <p:pic>
        <p:nvPicPr>
          <p:cNvPr id="13" name="Picture 2" descr="C:\Users\Liam\Documents\Design\NCETM\04 Images for B1 PPTs\Final PNG files\ncetm_mm_sp1_se06_aw01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03912" y="5517232"/>
            <a:ext cx="1512168" cy="288032"/>
          </a:xfrm>
          <a:prstGeom prst="rect">
            <a:avLst/>
          </a:prstGeom>
          <a:noFill/>
        </p:spPr>
      </p:pic>
      <p:pic>
        <p:nvPicPr>
          <p:cNvPr id="11" name="Picture 2" descr="C:\Users\Liam\Documents\Design\NCETM\04 Images for B1 PPTs\Final PNG files\ncetm_mm_sp1_se06_aw010.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82000" y="1340768"/>
            <a:ext cx="2520280" cy="3066546"/>
          </a:xfrm>
          <a:prstGeom prst="rect">
            <a:avLst/>
          </a:prstGeom>
          <a:noFill/>
        </p:spPr>
      </p:pic>
      <p:pic>
        <p:nvPicPr>
          <p:cNvPr id="12" name="Picture 2" descr="C:\Users\Liam\Documents\Design\NCETM\04 Images for B1 PPTs\Final PNG files\ncetm_mm_sp1_se06_aw010.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74000" y="1340768"/>
            <a:ext cx="2736304" cy="3066546"/>
          </a:xfrm>
          <a:prstGeom prst="rect">
            <a:avLst/>
          </a:prstGeom>
          <a:noFill/>
        </p:spPr>
      </p:pic>
      <p:pic>
        <p:nvPicPr>
          <p:cNvPr id="14" name="Picture 2" descr="C:\Users\Liam\Documents\Design\NCETM\04 Images for B1 PPTs\Final PNG files\ncetm_mm_sp1_se06_aw010.png"/>
          <p:cNvPicPr>
            <a:picLocks noChangeAspect="1" noChangeArrowheads="1"/>
          </p:cNvPicPr>
          <p:nvPr/>
        </p:nvPicPr>
        <p:blipFill>
          <a:blip r:embed="rId10" cstate="email">
            <a:extLst>
              <a:ext uri="{28A0092B-C50C-407E-A947-70E740481C1C}">
                <a14:useLocalDpi xmlns:a14="http://schemas.microsoft.com/office/drawing/2010/main"/>
              </a:ext>
            </a:extLst>
          </a:blip>
          <a:srcRect r="-6105"/>
          <a:stretch>
            <a:fillRect/>
          </a:stretch>
        </p:blipFill>
        <p:spPr bwMode="auto">
          <a:xfrm>
            <a:off x="7410000" y="1340768"/>
            <a:ext cx="2736304" cy="3066546"/>
          </a:xfrm>
          <a:prstGeom prst="rect">
            <a:avLst/>
          </a:prstGeom>
          <a:noFill/>
        </p:spPr>
      </p:pic>
    </p:spTree>
    <p:extLst>
      <p:ext uri="{BB962C8B-B14F-4D97-AF65-F5344CB8AC3E}">
        <p14:creationId xmlns:p14="http://schemas.microsoft.com/office/powerpoint/2010/main" val="4214666726"/>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2:4</a:t>
            </a:r>
          </a:p>
        </p:txBody>
      </p:sp>
      <p:pic>
        <p:nvPicPr>
          <p:cNvPr id="5122" name="Picture 2" descr="C:\Users\Liam\Documents\Design\NCETM\04 Images for B1 PPTs\Final PNG files\ncetm_mm_sp1_se06_aw01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9350" y="2032786"/>
            <a:ext cx="2012434" cy="1828263"/>
          </a:xfrm>
          <a:prstGeom prst="rect">
            <a:avLst/>
          </a:prstGeom>
          <a:noFill/>
        </p:spPr>
      </p:pic>
      <p:pic>
        <p:nvPicPr>
          <p:cNvPr id="11" name="Picture 2" descr="C:\Users\Liam\Documents\Design\NCETM\04 Images for B1 PPTs\Final PNG files\ncetm_mm_sp1_se06_aw01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87888" y="2032786"/>
            <a:ext cx="2016224" cy="1900271"/>
          </a:xfrm>
          <a:prstGeom prst="rect">
            <a:avLst/>
          </a:prstGeom>
          <a:noFill/>
        </p:spPr>
      </p:pic>
      <p:pic>
        <p:nvPicPr>
          <p:cNvPr id="12" name="Picture 2" descr="C:\Users\Liam\Documents\Design\NCETM\04 Images for B1 PPTs\Final PNG files\ncetm_mm_sp1_se06_aw012.png"/>
          <p:cNvPicPr>
            <a:picLocks noChangeAspect="1" noChangeArrowheads="1"/>
          </p:cNvPicPr>
          <p:nvPr/>
        </p:nvPicPr>
        <p:blipFill>
          <a:blip r:embed="rId5" cstate="email">
            <a:extLst>
              <a:ext uri="{28A0092B-C50C-407E-A947-70E740481C1C}">
                <a14:useLocalDpi xmlns:a14="http://schemas.microsoft.com/office/drawing/2010/main"/>
              </a:ext>
            </a:extLst>
          </a:blip>
          <a:srcRect r="-3573"/>
          <a:stretch>
            <a:fillRect/>
          </a:stretch>
        </p:blipFill>
        <p:spPr bwMode="auto">
          <a:xfrm>
            <a:off x="8040216" y="2032786"/>
            <a:ext cx="2088232" cy="1900271"/>
          </a:xfrm>
          <a:prstGeom prst="rect">
            <a:avLst/>
          </a:prstGeom>
          <a:noFill/>
        </p:spPr>
      </p:pic>
    </p:spTree>
    <p:extLst>
      <p:ext uri="{BB962C8B-B14F-4D97-AF65-F5344CB8AC3E}">
        <p14:creationId xmlns:p14="http://schemas.microsoft.com/office/powerpoint/2010/main" val="226771174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Liam\Documents\Design\NCETM\04 Images for B1 PPTs\Final PNG files\ncetm_mm_sp1_se06_aw01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7928" y="4725144"/>
            <a:ext cx="1440160" cy="360040"/>
          </a:xfrm>
          <a:prstGeom prst="rect">
            <a:avLst/>
          </a:prstGeom>
          <a:noFill/>
        </p:spPr>
      </p:pic>
      <p:sp>
        <p:nvSpPr>
          <p:cNvPr id="2" name="Text Placeholder 1"/>
          <p:cNvSpPr>
            <a:spLocks noGrp="1"/>
          </p:cNvSpPr>
          <p:nvPr>
            <p:ph type="body" sz="quarter" idx="11"/>
          </p:nvPr>
        </p:nvSpPr>
        <p:spPr/>
        <p:txBody>
          <a:bodyPr/>
          <a:lstStyle/>
          <a:p>
            <a:r>
              <a:rPr lang="en-GB" dirty="0"/>
              <a:t>1.6 Augmentation and reduction – step 2:4</a:t>
            </a:r>
          </a:p>
        </p:txBody>
      </p:sp>
      <p:pic>
        <p:nvPicPr>
          <p:cNvPr id="7" name="Picture 5" descr="C:\Users\Liam\Documents\Design\NCETM\04 Images for B1 PPTs\Final PNG files\ncetm_mm_sp1_se06_aw00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19536" y="4221082"/>
            <a:ext cx="8352000" cy="386713"/>
          </a:xfrm>
          <a:prstGeom prst="rect">
            <a:avLst/>
          </a:prstGeom>
          <a:noFill/>
        </p:spPr>
      </p:pic>
      <p:pic>
        <p:nvPicPr>
          <p:cNvPr id="14" name="Picture 2" descr="C:\Users\Liam\Documents\Design\NCETM\04 Images for B1 PPTs\Final PNG files\ncetm_mm_sp1_se06_aw012.png"/>
          <p:cNvPicPr>
            <a:picLocks noChangeAspect="1" noChangeArrowheads="1"/>
          </p:cNvPicPr>
          <p:nvPr/>
        </p:nvPicPr>
        <p:blipFill>
          <a:blip r:embed="rId5" cstate="email">
            <a:extLst>
              <a:ext uri="{28A0092B-C50C-407E-A947-70E740481C1C}">
                <a14:useLocalDpi xmlns:a14="http://schemas.microsoft.com/office/drawing/2010/main"/>
              </a:ext>
            </a:extLst>
          </a:blip>
          <a:srcRect r="-909"/>
          <a:stretch>
            <a:fillRect/>
          </a:stretch>
        </p:blipFill>
        <p:spPr bwMode="auto">
          <a:xfrm>
            <a:off x="2139350" y="2032786"/>
            <a:ext cx="7989098" cy="1828263"/>
          </a:xfrm>
          <a:prstGeom prst="rect">
            <a:avLst/>
          </a:prstGeom>
          <a:noFill/>
        </p:spPr>
      </p:pic>
      <p:pic>
        <p:nvPicPr>
          <p:cNvPr id="15" name="Picture 2" descr="C:\Users\Liam\Documents\Design\NCETM\04 Images for B1 PPTs\Final PNG files\ncetm_mm_sp1_se06_aw01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64000" y="3861048"/>
            <a:ext cx="360040" cy="432048"/>
          </a:xfrm>
          <a:prstGeom prst="rect">
            <a:avLst/>
          </a:prstGeom>
          <a:noFill/>
        </p:spPr>
      </p:pic>
      <p:pic>
        <p:nvPicPr>
          <p:cNvPr id="16" name="Picture 2" descr="C:\Users\Liam\Documents\Design\NCETM\04 Images for B1 PPTs\Final PNG files\ncetm_mm_sp1_se06_aw01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35960" y="3861048"/>
            <a:ext cx="648072" cy="432048"/>
          </a:xfrm>
          <a:prstGeom prst="rect">
            <a:avLst/>
          </a:prstGeom>
          <a:noFill/>
        </p:spPr>
      </p:pic>
      <p:pic>
        <p:nvPicPr>
          <p:cNvPr id="17" name="Picture 2" descr="C:\Users\Liam\Documents\Design\NCETM\04 Images for B1 PPTs\Final PNG files\ncetm_mm_sp1_se06_aw01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976320" y="3861048"/>
            <a:ext cx="288032" cy="432048"/>
          </a:xfrm>
          <a:prstGeom prst="rect">
            <a:avLst/>
          </a:prstGeom>
          <a:noFill/>
        </p:spPr>
      </p:pic>
    </p:spTree>
    <p:extLst>
      <p:ext uri="{BB962C8B-B14F-4D97-AF65-F5344CB8AC3E}">
        <p14:creationId xmlns:p14="http://schemas.microsoft.com/office/powerpoint/2010/main" val="291135436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iam\Documents\Design\NCETM\04 Images for B1 PPTs\Final PNG files\ncetm_mm_sp1_se06_aw01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5560" y="2034182"/>
            <a:ext cx="2088232" cy="2160240"/>
          </a:xfrm>
          <a:prstGeom prst="rect">
            <a:avLst/>
          </a:prstGeom>
          <a:noFill/>
        </p:spPr>
      </p:pic>
      <p:pic>
        <p:nvPicPr>
          <p:cNvPr id="10" name="Picture 2" descr="C:\Users\Liam\Documents\Design\NCETM\04 Images for B1 PPTs\Final PNG files\ncetm_mm_sp1_se06_aw01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95800" y="2034182"/>
            <a:ext cx="3672408" cy="2160240"/>
          </a:xfrm>
          <a:prstGeom prst="rect">
            <a:avLst/>
          </a:prstGeom>
          <a:noFill/>
        </p:spPr>
      </p:pic>
      <p:sp>
        <p:nvSpPr>
          <p:cNvPr id="2" name="Text Placeholder 1"/>
          <p:cNvSpPr>
            <a:spLocks noGrp="1"/>
          </p:cNvSpPr>
          <p:nvPr>
            <p:ph type="body" sz="quarter" idx="11"/>
          </p:nvPr>
        </p:nvSpPr>
        <p:spPr/>
        <p:txBody>
          <a:bodyPr/>
          <a:lstStyle/>
          <a:p>
            <a:r>
              <a:rPr lang="en-GB" dirty="0"/>
              <a:t>1.6 Augmentation and reduction – step 2:4</a:t>
            </a:r>
          </a:p>
        </p:txBody>
      </p:sp>
    </p:spTree>
    <p:extLst>
      <p:ext uri="{BB962C8B-B14F-4D97-AF65-F5344CB8AC3E}">
        <p14:creationId xmlns:p14="http://schemas.microsoft.com/office/powerpoint/2010/main" val="791389786"/>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bwMode="auto">
          <a:xfrm>
            <a:off x="5304000" y="5184000"/>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800" dirty="0">
                <a:solidFill>
                  <a:srgbClr val="000000">
                    <a:lumMod val="85000"/>
                    <a:lumOff val="15000"/>
                  </a:srgbClr>
                </a:solidFill>
                <a:latin typeface="Arial" charset="0"/>
              </a:rPr>
              <a:t>3 – 3 = 0</a:t>
            </a:r>
          </a:p>
        </p:txBody>
      </p:sp>
      <p:grpSp>
        <p:nvGrpSpPr>
          <p:cNvPr id="14" name="Group 13"/>
          <p:cNvGrpSpPr/>
          <p:nvPr/>
        </p:nvGrpSpPr>
        <p:grpSpPr>
          <a:xfrm>
            <a:off x="2135560" y="2034182"/>
            <a:ext cx="8136904" cy="2160240"/>
            <a:chOff x="611560" y="2034182"/>
            <a:chExt cx="8136904" cy="2160240"/>
          </a:xfrm>
        </p:grpSpPr>
        <p:pic>
          <p:nvPicPr>
            <p:cNvPr id="7170" name="Picture 2" descr="C:\Users\Liam\Documents\Design\NCETM\04 Images for B1 PPTs\Final PNG files\ncetm_mm_sp1_se06_aw01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2034182"/>
              <a:ext cx="2088232" cy="2160240"/>
            </a:xfrm>
            <a:prstGeom prst="rect">
              <a:avLst/>
            </a:prstGeom>
            <a:noFill/>
          </p:spPr>
        </p:pic>
        <p:pic>
          <p:nvPicPr>
            <p:cNvPr id="10" name="Picture 2" descr="C:\Users\Liam\Documents\Design\NCETM\04 Images for B1 PPTs\Final PNG files\ncetm_mm_sp1_se06_aw01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1800" y="2034182"/>
              <a:ext cx="3672408" cy="2160240"/>
            </a:xfrm>
            <a:prstGeom prst="rect">
              <a:avLst/>
            </a:prstGeom>
            <a:noFill/>
          </p:spPr>
        </p:pic>
        <p:pic>
          <p:nvPicPr>
            <p:cNvPr id="11" name="Picture 2" descr="C:\Users\Liam\Documents\Design\NCETM\04 Images for B1 PPTs\Final PNG files\ncetm_mm_sp1_se06_aw013.png"/>
            <p:cNvPicPr>
              <a:picLocks noChangeAspect="1" noChangeArrowheads="1"/>
            </p:cNvPicPr>
            <p:nvPr/>
          </p:nvPicPr>
          <p:blipFill>
            <a:blip r:embed="rId5" cstate="email">
              <a:extLst>
                <a:ext uri="{28A0092B-C50C-407E-A947-70E740481C1C}">
                  <a14:useLocalDpi xmlns:a14="http://schemas.microsoft.com/office/drawing/2010/main"/>
                </a:ext>
              </a:extLst>
            </a:blip>
            <a:srcRect r="-11056"/>
            <a:stretch>
              <a:fillRect/>
            </a:stretch>
          </p:blipFill>
          <p:spPr bwMode="auto">
            <a:xfrm>
              <a:off x="6444208" y="2034182"/>
              <a:ext cx="2304256" cy="2160240"/>
            </a:xfrm>
            <a:prstGeom prst="rect">
              <a:avLst/>
            </a:prstGeom>
            <a:noFill/>
          </p:spPr>
        </p:pic>
      </p:grpSp>
      <p:sp>
        <p:nvSpPr>
          <p:cNvPr id="2" name="Text Placeholder 1"/>
          <p:cNvSpPr>
            <a:spLocks noGrp="1"/>
          </p:cNvSpPr>
          <p:nvPr>
            <p:ph type="body" sz="quarter" idx="11"/>
          </p:nvPr>
        </p:nvSpPr>
        <p:spPr/>
        <p:txBody>
          <a:bodyPr/>
          <a:lstStyle/>
          <a:p>
            <a:r>
              <a:rPr lang="en-GB" dirty="0"/>
              <a:t>1.6 Augmentation and reduction – step 2:4</a:t>
            </a:r>
          </a:p>
        </p:txBody>
      </p:sp>
      <p:pic>
        <p:nvPicPr>
          <p:cNvPr id="7" name="Picture 5" descr="C:\Users\Liam\Documents\Design\NCETM\04 Images for B1 PPTs\Final PNG files\ncetm_mm_sp1_se06_aw00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19536" y="4698472"/>
            <a:ext cx="8352000" cy="386713"/>
          </a:xfrm>
          <a:prstGeom prst="rect">
            <a:avLst/>
          </a:prstGeom>
          <a:noFill/>
        </p:spPr>
      </p:pic>
      <p:pic>
        <p:nvPicPr>
          <p:cNvPr id="12" name="Picture 2" descr="C:\Users\Liam\Documents\Design\NCETM\04 Images for B1 PPTs\Final PNG files\ncetm_mm_sp1_se06_aw013.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99656" y="4410446"/>
            <a:ext cx="288032" cy="360040"/>
          </a:xfrm>
          <a:prstGeom prst="rect">
            <a:avLst/>
          </a:prstGeom>
          <a:noFill/>
        </p:spPr>
      </p:pic>
      <p:pic>
        <p:nvPicPr>
          <p:cNvPr id="13" name="Picture 2" descr="C:\Users\Liam\Documents\Design\NCETM\04 Images for B1 PPTs\Final PNG files\ncetm_mm_sp1_se06_aw013.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07968" y="4338438"/>
            <a:ext cx="504056" cy="432048"/>
          </a:xfrm>
          <a:prstGeom prst="rect">
            <a:avLst/>
          </a:prstGeom>
          <a:noFill/>
        </p:spPr>
      </p:pic>
      <p:pic>
        <p:nvPicPr>
          <p:cNvPr id="19" name="Picture 2" descr="C:\Users\Liam\Documents\Design\NCETM\04 Images for B1 PPTs\Final PNG files\ncetm_mm_sp1_se06_aw013.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904312" y="4338438"/>
            <a:ext cx="360040" cy="432048"/>
          </a:xfrm>
          <a:prstGeom prst="rect">
            <a:avLst/>
          </a:prstGeom>
          <a:noFill/>
        </p:spPr>
      </p:pic>
    </p:spTree>
    <p:extLst>
      <p:ext uri="{BB962C8B-B14F-4D97-AF65-F5344CB8AC3E}">
        <p14:creationId xmlns:p14="http://schemas.microsoft.com/office/powerpoint/2010/main" val="109255293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2:5</a:t>
            </a:r>
          </a:p>
        </p:txBody>
      </p:sp>
      <p:pic>
        <p:nvPicPr>
          <p:cNvPr id="14" name="Picture 2" descr="C:\Users\Liam\Documents\Design\NCETM\04 Images for B1 PPTs\Final PNG files\ncetm_mm_sp1_se06_aw01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1544" y="1268760"/>
            <a:ext cx="5963230" cy="4580534"/>
          </a:xfrm>
          <a:prstGeom prst="rect">
            <a:avLst/>
          </a:prstGeom>
          <a:noFill/>
        </p:spPr>
      </p:pic>
    </p:spTree>
    <p:extLst>
      <p:ext uri="{BB962C8B-B14F-4D97-AF65-F5344CB8AC3E}">
        <p14:creationId xmlns:p14="http://schemas.microsoft.com/office/powerpoint/2010/main" val="383954377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2:5</a:t>
            </a:r>
          </a:p>
        </p:txBody>
      </p:sp>
      <p:pic>
        <p:nvPicPr>
          <p:cNvPr id="8194" name="Picture 2" descr="C:\Users\Liam\Documents\Design\NCETM\04 Images for B1 PPTs\Final PNG files\ncetm_mm_sp1_se06_aw01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1544" y="1268760"/>
            <a:ext cx="5963230" cy="4580534"/>
          </a:xfrm>
          <a:prstGeom prst="rect">
            <a:avLst/>
          </a:prstGeom>
          <a:noFill/>
        </p:spPr>
      </p:pic>
      <p:pic>
        <p:nvPicPr>
          <p:cNvPr id="4"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44274" y="2420890"/>
            <a:ext cx="473781" cy="473781"/>
          </a:xfrm>
          <a:prstGeom prst="rect">
            <a:avLst/>
          </a:prstGeom>
          <a:noFill/>
        </p:spPr>
      </p:pic>
      <p:pic>
        <p:nvPicPr>
          <p:cNvPr id="5"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32306" y="2708922"/>
            <a:ext cx="473781" cy="473781"/>
          </a:xfrm>
          <a:prstGeom prst="rect">
            <a:avLst/>
          </a:prstGeom>
          <a:noFill/>
        </p:spPr>
      </p:pic>
      <p:pic>
        <p:nvPicPr>
          <p:cNvPr id="6"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20338" y="2996954"/>
            <a:ext cx="473781" cy="473781"/>
          </a:xfrm>
          <a:prstGeom prst="rect">
            <a:avLst/>
          </a:prstGeom>
          <a:noFill/>
        </p:spPr>
      </p:pic>
      <p:pic>
        <p:nvPicPr>
          <p:cNvPr id="7"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08370" y="3284986"/>
            <a:ext cx="473781" cy="473781"/>
          </a:xfrm>
          <a:prstGeom prst="rect">
            <a:avLst/>
          </a:prstGeom>
          <a:noFill/>
        </p:spPr>
      </p:pic>
      <p:pic>
        <p:nvPicPr>
          <p:cNvPr id="8"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96402" y="3573018"/>
            <a:ext cx="473781" cy="473781"/>
          </a:xfrm>
          <a:prstGeom prst="rect">
            <a:avLst/>
          </a:prstGeom>
          <a:noFill/>
        </p:spPr>
      </p:pic>
      <p:pic>
        <p:nvPicPr>
          <p:cNvPr id="9"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44274" y="1556794"/>
            <a:ext cx="473781" cy="473781"/>
          </a:xfrm>
          <a:prstGeom prst="rect">
            <a:avLst/>
          </a:prstGeom>
          <a:noFill/>
        </p:spPr>
      </p:pic>
      <p:pic>
        <p:nvPicPr>
          <p:cNvPr id="10"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32306" y="1844826"/>
            <a:ext cx="473781" cy="473781"/>
          </a:xfrm>
          <a:prstGeom prst="rect">
            <a:avLst/>
          </a:prstGeom>
          <a:noFill/>
        </p:spPr>
      </p:pic>
      <p:pic>
        <p:nvPicPr>
          <p:cNvPr id="11"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20338" y="2132858"/>
            <a:ext cx="473781" cy="473781"/>
          </a:xfrm>
          <a:prstGeom prst="rect">
            <a:avLst/>
          </a:prstGeom>
          <a:noFill/>
        </p:spPr>
      </p:pic>
      <p:pic>
        <p:nvPicPr>
          <p:cNvPr id="12"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08370" y="2420890"/>
            <a:ext cx="473781" cy="473781"/>
          </a:xfrm>
          <a:prstGeom prst="rect">
            <a:avLst/>
          </a:prstGeom>
          <a:noFill/>
        </p:spPr>
      </p:pic>
      <p:pic>
        <p:nvPicPr>
          <p:cNvPr id="13"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96402" y="2708922"/>
            <a:ext cx="473781" cy="473781"/>
          </a:xfrm>
          <a:prstGeom prst="rect">
            <a:avLst/>
          </a:prstGeom>
          <a:noFill/>
        </p:spPr>
      </p:pic>
    </p:spTree>
    <p:extLst>
      <p:ext uri="{BB962C8B-B14F-4D97-AF65-F5344CB8AC3E}">
        <p14:creationId xmlns:p14="http://schemas.microsoft.com/office/powerpoint/2010/main" val="130927846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1:1</a:t>
            </a:r>
          </a:p>
        </p:txBody>
      </p:sp>
      <p:pic>
        <p:nvPicPr>
          <p:cNvPr id="5" name="Picture 4">
            <a:extLst>
              <a:ext uri="{FF2B5EF4-FFF2-40B4-BE49-F238E27FC236}">
                <a16:creationId xmlns:a16="http://schemas.microsoft.com/office/drawing/2014/main" id="{909F6514-2073-451C-8252-019715F7A4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7" y="1556792"/>
            <a:ext cx="7907446" cy="3214722"/>
          </a:xfrm>
          <a:prstGeom prst="rect">
            <a:avLst/>
          </a:prstGeom>
        </p:spPr>
      </p:pic>
      <p:sp>
        <p:nvSpPr>
          <p:cNvPr id="6" name="TextBox 5">
            <a:extLst>
              <a:ext uri="{FF2B5EF4-FFF2-40B4-BE49-F238E27FC236}">
                <a16:creationId xmlns:a16="http://schemas.microsoft.com/office/drawing/2014/main" id="{F32060C8-50D0-4FF4-B90F-9341DE190CF2}"/>
              </a:ext>
            </a:extLst>
          </p:cNvPr>
          <p:cNvSpPr txBox="1"/>
          <p:nvPr/>
        </p:nvSpPr>
        <p:spPr bwMode="auto">
          <a:xfrm>
            <a:off x="3791744" y="493473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7" name="TextBox 6">
            <a:extLst>
              <a:ext uri="{FF2B5EF4-FFF2-40B4-BE49-F238E27FC236}">
                <a16:creationId xmlns:a16="http://schemas.microsoft.com/office/drawing/2014/main" id="{F896A17D-AAC5-4C46-B4CF-DB1F2C14A501}"/>
              </a:ext>
            </a:extLst>
          </p:cNvPr>
          <p:cNvSpPr txBox="1"/>
          <p:nvPr/>
        </p:nvSpPr>
        <p:spPr bwMode="auto">
          <a:xfrm>
            <a:off x="7896200" y="493473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8" name="TextBox 7">
            <a:extLst>
              <a:ext uri="{FF2B5EF4-FFF2-40B4-BE49-F238E27FC236}">
                <a16:creationId xmlns:a16="http://schemas.microsoft.com/office/drawing/2014/main" id="{B77335CE-7585-4BFA-8288-B3A78EE5D2FE}"/>
              </a:ext>
            </a:extLst>
          </p:cNvPr>
          <p:cNvSpPr txBox="1"/>
          <p:nvPr/>
        </p:nvSpPr>
        <p:spPr bwMode="auto">
          <a:xfrm>
            <a:off x="5735960" y="4934737"/>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83348887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2:6</a:t>
            </a:r>
          </a:p>
        </p:txBody>
      </p:sp>
      <p:pic>
        <p:nvPicPr>
          <p:cNvPr id="9218" name="Picture 2" descr="C:\Users\Liam\Documents\Design\NCETM\04 Images for B1 PPTs\Final PNG files\ncetm_mm_sp1_se06_aw015.png"/>
          <p:cNvPicPr>
            <a:picLocks noChangeAspect="1" noChangeArrowheads="1"/>
          </p:cNvPicPr>
          <p:nvPr/>
        </p:nvPicPr>
        <p:blipFill>
          <a:blip r:embed="rId3" cstate="print"/>
          <a:srcRect/>
          <a:stretch>
            <a:fillRect/>
          </a:stretch>
        </p:blipFill>
        <p:spPr bwMode="auto">
          <a:xfrm>
            <a:off x="2105914" y="1484785"/>
            <a:ext cx="7878518" cy="4291237"/>
          </a:xfrm>
          <a:prstGeom prst="rect">
            <a:avLst/>
          </a:prstGeom>
          <a:noFill/>
        </p:spPr>
      </p:pic>
    </p:spTree>
    <p:extLst>
      <p:ext uri="{BB962C8B-B14F-4D97-AF65-F5344CB8AC3E}">
        <p14:creationId xmlns:p14="http://schemas.microsoft.com/office/powerpoint/2010/main" val="937779896"/>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a:t>
            </a:r>
            <a:r>
              <a:rPr lang="en-GB" sz="2400" b="1" dirty="0"/>
              <a:t>12</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20842548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represent ‘first, then, now’ stories with subtraction equations (2)</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267343"/>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12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Additional teacher guidance for this outcome should be read first and can be found in this segment of the NCETM Primary Mastery Professional Development Materials:</a:t>
            </a:r>
          </a:p>
          <a:p>
            <a:pPr marL="0" indent="0">
              <a:lnSpc>
                <a:spcPct val="120000"/>
              </a:lnSpc>
              <a:buClr>
                <a:srgbClr val="585858"/>
              </a:buClr>
            </a:pPr>
            <a:r>
              <a:rPr lang="en-GB" sz="2000" dirty="0">
                <a:latin typeface="+mn-lt"/>
                <a:hlinkClick r:id="rId3"/>
              </a:rPr>
              <a:t>1.6 Additive structures: introduction to augmentation and reduction</a:t>
            </a:r>
            <a:endParaRPr lang="en-GB" sz="2000" dirty="0">
              <a:latin typeface="+mn-lt"/>
            </a:endParaRPr>
          </a:p>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9132418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Picture Placeholder 8" descr="A picture containing text&#10;&#10;Description automatically generated">
            <a:extLst>
              <a:ext uri="{FF2B5EF4-FFF2-40B4-BE49-F238E27FC236}">
                <a16:creationId xmlns:a16="http://schemas.microsoft.com/office/drawing/2014/main" id="{DBDA8FA8-3E39-42D4-8B7F-158B02535EF7}"/>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523556456"/>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4953B-0162-4599-8C91-18B68BF7DBFA}"/>
              </a:ext>
            </a:extLst>
          </p:cNvPr>
          <p:cNvSpPr>
            <a:spLocks noGrp="1"/>
          </p:cNvSpPr>
          <p:nvPr>
            <p:ph type="title"/>
          </p:nvPr>
        </p:nvSpPr>
        <p:spPr/>
        <p:txBody>
          <a:bodyPr/>
          <a:lstStyle/>
          <a:p>
            <a:r>
              <a:rPr lang="en-GB" dirty="0"/>
              <a:t>1AS-2 Read, write and interpret additive equations</a:t>
            </a:r>
          </a:p>
        </p:txBody>
      </p:sp>
      <p:pic>
        <p:nvPicPr>
          <p:cNvPr id="5" name="Picture 2" descr="C:\Users\Liam\Documents\Design\NCETM\04 Images for B1 PPTs\Final PNG files\ncetm_mm_sp1_se06_aw014.png">
            <a:extLst>
              <a:ext uri="{FF2B5EF4-FFF2-40B4-BE49-F238E27FC236}">
                <a16:creationId xmlns:a16="http://schemas.microsoft.com/office/drawing/2014/main" id="{42BADFF5-6CA5-4C40-8E0D-87A5F75E496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252" y="1818489"/>
            <a:ext cx="4826660" cy="3707501"/>
          </a:xfrm>
          <a:prstGeom prst="rect">
            <a:avLst/>
          </a:prstGeom>
          <a:noFill/>
        </p:spPr>
      </p:pic>
      <p:sp>
        <p:nvSpPr>
          <p:cNvPr id="7" name="Content Placeholder 2">
            <a:extLst>
              <a:ext uri="{FF2B5EF4-FFF2-40B4-BE49-F238E27FC236}">
                <a16:creationId xmlns:a16="http://schemas.microsoft.com/office/drawing/2014/main" id="{FF61EB91-5BDE-4EA2-84B3-78D011A056EC}"/>
              </a:ext>
            </a:extLst>
          </p:cNvPr>
          <p:cNvSpPr txBox="1">
            <a:spLocks/>
          </p:cNvSpPr>
          <p:nvPr/>
        </p:nvSpPr>
        <p:spPr>
          <a:xfrm>
            <a:off x="6096001" y="1792798"/>
            <a:ext cx="5162748" cy="407936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It’s your turn to practise telling some </a:t>
            </a:r>
            <a:r>
              <a:rPr kumimoji="0" lang="en-GB" sz="2000" b="0" i="1" u="none" strike="noStrike" kern="1200" cap="none" spc="0" normalizeH="0" baseline="0" noProof="0" dirty="0">
                <a:ln>
                  <a:noFill/>
                </a:ln>
                <a:solidFill>
                  <a:srgbClr val="585858"/>
                </a:solidFill>
                <a:effectLst/>
                <a:uLnTx/>
                <a:uFillTx/>
                <a:latin typeface="Arial"/>
                <a:ea typeface="+mn-ea"/>
                <a:cs typeface="+mn-cs"/>
              </a:rPr>
              <a:t>first, then, now </a:t>
            </a:r>
            <a:r>
              <a:rPr kumimoji="0" lang="en-GB" sz="2000" b="0" i="0" u="none" strike="noStrike" kern="1200" cap="none" spc="0" normalizeH="0" baseline="0" noProof="0" dirty="0">
                <a:ln>
                  <a:noFill/>
                </a:ln>
                <a:solidFill>
                  <a:srgbClr val="585858"/>
                </a:solidFill>
                <a:effectLst/>
                <a:uLnTx/>
                <a:uFillTx/>
                <a:latin typeface="Arial"/>
                <a:ea typeface="+mn-ea"/>
                <a:cs typeface="+mn-cs"/>
              </a:rPr>
              <a:t>stories for </a:t>
            </a:r>
            <a:r>
              <a:rPr kumimoji="0" lang="en-GB" sz="2000" b="0" i="1" u="none" strike="noStrike" kern="1200" cap="none" spc="0" normalizeH="0" baseline="0" noProof="0" dirty="0">
                <a:ln>
                  <a:noFill/>
                </a:ln>
                <a:solidFill>
                  <a:srgbClr val="585858"/>
                </a:solidFill>
                <a:effectLst/>
                <a:uLnTx/>
                <a:uFillTx/>
                <a:latin typeface="Arial"/>
                <a:ea typeface="+mn-ea"/>
                <a:cs typeface="+mn-cs"/>
              </a:rPr>
              <a:t>subtraction</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a set of objects (e.g. toy cars in a car-park, animals in a field, bears on a picnic rug) and make up and tell your own simple story.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See if you can record your story in different ways - as a picture and as an equation. Make sure you say what each number and symbol means.</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83597781"/>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a:t>
            </a:r>
            <a:r>
              <a:rPr lang="en-GB" sz="2400" b="1" dirty="0"/>
              <a:t>13</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85324377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represent different types of stories with subtraction calculations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742566"/>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13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Additional teacher guidance for this outcome should be read first and can be found in this segment of the NCETM Primary Mastery Professional Development Materials:</a:t>
            </a:r>
          </a:p>
          <a:p>
            <a:pPr marL="0" indent="0">
              <a:lnSpc>
                <a:spcPct val="120000"/>
              </a:lnSpc>
              <a:buClr>
                <a:srgbClr val="585858"/>
              </a:buClr>
            </a:pPr>
            <a:r>
              <a:rPr lang="en-GB" sz="2000" dirty="0">
                <a:latin typeface="+mn-lt"/>
                <a:hlinkClick r:id="rId3"/>
              </a:rPr>
              <a:t>1.6 Additive structures: introduction to augmentation and reduction</a:t>
            </a:r>
            <a:endParaRPr lang="en-GB" sz="2000" dirty="0">
              <a:latin typeface="+mn-lt"/>
            </a:endParaRPr>
          </a:p>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20619864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Picture Placeholder 8" descr="A picture containing text&#10;&#10;Description automatically generated">
            <a:extLst>
              <a:ext uri="{FF2B5EF4-FFF2-40B4-BE49-F238E27FC236}">
                <a16:creationId xmlns:a16="http://schemas.microsoft.com/office/drawing/2014/main" id="{DBDA8FA8-3E39-42D4-8B7F-158B02535EF7}"/>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37694652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2:8</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36001" y="1411200"/>
            <a:ext cx="2447832" cy="2808312"/>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71864" y="1411200"/>
            <a:ext cx="2736304" cy="2808312"/>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r="-2066"/>
          <a:stretch/>
        </p:blipFill>
        <p:spPr>
          <a:xfrm>
            <a:off x="7824192" y="1411200"/>
            <a:ext cx="2304256" cy="2808312"/>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43672" y="4653136"/>
            <a:ext cx="288032" cy="360040"/>
          </a:xfrm>
          <a:prstGeom prst="rect">
            <a:avLst/>
          </a:prstGeom>
        </p:spPr>
      </p:pic>
      <p:pic>
        <p:nvPicPr>
          <p:cNvPr id="11" name="Picture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35960" y="4653136"/>
            <a:ext cx="504056" cy="360040"/>
          </a:xfrm>
          <a:prstGeom prst="rect">
            <a:avLst/>
          </a:prstGeom>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760296" y="4653136"/>
            <a:ext cx="288032" cy="360040"/>
          </a:xfrm>
          <a:prstGeom prst="rect">
            <a:avLst/>
          </a:prstGeom>
        </p:spPr>
      </p:pic>
      <p:pic>
        <p:nvPicPr>
          <p:cNvPr id="13" name="Picture 1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143672" y="5013176"/>
            <a:ext cx="5832648" cy="360040"/>
          </a:xfrm>
          <a:prstGeom prst="rect">
            <a:avLst/>
          </a:prstGeom>
        </p:spPr>
      </p:pic>
      <p:pic>
        <p:nvPicPr>
          <p:cNvPr id="14" name="Picture 13"/>
          <p:cNvPicPr>
            <a:picLocks noChangeAspect="1"/>
          </p:cNvPicPr>
          <p:nvPr/>
        </p:nvPicPr>
        <p:blipFill rotWithShape="1">
          <a:blip r:embed="rId10" cstate="email">
            <a:extLst>
              <a:ext uri="{28A0092B-C50C-407E-A947-70E740481C1C}">
                <a14:useLocalDpi xmlns:a14="http://schemas.microsoft.com/office/drawing/2010/main"/>
              </a:ext>
            </a:extLst>
          </a:blip>
          <a:srcRect b="-7388"/>
          <a:stretch/>
        </p:blipFill>
        <p:spPr>
          <a:xfrm>
            <a:off x="5303912" y="5445224"/>
            <a:ext cx="1512168" cy="504056"/>
          </a:xfrm>
          <a:prstGeom prst="rect">
            <a:avLst/>
          </a:prstGeom>
        </p:spPr>
      </p:pic>
    </p:spTree>
    <p:extLst>
      <p:ext uri="{BB962C8B-B14F-4D97-AF65-F5344CB8AC3E}">
        <p14:creationId xmlns:p14="http://schemas.microsoft.com/office/powerpoint/2010/main" val="3310527823"/>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0-#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2:8</a:t>
            </a:r>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b="-7388"/>
          <a:stretch/>
        </p:blipFill>
        <p:spPr>
          <a:xfrm>
            <a:off x="5303912" y="4365104"/>
            <a:ext cx="1152128" cy="504056"/>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3593" y="1772817"/>
            <a:ext cx="3412539" cy="2074125"/>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36000" y="1771200"/>
            <a:ext cx="2232248" cy="2256516"/>
          </a:xfrm>
          <a:prstGeom prst="rect">
            <a:avLst/>
          </a:prstGeom>
        </p:spPr>
      </p:pic>
      <p:sp>
        <p:nvSpPr>
          <p:cNvPr id="15" name="TextBox 14"/>
          <p:cNvSpPr txBox="1"/>
          <p:nvPr/>
        </p:nvSpPr>
        <p:spPr bwMode="auto">
          <a:xfrm>
            <a:off x="9129861" y="3177987"/>
            <a:ext cx="395696"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algn="r" fontAlgn="base">
              <a:spcBef>
                <a:spcPct val="20000"/>
              </a:spcBef>
              <a:spcAft>
                <a:spcPct val="0"/>
              </a:spcAft>
              <a:buClr>
                <a:srgbClr val="82CBDD"/>
              </a:buClr>
            </a:pPr>
            <a:r>
              <a:rPr lang="en-GB" sz="2800" dirty="0">
                <a:solidFill>
                  <a:srgbClr val="000000"/>
                </a:solidFill>
                <a:latin typeface="Myriad Pro Semibold" charset="0"/>
                <a:ea typeface="Myriad Pro Semibold" charset="0"/>
                <a:cs typeface="Myriad Pro Semibold" charset="0"/>
              </a:rPr>
              <a:t>3</a:t>
            </a:r>
          </a:p>
        </p:txBody>
      </p:sp>
      <p:pic>
        <p:nvPicPr>
          <p:cNvPr id="16" name="Picture 15"/>
          <p:cNvPicPr>
            <a:picLocks noChangeAspect="1"/>
          </p:cNvPicPr>
          <p:nvPr/>
        </p:nvPicPr>
        <p:blipFill rotWithShape="1">
          <a:blip r:embed="rId6" cstate="email">
            <a:extLst>
              <a:ext uri="{28A0092B-C50C-407E-A947-70E740481C1C}">
                <a14:useLocalDpi xmlns:a14="http://schemas.microsoft.com/office/drawing/2010/main"/>
              </a:ext>
            </a:extLst>
          </a:blip>
          <a:srcRect b="-7388"/>
          <a:stretch/>
        </p:blipFill>
        <p:spPr>
          <a:xfrm>
            <a:off x="6456040" y="4366680"/>
            <a:ext cx="360128" cy="504056"/>
          </a:xfrm>
          <a:prstGeom prst="rect">
            <a:avLst/>
          </a:prstGeom>
        </p:spPr>
      </p:pic>
    </p:spTree>
    <p:extLst>
      <p:ext uri="{BB962C8B-B14F-4D97-AF65-F5344CB8AC3E}">
        <p14:creationId xmlns:p14="http://schemas.microsoft.com/office/powerpoint/2010/main" val="2538622243"/>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a:t>
            </a:r>
            <a:r>
              <a:rPr lang="en-GB" sz="2400" b="1" dirty="0"/>
              <a:t>14</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66419948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make addition and subtraction stories, writing equations to match</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574649"/>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14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Additional teacher guidance for this outcome should be read first and can be found in this segment of the NCETM Primary Mastery Professional Development Materials:</a:t>
            </a:r>
          </a:p>
          <a:p>
            <a:pPr marL="0" indent="0">
              <a:lnSpc>
                <a:spcPct val="120000"/>
              </a:lnSpc>
              <a:buClr>
                <a:srgbClr val="585858"/>
              </a:buClr>
            </a:pPr>
            <a:r>
              <a:rPr lang="en-GB" sz="2000" dirty="0">
                <a:latin typeface="+mn-lt"/>
                <a:hlinkClick r:id="rId3"/>
              </a:rPr>
              <a:t>1.6 Additive structures: introduction to augmentation and reduction</a:t>
            </a:r>
            <a:endParaRPr lang="en-GB" sz="2000" dirty="0">
              <a:latin typeface="+mn-lt"/>
            </a:endParaRPr>
          </a:p>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14759639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Picture Placeholder 8" descr="A picture containing text&#10;&#10;Description automatically generated">
            <a:extLst>
              <a:ext uri="{FF2B5EF4-FFF2-40B4-BE49-F238E27FC236}">
                <a16:creationId xmlns:a16="http://schemas.microsoft.com/office/drawing/2014/main" id="{DBDA8FA8-3E39-42D4-8B7F-158B02535EF7}"/>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57725266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1.5 Aggregation and partitioning – step 1:2</a:t>
            </a:r>
          </a:p>
        </p:txBody>
      </p:sp>
      <p:sp>
        <p:nvSpPr>
          <p:cNvPr id="10" name="TextBox 9">
            <a:extLst>
              <a:ext uri="{FF2B5EF4-FFF2-40B4-BE49-F238E27FC236}">
                <a16:creationId xmlns:a16="http://schemas.microsoft.com/office/drawing/2014/main" id="{45AEBC1D-E36F-4032-A77E-36DAA6BC9ACF}"/>
              </a:ext>
            </a:extLst>
          </p:cNvPr>
          <p:cNvSpPr txBox="1"/>
          <p:nvPr/>
        </p:nvSpPr>
        <p:spPr bwMode="auto">
          <a:xfrm>
            <a:off x="3791744" y="494116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11" name="TextBox 10">
            <a:extLst>
              <a:ext uri="{FF2B5EF4-FFF2-40B4-BE49-F238E27FC236}">
                <a16:creationId xmlns:a16="http://schemas.microsoft.com/office/drawing/2014/main" id="{C4ADAA02-7214-4A67-8FEF-58C42732AD3E}"/>
              </a:ext>
            </a:extLst>
          </p:cNvPr>
          <p:cNvSpPr txBox="1"/>
          <p:nvPr/>
        </p:nvSpPr>
        <p:spPr bwMode="auto">
          <a:xfrm>
            <a:off x="7896200" y="494116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12" name="TextBox 11">
            <a:extLst>
              <a:ext uri="{FF2B5EF4-FFF2-40B4-BE49-F238E27FC236}">
                <a16:creationId xmlns:a16="http://schemas.microsoft.com/office/drawing/2014/main" id="{2D1D90D2-9B10-420D-87D8-FD99FAEC5E9F}"/>
              </a:ext>
            </a:extLst>
          </p:cNvPr>
          <p:cNvSpPr txBox="1"/>
          <p:nvPr/>
        </p:nvSpPr>
        <p:spPr bwMode="auto">
          <a:xfrm>
            <a:off x="5735960" y="4941169"/>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pic>
        <p:nvPicPr>
          <p:cNvPr id="14" name="Picture 13">
            <a:extLst>
              <a:ext uri="{FF2B5EF4-FFF2-40B4-BE49-F238E27FC236}">
                <a16:creationId xmlns:a16="http://schemas.microsoft.com/office/drawing/2014/main" id="{14309608-CAA2-4F9A-B4C8-7424D39217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1678756"/>
            <a:ext cx="4025731" cy="2830365"/>
          </a:xfrm>
          <a:prstGeom prst="rect">
            <a:avLst/>
          </a:prstGeom>
        </p:spPr>
      </p:pic>
      <p:pic>
        <p:nvPicPr>
          <p:cNvPr id="15" name="Picture 14">
            <a:extLst>
              <a:ext uri="{FF2B5EF4-FFF2-40B4-BE49-F238E27FC236}">
                <a16:creationId xmlns:a16="http://schemas.microsoft.com/office/drawing/2014/main" id="{0343A0CC-368F-4A69-A5E8-93686F3F44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97"/>
          <a:stretch/>
        </p:blipFill>
        <p:spPr>
          <a:xfrm>
            <a:off x="7320136" y="1678754"/>
            <a:ext cx="2736304" cy="2830366"/>
          </a:xfrm>
          <a:prstGeom prst="rect">
            <a:avLst/>
          </a:prstGeom>
        </p:spPr>
      </p:pic>
    </p:spTree>
    <p:extLst>
      <p:ext uri="{BB962C8B-B14F-4D97-AF65-F5344CB8AC3E}">
        <p14:creationId xmlns:p14="http://schemas.microsoft.com/office/powerpoint/2010/main" val="2305350366"/>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3.61111E-6 4.07407E-6 L 0.425 4.07407E-6 " pathEditMode="relative" rAng="0" ptsTypes="AA">
                                      <p:cBhvr>
                                        <p:cTn id="20" dur="2000" fill="hold"/>
                                        <p:tgtEl>
                                          <p:spTgt spid="14"/>
                                        </p:tgtEl>
                                        <p:attrNameLst>
                                          <p:attrName>ppt_x</p:attrName>
                                          <p:attrName>ppt_y</p:attrName>
                                        </p:attrNameLst>
                                      </p:cBhvr>
                                      <p:rCtr x="21250" y="0"/>
                                    </p:animMotion>
                                  </p:childTnLst>
                                </p:cTn>
                              </p:par>
                              <p:par>
                                <p:cTn id="21" presetID="35" presetClass="path" presetSubtype="0" accel="50000" decel="50000" fill="hold" nodeType="withEffect">
                                  <p:stCondLst>
                                    <p:cond delay="0"/>
                                  </p:stCondLst>
                                  <p:childTnLst>
                                    <p:animMotion origin="layout" path="M -2.08333E-7 4.07407E-6 L -0.43021 0.00092 " pathEditMode="relative" rAng="0" ptsTypes="AA">
                                      <p:cBhvr>
                                        <p:cTn id="22" dur="2000" fill="hold"/>
                                        <p:tgtEl>
                                          <p:spTgt spid="15"/>
                                        </p:tgtEl>
                                        <p:attrNameLst>
                                          <p:attrName>ppt_x</p:attrName>
                                          <p:attrName>ppt_y</p:attrName>
                                        </p:attrNameLst>
                                      </p:cBhvr>
                                      <p:rCtr x="-21510" y="46"/>
                                    </p:animMotion>
                                  </p:childTnLst>
                                </p:cTn>
                              </p:par>
                              <p:par>
                                <p:cTn id="23" presetID="63" presetClass="path" presetSubtype="0" accel="50000" decel="50000" fill="hold" grpId="0" nodeType="withEffect">
                                  <p:stCondLst>
                                    <p:cond delay="0"/>
                                  </p:stCondLst>
                                  <p:childTnLst>
                                    <p:animMotion origin="layout" path="M 3.61111E-6 3.33333E-6 L 0.41736 3.33333E-6 " pathEditMode="relative" rAng="0" ptsTypes="AA">
                                      <p:cBhvr>
                                        <p:cTn id="24" dur="2000" fill="hold"/>
                                        <p:tgtEl>
                                          <p:spTgt spid="10"/>
                                        </p:tgtEl>
                                        <p:attrNameLst>
                                          <p:attrName>ppt_x</p:attrName>
                                          <p:attrName>ppt_y</p:attrName>
                                        </p:attrNameLst>
                                      </p:cBhvr>
                                      <p:rCtr x="20868" y="0"/>
                                    </p:animMotion>
                                  </p:childTnLst>
                                </p:cTn>
                              </p:par>
                              <p:par>
                                <p:cTn id="25" presetID="35" presetClass="path" presetSubtype="0" accel="50000" decel="50000" fill="hold" grpId="0" nodeType="withEffect">
                                  <p:stCondLst>
                                    <p:cond delay="0"/>
                                  </p:stCondLst>
                                  <p:childTnLst>
                                    <p:animMotion origin="layout" path="M 0.13047 3.33333E-6 L -0.38932 3.33333E-6 " pathEditMode="relative" rAng="0" ptsTypes="AA">
                                      <p:cBhvr>
                                        <p:cTn id="26" dur="2000" fill="hold"/>
                                        <p:tgtEl>
                                          <p:spTgt spid="11"/>
                                        </p:tgtEl>
                                        <p:attrNameLst>
                                          <p:attrName>ppt_x</p:attrName>
                                          <p:attrName>ppt_y</p:attrName>
                                        </p:attrNameLst>
                                      </p:cBhvr>
                                      <p:rCtr x="-259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4953B-0162-4599-8C91-18B68BF7DBFA}"/>
              </a:ext>
            </a:extLst>
          </p:cNvPr>
          <p:cNvSpPr>
            <a:spLocks noGrp="1"/>
          </p:cNvSpPr>
          <p:nvPr>
            <p:ph type="title"/>
          </p:nvPr>
        </p:nvSpPr>
        <p:spPr/>
        <p:txBody>
          <a:bodyPr/>
          <a:lstStyle/>
          <a:p>
            <a:r>
              <a:rPr lang="en-GB" dirty="0"/>
              <a:t>1AS-2 Read, write and interpret additive equations</a:t>
            </a:r>
          </a:p>
        </p:txBody>
      </p:sp>
      <p:grpSp>
        <p:nvGrpSpPr>
          <p:cNvPr id="6" name="Group 5">
            <a:extLst>
              <a:ext uri="{FF2B5EF4-FFF2-40B4-BE49-F238E27FC236}">
                <a16:creationId xmlns:a16="http://schemas.microsoft.com/office/drawing/2014/main" id="{28FDA77A-BB26-43F2-ACBE-0A86E75F2838}"/>
              </a:ext>
            </a:extLst>
          </p:cNvPr>
          <p:cNvGrpSpPr/>
          <p:nvPr/>
        </p:nvGrpSpPr>
        <p:grpSpPr>
          <a:xfrm>
            <a:off x="923829" y="1819373"/>
            <a:ext cx="4864230" cy="3697190"/>
            <a:chOff x="960949" y="1558995"/>
            <a:chExt cx="4868982" cy="3740010"/>
          </a:xfrm>
        </p:grpSpPr>
        <p:pic>
          <p:nvPicPr>
            <p:cNvPr id="14" name="Picture 2" descr="C:\Users\Liam\Documents\Design\NCETM\04 Images for B1 PPTs\Final PNG files\ncetm_mm_sp1_se06_aw01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0949" y="1558995"/>
              <a:ext cx="4868982" cy="3740010"/>
            </a:xfrm>
            <a:prstGeom prst="rect">
              <a:avLst/>
            </a:prstGeom>
            <a:noFill/>
          </p:spPr>
        </p:pic>
        <p:sp>
          <p:nvSpPr>
            <p:cNvPr id="4" name="Content Placeholder 2">
              <a:extLst>
                <a:ext uri="{FF2B5EF4-FFF2-40B4-BE49-F238E27FC236}">
                  <a16:creationId xmlns:a16="http://schemas.microsoft.com/office/drawing/2014/main" id="{8E30E868-2C13-4C72-BC16-849DB235F0C5}"/>
                </a:ext>
              </a:extLst>
            </p:cNvPr>
            <p:cNvSpPr txBox="1">
              <a:spLocks/>
            </p:cNvSpPr>
            <p:nvPr/>
          </p:nvSpPr>
          <p:spPr>
            <a:xfrm>
              <a:off x="2959714" y="3709886"/>
              <a:ext cx="331063" cy="426170"/>
            </a:xfrm>
            <a:prstGeom prst="rect">
              <a:avLst/>
            </a:prstGeom>
            <a:solidFill>
              <a:schemeClr val="bg1"/>
            </a:solidFill>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02EBCA35-2535-43E6-AB0B-ED75DE208D92}"/>
                </a:ext>
              </a:extLst>
            </p:cNvPr>
            <p:cNvSpPr txBox="1">
              <a:spLocks/>
            </p:cNvSpPr>
            <p:nvPr/>
          </p:nvSpPr>
          <p:spPr>
            <a:xfrm>
              <a:off x="2840983" y="4654412"/>
              <a:ext cx="331063" cy="426170"/>
            </a:xfrm>
            <a:prstGeom prst="rect">
              <a:avLst/>
            </a:prstGeom>
            <a:solidFill>
              <a:schemeClr val="bg1"/>
            </a:solidFill>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sp>
        <p:nvSpPr>
          <p:cNvPr id="12" name="Content Placeholder 2">
            <a:extLst>
              <a:ext uri="{FF2B5EF4-FFF2-40B4-BE49-F238E27FC236}">
                <a16:creationId xmlns:a16="http://schemas.microsoft.com/office/drawing/2014/main" id="{08A194EC-3631-4259-BEE7-827C149619CB}"/>
              </a:ext>
            </a:extLst>
          </p:cNvPr>
          <p:cNvSpPr txBox="1">
            <a:spLocks/>
          </p:cNvSpPr>
          <p:nvPr/>
        </p:nvSpPr>
        <p:spPr>
          <a:xfrm>
            <a:off x="6096000" y="1792798"/>
            <a:ext cx="5172171"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It’s your turn to practise telling some </a:t>
            </a:r>
            <a:r>
              <a:rPr kumimoji="0" lang="en-GB" sz="2000" i="1" u="none" strike="noStrike" kern="1200" cap="none" spc="0" normalizeH="0" baseline="0" noProof="0" dirty="0">
                <a:ln>
                  <a:noFill/>
                </a:ln>
                <a:solidFill>
                  <a:srgbClr val="585858"/>
                </a:solidFill>
                <a:effectLst/>
                <a:uLnTx/>
                <a:uFillTx/>
                <a:latin typeface="Arial"/>
                <a:ea typeface="+mn-ea"/>
                <a:cs typeface="+mn-cs"/>
              </a:rPr>
              <a:t>first, then, now </a:t>
            </a:r>
            <a:r>
              <a:rPr kumimoji="0" lang="en-GB" sz="2000" i="0" u="none" strike="noStrike" kern="1200" cap="none" spc="0" normalizeH="0" baseline="0" noProof="0" dirty="0">
                <a:ln>
                  <a:noFill/>
                </a:ln>
                <a:solidFill>
                  <a:srgbClr val="585858"/>
                </a:solidFill>
                <a:effectLst/>
                <a:uLnTx/>
                <a:uFillTx/>
                <a:latin typeface="Arial"/>
                <a:ea typeface="+mn-ea"/>
                <a:cs typeface="+mn-cs"/>
              </a:rPr>
              <a:t>stories for </a:t>
            </a:r>
            <a:r>
              <a:rPr kumimoji="0" lang="en-GB" sz="2000" i="1" u="none" strike="noStrike" kern="1200" cap="none" spc="0" normalizeH="0" baseline="0" noProof="0" dirty="0">
                <a:ln>
                  <a:noFill/>
                </a:ln>
                <a:solidFill>
                  <a:srgbClr val="585858"/>
                </a:solidFill>
                <a:effectLst/>
                <a:uLnTx/>
                <a:uFillTx/>
                <a:latin typeface="Arial"/>
                <a:ea typeface="+mn-ea"/>
                <a:cs typeface="+mn-cs"/>
              </a:rPr>
              <a:t>addition</a:t>
            </a:r>
            <a:r>
              <a:rPr kumimoji="0" lang="en-GB" sz="200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a set of objects (e.g. toy cars in a car-park, animals in a field, bears on a picnic rug) and make up and tell your own simple story.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See if you can record your story in different ways - as a picture and as an equation. Make sure you say what each number and symbol means.</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07759559"/>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4953B-0162-4599-8C91-18B68BF7DBFA}"/>
              </a:ext>
            </a:extLst>
          </p:cNvPr>
          <p:cNvSpPr>
            <a:spLocks noGrp="1"/>
          </p:cNvSpPr>
          <p:nvPr>
            <p:ph type="title"/>
          </p:nvPr>
        </p:nvSpPr>
        <p:spPr/>
        <p:txBody>
          <a:bodyPr/>
          <a:lstStyle/>
          <a:p>
            <a:r>
              <a:rPr lang="en-GB" dirty="0"/>
              <a:t>1AS-2 Read, write and interpret additive equations</a:t>
            </a:r>
          </a:p>
        </p:txBody>
      </p:sp>
      <p:pic>
        <p:nvPicPr>
          <p:cNvPr id="5" name="Picture 2" descr="C:\Users\Liam\Documents\Design\NCETM\04 Images for B1 PPTs\Final PNG files\ncetm_mm_sp1_se06_aw014.png">
            <a:extLst>
              <a:ext uri="{FF2B5EF4-FFF2-40B4-BE49-F238E27FC236}">
                <a16:creationId xmlns:a16="http://schemas.microsoft.com/office/drawing/2014/main" id="{42BADFF5-6CA5-4C40-8E0D-87A5F75E496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252" y="1818489"/>
            <a:ext cx="4826660" cy="3707501"/>
          </a:xfrm>
          <a:prstGeom prst="rect">
            <a:avLst/>
          </a:prstGeom>
          <a:noFill/>
        </p:spPr>
      </p:pic>
      <p:sp>
        <p:nvSpPr>
          <p:cNvPr id="7" name="Content Placeholder 2">
            <a:extLst>
              <a:ext uri="{FF2B5EF4-FFF2-40B4-BE49-F238E27FC236}">
                <a16:creationId xmlns:a16="http://schemas.microsoft.com/office/drawing/2014/main" id="{FF61EB91-5BDE-4EA2-84B3-78D011A056EC}"/>
              </a:ext>
            </a:extLst>
          </p:cNvPr>
          <p:cNvSpPr txBox="1">
            <a:spLocks/>
          </p:cNvSpPr>
          <p:nvPr/>
        </p:nvSpPr>
        <p:spPr>
          <a:xfrm>
            <a:off x="6096001" y="1792798"/>
            <a:ext cx="5162748" cy="407936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It’s your turn to practise telling some </a:t>
            </a:r>
            <a:r>
              <a:rPr kumimoji="0" lang="en-GB" sz="2000" b="0" i="1" u="none" strike="noStrike" kern="1200" cap="none" spc="0" normalizeH="0" baseline="0" noProof="0" dirty="0">
                <a:ln>
                  <a:noFill/>
                </a:ln>
                <a:solidFill>
                  <a:srgbClr val="585858"/>
                </a:solidFill>
                <a:effectLst/>
                <a:uLnTx/>
                <a:uFillTx/>
                <a:latin typeface="Arial"/>
                <a:ea typeface="+mn-ea"/>
                <a:cs typeface="+mn-cs"/>
              </a:rPr>
              <a:t>first, then, now </a:t>
            </a:r>
            <a:r>
              <a:rPr kumimoji="0" lang="en-GB" sz="2000" b="0" i="0" u="none" strike="noStrike" kern="1200" cap="none" spc="0" normalizeH="0" baseline="0" noProof="0" dirty="0">
                <a:ln>
                  <a:noFill/>
                </a:ln>
                <a:solidFill>
                  <a:srgbClr val="585858"/>
                </a:solidFill>
                <a:effectLst/>
                <a:uLnTx/>
                <a:uFillTx/>
                <a:latin typeface="Arial"/>
                <a:ea typeface="+mn-ea"/>
                <a:cs typeface="+mn-cs"/>
              </a:rPr>
              <a:t>stories for </a:t>
            </a:r>
            <a:r>
              <a:rPr kumimoji="0" lang="en-GB" sz="2000" b="0" i="1" u="none" strike="noStrike" kern="1200" cap="none" spc="0" normalizeH="0" baseline="0" noProof="0" dirty="0">
                <a:ln>
                  <a:noFill/>
                </a:ln>
                <a:solidFill>
                  <a:srgbClr val="585858"/>
                </a:solidFill>
                <a:effectLst/>
                <a:uLnTx/>
                <a:uFillTx/>
                <a:latin typeface="Arial"/>
                <a:ea typeface="+mn-ea"/>
                <a:cs typeface="+mn-cs"/>
              </a:rPr>
              <a:t>subtraction</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a set of objects (e.g. toy cars in a car-park, animals in a field, bears on a picnic rug) and make up and tell your own simple story.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See if you can record your story in different ways - as a picture and as an equation. Make sure you say what each number and symbol means.</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33313839"/>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a:t>
            </a:r>
            <a:r>
              <a:rPr lang="en-GB" sz="2400" b="1" dirty="0"/>
              <a:t>15</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38956947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work out the missing part of an addition story and equation if the other two parts are known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791353"/>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15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Additional teacher guidance for this outcome should be read first and can be found in this segment of the NCETM Primary Mastery Professional Development Materials:</a:t>
            </a:r>
          </a:p>
          <a:p>
            <a:pPr marL="0" indent="0">
              <a:lnSpc>
                <a:spcPct val="120000"/>
              </a:lnSpc>
              <a:buClr>
                <a:srgbClr val="585858"/>
              </a:buClr>
            </a:pPr>
            <a:r>
              <a:rPr lang="en-GB" sz="2000" dirty="0">
                <a:latin typeface="+mn-lt"/>
                <a:hlinkClick r:id="rId3"/>
              </a:rPr>
              <a:t>1.6 Additive structures: introduction to augmentation and reduction</a:t>
            </a:r>
            <a:endParaRPr lang="en-GB" sz="2000" dirty="0">
              <a:latin typeface="+mn-lt"/>
            </a:endParaRPr>
          </a:p>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87877164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 and 3:3-3:4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13-15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Picture Placeholder 8" descr="A picture containing text&#10;&#10;Description automatically generated">
            <a:extLst>
              <a:ext uri="{FF2B5EF4-FFF2-40B4-BE49-F238E27FC236}">
                <a16:creationId xmlns:a16="http://schemas.microsoft.com/office/drawing/2014/main" id="{DBDA8FA8-3E39-42D4-8B7F-158B02535EF7}"/>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562945444"/>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3:1</a:t>
            </a:r>
          </a:p>
        </p:txBody>
      </p:sp>
      <p:pic>
        <p:nvPicPr>
          <p:cNvPr id="10242" name="Picture 2" descr="C:\Users\Liam\Documents\Design\NCETM\04 Images for B1 PPTs\Final PNG files\ncetm_mm_sp1_se06_aw01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0064" y="1268760"/>
            <a:ext cx="7936377" cy="3240360"/>
          </a:xfrm>
          <a:prstGeom prst="rect">
            <a:avLst/>
          </a:prstGeom>
          <a:noFill/>
        </p:spPr>
      </p:pic>
      <p:sp>
        <p:nvSpPr>
          <p:cNvPr id="5" name="TextBox 4"/>
          <p:cNvSpPr txBox="1"/>
          <p:nvPr/>
        </p:nvSpPr>
        <p:spPr bwMode="auto">
          <a:xfrm>
            <a:off x="2135560" y="1916832"/>
            <a:ext cx="2088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buFont typeface="Arial" charset="0"/>
              <a:buChar char="●"/>
            </a:pPr>
            <a:endParaRPr lang="en-GB" sz="2800" b="1" dirty="0">
              <a:solidFill>
                <a:srgbClr val="000000"/>
              </a:solidFill>
              <a:latin typeface="Myriad Pro Semibold" charset="0"/>
              <a:ea typeface="Myriad Pro Semibold" charset="0"/>
              <a:cs typeface="Myriad Pro Semibold" charset="0"/>
            </a:endParaRPr>
          </a:p>
        </p:txBody>
      </p:sp>
      <p:sp>
        <p:nvSpPr>
          <p:cNvPr id="6" name="TextBox 5"/>
          <p:cNvSpPr txBox="1"/>
          <p:nvPr/>
        </p:nvSpPr>
        <p:spPr bwMode="auto">
          <a:xfrm>
            <a:off x="2964000" y="2905780"/>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800" dirty="0">
                <a:solidFill>
                  <a:srgbClr val="000000"/>
                </a:solidFill>
                <a:latin typeface="Myriad Pro Semibold" charset="0"/>
                <a:ea typeface="Myriad Pro Semibold" charset="0"/>
                <a:cs typeface="Myriad Pro Semibold" charset="0"/>
              </a:rPr>
              <a:t>?</a:t>
            </a:r>
          </a:p>
        </p:txBody>
      </p:sp>
      <p:pic>
        <p:nvPicPr>
          <p:cNvPr id="7" name="Picture 5" descr="C:\Users\Liam\Documents\Design\NCETM\04 Images for B1 PPTs\Final PNG files\ncetm_mm_sp1_se06_aw00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12456" y="5157191"/>
            <a:ext cx="8388000" cy="388380"/>
          </a:xfrm>
          <a:prstGeom prst="rect">
            <a:avLst/>
          </a:prstGeom>
          <a:noFill/>
        </p:spPr>
      </p:pic>
      <p:pic>
        <p:nvPicPr>
          <p:cNvPr id="11" name="Picture 2" descr="C:\Users\Liam\Documents\Design\NCETM\04 Images for B1 PPTs\Final PNG files\ncetm_mm_sp1_se06_aw016.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5960" y="4797152"/>
            <a:ext cx="648072" cy="360040"/>
          </a:xfrm>
          <a:prstGeom prst="rect">
            <a:avLst/>
          </a:prstGeom>
          <a:noFill/>
        </p:spPr>
      </p:pic>
      <p:grpSp>
        <p:nvGrpSpPr>
          <p:cNvPr id="10" name="Group 9"/>
          <p:cNvGrpSpPr/>
          <p:nvPr/>
        </p:nvGrpSpPr>
        <p:grpSpPr>
          <a:xfrm>
            <a:off x="2743200" y="4483050"/>
            <a:ext cx="932688" cy="746150"/>
            <a:chOff x="1219200" y="4483050"/>
            <a:chExt cx="932688" cy="746150"/>
          </a:xfrm>
        </p:grpSpPr>
        <p:pic>
          <p:nvPicPr>
            <p:cNvPr id="8" name="Picture 2" descr="C:\Users\Liam\Documents\Design\NCETM\04 Images for B1 PPTs\Final PNG files\ncetm_mm_sp1_se06_aw016.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19200" y="4483050"/>
              <a:ext cx="932688" cy="746150"/>
            </a:xfrm>
            <a:prstGeom prst="rect">
              <a:avLst/>
            </a:prstGeom>
            <a:noFill/>
          </p:spPr>
        </p:pic>
        <p:sp>
          <p:nvSpPr>
            <p:cNvPr id="9" name="TextBox 8"/>
            <p:cNvSpPr txBox="1"/>
            <p:nvPr/>
          </p:nvSpPr>
          <p:spPr bwMode="auto">
            <a:xfrm>
              <a:off x="1432988" y="4589833"/>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r" fontAlgn="base">
                <a:spcBef>
                  <a:spcPct val="20000"/>
                </a:spcBef>
                <a:spcAft>
                  <a:spcPct val="0"/>
                </a:spcAft>
                <a:buClr>
                  <a:srgbClr val="82CBDD"/>
                </a:buClr>
              </a:pPr>
              <a:r>
                <a:rPr lang="en-GB" sz="2800" dirty="0">
                  <a:solidFill>
                    <a:srgbClr val="000000"/>
                  </a:solidFill>
                  <a:latin typeface="Myriad Pro Semibold" charset="0"/>
                  <a:ea typeface="Myriad Pro Semibold" charset="0"/>
                  <a:cs typeface="Myriad Pro Semibold" charset="0"/>
                </a:rPr>
                <a:t>?</a:t>
              </a:r>
            </a:p>
          </p:txBody>
        </p:sp>
      </p:grpSp>
      <p:pic>
        <p:nvPicPr>
          <p:cNvPr id="12" name="Picture 2" descr="C:\Users\Liam\Documents\Design\NCETM\04 Images for B1 PPTs\Final PNG files\ncetm_mm_sp1_se06_aw016.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832304" y="4797152"/>
            <a:ext cx="288032" cy="360040"/>
          </a:xfrm>
          <a:prstGeom prst="rect">
            <a:avLst/>
          </a:prstGeom>
          <a:noFill/>
        </p:spPr>
      </p:pic>
      <p:grpSp>
        <p:nvGrpSpPr>
          <p:cNvPr id="15" name="Group 14"/>
          <p:cNvGrpSpPr/>
          <p:nvPr/>
        </p:nvGrpSpPr>
        <p:grpSpPr>
          <a:xfrm>
            <a:off x="4370888" y="5661247"/>
            <a:ext cx="2517200" cy="745837"/>
            <a:chOff x="2846888" y="5661247"/>
            <a:chExt cx="2517200" cy="745837"/>
          </a:xfrm>
        </p:grpSpPr>
        <p:pic>
          <p:nvPicPr>
            <p:cNvPr id="13" name="Picture 2" descr="C:\Users\Liam\Documents\Design\NCETM\04 Images for B1 PPTs\Final PNG files\ncetm_mm_sp1_se06_aw016.png"/>
            <p:cNvPicPr>
              <a:picLocks noChangeAspect="1" noChangeArrowheads="1"/>
            </p:cNvPicPr>
            <p:nvPr/>
          </p:nvPicPr>
          <p:blipFill>
            <a:blip r:embed="rId8" cstate="email">
              <a:extLst>
                <a:ext uri="{28A0092B-C50C-407E-A947-70E740481C1C}">
                  <a14:useLocalDpi xmlns:a14="http://schemas.microsoft.com/office/drawing/2010/main"/>
                </a:ext>
              </a:extLst>
            </a:blip>
            <a:srcRect b="-5727"/>
            <a:stretch>
              <a:fillRect/>
            </a:stretch>
          </p:blipFill>
          <p:spPr bwMode="auto">
            <a:xfrm>
              <a:off x="2846888" y="5661247"/>
              <a:ext cx="2517200" cy="745837"/>
            </a:xfrm>
            <a:prstGeom prst="rect">
              <a:avLst/>
            </a:prstGeom>
            <a:noFill/>
          </p:spPr>
        </p:pic>
        <p:sp>
          <p:nvSpPr>
            <p:cNvPr id="14" name="TextBox 13"/>
            <p:cNvSpPr txBox="1"/>
            <p:nvPr/>
          </p:nvSpPr>
          <p:spPr bwMode="auto">
            <a:xfrm>
              <a:off x="3198528" y="5758272"/>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800" dirty="0">
                  <a:solidFill>
                    <a:srgbClr val="000000"/>
                  </a:solidFill>
                  <a:latin typeface="Myriad Pro Semibold" charset="0"/>
                  <a:ea typeface="Myriad Pro Semibold" charset="0"/>
                  <a:cs typeface="Myriad Pro Semibold" charset="0"/>
                </a:rPr>
                <a:t>?</a:t>
              </a:r>
            </a:p>
          </p:txBody>
        </p:sp>
      </p:grpSp>
      <p:sp>
        <p:nvSpPr>
          <p:cNvPr id="17" name="TextBox 16"/>
          <p:cNvSpPr txBox="1"/>
          <p:nvPr/>
        </p:nvSpPr>
        <p:spPr bwMode="auto">
          <a:xfrm>
            <a:off x="2928568" y="4597498"/>
            <a:ext cx="395696"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algn="r" fontAlgn="base">
              <a:spcBef>
                <a:spcPct val="20000"/>
              </a:spcBef>
              <a:spcAft>
                <a:spcPct val="0"/>
              </a:spcAft>
              <a:buClr>
                <a:srgbClr val="82CBDD"/>
              </a:buClr>
            </a:pPr>
            <a:r>
              <a:rPr lang="en-GB" sz="2800" dirty="0">
                <a:solidFill>
                  <a:srgbClr val="000000"/>
                </a:solidFill>
                <a:latin typeface="Myriad Pro Semibold" charset="0"/>
                <a:ea typeface="Myriad Pro Semibold" charset="0"/>
                <a:cs typeface="Myriad Pro Semibold" charset="0"/>
              </a:rPr>
              <a:t>3</a:t>
            </a:r>
          </a:p>
        </p:txBody>
      </p:sp>
      <p:pic>
        <p:nvPicPr>
          <p:cNvPr id="16" name="Picture 2" descr="C:\Users\Liam\Documents\Design\NCETM\04 Images for B1 PPTs\Final PNG files\ncetm_mm_sp1_se06_aw016.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23592" y="2636912"/>
            <a:ext cx="1440160" cy="1080120"/>
          </a:xfrm>
          <a:prstGeom prst="rect">
            <a:avLst/>
          </a:prstGeom>
          <a:noFill/>
        </p:spPr>
      </p:pic>
      <p:sp>
        <p:nvSpPr>
          <p:cNvPr id="18" name="TextBox 17"/>
          <p:cNvSpPr txBox="1"/>
          <p:nvPr/>
        </p:nvSpPr>
        <p:spPr bwMode="auto">
          <a:xfrm>
            <a:off x="4702352" y="5760822"/>
            <a:ext cx="36004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algn="r" fontAlgn="base">
              <a:spcBef>
                <a:spcPct val="20000"/>
              </a:spcBef>
              <a:spcAft>
                <a:spcPct val="0"/>
              </a:spcAft>
              <a:buClr>
                <a:srgbClr val="82CBDD"/>
              </a:buClr>
            </a:pPr>
            <a:r>
              <a:rPr lang="en-GB" sz="2800" dirty="0">
                <a:solidFill>
                  <a:srgbClr val="000000"/>
                </a:solidFill>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344477266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C:\Users\Liam\Documents\Design\NCETM\04 Images for B1 PPTs\Final PNG files\ncetm_mm_sp1_se06_aw01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3992" y="2592000"/>
            <a:ext cx="648072" cy="504056"/>
          </a:xfrm>
          <a:prstGeom prst="rect">
            <a:avLst/>
          </a:prstGeom>
          <a:noFill/>
        </p:spPr>
      </p:pic>
      <p:sp>
        <p:nvSpPr>
          <p:cNvPr id="2" name="Text Placeholder 1"/>
          <p:cNvSpPr>
            <a:spLocks noGrp="1"/>
          </p:cNvSpPr>
          <p:nvPr>
            <p:ph type="body" sz="quarter" idx="11"/>
          </p:nvPr>
        </p:nvSpPr>
        <p:spPr/>
        <p:txBody>
          <a:bodyPr/>
          <a:lstStyle/>
          <a:p>
            <a:r>
              <a:rPr lang="en-GB" dirty="0"/>
              <a:t>1.6 Augmentation and reduction – step 3:1</a:t>
            </a:r>
          </a:p>
        </p:txBody>
      </p:sp>
      <p:pic>
        <p:nvPicPr>
          <p:cNvPr id="20" name="Picture 5" descr="C:\Users\Liam\Documents\Design\NCETM\04 Images for B1 PPTs\Final PNG files\ncetm_mm_sp1_se06_aw00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12456" y="5229200"/>
            <a:ext cx="8388000" cy="388380"/>
          </a:xfrm>
          <a:prstGeom prst="rect">
            <a:avLst/>
          </a:prstGeom>
          <a:noFill/>
        </p:spPr>
      </p:pic>
      <p:pic>
        <p:nvPicPr>
          <p:cNvPr id="11266" name="Picture 2" descr="C:\Users\Liam\Documents\Design\NCETM\04 Images for B1 PPTs\Final PNG files\ncetm_mm_sp1_se06_aw017.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48994" y="1268760"/>
            <a:ext cx="7907446" cy="3168352"/>
          </a:xfrm>
          <a:prstGeom prst="rect">
            <a:avLst/>
          </a:prstGeom>
          <a:noFill/>
        </p:spPr>
      </p:pic>
      <p:sp>
        <p:nvSpPr>
          <p:cNvPr id="21" name="TextBox 20"/>
          <p:cNvSpPr txBox="1"/>
          <p:nvPr/>
        </p:nvSpPr>
        <p:spPr bwMode="auto">
          <a:xfrm>
            <a:off x="5916008" y="2924944"/>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800" dirty="0">
                <a:solidFill>
                  <a:srgbClr val="000000"/>
                </a:solidFill>
                <a:latin typeface="Myriad Pro Semibold" charset="0"/>
                <a:ea typeface="Myriad Pro Semibold" charset="0"/>
                <a:cs typeface="Myriad Pro Semibold" charset="0"/>
              </a:rPr>
              <a:t>?</a:t>
            </a:r>
          </a:p>
        </p:txBody>
      </p:sp>
      <p:pic>
        <p:nvPicPr>
          <p:cNvPr id="24" name="Picture 2" descr="C:\Users\Liam\Documents\Design\NCETM\04 Images for B1 PPTs\Final PNG files\ncetm_mm_sp1_se06_aw017.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55640" y="4797152"/>
            <a:ext cx="360040" cy="360040"/>
          </a:xfrm>
          <a:prstGeom prst="rect">
            <a:avLst/>
          </a:prstGeom>
          <a:noFill/>
        </p:spPr>
      </p:pic>
      <p:grpSp>
        <p:nvGrpSpPr>
          <p:cNvPr id="30" name="Group 29"/>
          <p:cNvGrpSpPr/>
          <p:nvPr/>
        </p:nvGrpSpPr>
        <p:grpSpPr>
          <a:xfrm>
            <a:off x="5343845" y="4493644"/>
            <a:ext cx="1256211" cy="807564"/>
            <a:chOff x="3819845" y="4493644"/>
            <a:chExt cx="1256211" cy="807564"/>
          </a:xfrm>
        </p:grpSpPr>
        <p:pic>
          <p:nvPicPr>
            <p:cNvPr id="26" name="Picture 2" descr="C:\Users\Liam\Documents\Design\NCETM\04 Images for B1 PPTs\Final PNG files\ncetm_mm_sp1_se06_aw017.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9845" y="4493644"/>
              <a:ext cx="1256211" cy="807564"/>
            </a:xfrm>
            <a:prstGeom prst="rect">
              <a:avLst/>
            </a:prstGeom>
            <a:noFill/>
          </p:spPr>
        </p:pic>
        <p:sp>
          <p:nvSpPr>
            <p:cNvPr id="27" name="TextBox 26"/>
            <p:cNvSpPr txBox="1"/>
            <p:nvPr/>
          </p:nvSpPr>
          <p:spPr bwMode="auto">
            <a:xfrm>
              <a:off x="4457544" y="4631462"/>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800" dirty="0">
                  <a:solidFill>
                    <a:srgbClr val="000000"/>
                  </a:solidFill>
                  <a:latin typeface="Myriad Pro Semibold" charset="0"/>
                  <a:ea typeface="Myriad Pro Semibold" charset="0"/>
                  <a:cs typeface="Myriad Pro Semibold" charset="0"/>
                </a:rPr>
                <a:t>?</a:t>
              </a:r>
            </a:p>
          </p:txBody>
        </p:sp>
      </p:grpSp>
      <p:sp>
        <p:nvSpPr>
          <p:cNvPr id="42" name="TextBox 41"/>
          <p:cNvSpPr txBox="1"/>
          <p:nvPr/>
        </p:nvSpPr>
        <p:spPr bwMode="auto">
          <a:xfrm>
            <a:off x="5930820" y="4631462"/>
            <a:ext cx="3600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fontAlgn="base">
              <a:spcBef>
                <a:spcPct val="20000"/>
              </a:spcBef>
              <a:spcAft>
                <a:spcPct val="0"/>
              </a:spcAft>
              <a:buClr>
                <a:srgbClr val="82CBDD"/>
              </a:buClr>
            </a:pPr>
            <a:r>
              <a:rPr lang="en-GB" sz="2800" dirty="0">
                <a:solidFill>
                  <a:srgbClr val="000000"/>
                </a:solidFill>
                <a:latin typeface="Myriad Pro Semibold" charset="0"/>
                <a:ea typeface="Myriad Pro Semibold" charset="0"/>
                <a:cs typeface="Myriad Pro Semibold" charset="0"/>
              </a:rPr>
              <a:t>5</a:t>
            </a:r>
          </a:p>
        </p:txBody>
      </p:sp>
      <p:grpSp>
        <p:nvGrpSpPr>
          <p:cNvPr id="33" name="Group 32"/>
          <p:cNvGrpSpPr/>
          <p:nvPr/>
        </p:nvGrpSpPr>
        <p:grpSpPr>
          <a:xfrm>
            <a:off x="5343845" y="5602551"/>
            <a:ext cx="2120307" cy="706769"/>
            <a:chOff x="3819845" y="5602551"/>
            <a:chExt cx="2120307" cy="706769"/>
          </a:xfrm>
        </p:grpSpPr>
        <p:pic>
          <p:nvPicPr>
            <p:cNvPr id="32" name="Picture 2" descr="C:\Users\Liam\Documents\Design\NCETM\04 Images for B1 PPTs\Final PNG files\ncetm_mm_sp1_se06_aw017.png"/>
            <p:cNvPicPr>
              <a:picLocks noChangeAspect="1" noChangeArrowheads="1"/>
            </p:cNvPicPr>
            <p:nvPr/>
          </p:nvPicPr>
          <p:blipFill>
            <a:blip r:embed="rId8" cstate="email">
              <a:extLst>
                <a:ext uri="{28A0092B-C50C-407E-A947-70E740481C1C}">
                  <a14:useLocalDpi xmlns:a14="http://schemas.microsoft.com/office/drawing/2010/main"/>
                </a:ext>
              </a:extLst>
            </a:blip>
            <a:srcRect b="-14895"/>
            <a:stretch>
              <a:fillRect/>
            </a:stretch>
          </p:blipFill>
          <p:spPr bwMode="auto">
            <a:xfrm>
              <a:off x="3819845" y="5602551"/>
              <a:ext cx="2120307" cy="706769"/>
            </a:xfrm>
            <a:prstGeom prst="rect">
              <a:avLst/>
            </a:prstGeom>
            <a:noFill/>
          </p:spPr>
        </p:pic>
        <p:sp>
          <p:nvSpPr>
            <p:cNvPr id="28" name="TextBox 27"/>
            <p:cNvSpPr txBox="1"/>
            <p:nvPr/>
          </p:nvSpPr>
          <p:spPr bwMode="auto">
            <a:xfrm>
              <a:off x="4788024" y="5646976"/>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800" dirty="0">
                  <a:solidFill>
                    <a:srgbClr val="000000"/>
                  </a:solidFill>
                  <a:latin typeface="Myriad Pro Semibold" charset="0"/>
                  <a:ea typeface="Myriad Pro Semibold" charset="0"/>
                  <a:cs typeface="Myriad Pro Semibold" charset="0"/>
                </a:rPr>
                <a:t>?</a:t>
              </a:r>
            </a:p>
          </p:txBody>
        </p:sp>
      </p:grpSp>
      <p:pic>
        <p:nvPicPr>
          <p:cNvPr id="31" name="Picture 2" descr="C:\Users\Liam\Documents\Design\NCETM\04 Images for B1 PPTs\Final PNG files\ncetm_mm_sp1_se06_aw017.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832304" y="4797152"/>
            <a:ext cx="288032" cy="360040"/>
          </a:xfrm>
          <a:prstGeom prst="rect">
            <a:avLst/>
          </a:prstGeom>
          <a:noFill/>
        </p:spPr>
      </p:pic>
      <p:pic>
        <p:nvPicPr>
          <p:cNvPr id="35" name="Picture 2" descr="C:\Users\Liam\Documents\Design\NCETM\04 Images for B1 PPTs\Final PNG files\ncetm_mm_sp1_se06_aw017.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159896" y="3356992"/>
            <a:ext cx="1944216" cy="936104"/>
          </a:xfrm>
          <a:prstGeom prst="rect">
            <a:avLst/>
          </a:prstGeom>
          <a:noFill/>
        </p:spPr>
      </p:pic>
      <p:pic>
        <p:nvPicPr>
          <p:cNvPr id="36" name="Picture 2" descr="C:\Users\Liam\Documents\Design\NCETM\04 Images for B1 PPTs\Final PNG files\ncetm_mm_sp1_se06_aw017.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59896" y="2016000"/>
            <a:ext cx="1944216" cy="1152128"/>
          </a:xfrm>
          <a:prstGeom prst="rect">
            <a:avLst/>
          </a:prstGeom>
          <a:noFill/>
        </p:spPr>
      </p:pic>
      <p:sp>
        <p:nvSpPr>
          <p:cNvPr id="49" name="TextBox 48"/>
          <p:cNvSpPr txBox="1"/>
          <p:nvPr/>
        </p:nvSpPr>
        <p:spPr bwMode="auto">
          <a:xfrm>
            <a:off x="6280900" y="5654527"/>
            <a:ext cx="3600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fontAlgn="base">
              <a:spcBef>
                <a:spcPct val="20000"/>
              </a:spcBef>
              <a:spcAft>
                <a:spcPct val="0"/>
              </a:spcAft>
              <a:buClr>
                <a:srgbClr val="82CBDD"/>
              </a:buClr>
            </a:pPr>
            <a:r>
              <a:rPr lang="en-GB" sz="2800" dirty="0">
                <a:solidFill>
                  <a:srgbClr val="000000"/>
                </a:solidFill>
                <a:latin typeface="Arial" charset="0"/>
              </a:rPr>
              <a:t>5</a:t>
            </a:r>
          </a:p>
        </p:txBody>
      </p:sp>
      <p:pic>
        <p:nvPicPr>
          <p:cNvPr id="19" name="Picture 2" descr="C:\Users\Liam\Documents\Design\NCETM\04 Images for B1 PPTs\Final PNG files\ncetm_mm_sp1_se06_aw01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9656" y="2592000"/>
            <a:ext cx="648072" cy="504056"/>
          </a:xfrm>
          <a:prstGeom prst="rect">
            <a:avLst/>
          </a:prstGeom>
          <a:noFill/>
        </p:spPr>
      </p:pic>
      <p:sp>
        <p:nvSpPr>
          <p:cNvPr id="23" name="Rectangle 22"/>
          <p:cNvSpPr/>
          <p:nvPr/>
        </p:nvSpPr>
        <p:spPr bwMode="auto">
          <a:xfrm>
            <a:off x="2495600" y="3212976"/>
            <a:ext cx="720080" cy="72008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0" name="Picture 2" descr="C:\Users\Liam\Documents\Design\NCETM\04 Images for B1 PPTs\Final PNG files\ncetm_mm_sp1_se06_aw01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79976" y="2592000"/>
            <a:ext cx="648072" cy="504056"/>
          </a:xfrm>
          <a:prstGeom prst="rect">
            <a:avLst/>
          </a:prstGeom>
          <a:noFill/>
        </p:spPr>
      </p:pic>
      <p:cxnSp>
        <p:nvCxnSpPr>
          <p:cNvPr id="8" name="Straight Arrow Connector 7"/>
          <p:cNvCxnSpPr/>
          <p:nvPr/>
        </p:nvCxnSpPr>
        <p:spPr bwMode="auto">
          <a:xfrm flipV="1">
            <a:off x="5822400" y="3061480"/>
            <a:ext cx="0" cy="38668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337002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 presetClass="exit"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2" grpId="0" animBg="1"/>
      <p:bldP spid="4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3:1</a:t>
            </a:r>
          </a:p>
        </p:txBody>
      </p:sp>
      <p:pic>
        <p:nvPicPr>
          <p:cNvPr id="22" name="Picture 2" descr="C:\Users\Liam\Documents\Design\NCETM\04 Images for B1 PPTs\Final PNG files\ncetm_mm_sp1_se06_aw01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5640" y="4581128"/>
            <a:ext cx="360040" cy="360040"/>
          </a:xfrm>
          <a:prstGeom prst="rect">
            <a:avLst/>
          </a:prstGeom>
          <a:noFill/>
        </p:spPr>
      </p:pic>
      <p:grpSp>
        <p:nvGrpSpPr>
          <p:cNvPr id="25" name="Group 24"/>
          <p:cNvGrpSpPr/>
          <p:nvPr/>
        </p:nvGrpSpPr>
        <p:grpSpPr>
          <a:xfrm>
            <a:off x="2120064" y="1052736"/>
            <a:ext cx="7936377" cy="3168352"/>
            <a:chOff x="596063" y="1052736"/>
            <a:chExt cx="7936377" cy="3168352"/>
          </a:xfrm>
        </p:grpSpPr>
        <p:pic>
          <p:nvPicPr>
            <p:cNvPr id="12290" name="Picture 2" descr="C:\Users\Liam\Documents\Design\NCETM\04 Images for B1 PPTs\Final PNG files\ncetm_mm_sp1_se06_aw018.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063" y="1052736"/>
              <a:ext cx="7936377" cy="3168352"/>
            </a:xfrm>
            <a:prstGeom prst="rect">
              <a:avLst/>
            </a:prstGeom>
            <a:noFill/>
          </p:spPr>
        </p:pic>
        <p:sp>
          <p:nvSpPr>
            <p:cNvPr id="23" name="TextBox 22"/>
            <p:cNvSpPr txBox="1"/>
            <p:nvPr/>
          </p:nvSpPr>
          <p:spPr bwMode="auto">
            <a:xfrm>
              <a:off x="7272000" y="2708920"/>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800" dirty="0">
                  <a:solidFill>
                    <a:srgbClr val="000000"/>
                  </a:solidFill>
                  <a:latin typeface="Myriad Pro Semibold" charset="0"/>
                  <a:ea typeface="Myriad Pro Semibold" charset="0"/>
                  <a:cs typeface="Myriad Pro Semibold" charset="0"/>
                </a:rPr>
                <a:t>?</a:t>
              </a:r>
            </a:p>
          </p:txBody>
        </p:sp>
      </p:grpSp>
      <p:pic>
        <p:nvPicPr>
          <p:cNvPr id="29" name="Picture 5" descr="C:\Users\Liam\Documents\Design\NCETM\04 Images for B1 PPTs\Final PNG files\ncetm_mm_sp1_se06_aw00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12456" y="5085184"/>
            <a:ext cx="8388000" cy="388380"/>
          </a:xfrm>
          <a:prstGeom prst="rect">
            <a:avLst/>
          </a:prstGeom>
          <a:noFill/>
        </p:spPr>
      </p:pic>
      <p:pic>
        <p:nvPicPr>
          <p:cNvPr id="30" name="Picture 2" descr="C:\Users\Liam\Documents\Design\NCETM\04 Images for B1 PPTs\Final PNG files\ncetm_mm_sp1_se06_aw018.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07968" y="4581128"/>
            <a:ext cx="648072" cy="360040"/>
          </a:xfrm>
          <a:prstGeom prst="rect">
            <a:avLst/>
          </a:prstGeom>
          <a:noFill/>
        </p:spPr>
      </p:pic>
      <p:grpSp>
        <p:nvGrpSpPr>
          <p:cNvPr id="37" name="Group 36"/>
          <p:cNvGrpSpPr/>
          <p:nvPr/>
        </p:nvGrpSpPr>
        <p:grpSpPr>
          <a:xfrm>
            <a:off x="8449056" y="4300292"/>
            <a:ext cx="959312" cy="784892"/>
            <a:chOff x="6925056" y="4300292"/>
            <a:chExt cx="959312" cy="784892"/>
          </a:xfrm>
        </p:grpSpPr>
        <p:pic>
          <p:nvPicPr>
            <p:cNvPr id="33" name="Picture 2" descr="C:\Users\Liam\Documents\Design\NCETM\04 Images for B1 PPTs\Final PNG files\ncetm_mm_sp1_se06_aw01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25056" y="4300292"/>
              <a:ext cx="959312" cy="784892"/>
            </a:xfrm>
            <a:prstGeom prst="rect">
              <a:avLst/>
            </a:prstGeom>
            <a:noFill/>
          </p:spPr>
        </p:pic>
        <p:sp>
          <p:nvSpPr>
            <p:cNvPr id="34" name="TextBox 33"/>
            <p:cNvSpPr txBox="1"/>
            <p:nvPr/>
          </p:nvSpPr>
          <p:spPr bwMode="auto">
            <a:xfrm>
              <a:off x="7261268" y="4414682"/>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800" dirty="0">
                  <a:solidFill>
                    <a:srgbClr val="000000"/>
                  </a:solidFill>
                  <a:latin typeface="Myriad Pro Semibold" charset="0"/>
                  <a:ea typeface="Myriad Pro Semibold" charset="0"/>
                  <a:cs typeface="Myriad Pro Semibold" charset="0"/>
                </a:rPr>
                <a:t>?</a:t>
              </a:r>
            </a:p>
          </p:txBody>
        </p:sp>
      </p:grpSp>
      <p:grpSp>
        <p:nvGrpSpPr>
          <p:cNvPr id="39" name="Group 38"/>
          <p:cNvGrpSpPr/>
          <p:nvPr/>
        </p:nvGrpSpPr>
        <p:grpSpPr>
          <a:xfrm>
            <a:off x="5231904" y="5517232"/>
            <a:ext cx="2058956" cy="741224"/>
            <a:chOff x="3707904" y="5517232"/>
            <a:chExt cx="2058956" cy="741224"/>
          </a:xfrm>
        </p:grpSpPr>
        <p:pic>
          <p:nvPicPr>
            <p:cNvPr id="38" name="Picture 2" descr="C:\Users\Liam\Documents\Design\NCETM\04 Images for B1 PPTs\Final PNG files\ncetm_mm_sp1_se06_aw018.png"/>
            <p:cNvPicPr>
              <a:picLocks noChangeAspect="1" noChangeArrowheads="1"/>
            </p:cNvPicPr>
            <p:nvPr/>
          </p:nvPicPr>
          <p:blipFill>
            <a:blip r:embed="rId8" cstate="email">
              <a:extLst>
                <a:ext uri="{28A0092B-C50C-407E-A947-70E740481C1C}">
                  <a14:useLocalDpi xmlns:a14="http://schemas.microsoft.com/office/drawing/2010/main"/>
                </a:ext>
              </a:extLst>
            </a:blip>
            <a:srcRect b="-10105"/>
            <a:stretch>
              <a:fillRect/>
            </a:stretch>
          </p:blipFill>
          <p:spPr bwMode="auto">
            <a:xfrm>
              <a:off x="3707904" y="5517232"/>
              <a:ext cx="2058956" cy="741224"/>
            </a:xfrm>
            <a:prstGeom prst="rect">
              <a:avLst/>
            </a:prstGeom>
            <a:noFill/>
          </p:spPr>
        </p:pic>
        <p:sp>
          <p:nvSpPr>
            <p:cNvPr id="36" name="TextBox 35"/>
            <p:cNvSpPr txBox="1"/>
            <p:nvPr/>
          </p:nvSpPr>
          <p:spPr bwMode="auto">
            <a:xfrm>
              <a:off x="5283102" y="5601580"/>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800" dirty="0">
                  <a:solidFill>
                    <a:srgbClr val="000000"/>
                  </a:solidFill>
                  <a:latin typeface="Myriad Pro Semibold" charset="0"/>
                  <a:ea typeface="Myriad Pro Semibold" charset="0"/>
                  <a:cs typeface="Myriad Pro Semibold" charset="0"/>
                </a:rPr>
                <a:t>?</a:t>
              </a:r>
            </a:p>
          </p:txBody>
        </p:sp>
      </p:grpSp>
      <p:pic>
        <p:nvPicPr>
          <p:cNvPr id="12291" name="Picture 3" descr="C:\Users\Liam\Documents\Design\NCETM\04 Images for B1 PPTs\Final PNG files\ncetm_mm_sp1_se06_aw018_extra_pencil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256240" y="1916832"/>
            <a:ext cx="1584176" cy="2088232"/>
          </a:xfrm>
          <a:prstGeom prst="rect">
            <a:avLst/>
          </a:prstGeom>
          <a:noFill/>
        </p:spPr>
      </p:pic>
      <p:sp>
        <p:nvSpPr>
          <p:cNvPr id="40" name="TextBox 39"/>
          <p:cNvSpPr txBox="1"/>
          <p:nvPr/>
        </p:nvSpPr>
        <p:spPr bwMode="auto">
          <a:xfrm>
            <a:off x="8754473" y="4422358"/>
            <a:ext cx="36004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fontAlgn="base">
              <a:spcBef>
                <a:spcPct val="20000"/>
              </a:spcBef>
              <a:spcAft>
                <a:spcPct val="0"/>
              </a:spcAft>
              <a:buClr>
                <a:srgbClr val="82CBDD"/>
              </a:buClr>
            </a:pPr>
            <a:r>
              <a:rPr lang="en-GB" sz="2800" dirty="0">
                <a:solidFill>
                  <a:srgbClr val="000000"/>
                </a:solidFill>
                <a:latin typeface="Myriad Pro Semibold" charset="0"/>
                <a:ea typeface="Myriad Pro Semibold" charset="0"/>
                <a:cs typeface="Myriad Pro Semibold" charset="0"/>
              </a:rPr>
              <a:t>6</a:t>
            </a:r>
          </a:p>
        </p:txBody>
      </p:sp>
      <p:sp>
        <p:nvSpPr>
          <p:cNvPr id="41" name="TextBox 40"/>
          <p:cNvSpPr txBox="1"/>
          <p:nvPr/>
        </p:nvSpPr>
        <p:spPr bwMode="auto">
          <a:xfrm>
            <a:off x="6788814" y="5620846"/>
            <a:ext cx="36004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fontAlgn="base">
              <a:spcBef>
                <a:spcPct val="20000"/>
              </a:spcBef>
              <a:spcAft>
                <a:spcPct val="0"/>
              </a:spcAft>
              <a:buClr>
                <a:srgbClr val="82CBDD"/>
              </a:buClr>
            </a:pPr>
            <a:r>
              <a:rPr lang="en-GB" sz="2800" dirty="0">
                <a:solidFill>
                  <a:srgbClr val="000000"/>
                </a:solidFill>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3295462255"/>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291"/>
                                        </p:tgtEl>
                                        <p:attrNameLst>
                                          <p:attrName>style.visibility</p:attrName>
                                        </p:attrNameLst>
                                      </p:cBhvr>
                                      <p:to>
                                        <p:strVal val="visible"/>
                                      </p:to>
                                    </p:set>
                                    <p:animEffect transition="in" filter="fade">
                                      <p:cBhvr>
                                        <p:cTn id="33" dur="500"/>
                                        <p:tgtEl>
                                          <p:spTgt spid="1229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1.6 Augmentation and reduction – step 3:4</a:t>
            </a:r>
          </a:p>
        </p:txBody>
      </p:sp>
      <p:pic>
        <p:nvPicPr>
          <p:cNvPr id="13314" name="Picture 2" descr="C:\Users\Liam\Documents\Design\NCETM\04 Images for B1 PPTs\Final PNG files\ncetm_mm_sp1_se06_aw019.png"/>
          <p:cNvPicPr>
            <a:picLocks noChangeAspect="1" noChangeArrowheads="1"/>
          </p:cNvPicPr>
          <p:nvPr/>
        </p:nvPicPr>
        <p:blipFill>
          <a:blip r:embed="rId3" cstate="print"/>
          <a:srcRect/>
          <a:stretch>
            <a:fillRect/>
          </a:stretch>
        </p:blipFill>
        <p:spPr bwMode="auto">
          <a:xfrm>
            <a:off x="2135560" y="1412776"/>
            <a:ext cx="7907446" cy="5033764"/>
          </a:xfrm>
          <a:prstGeom prst="rect">
            <a:avLst/>
          </a:prstGeom>
          <a:noFill/>
        </p:spPr>
      </p:pic>
      <p:sp>
        <p:nvSpPr>
          <p:cNvPr id="20" name="TextBox 19"/>
          <p:cNvSpPr txBox="1"/>
          <p:nvPr/>
        </p:nvSpPr>
        <p:spPr bwMode="auto">
          <a:xfrm>
            <a:off x="1631504" y="776318"/>
            <a:ext cx="93610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600" dirty="0">
                <a:solidFill>
                  <a:srgbClr val="000000"/>
                </a:solidFill>
                <a:latin typeface="Myriad Pro"/>
              </a:rPr>
              <a:t>Can you write a story that ends with six children on the bus?</a:t>
            </a:r>
            <a:endParaRPr lang="en-GB" sz="2600" b="1" dirty="0">
              <a:solidFill>
                <a:srgbClr val="000000"/>
              </a:solidFill>
              <a:latin typeface="Myriad Pro"/>
              <a:ea typeface="Myriad Pro Semibold" charset="0"/>
              <a:cs typeface="Myriad Pro Semibold" charset="0"/>
            </a:endParaRPr>
          </a:p>
        </p:txBody>
      </p:sp>
    </p:spTree>
    <p:extLst>
      <p:ext uri="{BB962C8B-B14F-4D97-AF65-F5344CB8AC3E}">
        <p14:creationId xmlns:p14="http://schemas.microsoft.com/office/powerpoint/2010/main" val="54162543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6</a:t>
            </a:r>
            <a:r>
              <a:rPr lang="en-GB" sz="2400" b="1" i="0" u="none" strike="noStrike" dirty="0">
                <a:effectLst/>
              </a:rPr>
              <a:t>, Learning Outcome </a:t>
            </a:r>
            <a:r>
              <a:rPr lang="en-GB" sz="2400" b="1" dirty="0"/>
              <a:t>16</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62618226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work out the missing part of a subtraction story and equation if the other two parts are known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154810"/>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6, Learning Outcome 16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solidFill>
                  <a:schemeClr val="bg1">
                    <a:lumMod val="50000"/>
                  </a:schemeClr>
                </a:solidFill>
              </a:rPr>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Additional teacher guidance for this outcome should be read first and can be found in this segment of the NCETM Primary Mastery Professional Development Materials:</a:t>
            </a:r>
          </a:p>
          <a:p>
            <a:pPr marL="0" indent="0">
              <a:lnSpc>
                <a:spcPct val="120000"/>
              </a:lnSpc>
              <a:buClr>
                <a:srgbClr val="585858"/>
              </a:buClr>
            </a:pPr>
            <a:r>
              <a:rPr lang="en-GB" sz="2000" dirty="0">
                <a:latin typeface="+mn-lt"/>
                <a:hlinkClick r:id="rId3"/>
              </a:rPr>
              <a:t>1.6 Additive structures: introduction to augmentation and reduction</a:t>
            </a:r>
            <a:endParaRPr lang="en-GB" sz="2000" dirty="0">
              <a:latin typeface="+mn-lt"/>
            </a:endParaRPr>
          </a:p>
          <a:p>
            <a:pPr marL="0" indent="0">
              <a:lnSpc>
                <a:spcPct val="120000"/>
              </a:lnSpc>
              <a:buClr>
                <a:srgbClr val="585858"/>
              </a:buClr>
            </a:pPr>
            <a:r>
              <a:rPr lang="en-GB" sz="2000" kern="1200" dirty="0">
                <a:solidFill>
                  <a:srgbClr val="585858"/>
                </a:solidFill>
                <a:latin typeface="Arial" panose="020B0604020202020204" pitchFamily="34" charset="0"/>
                <a:ea typeface="+mn-ea"/>
                <a:cs typeface="Arial" panose="020B0604020202020204" pitchFamily="34" charset="0"/>
              </a:rPr>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88209298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3:2-3:4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13-15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Picture Placeholder 8" descr="A picture containing text&#10;&#10;Description automatically generated">
            <a:extLst>
              <a:ext uri="{FF2B5EF4-FFF2-40B4-BE49-F238E27FC236}">
                <a16:creationId xmlns:a16="http://schemas.microsoft.com/office/drawing/2014/main" id="{DBDA8FA8-3E39-42D4-8B7F-158B02535EF7}"/>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943228444"/>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8.6|2.7|2.8|2.7|2.9"/>
</p:tagLst>
</file>

<file path=ppt/tags/tag2.xml><?xml version="1.0" encoding="utf-8"?>
<p:tagLst xmlns:a="http://schemas.openxmlformats.org/drawingml/2006/main" xmlns:r="http://schemas.openxmlformats.org/officeDocument/2006/relationships" xmlns:p="http://schemas.openxmlformats.org/presentationml/2006/main">
  <p:tag name="TIMING" val="|17.7"/>
</p:tagLst>
</file>

<file path=ppt/tags/tag3.xml><?xml version="1.0" encoding="utf-8"?>
<p:tagLst xmlns:a="http://schemas.openxmlformats.org/drawingml/2006/main" xmlns:r="http://schemas.openxmlformats.org/officeDocument/2006/relationships" xmlns:p="http://schemas.openxmlformats.org/presentationml/2006/main">
  <p:tag name="TIMING" val="|7.3|2.3"/>
</p:tagLst>
</file>

<file path=ppt/tags/tag4.xml><?xml version="1.0" encoding="utf-8"?>
<p:tagLst xmlns:a="http://schemas.openxmlformats.org/drawingml/2006/main" xmlns:r="http://schemas.openxmlformats.org/officeDocument/2006/relationships" xmlns:p="http://schemas.openxmlformats.org/presentationml/2006/main">
  <p:tag name="TIMING" val="|6|4.5|4.3|3.3"/>
</p:tagLst>
</file>

<file path=ppt/tags/tag5.xml><?xml version="1.0" encoding="utf-8"?>
<p:tagLst xmlns:a="http://schemas.openxmlformats.org/drawingml/2006/main" xmlns:r="http://schemas.openxmlformats.org/officeDocument/2006/relationships" xmlns:p="http://schemas.openxmlformats.org/presentationml/2006/main">
  <p:tag name="TIMING" val="|7.4|2.7"/>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Mastery PD PowerPoint V4.2">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3.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F4355-41EF-4DA9-B998-C6511E367AD2}">
  <ds:schemaRefs>
    <ds:schemaRef ds:uri="6e8f39c4-649a-4727-b531-9584b06a2d5b"/>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dc9bd944-225f-43f1-96dc-d5ee43d55d1c"/>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2990</TotalTime>
  <Words>4593</Words>
  <Application>Microsoft Office PowerPoint</Application>
  <PresentationFormat>Widescreen</PresentationFormat>
  <Paragraphs>931</Paragraphs>
  <Slides>115</Slides>
  <Notes>114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115</vt:i4>
      </vt:variant>
    </vt:vector>
  </HeadingPairs>
  <TitlesOfParts>
    <vt:vector size="123" baseType="lpstr">
      <vt:lpstr>Arial</vt:lpstr>
      <vt:lpstr>Calibri</vt:lpstr>
      <vt:lpstr>Calibri Light</vt:lpstr>
      <vt:lpstr>Myriad Pro</vt:lpstr>
      <vt:lpstr>Myriad Pro Semibold</vt:lpstr>
      <vt:lpstr>Custom Design</vt:lpstr>
      <vt:lpstr>Mastery PD PowerPoint V4.2</vt:lpstr>
      <vt:lpstr>nctem1</vt:lpstr>
      <vt:lpstr>PowerPoint Presentation</vt:lpstr>
      <vt:lpstr>PowerPoint Presentation</vt:lpstr>
      <vt:lpstr>Contents</vt:lpstr>
      <vt:lpstr>Contents</vt:lpstr>
      <vt:lpstr>Contents</vt:lpstr>
      <vt:lpstr>PowerPoint Presentation</vt:lpstr>
      <vt:lpstr>Year 1, Unit 6, Learning Outcome 1</vt:lpstr>
      <vt:lpstr>PowerPoint Presentation</vt:lpstr>
      <vt:lpstr>PowerPoint Presentation</vt:lpstr>
      <vt:lpstr>PowerPoint Presentation</vt:lpstr>
      <vt:lpstr>PowerPoint Presentation</vt:lpstr>
      <vt:lpstr>PowerPoint Presentation</vt:lpstr>
      <vt:lpstr>PowerPoint Presentation</vt:lpstr>
      <vt:lpstr>Year 1, Unit 6, Learning Outcome 2</vt:lpstr>
      <vt:lpstr>PowerPoint Presentation</vt:lpstr>
      <vt:lpstr>PowerPoint Presentation</vt:lpstr>
      <vt:lpstr>PowerPoint Presentation</vt:lpstr>
      <vt:lpstr>PowerPoint Presentation</vt:lpstr>
      <vt:lpstr>Year 1, Unit 6, Learning Outcome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6, Learning Outcome 4</vt:lpstr>
      <vt:lpstr>PowerPoint Presentation</vt:lpstr>
      <vt:lpstr>PowerPoint Presentation</vt:lpstr>
      <vt:lpstr>PowerPoint Presentation</vt:lpstr>
      <vt:lpstr>Year 1, Unit 6, Learning Outcome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6, Learning Outcome 6</vt:lpstr>
      <vt:lpstr>PowerPoint Presentation</vt:lpstr>
      <vt:lpstr>PowerPoint Presentation</vt:lpstr>
      <vt:lpstr>PowerPoint Presentation</vt:lpstr>
      <vt:lpstr>PowerPoint Presentation</vt:lpstr>
      <vt:lpstr>Year 1, Unit 6, Learning Outcome 7</vt:lpstr>
      <vt:lpstr>PowerPoint Presentation</vt:lpstr>
      <vt:lpstr>PowerPoint Presentation</vt:lpstr>
      <vt:lpstr>PowerPoint Presentation</vt:lpstr>
      <vt:lpstr>PowerPoint Presentation</vt:lpstr>
      <vt:lpstr>Year 1, Unit 6, Learning Outcome 8</vt:lpstr>
      <vt:lpstr>PowerPoint Presentation</vt:lpstr>
      <vt:lpstr>1AS-2 Read, write and interpret additive equations</vt:lpstr>
      <vt:lpstr>1AS-2 Read, write and interpret additive equations</vt:lpstr>
      <vt:lpstr>PowerPoint Presentation</vt:lpstr>
      <vt:lpstr>PowerPoint Presentation</vt:lpstr>
      <vt:lpstr>Year 1, Unit 6, Learning Outcome 9</vt:lpstr>
      <vt:lpstr>1AS-2 Read, write and interpret additive equations</vt:lpstr>
      <vt:lpstr>PowerPoint Presentation</vt:lpstr>
      <vt:lpstr>PowerPoint Presentation</vt:lpstr>
      <vt:lpstr>PowerPoint Presentation</vt:lpstr>
      <vt:lpstr>1AS-2 Read, write and interpret additive equations</vt:lpstr>
      <vt:lpstr>PowerPoint Presentation</vt:lpstr>
      <vt:lpstr>PowerPoint Presentation</vt:lpstr>
      <vt:lpstr>PowerPoint Presentation</vt:lpstr>
      <vt:lpstr>PowerPoint Presentation</vt:lpstr>
      <vt:lpstr>Year 1, Unit 6, Learning Outcome 10</vt:lpstr>
      <vt:lpstr>PowerPoint Presentation</vt:lpstr>
      <vt:lpstr>PowerPoint Presentation</vt:lpstr>
      <vt:lpstr>PowerPoint Presentation</vt:lpstr>
      <vt:lpstr>PowerPoint Presentation</vt:lpstr>
      <vt:lpstr>Year 1, Unit 6, Learning Outcome 11</vt:lpstr>
      <vt:lpstr>1AS-2 Read, write and interpret additive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6, Learning Outcome 12</vt:lpstr>
      <vt:lpstr>1AS-2 Read, write and interpret additive equations</vt:lpstr>
      <vt:lpstr>PowerPoint Presentation</vt:lpstr>
      <vt:lpstr>Year 1, Unit 6, Learning Outcome 13</vt:lpstr>
      <vt:lpstr>PowerPoint Presentation</vt:lpstr>
      <vt:lpstr>PowerPoint Presentation</vt:lpstr>
      <vt:lpstr>PowerPoint Presentation</vt:lpstr>
      <vt:lpstr>Year 1, Unit 6, Learning Outcome 14</vt:lpstr>
      <vt:lpstr>1AS-2 Read, write and interpret additive equations</vt:lpstr>
      <vt:lpstr>1AS-2 Read, write and interpret additive equations</vt:lpstr>
      <vt:lpstr>PowerPoint Presentation</vt:lpstr>
      <vt:lpstr>Year 1, Unit 6, Learning Outcome 15</vt:lpstr>
      <vt:lpstr>PowerPoint Presentation</vt:lpstr>
      <vt:lpstr>PowerPoint Presentation</vt:lpstr>
      <vt:lpstr>PowerPoint Presentation</vt:lpstr>
      <vt:lpstr>PowerPoint Presentation</vt:lpstr>
      <vt:lpstr>PowerPoint Presentation</vt:lpstr>
      <vt:lpstr>Year 1, Unit 6, Learning Outcome 16</vt:lpstr>
      <vt:lpstr>PowerPoint Presentation</vt:lpstr>
      <vt:lpstr>Year 1, Unit 6, Learning Outcome 17</vt:lpstr>
      <vt:lpstr>PowerPoint Presentation</vt:lpstr>
      <vt:lpstr>PowerPoint Presentation</vt:lpstr>
      <vt:lpstr>PowerPoint Presentation</vt:lpstr>
      <vt:lpstr>PowerPoint Presentation</vt:lpstr>
      <vt:lpstr>PowerPoint Presentation</vt:lpstr>
      <vt:lpstr>PowerPoint Presentation</vt:lpstr>
      <vt:lpstr>Year 1, Unit 6, Learning Outcome 18</vt:lpstr>
      <vt:lpstr>PowerPoint Presentation</vt:lpstr>
      <vt:lpstr>PowerPoint Presentation</vt:lpstr>
      <vt:lpstr>PowerPoint Presentation</vt:lpstr>
      <vt:lpstr>PowerPoint Presentation</vt:lpstr>
      <vt:lpstr>Year 1, Unit 6, Learning Outcome 19</vt:lpstr>
      <vt:lpstr>1AS-2 Read, write and interpret additive equations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102</cp:revision>
  <dcterms:created xsi:type="dcterms:W3CDTF">2021-05-07T12:27:15Z</dcterms:created>
  <dcterms:modified xsi:type="dcterms:W3CDTF">2021-11-10T09:36:44Z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