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52" r:id="rId1"/>
  </p:sldMasterIdLst>
  <p:notesMasterIdLst>
    <p:notesMasterId r:id="rId37"/>
  </p:notesMasterIdLst>
  <p:handoutMasterIdLst>
    <p:handoutMasterId r:id="rId38"/>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300" r:id="rId15"/>
    <p:sldId id="279" r:id="rId16"/>
    <p:sldId id="280" r:id="rId17"/>
    <p:sldId id="281" r:id="rId18"/>
    <p:sldId id="282" r:id="rId19"/>
    <p:sldId id="283" r:id="rId20"/>
    <p:sldId id="301"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5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DEEAF6"/>
    <a:srgbClr val="E82420"/>
    <a:srgbClr val="FFFFCC"/>
    <a:srgbClr val="FFD9D9"/>
    <a:srgbClr val="FFF2CC"/>
    <a:srgbClr val="868686"/>
    <a:srgbClr val="8F8F8F"/>
    <a:srgbClr val="FBE4D5"/>
    <a:srgbClr val="E2E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0" autoAdjust="0"/>
    <p:restoredTop sz="88970" autoAdjust="0"/>
  </p:normalViewPr>
  <p:slideViewPr>
    <p:cSldViewPr snapToGrid="0">
      <p:cViewPr varScale="1">
        <p:scale>
          <a:sx n="80" d="100"/>
          <a:sy n="80" d="100"/>
        </p:scale>
        <p:origin x="1362" y="66"/>
      </p:cViewPr>
      <p:guideLst>
        <p:guide orient="horz" pos="2160"/>
        <p:guide pos="2880"/>
        <p:guide pos="2562"/>
      </p:guideLst>
    </p:cSldViewPr>
  </p:slideViewPr>
  <p:notesTextViewPr>
    <p:cViewPr>
      <p:scale>
        <a:sx n="3" d="2"/>
        <a:sy n="3" d="2"/>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26-Apr-19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26-Apr-19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35104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Both of the factors are the same.</a:t>
            </a:r>
          </a:p>
          <a:p>
            <a:r>
              <a:rPr lang="en-GB" i="1" dirty="0"/>
              <a:t>So the product is a square number.</a:t>
            </a:r>
          </a:p>
          <a:p>
            <a:r>
              <a:rPr lang="en-GB" i="1" dirty="0"/>
              <a:t>This can be represented by a square-shaped array.</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53780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Both of the factors are the same.</a:t>
            </a:r>
          </a:p>
          <a:p>
            <a:r>
              <a:rPr lang="en-GB" i="1" dirty="0"/>
              <a:t>So the product is a square number.</a:t>
            </a:r>
          </a:p>
          <a:p>
            <a:r>
              <a:rPr lang="en-GB" i="1" dirty="0"/>
              <a:t>This can be represented by a square-shaped array.</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64145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seven netball teams, each with seven players.</a:t>
            </a:r>
          </a:p>
          <a:p>
            <a:r>
              <a:rPr lang="en-GB" i="1" dirty="0"/>
              <a:t>We can write this as seven times seven equals forty-nine.</a:t>
            </a:r>
          </a:p>
          <a:p>
            <a:r>
              <a:rPr lang="en-GB" i="1" dirty="0"/>
              <a:t>Both factors are the same, so we can also write this as seven squared equals forty-nine.</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91030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Fill in the missing parts of the equations.</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255203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Fill in the missing symbols. (&lt;, &gt;, or =).</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93185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Tick to show which numbers are divisible by 2, 3, 4, 5, 6, 8, 9, 10.</a:t>
            </a:r>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10515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fourteen. There are fourteen players.</a:t>
            </a:r>
          </a:p>
          <a:p>
            <a:r>
              <a:rPr lang="en-GB" i="1" dirty="0"/>
              <a:t>There are two groups of seven; there are fourteen altogether.</a:t>
            </a:r>
          </a:p>
          <a:p>
            <a:r>
              <a:rPr lang="en-GB" i="1" dirty="0"/>
              <a:t>There are seven, two times; there are fourteen altogether.</a:t>
            </a:r>
          </a:p>
          <a:p>
            <a:r>
              <a:rPr lang="en-GB" i="1" dirty="0"/>
              <a:t>Two is a factor.</a:t>
            </a:r>
          </a:p>
          <a:p>
            <a:r>
              <a:rPr lang="en-GB" i="1" dirty="0"/>
              <a:t>Seven is a factor.</a:t>
            </a:r>
          </a:p>
          <a:p>
            <a:r>
              <a:rPr lang="en-GB" i="1" dirty="0"/>
              <a:t>The product of two and seven is fourteen.</a:t>
            </a:r>
          </a:p>
          <a:p>
            <a:r>
              <a:rPr lang="en-GB" i="1" dirty="0"/>
              <a:t>Fourteen is the product of two and seven.</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351142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71320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08966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equations to show how many spots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48009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Six vertical strips of seven squares: </a:t>
            </a:r>
            <a:r>
              <a:rPr lang="en-GB" i="1" u="sng" dirty="0"/>
              <a:t>does</a:t>
            </a:r>
            <a:r>
              <a:rPr lang="en-GB" i="1" dirty="0"/>
              <a:t> show groups of seven.</a:t>
            </a:r>
          </a:p>
          <a:p>
            <a:r>
              <a:rPr lang="en-GB" i="1" dirty="0"/>
              <a:t>	6 × 7 = 42	7 × 6 = 42</a:t>
            </a:r>
          </a:p>
          <a:p>
            <a:endParaRPr lang="en-GB" i="1" dirty="0"/>
          </a:p>
          <a:p>
            <a:pPr marL="171450" indent="-171450">
              <a:buFont typeface="Arial" panose="020B0604020202020204" pitchFamily="34" charset="0"/>
              <a:buChar char="•"/>
            </a:pPr>
            <a:r>
              <a:rPr lang="en-GB" i="1" dirty="0"/>
              <a:t>Three pairs of seven value base-ten number boards: </a:t>
            </a:r>
            <a:r>
              <a:rPr lang="en-GB" i="1" u="sng" dirty="0"/>
              <a:t>does</a:t>
            </a:r>
            <a:r>
              <a:rPr lang="en-GB" i="1" dirty="0"/>
              <a:t> show groups of seven. </a:t>
            </a:r>
          </a:p>
          <a:p>
            <a:r>
              <a:rPr lang="en-GB" i="1" dirty="0"/>
              <a:t>	6 × 7 = 42	7 × 6 = 42</a:t>
            </a:r>
          </a:p>
          <a:p>
            <a:endParaRPr lang="en-GB" i="1" dirty="0"/>
          </a:p>
          <a:p>
            <a:pPr marL="171450" indent="-171450">
              <a:buFont typeface="Arial" panose="020B0604020202020204" pitchFamily="34" charset="0"/>
              <a:buChar char="•"/>
            </a:pPr>
            <a:r>
              <a:rPr lang="en-GB" i="1" dirty="0"/>
              <a:t>Six fifty-pence coins: </a:t>
            </a:r>
            <a:r>
              <a:rPr lang="en-GB" i="1" u="sng" dirty="0"/>
              <a:t>does</a:t>
            </a:r>
            <a:r>
              <a:rPr lang="en-GB" i="1" dirty="0"/>
              <a:t> show groups of seven (seven sides or seven points on each coin).</a:t>
            </a:r>
          </a:p>
          <a:p>
            <a:r>
              <a:rPr lang="en-GB" i="1" dirty="0"/>
              <a:t>	6 × 7 = 42	7 × 6 = 42</a:t>
            </a:r>
          </a:p>
          <a:p>
            <a:endParaRPr lang="en-GB" i="1" dirty="0"/>
          </a:p>
          <a:p>
            <a:pPr marL="171450" indent="-171450">
              <a:buFont typeface="Arial" panose="020B0604020202020204" pitchFamily="34" charset="0"/>
              <a:buChar char="•"/>
            </a:pPr>
            <a:r>
              <a:rPr lang="en-GB" i="1" dirty="0"/>
              <a:t>Three tangrams: </a:t>
            </a:r>
            <a:r>
              <a:rPr lang="en-GB" i="1" u="sng" dirty="0"/>
              <a:t>does</a:t>
            </a:r>
            <a:r>
              <a:rPr lang="en-GB" i="1" dirty="0"/>
              <a:t> show groups of seven.</a:t>
            </a:r>
          </a:p>
          <a:p>
            <a:r>
              <a:rPr lang="en-GB" i="1" dirty="0"/>
              <a:t>	3 × 7 = 21	7 × 3 = 21</a:t>
            </a:r>
          </a:p>
          <a:p>
            <a:endParaRPr lang="en-GB" i="1" dirty="0"/>
          </a:p>
          <a:p>
            <a:pPr marL="171450" indent="-171450">
              <a:buFont typeface="Arial" panose="020B0604020202020204" pitchFamily="34" charset="0"/>
              <a:buChar char="•"/>
            </a:pPr>
            <a:r>
              <a:rPr lang="en-GB" i="1" dirty="0" err="1"/>
              <a:t>Numberblocks</a:t>
            </a:r>
            <a:r>
              <a:rPr lang="en-GB" i="1" dirty="0"/>
              <a:t>: </a:t>
            </a:r>
            <a:r>
              <a:rPr lang="en-GB" i="1" u="sng" dirty="0"/>
              <a:t>does not</a:t>
            </a:r>
            <a:r>
              <a:rPr lang="en-GB" i="1" dirty="0"/>
              <a:t> show groups of seven (it shows six and seven together, not six multiplied by seven).</a:t>
            </a:r>
          </a:p>
          <a:p>
            <a:pPr marL="171450" indent="-171450">
              <a:buFont typeface="Arial" panose="020B0604020202020204" pitchFamily="34" charset="0"/>
              <a:buChar char="•"/>
            </a:pPr>
            <a:r>
              <a:rPr lang="en-GB" i="1" dirty="0"/>
              <a:t>Seven horizontal strips of six squares: </a:t>
            </a:r>
            <a:r>
              <a:rPr lang="en-GB" i="1" u="sng" dirty="0"/>
              <a:t>does not </a:t>
            </a:r>
            <a:r>
              <a:rPr lang="en-GB" i="1" dirty="0"/>
              <a:t>show groups of seven (it shows seven groups of six which,</a:t>
            </a:r>
            <a:br>
              <a:rPr lang="en-GB" i="1" dirty="0"/>
            </a:br>
            <a:r>
              <a:rPr lang="en-GB" i="1" dirty="0"/>
              <a:t>although represented by 6 × 7 = 42 and 7 × 6 = 42, is not the same interpretation of the multiplication fact).</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61503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234958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children are needed in each of the eight dance sections in the school assembly.</a:t>
            </a:r>
          </a:p>
          <a:p>
            <a:r>
              <a:rPr lang="en-GB" i="1" dirty="0"/>
              <a:t>Two children are also needed as narrators.</a:t>
            </a:r>
          </a:p>
          <a:p>
            <a:r>
              <a:rPr lang="en-GB" i="1" dirty="0"/>
              <a:t>How many children are needed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82342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30267500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2.9 Times tables: 7 and patterns within/across times tables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1:7</a:t>
            </a:r>
          </a:p>
        </p:txBody>
      </p:sp>
      <p:pic>
        <p:nvPicPr>
          <p:cNvPr id="3" name="Picture 2">
            <a:extLst>
              <a:ext uri="{FF2B5EF4-FFF2-40B4-BE49-F238E27FC236}">
                <a16:creationId xmlns:a16="http://schemas.microsoft.com/office/drawing/2014/main" id="{2F23DCF4-E3AE-4E1D-9EA0-BCF87E8C9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314267"/>
            <a:ext cx="7975614" cy="1682661"/>
          </a:xfrm>
          <a:prstGeom prst="rect">
            <a:avLst/>
          </a:prstGeom>
        </p:spPr>
      </p:pic>
      <p:sp>
        <p:nvSpPr>
          <p:cNvPr id="4" name="TextBox 3">
            <a:extLst>
              <a:ext uri="{FF2B5EF4-FFF2-40B4-BE49-F238E27FC236}">
                <a16:creationId xmlns:a16="http://schemas.microsoft.com/office/drawing/2014/main" id="{C4F17639-6467-421A-99A2-11A8FDAF19BB}"/>
              </a:ext>
            </a:extLst>
          </p:cNvPr>
          <p:cNvSpPr txBox="1"/>
          <p:nvPr/>
        </p:nvSpPr>
        <p:spPr bwMode="auto">
          <a:xfrm>
            <a:off x="584193" y="4468389"/>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7  =</a:t>
            </a:r>
            <a:endParaRPr lang="en-GB" sz="24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2E0E5AAB-2B29-4685-A2B4-D1FC7591760A}"/>
              </a:ext>
            </a:extLst>
          </p:cNvPr>
          <p:cNvSpPr/>
          <p:nvPr/>
        </p:nvSpPr>
        <p:spPr bwMode="auto">
          <a:xfrm>
            <a:off x="2154472"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2155B4C-2C6F-4645-BA53-BE2CDB47DB31}"/>
              </a:ext>
            </a:extLst>
          </p:cNvPr>
          <p:cNvSpPr txBox="1"/>
          <p:nvPr/>
        </p:nvSpPr>
        <p:spPr bwMode="auto">
          <a:xfrm>
            <a:off x="2126259"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7" name="TextBox 6">
            <a:extLst>
              <a:ext uri="{FF2B5EF4-FFF2-40B4-BE49-F238E27FC236}">
                <a16:creationId xmlns:a16="http://schemas.microsoft.com/office/drawing/2014/main" id="{3919010E-D5D9-4D30-8014-C278716A5DE8}"/>
              </a:ext>
            </a:extLst>
          </p:cNvPr>
          <p:cNvSpPr txBox="1"/>
          <p:nvPr/>
        </p:nvSpPr>
        <p:spPr bwMode="auto">
          <a:xfrm>
            <a:off x="3746761" y="446727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a:t>
            </a:r>
            <a:endParaRPr lang="en-GB" sz="2400" dirty="0">
              <a:solidFill>
                <a:srgbClr val="C00000"/>
              </a:solidFill>
              <a:latin typeface="Myriad Pro Semibold" charset="0"/>
              <a:ea typeface="Myriad Pro Semibold" charset="0"/>
              <a:cs typeface="Myriad Pro Semibold" charset="0"/>
            </a:endParaRPr>
          </a:p>
        </p:txBody>
      </p:sp>
      <p:sp>
        <p:nvSpPr>
          <p:cNvPr id="8" name="Rectangle 7">
            <a:extLst>
              <a:ext uri="{FF2B5EF4-FFF2-40B4-BE49-F238E27FC236}">
                <a16:creationId xmlns:a16="http://schemas.microsoft.com/office/drawing/2014/main" id="{E53BAAFD-D39A-4161-8247-B58C95E9A50E}"/>
              </a:ext>
            </a:extLst>
          </p:cNvPr>
          <p:cNvSpPr/>
          <p:nvPr/>
        </p:nvSpPr>
        <p:spPr bwMode="auto">
          <a:xfrm>
            <a:off x="5317040"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71988D3F-B868-4B67-B1FA-65D3FDC0331F}"/>
              </a:ext>
            </a:extLst>
          </p:cNvPr>
          <p:cNvSpPr txBox="1"/>
          <p:nvPr/>
        </p:nvSpPr>
        <p:spPr bwMode="auto">
          <a:xfrm>
            <a:off x="5288827"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10" name="TextBox 9">
            <a:extLst>
              <a:ext uri="{FF2B5EF4-FFF2-40B4-BE49-F238E27FC236}">
                <a16:creationId xmlns:a16="http://schemas.microsoft.com/office/drawing/2014/main" id="{5F8D892E-6393-48FE-9425-FC7EAB24E757}"/>
              </a:ext>
            </a:extLst>
          </p:cNvPr>
          <p:cNvSpPr txBox="1"/>
          <p:nvPr/>
        </p:nvSpPr>
        <p:spPr bwMode="auto">
          <a:xfrm>
            <a:off x="3279030" y="1034701"/>
            <a:ext cx="258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spots?</a:t>
            </a:r>
          </a:p>
        </p:txBody>
      </p:sp>
    </p:spTree>
    <p:extLst>
      <p:ext uri="{BB962C8B-B14F-4D97-AF65-F5344CB8AC3E}">
        <p14:creationId xmlns:p14="http://schemas.microsoft.com/office/powerpoint/2010/main" val="4426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129C07B-E0CC-422E-BE1C-4172EA776349}"/>
              </a:ext>
            </a:extLst>
          </p:cNvPr>
          <p:cNvSpPr txBox="1"/>
          <p:nvPr/>
        </p:nvSpPr>
        <p:spPr bwMode="auto">
          <a:xfrm>
            <a:off x="2438865" y="446727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23" name="TextBox 22">
            <a:extLst>
              <a:ext uri="{FF2B5EF4-FFF2-40B4-BE49-F238E27FC236}">
                <a16:creationId xmlns:a16="http://schemas.microsoft.com/office/drawing/2014/main" id="{82D80CD0-7F34-45EE-9950-B6A034127E6F}"/>
              </a:ext>
            </a:extLst>
          </p:cNvPr>
          <p:cNvSpPr txBox="1"/>
          <p:nvPr/>
        </p:nvSpPr>
        <p:spPr bwMode="auto">
          <a:xfrm>
            <a:off x="5995760" y="44672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1:7</a:t>
            </a:r>
          </a:p>
        </p:txBody>
      </p:sp>
      <p:pic>
        <p:nvPicPr>
          <p:cNvPr id="3" name="Picture 2">
            <a:extLst>
              <a:ext uri="{FF2B5EF4-FFF2-40B4-BE49-F238E27FC236}">
                <a16:creationId xmlns:a16="http://schemas.microsoft.com/office/drawing/2014/main" id="{55134887-966D-4C09-8C6F-31C629173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4" y="2314267"/>
            <a:ext cx="7975612" cy="1682661"/>
          </a:xfrm>
          <a:prstGeom prst="rect">
            <a:avLst/>
          </a:prstGeom>
        </p:spPr>
      </p:pic>
      <p:sp>
        <p:nvSpPr>
          <p:cNvPr id="19" name="TextBox 18">
            <a:extLst>
              <a:ext uri="{FF2B5EF4-FFF2-40B4-BE49-F238E27FC236}">
                <a16:creationId xmlns:a16="http://schemas.microsoft.com/office/drawing/2014/main" id="{0CD01AF8-1937-4AB4-8717-38D75EA484D1}"/>
              </a:ext>
            </a:extLst>
          </p:cNvPr>
          <p:cNvSpPr txBox="1"/>
          <p:nvPr/>
        </p:nvSpPr>
        <p:spPr bwMode="auto">
          <a:xfrm>
            <a:off x="720653"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40" name="Group 39">
            <a:extLst>
              <a:ext uri="{FF2B5EF4-FFF2-40B4-BE49-F238E27FC236}">
                <a16:creationId xmlns:a16="http://schemas.microsoft.com/office/drawing/2014/main" id="{49DE7075-DE5D-421F-B526-60B8152C53F1}"/>
              </a:ext>
            </a:extLst>
          </p:cNvPr>
          <p:cNvGrpSpPr/>
          <p:nvPr/>
        </p:nvGrpSpPr>
        <p:grpSpPr>
          <a:xfrm>
            <a:off x="667441" y="4467271"/>
            <a:ext cx="2261301" cy="461667"/>
            <a:chOff x="667441" y="4467271"/>
            <a:chExt cx="2261301" cy="461667"/>
          </a:xfrm>
        </p:grpSpPr>
        <p:sp>
          <p:nvSpPr>
            <p:cNvPr id="17" name="Rectangle 16">
              <a:extLst>
                <a:ext uri="{FF2B5EF4-FFF2-40B4-BE49-F238E27FC236}">
                  <a16:creationId xmlns:a16="http://schemas.microsoft.com/office/drawing/2014/main" id="{E821FE0D-EAE5-4069-AC95-419FBF7F421E}"/>
                </a:ext>
              </a:extLst>
            </p:cNvPr>
            <p:cNvSpPr/>
            <p:nvPr/>
          </p:nvSpPr>
          <p:spPr bwMode="auto">
            <a:xfrm>
              <a:off x="2467077"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7FDDA521-E171-4D77-B969-D419C42BE6FB}"/>
                </a:ext>
              </a:extLst>
            </p:cNvPr>
            <p:cNvSpPr/>
            <p:nvPr/>
          </p:nvSpPr>
          <p:spPr bwMode="auto">
            <a:xfrm>
              <a:off x="667441"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300314CA-0A13-4F64-9922-186BBEF09F92}"/>
                </a:ext>
              </a:extLst>
            </p:cNvPr>
            <p:cNvSpPr txBox="1"/>
            <p:nvPr/>
          </p:nvSpPr>
          <p:spPr bwMode="auto">
            <a:xfrm>
              <a:off x="1233428" y="446727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  =</a:t>
              </a:r>
              <a:endParaRPr lang="en-GB" sz="2400" dirty="0">
                <a:solidFill>
                  <a:srgbClr val="C00000"/>
                </a:solidFill>
                <a:latin typeface="Myriad Pro Semibold" charset="0"/>
                <a:ea typeface="Myriad Pro Semibold" charset="0"/>
                <a:cs typeface="Myriad Pro Semibold" charset="0"/>
              </a:endParaRPr>
            </a:p>
          </p:txBody>
        </p:sp>
      </p:grpSp>
      <p:sp>
        <p:nvSpPr>
          <p:cNvPr id="24" name="TextBox 23">
            <a:extLst>
              <a:ext uri="{FF2B5EF4-FFF2-40B4-BE49-F238E27FC236}">
                <a16:creationId xmlns:a16="http://schemas.microsoft.com/office/drawing/2014/main" id="{D45ABD4A-1856-40F3-870F-65664F387DBF}"/>
              </a:ext>
            </a:extLst>
          </p:cNvPr>
          <p:cNvSpPr txBox="1"/>
          <p:nvPr/>
        </p:nvSpPr>
        <p:spPr bwMode="auto">
          <a:xfrm>
            <a:off x="5057406"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41" name="Group 40">
            <a:extLst>
              <a:ext uri="{FF2B5EF4-FFF2-40B4-BE49-F238E27FC236}">
                <a16:creationId xmlns:a16="http://schemas.microsoft.com/office/drawing/2014/main" id="{CC86D3EB-2BA8-483A-9FC2-D1AB45A96B59}"/>
              </a:ext>
            </a:extLst>
          </p:cNvPr>
          <p:cNvGrpSpPr/>
          <p:nvPr/>
        </p:nvGrpSpPr>
        <p:grpSpPr>
          <a:xfrm>
            <a:off x="4124981" y="4467269"/>
            <a:ext cx="2360656" cy="461668"/>
            <a:chOff x="4124981" y="4467269"/>
            <a:chExt cx="2360656" cy="461668"/>
          </a:xfrm>
        </p:grpSpPr>
        <p:sp>
          <p:nvSpPr>
            <p:cNvPr id="22" name="Rectangle 21">
              <a:extLst>
                <a:ext uri="{FF2B5EF4-FFF2-40B4-BE49-F238E27FC236}">
                  <a16:creationId xmlns:a16="http://schemas.microsoft.com/office/drawing/2014/main" id="{B00440A3-A158-4D3B-8A54-674D7AAD6CD4}"/>
                </a:ext>
              </a:extLst>
            </p:cNvPr>
            <p:cNvSpPr/>
            <p:nvPr/>
          </p:nvSpPr>
          <p:spPr bwMode="auto">
            <a:xfrm>
              <a:off x="6023972"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AD6F434B-F31E-4405-9C49-9C0242682A7C}"/>
                </a:ext>
              </a:extLst>
            </p:cNvPr>
            <p:cNvSpPr/>
            <p:nvPr/>
          </p:nvSpPr>
          <p:spPr bwMode="auto">
            <a:xfrm>
              <a:off x="5004194"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482A81CD-A684-4B72-8F9E-1A3A57F4C956}"/>
                </a:ext>
              </a:extLst>
            </p:cNvPr>
            <p:cNvSpPr txBox="1"/>
            <p:nvPr/>
          </p:nvSpPr>
          <p:spPr bwMode="auto">
            <a:xfrm>
              <a:off x="5536882" y="44672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6E7AE27B-432A-4B2C-93E5-590B7F3AECC2}"/>
                </a:ext>
              </a:extLst>
            </p:cNvPr>
            <p:cNvSpPr txBox="1"/>
            <p:nvPr/>
          </p:nvSpPr>
          <p:spPr bwMode="auto">
            <a:xfrm>
              <a:off x="4124981" y="4467269"/>
              <a:ext cx="901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a:t>
              </a:r>
              <a:endParaRPr lang="en-GB" sz="2400" dirty="0">
                <a:solidFill>
                  <a:srgbClr val="C00000"/>
                </a:solidFill>
                <a:latin typeface="Myriad Pro Semibold" charset="0"/>
                <a:ea typeface="Myriad Pro Semibold" charset="0"/>
                <a:cs typeface="Myriad Pro Semibold" charset="0"/>
              </a:endParaRPr>
            </a:p>
          </p:txBody>
        </p:sp>
      </p:grpSp>
      <p:sp>
        <p:nvSpPr>
          <p:cNvPr id="28" name="TextBox 27">
            <a:extLst>
              <a:ext uri="{FF2B5EF4-FFF2-40B4-BE49-F238E27FC236}">
                <a16:creationId xmlns:a16="http://schemas.microsoft.com/office/drawing/2014/main" id="{81341F6D-A3A1-459A-91B6-F4D719274ABC}"/>
              </a:ext>
            </a:extLst>
          </p:cNvPr>
          <p:cNvSpPr txBox="1"/>
          <p:nvPr/>
        </p:nvSpPr>
        <p:spPr bwMode="auto">
          <a:xfrm>
            <a:off x="3279030" y="1034701"/>
            <a:ext cx="258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spots?</a:t>
            </a:r>
          </a:p>
        </p:txBody>
      </p:sp>
    </p:spTree>
    <p:extLst>
      <p:ext uri="{BB962C8B-B14F-4D97-AF65-F5344CB8AC3E}">
        <p14:creationId xmlns:p14="http://schemas.microsoft.com/office/powerpoint/2010/main" val="13618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76527-27EE-43E9-9B41-8A35576DC0D5}"/>
              </a:ext>
            </a:extLst>
          </p:cNvPr>
          <p:cNvSpPr txBox="1"/>
          <p:nvPr/>
        </p:nvSpPr>
        <p:spPr bwMode="auto">
          <a:xfrm>
            <a:off x="3497694"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20" name="TextBox 19">
            <a:extLst>
              <a:ext uri="{FF2B5EF4-FFF2-40B4-BE49-F238E27FC236}">
                <a16:creationId xmlns:a16="http://schemas.microsoft.com/office/drawing/2014/main" id="{36DD93CE-B7BC-4C2D-A841-7F13CA603C8C}"/>
              </a:ext>
            </a:extLst>
          </p:cNvPr>
          <p:cNvSpPr txBox="1"/>
          <p:nvPr/>
        </p:nvSpPr>
        <p:spPr bwMode="auto">
          <a:xfrm>
            <a:off x="1405943"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id="{8F0D8DCA-869C-4804-BC19-3C9EB05A36C0}"/>
              </a:ext>
            </a:extLst>
          </p:cNvPr>
          <p:cNvSpPr txBox="1"/>
          <p:nvPr/>
        </p:nvSpPr>
        <p:spPr bwMode="auto">
          <a:xfrm>
            <a:off x="2493498"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6" name="TextBox 25">
            <a:extLst>
              <a:ext uri="{FF2B5EF4-FFF2-40B4-BE49-F238E27FC236}">
                <a16:creationId xmlns:a16="http://schemas.microsoft.com/office/drawing/2014/main" id="{180686D2-49BB-4139-98C0-10B62185C876}"/>
              </a:ext>
            </a:extLst>
          </p:cNvPr>
          <p:cNvSpPr txBox="1"/>
          <p:nvPr/>
        </p:nvSpPr>
        <p:spPr bwMode="auto">
          <a:xfrm>
            <a:off x="7271912"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28" name="TextBox 27">
            <a:extLst>
              <a:ext uri="{FF2B5EF4-FFF2-40B4-BE49-F238E27FC236}">
                <a16:creationId xmlns:a16="http://schemas.microsoft.com/office/drawing/2014/main" id="{543FEB7B-25FF-44DF-A0B3-7D82E4F73B5F}"/>
              </a:ext>
            </a:extLst>
          </p:cNvPr>
          <p:cNvSpPr txBox="1"/>
          <p:nvPr/>
        </p:nvSpPr>
        <p:spPr bwMode="auto">
          <a:xfrm>
            <a:off x="5180162"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30" name="TextBox 29">
            <a:extLst>
              <a:ext uri="{FF2B5EF4-FFF2-40B4-BE49-F238E27FC236}">
                <a16:creationId xmlns:a16="http://schemas.microsoft.com/office/drawing/2014/main" id="{C795D7BF-3B8C-40A2-88F0-C6EFD207128D}"/>
              </a:ext>
            </a:extLst>
          </p:cNvPr>
          <p:cNvSpPr txBox="1"/>
          <p:nvPr/>
        </p:nvSpPr>
        <p:spPr bwMode="auto">
          <a:xfrm>
            <a:off x="6267716"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1:7</a:t>
            </a:r>
          </a:p>
        </p:txBody>
      </p:sp>
      <p:pic>
        <p:nvPicPr>
          <p:cNvPr id="3" name="Picture 2">
            <a:extLst>
              <a:ext uri="{FF2B5EF4-FFF2-40B4-BE49-F238E27FC236}">
                <a16:creationId xmlns:a16="http://schemas.microsoft.com/office/drawing/2014/main" id="{C4531189-A66D-42CA-8AF5-1E1C71058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4" y="2314267"/>
            <a:ext cx="7975612" cy="1682660"/>
          </a:xfrm>
          <a:prstGeom prst="rect">
            <a:avLst/>
          </a:prstGeom>
        </p:spPr>
      </p:pic>
      <p:grpSp>
        <p:nvGrpSpPr>
          <p:cNvPr id="51" name="Group 50">
            <a:extLst>
              <a:ext uri="{FF2B5EF4-FFF2-40B4-BE49-F238E27FC236}">
                <a16:creationId xmlns:a16="http://schemas.microsoft.com/office/drawing/2014/main" id="{6CB2E1D2-FFE2-4F2E-B9D6-D1C50B61B0D0}"/>
              </a:ext>
            </a:extLst>
          </p:cNvPr>
          <p:cNvGrpSpPr/>
          <p:nvPr/>
        </p:nvGrpSpPr>
        <p:grpSpPr>
          <a:xfrm>
            <a:off x="1350800" y="4467269"/>
            <a:ext cx="2636772" cy="461670"/>
            <a:chOff x="1350800" y="4467269"/>
            <a:chExt cx="2636772" cy="461670"/>
          </a:xfrm>
        </p:grpSpPr>
        <p:sp>
          <p:nvSpPr>
            <p:cNvPr id="17" name="TextBox 16">
              <a:extLst>
                <a:ext uri="{FF2B5EF4-FFF2-40B4-BE49-F238E27FC236}">
                  <a16:creationId xmlns:a16="http://schemas.microsoft.com/office/drawing/2014/main" id="{F0E04358-FDE6-4DFE-8453-8E35D8500D91}"/>
                </a:ext>
              </a:extLst>
            </p:cNvPr>
            <p:cNvSpPr txBox="1"/>
            <p:nvPr/>
          </p:nvSpPr>
          <p:spPr bwMode="auto">
            <a:xfrm>
              <a:off x="1928080"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9" name="Rectangle 18">
              <a:extLst>
                <a:ext uri="{FF2B5EF4-FFF2-40B4-BE49-F238E27FC236}">
                  <a16:creationId xmlns:a16="http://schemas.microsoft.com/office/drawing/2014/main" id="{9798222D-37DD-41D1-94FE-B1F90C7CF491}"/>
                </a:ext>
              </a:extLst>
            </p:cNvPr>
            <p:cNvSpPr/>
            <p:nvPr/>
          </p:nvSpPr>
          <p:spPr bwMode="auto">
            <a:xfrm>
              <a:off x="3525907"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80BABCEE-2985-4EBE-A506-A11BF13F2502}"/>
                </a:ext>
              </a:extLst>
            </p:cNvPr>
            <p:cNvSpPr/>
            <p:nvPr/>
          </p:nvSpPr>
          <p:spPr bwMode="auto">
            <a:xfrm>
              <a:off x="1350800"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436D83B0-6A1C-447E-A2BF-ABC2C1220A58}"/>
                </a:ext>
              </a:extLst>
            </p:cNvPr>
            <p:cNvSpPr/>
            <p:nvPr/>
          </p:nvSpPr>
          <p:spPr bwMode="auto">
            <a:xfrm>
              <a:off x="2438354"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DECF5554-7D3F-48E9-A5EC-980A2FD8A360}"/>
                </a:ext>
              </a:extLst>
            </p:cNvPr>
            <p:cNvSpPr txBox="1"/>
            <p:nvPr/>
          </p:nvSpPr>
          <p:spPr bwMode="auto">
            <a:xfrm>
              <a:off x="300152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grpSp>
      <p:grpSp>
        <p:nvGrpSpPr>
          <p:cNvPr id="52" name="Group 51">
            <a:extLst>
              <a:ext uri="{FF2B5EF4-FFF2-40B4-BE49-F238E27FC236}">
                <a16:creationId xmlns:a16="http://schemas.microsoft.com/office/drawing/2014/main" id="{B22A3392-37E7-4FEC-A084-2F1269C5E3E4}"/>
              </a:ext>
            </a:extLst>
          </p:cNvPr>
          <p:cNvGrpSpPr/>
          <p:nvPr/>
        </p:nvGrpSpPr>
        <p:grpSpPr>
          <a:xfrm>
            <a:off x="5125018" y="4480787"/>
            <a:ext cx="2636772" cy="461670"/>
            <a:chOff x="5125018" y="4480787"/>
            <a:chExt cx="2636772" cy="461670"/>
          </a:xfrm>
        </p:grpSpPr>
        <p:sp>
          <p:nvSpPr>
            <p:cNvPr id="25" name="TextBox 24">
              <a:extLst>
                <a:ext uri="{FF2B5EF4-FFF2-40B4-BE49-F238E27FC236}">
                  <a16:creationId xmlns:a16="http://schemas.microsoft.com/office/drawing/2014/main" id="{F2FF5620-5EAC-4BEB-A53E-CF604B19CC16}"/>
                </a:ext>
              </a:extLst>
            </p:cNvPr>
            <p:cNvSpPr txBox="1"/>
            <p:nvPr/>
          </p:nvSpPr>
          <p:spPr bwMode="auto">
            <a:xfrm>
              <a:off x="5702298"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7" name="Rectangle 26">
              <a:extLst>
                <a:ext uri="{FF2B5EF4-FFF2-40B4-BE49-F238E27FC236}">
                  <a16:creationId xmlns:a16="http://schemas.microsoft.com/office/drawing/2014/main" id="{AF500669-5AF3-434F-83E4-7A3C78C15ECF}"/>
                </a:ext>
              </a:extLst>
            </p:cNvPr>
            <p:cNvSpPr/>
            <p:nvPr/>
          </p:nvSpPr>
          <p:spPr bwMode="auto">
            <a:xfrm>
              <a:off x="7300125"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D3940259-735A-4D93-97AC-120DEE420CBC}"/>
                </a:ext>
              </a:extLst>
            </p:cNvPr>
            <p:cNvSpPr/>
            <p:nvPr/>
          </p:nvSpPr>
          <p:spPr bwMode="auto">
            <a:xfrm>
              <a:off x="5125018"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E4DBE6BE-FE1B-4E71-A3C7-1E7CA471C6F2}"/>
                </a:ext>
              </a:extLst>
            </p:cNvPr>
            <p:cNvSpPr/>
            <p:nvPr/>
          </p:nvSpPr>
          <p:spPr bwMode="auto">
            <a:xfrm>
              <a:off x="6212572"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469FEEA9-394D-4108-9450-3F0BD16EE68A}"/>
                </a:ext>
              </a:extLst>
            </p:cNvPr>
            <p:cNvSpPr txBox="1"/>
            <p:nvPr/>
          </p:nvSpPr>
          <p:spPr bwMode="auto">
            <a:xfrm>
              <a:off x="677574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grpSp>
      <p:sp>
        <p:nvSpPr>
          <p:cNvPr id="33" name="TextBox 32">
            <a:extLst>
              <a:ext uri="{FF2B5EF4-FFF2-40B4-BE49-F238E27FC236}">
                <a16:creationId xmlns:a16="http://schemas.microsoft.com/office/drawing/2014/main" id="{69FC1175-FCA4-4E52-8AE2-885218D441C8}"/>
              </a:ext>
            </a:extLst>
          </p:cNvPr>
          <p:cNvSpPr txBox="1"/>
          <p:nvPr/>
        </p:nvSpPr>
        <p:spPr bwMode="auto">
          <a:xfrm>
            <a:off x="3279030" y="1034701"/>
            <a:ext cx="258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spots?</a:t>
            </a:r>
          </a:p>
        </p:txBody>
      </p:sp>
    </p:spTree>
    <p:extLst>
      <p:ext uri="{BB962C8B-B14F-4D97-AF65-F5344CB8AC3E}">
        <p14:creationId xmlns:p14="http://schemas.microsoft.com/office/powerpoint/2010/main" val="303695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A51E069C-DF54-46BC-BE37-25CCC1F5FAC5}"/>
              </a:ext>
            </a:extLst>
          </p:cNvPr>
          <p:cNvGraphicFramePr>
            <a:graphicFrameLocks noGrp="1"/>
          </p:cNvGraphicFramePr>
          <p:nvPr>
            <p:extLst>
              <p:ext uri="{D42A27DB-BD31-4B8C-83A1-F6EECF244321}">
                <p14:modId xmlns:p14="http://schemas.microsoft.com/office/powerpoint/2010/main" val="329573208"/>
              </p:ext>
            </p:extLst>
          </p:nvPr>
        </p:nvGraphicFramePr>
        <p:xfrm>
          <a:off x="599088" y="1310549"/>
          <a:ext cx="7945824" cy="5080960"/>
        </p:xfrm>
        <a:graphic>
          <a:graphicData uri="http://schemas.openxmlformats.org/drawingml/2006/table">
            <a:tbl>
              <a:tblPr firstRow="1" bandRow="1">
                <a:tableStyleId>{5C22544A-7EE6-4342-B048-85BDC9FD1C3A}</a:tableStyleId>
              </a:tblPr>
              <a:tblGrid>
                <a:gridCol w="2648608">
                  <a:extLst>
                    <a:ext uri="{9D8B030D-6E8A-4147-A177-3AD203B41FA5}">
                      <a16:colId xmlns:a16="http://schemas.microsoft.com/office/drawing/2014/main" val="2461015862"/>
                    </a:ext>
                  </a:extLst>
                </a:gridCol>
                <a:gridCol w="2648608">
                  <a:extLst>
                    <a:ext uri="{9D8B030D-6E8A-4147-A177-3AD203B41FA5}">
                      <a16:colId xmlns:a16="http://schemas.microsoft.com/office/drawing/2014/main" val="673476155"/>
                    </a:ext>
                  </a:extLst>
                </a:gridCol>
                <a:gridCol w="2648608">
                  <a:extLst>
                    <a:ext uri="{9D8B030D-6E8A-4147-A177-3AD203B41FA5}">
                      <a16:colId xmlns:a16="http://schemas.microsoft.com/office/drawing/2014/main" val="3904890371"/>
                    </a:ext>
                  </a:extLst>
                </a:gridCol>
              </a:tblGrid>
              <a:tr h="254048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201792"/>
                  </a:ext>
                </a:extLst>
              </a:tr>
              <a:tr h="254048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694868"/>
                  </a:ext>
                </a:extLst>
              </a:tr>
            </a:tbl>
          </a:graphicData>
        </a:graphic>
      </p:graphicFrame>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1:7</a:t>
            </a:r>
          </a:p>
        </p:txBody>
      </p:sp>
      <p:pic>
        <p:nvPicPr>
          <p:cNvPr id="4" name="Picture 3" descr="A close up of a screen&#10;&#10;Description automatically generated">
            <a:extLst>
              <a:ext uri="{FF2B5EF4-FFF2-40B4-BE49-F238E27FC236}">
                <a16:creationId xmlns:a16="http://schemas.microsoft.com/office/drawing/2014/main" id="{0807252C-A355-4F31-AC55-59DC60D41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38" y="1772708"/>
            <a:ext cx="2232075" cy="1677174"/>
          </a:xfrm>
          <a:prstGeom prst="rect">
            <a:avLst/>
          </a:prstGeom>
        </p:spPr>
      </p:pic>
      <p:pic>
        <p:nvPicPr>
          <p:cNvPr id="6" name="Picture 5" descr="A close up of a logo&#10;&#10;Description automatically generated">
            <a:extLst>
              <a:ext uri="{FF2B5EF4-FFF2-40B4-BE49-F238E27FC236}">
                <a16:creationId xmlns:a16="http://schemas.microsoft.com/office/drawing/2014/main" id="{AF03A7A4-5B18-4187-AC45-FB4EDC932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178" y="1707242"/>
            <a:ext cx="2232075" cy="1808106"/>
          </a:xfrm>
          <a:prstGeom prst="rect">
            <a:avLst/>
          </a:prstGeom>
        </p:spPr>
      </p:pic>
      <p:pic>
        <p:nvPicPr>
          <p:cNvPr id="8" name="Picture 7" descr="A close up of a coin&#10;&#10;Description automatically generated">
            <a:extLst>
              <a:ext uri="{FF2B5EF4-FFF2-40B4-BE49-F238E27FC236}">
                <a16:creationId xmlns:a16="http://schemas.microsoft.com/office/drawing/2014/main" id="{1E4B7892-8913-477B-BFDB-720377630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818" y="1888052"/>
            <a:ext cx="2232075" cy="1446485"/>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88925103-93CA-463A-A5D0-2AB2227F11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4" r="3158"/>
          <a:stretch/>
        </p:blipFill>
        <p:spPr>
          <a:xfrm>
            <a:off x="871696" y="4799897"/>
            <a:ext cx="2090738" cy="629720"/>
          </a:xfrm>
          <a:prstGeom prst="rect">
            <a:avLst/>
          </a:prstGeom>
        </p:spPr>
      </p:pic>
      <p:pic>
        <p:nvPicPr>
          <p:cNvPr id="12" name="Picture 11">
            <a:extLst>
              <a:ext uri="{FF2B5EF4-FFF2-40B4-BE49-F238E27FC236}">
                <a16:creationId xmlns:a16="http://schemas.microsoft.com/office/drawing/2014/main" id="{DC881CE9-5242-4630-AD8D-7C8B752D5A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7975" y="4037097"/>
            <a:ext cx="1488050" cy="2103221"/>
          </a:xfrm>
          <a:prstGeom prst="rect">
            <a:avLst/>
          </a:prstGeom>
        </p:spPr>
      </p:pic>
      <p:pic>
        <p:nvPicPr>
          <p:cNvPr id="14" name="Picture 13" descr="A picture containing shoji&#10;&#10;Description automatically generated">
            <a:extLst>
              <a:ext uri="{FF2B5EF4-FFF2-40B4-BE49-F238E27FC236}">
                <a16:creationId xmlns:a16="http://schemas.microsoft.com/office/drawing/2014/main" id="{0624C03D-F42F-422B-B6DC-7119EA94E9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4267" y="3973781"/>
            <a:ext cx="2232075" cy="2281953"/>
          </a:xfrm>
          <a:prstGeom prst="rect">
            <a:avLst/>
          </a:prstGeom>
        </p:spPr>
      </p:pic>
      <p:sp>
        <p:nvSpPr>
          <p:cNvPr id="16" name="TextBox 15">
            <a:extLst>
              <a:ext uri="{FF2B5EF4-FFF2-40B4-BE49-F238E27FC236}">
                <a16:creationId xmlns:a16="http://schemas.microsoft.com/office/drawing/2014/main" id="{2A64D72A-4534-4DE4-84D8-3D96AF39E9B7}"/>
              </a:ext>
            </a:extLst>
          </p:cNvPr>
          <p:cNvSpPr txBox="1"/>
          <p:nvPr/>
        </p:nvSpPr>
        <p:spPr bwMode="auto">
          <a:xfrm>
            <a:off x="3389422" y="6140318"/>
            <a:ext cx="2401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 All rights reserved.</a:t>
            </a:r>
          </a:p>
        </p:txBody>
      </p:sp>
      <p:sp>
        <p:nvSpPr>
          <p:cNvPr id="11" name="TextBox 10">
            <a:extLst>
              <a:ext uri="{FF2B5EF4-FFF2-40B4-BE49-F238E27FC236}">
                <a16:creationId xmlns:a16="http://schemas.microsoft.com/office/drawing/2014/main" id="{811B0DB2-8C21-4264-A25F-15316679E13E}"/>
              </a:ext>
            </a:extLst>
          </p:cNvPr>
          <p:cNvSpPr txBox="1"/>
          <p:nvPr/>
        </p:nvSpPr>
        <p:spPr bwMode="auto">
          <a:xfrm>
            <a:off x="2722699" y="723828"/>
            <a:ext cx="3698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Represents 6 groups of 7?</a:t>
            </a:r>
          </a:p>
        </p:txBody>
      </p:sp>
    </p:spTree>
    <p:extLst>
      <p:ext uri="{BB962C8B-B14F-4D97-AF65-F5344CB8AC3E}">
        <p14:creationId xmlns:p14="http://schemas.microsoft.com/office/powerpoint/2010/main" val="338477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F92A62-B754-47ED-B45E-DE51D644ACEA}"/>
              </a:ext>
            </a:extLst>
          </p:cNvPr>
          <p:cNvGrpSpPr/>
          <p:nvPr/>
        </p:nvGrpSpPr>
        <p:grpSpPr>
          <a:xfrm>
            <a:off x="292100" y="4028001"/>
            <a:ext cx="4925938" cy="403933"/>
            <a:chOff x="292100" y="4028001"/>
            <a:chExt cx="4925938" cy="403933"/>
          </a:xfrm>
        </p:grpSpPr>
        <p:sp>
          <p:nvSpPr>
            <p:cNvPr id="4" name="Rectangle 3">
              <a:extLst>
                <a:ext uri="{FF2B5EF4-FFF2-40B4-BE49-F238E27FC236}">
                  <a16:creationId xmlns:a16="http://schemas.microsoft.com/office/drawing/2014/main" id="{D04E0A19-2F8A-4BD7-B928-F53B26E46566}"/>
                </a:ext>
              </a:extLst>
            </p:cNvPr>
            <p:cNvSpPr/>
            <p:nvPr/>
          </p:nvSpPr>
          <p:spPr bwMode="auto">
            <a:xfrm>
              <a:off x="292100" y="4028001"/>
              <a:ext cx="3536950"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61A319A5-7070-4DB9-AE1C-054895E55325}"/>
                </a:ext>
              </a:extLst>
            </p:cNvPr>
            <p:cNvSpPr/>
            <p:nvPr/>
          </p:nvSpPr>
          <p:spPr bwMode="auto">
            <a:xfrm>
              <a:off x="4048125" y="4031824"/>
              <a:ext cx="1169913"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F416CC99-07A8-4DF4-BF07-7859CD35FA04}"/>
              </a:ext>
            </a:extLst>
          </p:cNvPr>
          <p:cNvGrpSpPr/>
          <p:nvPr/>
        </p:nvGrpSpPr>
        <p:grpSpPr>
          <a:xfrm>
            <a:off x="292100" y="5597583"/>
            <a:ext cx="4925938" cy="403933"/>
            <a:chOff x="292100" y="4028001"/>
            <a:chExt cx="4925938" cy="403933"/>
          </a:xfrm>
        </p:grpSpPr>
        <p:sp>
          <p:nvSpPr>
            <p:cNvPr id="50" name="Rectangle 49">
              <a:extLst>
                <a:ext uri="{FF2B5EF4-FFF2-40B4-BE49-F238E27FC236}">
                  <a16:creationId xmlns:a16="http://schemas.microsoft.com/office/drawing/2014/main" id="{DAEE61DB-CF94-43A1-AB15-D0822D436F11}"/>
                </a:ext>
              </a:extLst>
            </p:cNvPr>
            <p:cNvSpPr/>
            <p:nvPr/>
          </p:nvSpPr>
          <p:spPr bwMode="auto">
            <a:xfrm>
              <a:off x="292100" y="4028001"/>
              <a:ext cx="3536950"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5E2B5ABE-B4FC-4E8E-8914-B2047FE28269}"/>
                </a:ext>
              </a:extLst>
            </p:cNvPr>
            <p:cNvSpPr/>
            <p:nvPr/>
          </p:nvSpPr>
          <p:spPr bwMode="auto">
            <a:xfrm>
              <a:off x="4048125" y="4031824"/>
              <a:ext cx="1169913"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2" name="Group 51">
            <a:extLst>
              <a:ext uri="{FF2B5EF4-FFF2-40B4-BE49-F238E27FC236}">
                <a16:creationId xmlns:a16="http://schemas.microsoft.com/office/drawing/2014/main" id="{8A0330F6-EF03-4806-A900-F0463ACC676B}"/>
              </a:ext>
            </a:extLst>
          </p:cNvPr>
          <p:cNvGrpSpPr/>
          <p:nvPr/>
        </p:nvGrpSpPr>
        <p:grpSpPr>
          <a:xfrm>
            <a:off x="290515" y="5993825"/>
            <a:ext cx="4925938" cy="403933"/>
            <a:chOff x="292100" y="4028001"/>
            <a:chExt cx="4925938" cy="403933"/>
          </a:xfrm>
        </p:grpSpPr>
        <p:sp>
          <p:nvSpPr>
            <p:cNvPr id="53" name="Rectangle 52">
              <a:extLst>
                <a:ext uri="{FF2B5EF4-FFF2-40B4-BE49-F238E27FC236}">
                  <a16:creationId xmlns:a16="http://schemas.microsoft.com/office/drawing/2014/main" id="{0E1848F7-4043-408C-84F6-08E3C5127CFA}"/>
                </a:ext>
              </a:extLst>
            </p:cNvPr>
            <p:cNvSpPr/>
            <p:nvPr/>
          </p:nvSpPr>
          <p:spPr bwMode="auto">
            <a:xfrm>
              <a:off x="292100" y="4028001"/>
              <a:ext cx="3536950"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1ED97E64-362A-4759-8EF1-EF2592A3B3DF}"/>
                </a:ext>
              </a:extLst>
            </p:cNvPr>
            <p:cNvSpPr/>
            <p:nvPr/>
          </p:nvSpPr>
          <p:spPr bwMode="auto">
            <a:xfrm>
              <a:off x="4048125" y="4031824"/>
              <a:ext cx="1169913" cy="400110"/>
            </a:xfrm>
            <a:prstGeom prst="rect">
              <a:avLst/>
            </a:prstGeom>
            <a:solidFill>
              <a:srgbClr val="FFF2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aphicFrame>
        <p:nvGraphicFramePr>
          <p:cNvPr id="3" name="Table 2">
            <a:extLst>
              <a:ext uri="{FF2B5EF4-FFF2-40B4-BE49-F238E27FC236}">
                <a16:creationId xmlns:a16="http://schemas.microsoft.com/office/drawing/2014/main" id="{8281F2E3-C816-4CFE-9AE0-853BA95605BD}"/>
              </a:ext>
            </a:extLst>
          </p:cNvPr>
          <p:cNvGraphicFramePr>
            <a:graphicFrameLocks noGrp="1"/>
          </p:cNvGraphicFramePr>
          <p:nvPr>
            <p:extLst>
              <p:ext uri="{D42A27DB-BD31-4B8C-83A1-F6EECF244321}">
                <p14:modId xmlns:p14="http://schemas.microsoft.com/office/powerpoint/2010/main" val="1967662969"/>
              </p:ext>
            </p:extLst>
          </p:nvPr>
        </p:nvGraphicFramePr>
        <p:xfrm>
          <a:off x="296106" y="882868"/>
          <a:ext cx="4921933" cy="5506620"/>
        </p:xfrm>
        <a:graphic>
          <a:graphicData uri="http://schemas.openxmlformats.org/drawingml/2006/table">
            <a:tbl>
              <a:tblPr firstRow="1" firstCol="1" bandRow="1">
                <a:tableStyleId>{5C22544A-7EE6-4342-B048-85BDC9FD1C3A}</a:tableStyleId>
              </a:tblPr>
              <a:tblGrid>
                <a:gridCol w="864000">
                  <a:extLst>
                    <a:ext uri="{9D8B030D-6E8A-4147-A177-3AD203B41FA5}">
                      <a16:colId xmlns:a16="http://schemas.microsoft.com/office/drawing/2014/main" val="2975227431"/>
                    </a:ext>
                  </a:extLst>
                </a:gridCol>
                <a:gridCol w="360000">
                  <a:extLst>
                    <a:ext uri="{9D8B030D-6E8A-4147-A177-3AD203B41FA5}">
                      <a16:colId xmlns:a16="http://schemas.microsoft.com/office/drawing/2014/main" val="160296279"/>
                    </a:ext>
                  </a:extLst>
                </a:gridCol>
                <a:gridCol w="540000">
                  <a:extLst>
                    <a:ext uri="{9D8B030D-6E8A-4147-A177-3AD203B41FA5}">
                      <a16:colId xmlns:a16="http://schemas.microsoft.com/office/drawing/2014/main" val="1337441715"/>
                    </a:ext>
                  </a:extLst>
                </a:gridCol>
                <a:gridCol w="864000">
                  <a:extLst>
                    <a:ext uri="{9D8B030D-6E8A-4147-A177-3AD203B41FA5}">
                      <a16:colId xmlns:a16="http://schemas.microsoft.com/office/drawing/2014/main" val="82965794"/>
                    </a:ext>
                  </a:extLst>
                </a:gridCol>
                <a:gridCol w="360000">
                  <a:extLst>
                    <a:ext uri="{9D8B030D-6E8A-4147-A177-3AD203B41FA5}">
                      <a16:colId xmlns:a16="http://schemas.microsoft.com/office/drawing/2014/main" val="3862534749"/>
                    </a:ext>
                  </a:extLst>
                </a:gridCol>
                <a:gridCol w="540000">
                  <a:extLst>
                    <a:ext uri="{9D8B030D-6E8A-4147-A177-3AD203B41FA5}">
                      <a16:colId xmlns:a16="http://schemas.microsoft.com/office/drawing/2014/main" val="871628221"/>
                    </a:ext>
                  </a:extLst>
                </a:gridCol>
                <a:gridCol w="241933">
                  <a:extLst>
                    <a:ext uri="{9D8B030D-6E8A-4147-A177-3AD203B41FA5}">
                      <a16:colId xmlns:a16="http://schemas.microsoft.com/office/drawing/2014/main" val="786279948"/>
                    </a:ext>
                  </a:extLst>
                </a:gridCol>
                <a:gridCol w="504000">
                  <a:extLst>
                    <a:ext uri="{9D8B030D-6E8A-4147-A177-3AD203B41FA5}">
                      <a16:colId xmlns:a16="http://schemas.microsoft.com/office/drawing/2014/main" val="3203505443"/>
                    </a:ext>
                  </a:extLst>
                </a:gridCol>
                <a:gridCol w="648000">
                  <a:extLst>
                    <a:ext uri="{9D8B030D-6E8A-4147-A177-3AD203B41FA5}">
                      <a16:colId xmlns:a16="http://schemas.microsoft.com/office/drawing/2014/main" val="2460328002"/>
                    </a:ext>
                  </a:extLst>
                </a:gridCol>
              </a:tblGrid>
              <a:tr h="393330">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rPr>
                        <a:t>× 7</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132210605"/>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0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674002"/>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1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274730"/>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2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34488"/>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3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786669"/>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4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166656"/>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5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868588"/>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6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951891"/>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7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endParaRPr lang="en-GB" sz="20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782043"/>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8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3988943"/>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9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63</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63</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893132"/>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10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4532173"/>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11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endParaRPr lang="en-GB" sz="20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254824"/>
                  </a:ext>
                </a:extLst>
              </a:tr>
              <a:tr h="393330">
                <a:tc>
                  <a:txBody>
                    <a:bodyPr/>
                    <a:lstStyle/>
                    <a:p>
                      <a:pPr>
                        <a:lnSpc>
                          <a:spcPct val="100000"/>
                        </a:lnSpc>
                        <a:spcBef>
                          <a:spcPts val="200"/>
                        </a:spcBef>
                        <a:spcAft>
                          <a:spcPts val="200"/>
                        </a:spcAft>
                      </a:pPr>
                      <a:r>
                        <a:rPr lang="en-GB" sz="2000" b="0" dirty="0">
                          <a:solidFill>
                            <a:schemeClr val="tx1"/>
                          </a:solidFill>
                          <a:effectLst/>
                          <a:latin typeface="Myriad Pro Semibold"/>
                        </a:rPr>
                        <a:t>12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68686"/>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rPr>
                        <a:t>7 × 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868686"/>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6868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200"/>
                        </a:spcBef>
                        <a:spcAft>
                          <a:spcPts val="2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200"/>
                        </a:spcBef>
                        <a:spcAft>
                          <a:spcPts val="2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200"/>
                        </a:spcBef>
                        <a:spcAft>
                          <a:spcPts val="200"/>
                        </a:spcAft>
                      </a:pPr>
                      <a:endParaRPr lang="en-GB" sz="2000" b="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836923"/>
                  </a:ext>
                </a:extLst>
              </a:tr>
            </a:tbl>
          </a:graphicData>
        </a:graphic>
      </p:graphicFrame>
      <p:sp>
        <p:nvSpPr>
          <p:cNvPr id="13" name="TextBox 12">
            <a:extLst>
              <a:ext uri="{FF2B5EF4-FFF2-40B4-BE49-F238E27FC236}">
                <a16:creationId xmlns:a16="http://schemas.microsoft.com/office/drawing/2014/main" id="{39FB8774-5254-45B8-94E9-302BE76CF7CB}"/>
              </a:ext>
            </a:extLst>
          </p:cNvPr>
          <p:cNvSpPr txBox="1"/>
          <p:nvPr/>
        </p:nvSpPr>
        <p:spPr bwMode="auto">
          <a:xfrm>
            <a:off x="1496658" y="402800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49</a:t>
            </a:r>
          </a:p>
        </p:txBody>
      </p:sp>
      <p:sp>
        <p:nvSpPr>
          <p:cNvPr id="22" name="TextBox 21">
            <a:extLst>
              <a:ext uri="{FF2B5EF4-FFF2-40B4-BE49-F238E27FC236}">
                <a16:creationId xmlns:a16="http://schemas.microsoft.com/office/drawing/2014/main" id="{43C8FA3A-FBDA-4E21-97ED-5AB0FCC0C5D7}"/>
              </a:ext>
            </a:extLst>
          </p:cNvPr>
          <p:cNvSpPr txBox="1"/>
          <p:nvPr/>
        </p:nvSpPr>
        <p:spPr bwMode="auto">
          <a:xfrm>
            <a:off x="3261177" y="402800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49</a:t>
            </a:r>
          </a:p>
        </p:txBody>
      </p:sp>
      <p:sp>
        <p:nvSpPr>
          <p:cNvPr id="23" name="TextBox 22">
            <a:extLst>
              <a:ext uri="{FF2B5EF4-FFF2-40B4-BE49-F238E27FC236}">
                <a16:creationId xmlns:a16="http://schemas.microsoft.com/office/drawing/2014/main" id="{15CEA408-A17D-4285-BA4F-6B9977C7535C}"/>
              </a:ext>
            </a:extLst>
          </p:cNvPr>
          <p:cNvSpPr txBox="1"/>
          <p:nvPr/>
        </p:nvSpPr>
        <p:spPr bwMode="auto">
          <a:xfrm>
            <a:off x="3258787" y="560131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77</a:t>
            </a:r>
          </a:p>
        </p:txBody>
      </p:sp>
      <p:sp>
        <p:nvSpPr>
          <p:cNvPr id="24" name="TextBox 23">
            <a:extLst>
              <a:ext uri="{FF2B5EF4-FFF2-40B4-BE49-F238E27FC236}">
                <a16:creationId xmlns:a16="http://schemas.microsoft.com/office/drawing/2014/main" id="{8EBBA17B-6620-4E6F-8D40-17544820FAE9}"/>
              </a:ext>
            </a:extLst>
          </p:cNvPr>
          <p:cNvSpPr txBox="1"/>
          <p:nvPr/>
        </p:nvSpPr>
        <p:spPr bwMode="auto">
          <a:xfrm>
            <a:off x="1494277" y="560131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77</a:t>
            </a:r>
          </a:p>
        </p:txBody>
      </p:sp>
      <p:sp>
        <p:nvSpPr>
          <p:cNvPr id="25" name="TextBox 24">
            <a:extLst>
              <a:ext uri="{FF2B5EF4-FFF2-40B4-BE49-F238E27FC236}">
                <a16:creationId xmlns:a16="http://schemas.microsoft.com/office/drawing/2014/main" id="{3F859FCD-35AC-4CB0-A2A7-07F027C7F7AB}"/>
              </a:ext>
            </a:extLst>
          </p:cNvPr>
          <p:cNvSpPr txBox="1"/>
          <p:nvPr/>
        </p:nvSpPr>
        <p:spPr bwMode="auto">
          <a:xfrm>
            <a:off x="1496664" y="59930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a:t>
            </a:r>
          </a:p>
        </p:txBody>
      </p:sp>
      <p:sp>
        <p:nvSpPr>
          <p:cNvPr id="26" name="TextBox 25">
            <a:extLst>
              <a:ext uri="{FF2B5EF4-FFF2-40B4-BE49-F238E27FC236}">
                <a16:creationId xmlns:a16="http://schemas.microsoft.com/office/drawing/2014/main" id="{C856F48A-00FA-45A3-BE70-91DC444919D5}"/>
              </a:ext>
            </a:extLst>
          </p:cNvPr>
          <p:cNvSpPr txBox="1"/>
          <p:nvPr/>
        </p:nvSpPr>
        <p:spPr bwMode="auto">
          <a:xfrm>
            <a:off x="3258789" y="59930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a:t>
            </a: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1:8</a:t>
            </a:r>
          </a:p>
        </p:txBody>
      </p:sp>
      <p:sp>
        <p:nvSpPr>
          <p:cNvPr id="7" name="TextBox 6">
            <a:extLst>
              <a:ext uri="{FF2B5EF4-FFF2-40B4-BE49-F238E27FC236}">
                <a16:creationId xmlns:a16="http://schemas.microsoft.com/office/drawing/2014/main" id="{A691749D-0FAB-422D-9270-384C57DDF9D6}"/>
              </a:ext>
            </a:extLst>
          </p:cNvPr>
          <p:cNvSpPr txBox="1"/>
          <p:nvPr/>
        </p:nvSpPr>
        <p:spPr bwMode="auto">
          <a:xfrm>
            <a:off x="6510394" y="3831796"/>
            <a:ext cx="2137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 × 7 = 6 × 7 + 7</a:t>
            </a:r>
          </a:p>
        </p:txBody>
      </p:sp>
      <p:sp>
        <p:nvSpPr>
          <p:cNvPr id="9" name="TextBox 8">
            <a:extLst>
              <a:ext uri="{FF2B5EF4-FFF2-40B4-BE49-F238E27FC236}">
                <a16:creationId xmlns:a16="http://schemas.microsoft.com/office/drawing/2014/main" id="{3B491EAF-CDEF-4DC9-938A-F00DB6E0CF71}"/>
              </a:ext>
            </a:extLst>
          </p:cNvPr>
          <p:cNvSpPr txBox="1"/>
          <p:nvPr/>
        </p:nvSpPr>
        <p:spPr bwMode="auto">
          <a:xfrm>
            <a:off x="5276485" y="3831796"/>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+ 7</a:t>
            </a:r>
          </a:p>
        </p:txBody>
      </p:sp>
      <p:sp>
        <p:nvSpPr>
          <p:cNvPr id="10" name="TextBox 9">
            <a:extLst>
              <a:ext uri="{FF2B5EF4-FFF2-40B4-BE49-F238E27FC236}">
                <a16:creationId xmlns:a16="http://schemas.microsoft.com/office/drawing/2014/main" id="{6D01211C-3037-4AE0-866E-429E538BEE9F}"/>
              </a:ext>
            </a:extLst>
          </p:cNvPr>
          <p:cNvSpPr txBox="1"/>
          <p:nvPr/>
        </p:nvSpPr>
        <p:spPr bwMode="auto">
          <a:xfrm>
            <a:off x="7172311" y="4224689"/>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42 + 7</a:t>
            </a:r>
          </a:p>
        </p:txBody>
      </p:sp>
      <p:sp>
        <p:nvSpPr>
          <p:cNvPr id="11" name="TextBox 10">
            <a:extLst>
              <a:ext uri="{FF2B5EF4-FFF2-40B4-BE49-F238E27FC236}">
                <a16:creationId xmlns:a16="http://schemas.microsoft.com/office/drawing/2014/main" id="{D038D731-B815-4A30-9344-8FF9F21BB0F4}"/>
              </a:ext>
            </a:extLst>
          </p:cNvPr>
          <p:cNvSpPr txBox="1"/>
          <p:nvPr/>
        </p:nvSpPr>
        <p:spPr bwMode="auto">
          <a:xfrm>
            <a:off x="7172311" y="4612894"/>
            <a:ext cx="705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49</a:t>
            </a:r>
          </a:p>
        </p:txBody>
      </p:sp>
      <p:sp>
        <p:nvSpPr>
          <p:cNvPr id="27" name="TextBox 26">
            <a:extLst>
              <a:ext uri="{FF2B5EF4-FFF2-40B4-BE49-F238E27FC236}">
                <a16:creationId xmlns:a16="http://schemas.microsoft.com/office/drawing/2014/main" id="{4B580BDC-6D85-4FAE-A0BF-44BE9117D60F}"/>
              </a:ext>
            </a:extLst>
          </p:cNvPr>
          <p:cNvSpPr txBox="1"/>
          <p:nvPr/>
        </p:nvSpPr>
        <p:spPr bwMode="auto">
          <a:xfrm>
            <a:off x="4663510" y="403182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49</a:t>
            </a:r>
          </a:p>
        </p:txBody>
      </p:sp>
      <p:sp>
        <p:nvSpPr>
          <p:cNvPr id="28" name="TextBox 27">
            <a:extLst>
              <a:ext uri="{FF2B5EF4-FFF2-40B4-BE49-F238E27FC236}">
                <a16:creationId xmlns:a16="http://schemas.microsoft.com/office/drawing/2014/main" id="{F554A3B6-A34F-441F-A666-68B02B5788AA}"/>
              </a:ext>
            </a:extLst>
          </p:cNvPr>
          <p:cNvSpPr txBox="1"/>
          <p:nvPr/>
        </p:nvSpPr>
        <p:spPr bwMode="auto">
          <a:xfrm>
            <a:off x="4662000" y="560131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77</a:t>
            </a:r>
          </a:p>
        </p:txBody>
      </p:sp>
      <p:sp>
        <p:nvSpPr>
          <p:cNvPr id="29" name="TextBox 28">
            <a:extLst>
              <a:ext uri="{FF2B5EF4-FFF2-40B4-BE49-F238E27FC236}">
                <a16:creationId xmlns:a16="http://schemas.microsoft.com/office/drawing/2014/main" id="{283CFE80-2964-4A13-A584-350568A27D9E}"/>
              </a:ext>
            </a:extLst>
          </p:cNvPr>
          <p:cNvSpPr txBox="1"/>
          <p:nvPr/>
        </p:nvSpPr>
        <p:spPr bwMode="auto">
          <a:xfrm>
            <a:off x="4662000" y="5995475"/>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a:t>
            </a:r>
          </a:p>
        </p:txBody>
      </p:sp>
      <p:sp>
        <p:nvSpPr>
          <p:cNvPr id="31" name="TextBox 30">
            <a:extLst>
              <a:ext uri="{FF2B5EF4-FFF2-40B4-BE49-F238E27FC236}">
                <a16:creationId xmlns:a16="http://schemas.microsoft.com/office/drawing/2014/main" id="{ABF22870-C73F-449B-8360-E329EC870DF6}"/>
              </a:ext>
            </a:extLst>
          </p:cNvPr>
          <p:cNvSpPr txBox="1"/>
          <p:nvPr/>
        </p:nvSpPr>
        <p:spPr bwMode="auto">
          <a:xfrm>
            <a:off x="5276485" y="4225162"/>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a:ea typeface="Myriad Pro Semibold" charset="0"/>
                <a:cs typeface="Arial" panose="020B0604020202020204" pitchFamily="34" charset="0"/>
              </a:rPr>
              <a:t>−</a:t>
            </a:r>
            <a:r>
              <a:rPr lang="en-GB" sz="2000" dirty="0">
                <a:latin typeface="Myriad Pro Semibold" charset="0"/>
                <a:ea typeface="Myriad Pro Semibold" charset="0"/>
                <a:cs typeface="Myriad Pro Semibold" charset="0"/>
              </a:rPr>
              <a:t> 7</a:t>
            </a:r>
          </a:p>
        </p:txBody>
      </p:sp>
      <p:sp>
        <p:nvSpPr>
          <p:cNvPr id="30" name="TextBox 29">
            <a:extLst>
              <a:ext uri="{FF2B5EF4-FFF2-40B4-BE49-F238E27FC236}">
                <a16:creationId xmlns:a16="http://schemas.microsoft.com/office/drawing/2014/main" id="{C6E43C15-6614-4D92-B34B-AA3C71DD2B2B}"/>
              </a:ext>
            </a:extLst>
          </p:cNvPr>
          <p:cNvSpPr txBox="1"/>
          <p:nvPr/>
        </p:nvSpPr>
        <p:spPr bwMode="auto">
          <a:xfrm>
            <a:off x="6510394" y="4225162"/>
            <a:ext cx="2137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 × 7 = 8 × 7 </a:t>
            </a:r>
            <a:r>
              <a:rPr lang="en-GB" sz="2000" dirty="0">
                <a:latin typeface="Myriad Pro Semibold"/>
                <a:ea typeface="Myriad Pro Semibold" charset="0"/>
                <a:cs typeface="Arial" panose="020B0604020202020204" pitchFamily="34" charset="0"/>
              </a:rPr>
              <a:t>−</a:t>
            </a:r>
            <a:r>
              <a:rPr lang="en-GB" sz="2000" dirty="0">
                <a:latin typeface="Myriad Pro Semibold" charset="0"/>
                <a:ea typeface="Myriad Pro Semibold" charset="0"/>
                <a:cs typeface="Myriad Pro Semibold" charset="0"/>
              </a:rPr>
              <a:t> 7</a:t>
            </a:r>
          </a:p>
        </p:txBody>
      </p:sp>
      <p:sp>
        <p:nvSpPr>
          <p:cNvPr id="32" name="TextBox 31">
            <a:extLst>
              <a:ext uri="{FF2B5EF4-FFF2-40B4-BE49-F238E27FC236}">
                <a16:creationId xmlns:a16="http://schemas.microsoft.com/office/drawing/2014/main" id="{D81CE09C-F101-4A00-B9EB-4A862A24ABB7}"/>
              </a:ext>
            </a:extLst>
          </p:cNvPr>
          <p:cNvSpPr txBox="1"/>
          <p:nvPr/>
        </p:nvSpPr>
        <p:spPr bwMode="auto">
          <a:xfrm>
            <a:off x="7170722" y="4618055"/>
            <a:ext cx="1159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56 </a:t>
            </a:r>
            <a:r>
              <a:rPr lang="en-GB" sz="2000" dirty="0">
                <a:latin typeface="Myriad Pro Semibold"/>
                <a:ea typeface="Myriad Pro Semibold" charset="0"/>
                <a:cs typeface="Arial" panose="020B0604020202020204" pitchFamily="34" charset="0"/>
              </a:rPr>
              <a:t>−</a:t>
            </a:r>
            <a:r>
              <a:rPr lang="en-GB" sz="2000" dirty="0">
                <a:latin typeface="Myriad Pro Semibold" charset="0"/>
                <a:ea typeface="Myriad Pro Semibold" charset="0"/>
                <a:cs typeface="Myriad Pro Semibold" charset="0"/>
              </a:rPr>
              <a:t> 7</a:t>
            </a:r>
          </a:p>
        </p:txBody>
      </p:sp>
      <p:sp>
        <p:nvSpPr>
          <p:cNvPr id="33" name="TextBox 32">
            <a:extLst>
              <a:ext uri="{FF2B5EF4-FFF2-40B4-BE49-F238E27FC236}">
                <a16:creationId xmlns:a16="http://schemas.microsoft.com/office/drawing/2014/main" id="{419081DA-87C3-4F4B-8EA5-26BB583D1622}"/>
              </a:ext>
            </a:extLst>
          </p:cNvPr>
          <p:cNvSpPr txBox="1"/>
          <p:nvPr/>
        </p:nvSpPr>
        <p:spPr bwMode="auto">
          <a:xfrm>
            <a:off x="7170722" y="5006260"/>
            <a:ext cx="705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49</a:t>
            </a:r>
          </a:p>
        </p:txBody>
      </p:sp>
      <p:sp>
        <p:nvSpPr>
          <p:cNvPr id="34" name="TextBox 33">
            <a:extLst>
              <a:ext uri="{FF2B5EF4-FFF2-40B4-BE49-F238E27FC236}">
                <a16:creationId xmlns:a16="http://schemas.microsoft.com/office/drawing/2014/main" id="{099A72A3-9B93-4DD1-A8C8-EF77DEBCDBF8}"/>
              </a:ext>
            </a:extLst>
          </p:cNvPr>
          <p:cNvSpPr txBox="1"/>
          <p:nvPr/>
        </p:nvSpPr>
        <p:spPr bwMode="auto">
          <a:xfrm>
            <a:off x="5276485" y="5405225"/>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+ 7</a:t>
            </a:r>
          </a:p>
        </p:txBody>
      </p:sp>
      <p:sp>
        <p:nvSpPr>
          <p:cNvPr id="35" name="TextBox 34">
            <a:extLst>
              <a:ext uri="{FF2B5EF4-FFF2-40B4-BE49-F238E27FC236}">
                <a16:creationId xmlns:a16="http://schemas.microsoft.com/office/drawing/2014/main" id="{9EA550FE-4DE9-4BEB-BEC8-9C33F11B20FD}"/>
              </a:ext>
            </a:extLst>
          </p:cNvPr>
          <p:cNvSpPr txBox="1"/>
          <p:nvPr/>
        </p:nvSpPr>
        <p:spPr bwMode="auto">
          <a:xfrm>
            <a:off x="6510394" y="5405225"/>
            <a:ext cx="2412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11 × 7 = 10 × 7 + 7</a:t>
            </a:r>
          </a:p>
        </p:txBody>
      </p:sp>
      <p:sp>
        <p:nvSpPr>
          <p:cNvPr id="36" name="TextBox 35">
            <a:extLst>
              <a:ext uri="{FF2B5EF4-FFF2-40B4-BE49-F238E27FC236}">
                <a16:creationId xmlns:a16="http://schemas.microsoft.com/office/drawing/2014/main" id="{38823DF0-3FA0-45E4-BED4-789C768B7F71}"/>
              </a:ext>
            </a:extLst>
          </p:cNvPr>
          <p:cNvSpPr txBox="1"/>
          <p:nvPr/>
        </p:nvSpPr>
        <p:spPr bwMode="auto">
          <a:xfrm>
            <a:off x="7303281" y="5801228"/>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70 + 7</a:t>
            </a:r>
          </a:p>
        </p:txBody>
      </p:sp>
      <p:sp>
        <p:nvSpPr>
          <p:cNvPr id="37" name="TextBox 36">
            <a:extLst>
              <a:ext uri="{FF2B5EF4-FFF2-40B4-BE49-F238E27FC236}">
                <a16:creationId xmlns:a16="http://schemas.microsoft.com/office/drawing/2014/main" id="{D5C25723-8C32-410F-8181-B72BEC24CFD4}"/>
              </a:ext>
            </a:extLst>
          </p:cNvPr>
          <p:cNvSpPr txBox="1"/>
          <p:nvPr/>
        </p:nvSpPr>
        <p:spPr bwMode="auto">
          <a:xfrm>
            <a:off x="7303281" y="6189433"/>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77</a:t>
            </a:r>
          </a:p>
        </p:txBody>
      </p:sp>
      <p:sp>
        <p:nvSpPr>
          <p:cNvPr id="38" name="TextBox 37">
            <a:extLst>
              <a:ext uri="{FF2B5EF4-FFF2-40B4-BE49-F238E27FC236}">
                <a16:creationId xmlns:a16="http://schemas.microsoft.com/office/drawing/2014/main" id="{85C11284-C51D-4C3D-957C-3540C27746E0}"/>
              </a:ext>
            </a:extLst>
          </p:cNvPr>
          <p:cNvSpPr txBox="1"/>
          <p:nvPr/>
        </p:nvSpPr>
        <p:spPr bwMode="auto">
          <a:xfrm>
            <a:off x="5276485" y="5799550"/>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Calibri" panose="020F0502020204030204" pitchFamily="34" charset="0"/>
                <a:ea typeface="Calibri" panose="020F0502020204030204" pitchFamily="34" charset="0"/>
              </a:rPr>
              <a:t>↓ </a:t>
            </a:r>
            <a:r>
              <a:rPr lang="en-GB" sz="2000" dirty="0">
                <a:latin typeface="Myriad Pro Semibold" charset="0"/>
                <a:ea typeface="Myriad Pro Semibold" charset="0"/>
                <a:cs typeface="Myriad Pro Semibold" charset="0"/>
              </a:rPr>
              <a:t>+ 7</a:t>
            </a:r>
          </a:p>
        </p:txBody>
      </p:sp>
      <p:sp>
        <p:nvSpPr>
          <p:cNvPr id="39" name="TextBox 38">
            <a:extLst>
              <a:ext uri="{FF2B5EF4-FFF2-40B4-BE49-F238E27FC236}">
                <a16:creationId xmlns:a16="http://schemas.microsoft.com/office/drawing/2014/main" id="{534882D0-1E83-485C-9C55-7ADE435F2BB6}"/>
              </a:ext>
            </a:extLst>
          </p:cNvPr>
          <p:cNvSpPr txBox="1"/>
          <p:nvPr/>
        </p:nvSpPr>
        <p:spPr bwMode="auto">
          <a:xfrm>
            <a:off x="6510394" y="5405225"/>
            <a:ext cx="2412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12 × 7 = 11 × 7 + 7</a:t>
            </a:r>
          </a:p>
        </p:txBody>
      </p:sp>
      <p:sp>
        <p:nvSpPr>
          <p:cNvPr id="40" name="TextBox 39">
            <a:extLst>
              <a:ext uri="{FF2B5EF4-FFF2-40B4-BE49-F238E27FC236}">
                <a16:creationId xmlns:a16="http://schemas.microsoft.com/office/drawing/2014/main" id="{E63B0295-58C4-4423-9833-C0357D5591C5}"/>
              </a:ext>
            </a:extLst>
          </p:cNvPr>
          <p:cNvSpPr txBox="1"/>
          <p:nvPr/>
        </p:nvSpPr>
        <p:spPr bwMode="auto">
          <a:xfrm>
            <a:off x="7305662" y="5801228"/>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77 + 7</a:t>
            </a:r>
          </a:p>
        </p:txBody>
      </p:sp>
      <p:sp>
        <p:nvSpPr>
          <p:cNvPr id="41" name="TextBox 40">
            <a:extLst>
              <a:ext uri="{FF2B5EF4-FFF2-40B4-BE49-F238E27FC236}">
                <a16:creationId xmlns:a16="http://schemas.microsoft.com/office/drawing/2014/main" id="{D91B02BD-C9C2-4486-A008-5D0C00109411}"/>
              </a:ext>
            </a:extLst>
          </p:cNvPr>
          <p:cNvSpPr txBox="1"/>
          <p:nvPr/>
        </p:nvSpPr>
        <p:spPr bwMode="auto">
          <a:xfrm>
            <a:off x="7305662" y="6189433"/>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84</a:t>
            </a:r>
          </a:p>
        </p:txBody>
      </p:sp>
    </p:spTree>
    <p:extLst>
      <p:ext uri="{BB962C8B-B14F-4D97-AF65-F5344CB8AC3E}">
        <p14:creationId xmlns:p14="http://schemas.microsoft.com/office/powerpoint/2010/main" val="12896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500"/>
                                        <p:tgtEl>
                                          <p:spTgt spid="2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34"/>
                                        </p:tgtEl>
                                      </p:cBhvr>
                                    </p:animEffect>
                                    <p:set>
                                      <p:cBhvr>
                                        <p:cTn id="134" dur="1" fill="hold">
                                          <p:stCondLst>
                                            <p:cond delay="499"/>
                                          </p:stCondLst>
                                        </p:cTn>
                                        <p:tgtEl>
                                          <p:spTgt spid="34"/>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35"/>
                                        </p:tgtEl>
                                      </p:cBhvr>
                                    </p:animEffect>
                                    <p:set>
                                      <p:cBhvr>
                                        <p:cTn id="137" dur="1" fill="hold">
                                          <p:stCondLst>
                                            <p:cond delay="499"/>
                                          </p:stCondLst>
                                        </p:cTn>
                                        <p:tgtEl>
                                          <p:spTgt spid="35"/>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37"/>
                                        </p:tgtEl>
                                      </p:cBhvr>
                                    </p:animEffect>
                                    <p:set>
                                      <p:cBhvr>
                                        <p:cTn id="143" dur="1" fill="hold">
                                          <p:stCondLst>
                                            <p:cond delay="499"/>
                                          </p:stCondLst>
                                        </p:cTn>
                                        <p:tgtEl>
                                          <p:spTgt spid="37"/>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49"/>
                                        </p:tgtEl>
                                      </p:cBhvr>
                                    </p:animEffect>
                                    <p:set>
                                      <p:cBhvr>
                                        <p:cTn id="146" dur="1" fill="hold">
                                          <p:stCondLst>
                                            <p:cond delay="499"/>
                                          </p:stCondLst>
                                        </p:cTn>
                                        <p:tgtEl>
                                          <p:spTgt spid="49"/>
                                        </p:tgtEl>
                                        <p:attrNameLst>
                                          <p:attrName>style.visibility</p:attrName>
                                        </p:attrNameLst>
                                      </p:cBhvr>
                                      <p:to>
                                        <p:strVal val="hidden"/>
                                      </p:to>
                                    </p:set>
                                  </p:childTnLst>
                                </p:cTn>
                              </p:par>
                            </p:childTnLst>
                          </p:cTn>
                        </p:par>
                        <p:par>
                          <p:cTn id="147" fill="hold">
                            <p:stCondLst>
                              <p:cond delay="500"/>
                            </p:stCondLst>
                            <p:childTnLst>
                              <p:par>
                                <p:cTn id="148" presetID="10" presetClass="entr" presetSubtype="0" fill="hold" nodeType="after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fade">
                                      <p:cBhvr>
                                        <p:cTn id="150" dur="500"/>
                                        <p:tgtEl>
                                          <p:spTgt spid="52"/>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500"/>
                                        <p:tgtEl>
                                          <p:spTgt spid="3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fade">
                                      <p:cBhvr>
                                        <p:cTn id="164" dur="500"/>
                                        <p:tgtEl>
                                          <p:spTgt spid="4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fade">
                                      <p:cBhvr>
                                        <p:cTn id="169" dur="500"/>
                                        <p:tgtEl>
                                          <p:spTgt spid="41"/>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Effect transition="in" filter="fade">
                                      <p:cBhvr>
                                        <p:cTn id="174" dur="500"/>
                                        <p:tgtEl>
                                          <p:spTgt spid="29"/>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fade">
                                      <p:cBhvr>
                                        <p:cTn id="179" dur="500"/>
                                        <p:tgtEl>
                                          <p:spTgt spid="25"/>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5" grpId="0"/>
      <p:bldP spid="26" grpId="0"/>
      <p:bldP spid="7" grpId="0"/>
      <p:bldP spid="7" grpId="1"/>
      <p:bldP spid="9" grpId="0"/>
      <p:bldP spid="9" grpId="1"/>
      <p:bldP spid="10" grpId="0"/>
      <p:bldP spid="10" grpId="1"/>
      <p:bldP spid="11" grpId="0"/>
      <p:bldP spid="11" grpId="1"/>
      <p:bldP spid="27" grpId="0"/>
      <p:bldP spid="28" grpId="0"/>
      <p:bldP spid="29" grpId="0"/>
      <p:bldP spid="31" grpId="0"/>
      <p:bldP spid="31" grpId="1"/>
      <p:bldP spid="30" grpId="0"/>
      <p:bldP spid="30" grpId="1"/>
      <p:bldP spid="32" grpId="0"/>
      <p:bldP spid="32" grpId="1"/>
      <p:bldP spid="33" grpId="0"/>
      <p:bldP spid="33" grpId="1"/>
      <p:bldP spid="34" grpId="0"/>
      <p:bldP spid="34" grpId="1"/>
      <p:bldP spid="35" grpId="0"/>
      <p:bldP spid="35" grpId="1"/>
      <p:bldP spid="36" grpId="0"/>
      <p:bldP spid="36" grpId="1"/>
      <p:bldP spid="37" grpId="0"/>
      <p:bldP spid="37" grpId="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A7077A-092C-4B59-89AC-898B8EE02D6E}"/>
              </a:ext>
            </a:extLst>
          </p:cNvPr>
          <p:cNvSpPr txBox="1"/>
          <p:nvPr/>
        </p:nvSpPr>
        <p:spPr bwMode="auto">
          <a:xfrm>
            <a:off x="6761831" y="121891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8" name="TextBox 7">
            <a:extLst>
              <a:ext uri="{FF2B5EF4-FFF2-40B4-BE49-F238E27FC236}">
                <a16:creationId xmlns:a16="http://schemas.microsoft.com/office/drawing/2014/main" id="{D64E4897-5FB8-4CF3-BD79-F2C17998FB9E}"/>
              </a:ext>
            </a:extLst>
          </p:cNvPr>
          <p:cNvSpPr txBox="1"/>
          <p:nvPr/>
        </p:nvSpPr>
        <p:spPr bwMode="auto">
          <a:xfrm>
            <a:off x="3434359" y="121891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1:8</a:t>
            </a:r>
          </a:p>
        </p:txBody>
      </p:sp>
      <p:sp>
        <p:nvSpPr>
          <p:cNvPr id="6" name="TextBox 5">
            <a:extLst>
              <a:ext uri="{FF2B5EF4-FFF2-40B4-BE49-F238E27FC236}">
                <a16:creationId xmlns:a16="http://schemas.microsoft.com/office/drawing/2014/main" id="{3175F3AD-4D4D-4489-9574-6B0C87A45A14}"/>
              </a:ext>
            </a:extLst>
          </p:cNvPr>
          <p:cNvSpPr txBox="1"/>
          <p:nvPr/>
        </p:nvSpPr>
        <p:spPr bwMode="auto">
          <a:xfrm>
            <a:off x="1892293" y="1218919"/>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7  =</a:t>
            </a:r>
            <a:endParaRPr lang="en-GB" sz="2400" dirty="0">
              <a:solidFill>
                <a:srgbClr val="C00000"/>
              </a:solidFill>
              <a:latin typeface="Myriad Pro Semibold" charset="0"/>
              <a:ea typeface="Myriad Pro Semibold" charset="0"/>
              <a:cs typeface="Myriad Pro Semibold" charset="0"/>
            </a:endParaRPr>
          </a:p>
        </p:txBody>
      </p:sp>
      <p:sp>
        <p:nvSpPr>
          <p:cNvPr id="7" name="Rectangle 6">
            <a:extLst>
              <a:ext uri="{FF2B5EF4-FFF2-40B4-BE49-F238E27FC236}">
                <a16:creationId xmlns:a16="http://schemas.microsoft.com/office/drawing/2014/main" id="{280F347D-1E70-4E7B-8E57-894C4500F295}"/>
              </a:ext>
            </a:extLst>
          </p:cNvPr>
          <p:cNvSpPr/>
          <p:nvPr/>
        </p:nvSpPr>
        <p:spPr bwMode="auto">
          <a:xfrm>
            <a:off x="3462572" y="12189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04D0CFAB-A177-4257-896A-AB0F40F072F2}"/>
              </a:ext>
            </a:extLst>
          </p:cNvPr>
          <p:cNvSpPr txBox="1"/>
          <p:nvPr/>
        </p:nvSpPr>
        <p:spPr bwMode="auto">
          <a:xfrm>
            <a:off x="5219765" y="1218919"/>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7  =</a:t>
            </a:r>
            <a:endParaRPr lang="en-GB" sz="2400" dirty="0">
              <a:solidFill>
                <a:srgbClr val="C00000"/>
              </a:solidFill>
              <a:latin typeface="Myriad Pro Semibold" charset="0"/>
              <a:ea typeface="Myriad Pro Semibold" charset="0"/>
              <a:cs typeface="Myriad Pro Semibold" charset="0"/>
            </a:endParaRPr>
          </a:p>
        </p:txBody>
      </p:sp>
      <p:sp>
        <p:nvSpPr>
          <p:cNvPr id="10" name="Rectangle 9">
            <a:extLst>
              <a:ext uri="{FF2B5EF4-FFF2-40B4-BE49-F238E27FC236}">
                <a16:creationId xmlns:a16="http://schemas.microsoft.com/office/drawing/2014/main" id="{4C67BA79-6464-4412-A1E6-66C7A001B07A}"/>
              </a:ext>
            </a:extLst>
          </p:cNvPr>
          <p:cNvSpPr/>
          <p:nvPr/>
        </p:nvSpPr>
        <p:spPr bwMode="auto">
          <a:xfrm>
            <a:off x="6790044" y="12189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descr="A picture containing object&#10;&#10;Description automatically generated">
            <a:extLst>
              <a:ext uri="{FF2B5EF4-FFF2-40B4-BE49-F238E27FC236}">
                <a16:creationId xmlns:a16="http://schemas.microsoft.com/office/drawing/2014/main" id="{3F38E500-0CF7-4180-82AB-12B0B6AD1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80" y="3998618"/>
            <a:ext cx="7946436" cy="573855"/>
          </a:xfrm>
          <a:prstGeom prst="rect">
            <a:avLst/>
          </a:prstGeom>
        </p:spPr>
      </p:pic>
      <p:sp>
        <p:nvSpPr>
          <p:cNvPr id="20" name="TextBox 19">
            <a:extLst>
              <a:ext uri="{FF2B5EF4-FFF2-40B4-BE49-F238E27FC236}">
                <a16:creationId xmlns:a16="http://schemas.microsoft.com/office/drawing/2014/main" id="{7526D9A7-7027-46AF-9264-87A06F198971}"/>
              </a:ext>
            </a:extLst>
          </p:cNvPr>
          <p:cNvSpPr txBox="1"/>
          <p:nvPr/>
        </p:nvSpPr>
        <p:spPr bwMode="auto">
          <a:xfrm>
            <a:off x="4597249" y="266403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a:t>
            </a:r>
            <a:endParaRPr lang="en-GB" sz="2400" dirty="0">
              <a:solidFill>
                <a:srgbClr val="C0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8627E112-B936-41D0-AA48-89BB6E5852EE}"/>
              </a:ext>
            </a:extLst>
          </p:cNvPr>
          <p:cNvSpPr txBox="1"/>
          <p:nvPr/>
        </p:nvSpPr>
        <p:spPr bwMode="auto">
          <a:xfrm>
            <a:off x="5377687" y="266403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a:t>
            </a:r>
            <a:endParaRPr lang="en-GB" sz="2400"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2CE7D041-72E9-42AE-BD53-C51892D112DC}"/>
              </a:ext>
            </a:extLst>
          </p:cNvPr>
          <p:cNvSpPr txBox="1"/>
          <p:nvPr/>
        </p:nvSpPr>
        <p:spPr bwMode="auto">
          <a:xfrm>
            <a:off x="4920059" y="266081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+ 14</a:t>
            </a:r>
            <a:endParaRPr lang="en-GB" sz="2400" dirty="0">
              <a:solidFill>
                <a:srgbClr val="C00000"/>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8EB77B64-CF5A-4A59-9775-62711E45AF97}"/>
              </a:ext>
            </a:extLst>
          </p:cNvPr>
          <p:cNvSpPr txBox="1"/>
          <p:nvPr/>
        </p:nvSpPr>
        <p:spPr bwMode="auto">
          <a:xfrm>
            <a:off x="4087770" y="4743301"/>
            <a:ext cx="89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7</a:t>
            </a:r>
            <a:endParaRPr lang="en-GB" sz="2400" dirty="0">
              <a:solidFill>
                <a:srgbClr val="C00000"/>
              </a:solidFill>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DD9DF679-927E-43F6-A3FB-BF1FC45E02B0}"/>
              </a:ext>
            </a:extLst>
          </p:cNvPr>
          <p:cNvSpPr txBox="1"/>
          <p:nvPr/>
        </p:nvSpPr>
        <p:spPr bwMode="auto">
          <a:xfrm>
            <a:off x="5635285" y="4743301"/>
            <a:ext cx="89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7</a:t>
            </a:r>
            <a:endParaRPr lang="en-GB" sz="2400" dirty="0">
              <a:solidFill>
                <a:srgbClr val="C00000"/>
              </a:solidFill>
              <a:latin typeface="Myriad Pro Semibold" charset="0"/>
              <a:ea typeface="Myriad Pro Semibold" charset="0"/>
              <a:cs typeface="Myriad Pro Semibold" charset="0"/>
            </a:endParaRPr>
          </a:p>
        </p:txBody>
      </p:sp>
      <p:sp>
        <p:nvSpPr>
          <p:cNvPr id="12" name="Oval 11">
            <a:extLst>
              <a:ext uri="{FF2B5EF4-FFF2-40B4-BE49-F238E27FC236}">
                <a16:creationId xmlns:a16="http://schemas.microsoft.com/office/drawing/2014/main" id="{E808860D-7A96-4424-A1D8-E81721174A64}"/>
              </a:ext>
            </a:extLst>
          </p:cNvPr>
          <p:cNvSpPr>
            <a:spLocks noChangeAspect="1"/>
          </p:cNvSpPr>
          <p:nvPr/>
        </p:nvSpPr>
        <p:spPr bwMode="auto">
          <a:xfrm>
            <a:off x="4292647" y="4219452"/>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F194DD15-A24C-4EBA-A3EC-0A4D852634DD}"/>
              </a:ext>
            </a:extLst>
          </p:cNvPr>
          <p:cNvSpPr>
            <a:spLocks noChangeAspect="1"/>
          </p:cNvSpPr>
          <p:nvPr/>
        </p:nvSpPr>
        <p:spPr bwMode="auto">
          <a:xfrm>
            <a:off x="5840162" y="4219452"/>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A3E15CBF-9D3F-4AFE-8109-D20F8B968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547" y="3432345"/>
            <a:ext cx="632214" cy="534950"/>
          </a:xfrm>
          <a:prstGeom prst="rect">
            <a:avLst/>
          </a:prstGeom>
        </p:spPr>
      </p:pic>
      <p:pic>
        <p:nvPicPr>
          <p:cNvPr id="18" name="Picture 17">
            <a:extLst>
              <a:ext uri="{FF2B5EF4-FFF2-40B4-BE49-F238E27FC236}">
                <a16:creationId xmlns:a16="http://schemas.microsoft.com/office/drawing/2014/main" id="{5DF412DF-403B-44CF-8655-825B4FFA1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699" y="3432345"/>
            <a:ext cx="632214" cy="534950"/>
          </a:xfrm>
          <a:prstGeom prst="rect">
            <a:avLst/>
          </a:prstGeom>
        </p:spPr>
      </p:pic>
      <p:sp>
        <p:nvSpPr>
          <p:cNvPr id="29" name="Oval 28">
            <a:extLst>
              <a:ext uri="{FF2B5EF4-FFF2-40B4-BE49-F238E27FC236}">
                <a16:creationId xmlns:a16="http://schemas.microsoft.com/office/drawing/2014/main" id="{D90B59EC-622C-4BEE-AA0E-29DF3C52BE1E}"/>
              </a:ext>
            </a:extLst>
          </p:cNvPr>
          <p:cNvSpPr/>
          <p:nvPr/>
        </p:nvSpPr>
        <p:spPr bwMode="auto">
          <a:xfrm>
            <a:off x="4597249" y="2604715"/>
            <a:ext cx="1458662" cy="573855"/>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4A2761C0-1B7D-4F93-BE3D-AE1CF77E5188}"/>
              </a:ext>
            </a:extLst>
          </p:cNvPr>
          <p:cNvSpPr txBox="1"/>
          <p:nvPr/>
        </p:nvSpPr>
        <p:spPr bwMode="auto">
          <a:xfrm>
            <a:off x="2568396" y="2660809"/>
            <a:ext cx="199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7 = 5 × 7</a:t>
            </a:r>
            <a:endParaRPr lang="en-GB" sz="2400" dirty="0">
              <a:solidFill>
                <a:srgbClr val="C00000"/>
              </a:solidFill>
              <a:latin typeface="Myriad Pro Semibold" charset="0"/>
              <a:ea typeface="Myriad Pro Semibold" charset="0"/>
              <a:cs typeface="Myriad Pro Semibold" charset="0"/>
            </a:endParaRPr>
          </a:p>
        </p:txBody>
      </p:sp>
      <p:sp>
        <p:nvSpPr>
          <p:cNvPr id="30" name="TextBox 29">
            <a:extLst>
              <a:ext uri="{FF2B5EF4-FFF2-40B4-BE49-F238E27FC236}">
                <a16:creationId xmlns:a16="http://schemas.microsoft.com/office/drawing/2014/main" id="{70C0D919-021B-46CF-9067-F09931D9FCEB}"/>
              </a:ext>
            </a:extLst>
          </p:cNvPr>
          <p:cNvSpPr txBox="1"/>
          <p:nvPr/>
        </p:nvSpPr>
        <p:spPr bwMode="auto">
          <a:xfrm>
            <a:off x="3796149" y="3091096"/>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35 + 14</a:t>
            </a:r>
            <a:endParaRPr lang="en-GB" sz="2400" dirty="0">
              <a:solidFill>
                <a:srgbClr val="C00000"/>
              </a:solidFill>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8465DD8E-61A5-4BBD-AFC9-FDDBE8927EB1}"/>
              </a:ext>
            </a:extLst>
          </p:cNvPr>
          <p:cNvSpPr txBox="1"/>
          <p:nvPr/>
        </p:nvSpPr>
        <p:spPr bwMode="auto">
          <a:xfrm>
            <a:off x="2568396" y="21792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7 = 35</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6902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4" presetClass="path" presetSubtype="0" accel="50000" decel="50000" fill="hold" nodeType="clickEffect">
                                  <p:stCondLst>
                                    <p:cond delay="0"/>
                                  </p:stCondLst>
                                  <p:childTnLst>
                                    <p:animMotion origin="layout" path="M 0.00052 0.00023 L 0.02275 -0.04005 C 0.02743 -0.04908 0.03472 -0.05347 0.04202 -0.05347 C 0.05035 -0.05347 0.05712 -0.04908 0.06198 -0.04005 L 0.0849 0.00023 " pathEditMode="relative" rAng="0" ptsTypes="AAAAA">
                                      <p:cBhvr>
                                        <p:cTn id="42" dur="1500" fill="hold"/>
                                        <p:tgtEl>
                                          <p:spTgt spid="18"/>
                                        </p:tgtEl>
                                        <p:attrNameLst>
                                          <p:attrName>ppt_x</p:attrName>
                                          <p:attrName>ppt_y</p:attrName>
                                        </p:attrNameLst>
                                      </p:cBhvr>
                                      <p:rCtr x="4219" y="-2685"/>
                                    </p:animMotion>
                                  </p:childTnLst>
                                </p:cTn>
                              </p:par>
                            </p:childTnLst>
                          </p:cTn>
                        </p:par>
                        <p:par>
                          <p:cTn id="43" fill="hold">
                            <p:stCondLst>
                              <p:cond delay="1500"/>
                            </p:stCondLst>
                            <p:childTnLst>
                              <p:par>
                                <p:cTn id="44" presetID="1" presetClass="exit" presetSubtype="0" fill="hold" nodeType="after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2000"/>
                            </p:stCondLst>
                            <p:childTnLst>
                              <p:par>
                                <p:cTn id="52" presetID="44" presetClass="path" presetSubtype="0" accel="50000" decel="50000" fill="hold" nodeType="afterEffect">
                                  <p:stCondLst>
                                    <p:cond delay="500"/>
                                  </p:stCondLst>
                                  <p:childTnLst>
                                    <p:animMotion origin="layout" path="M 0.00052 0.00023 L 0.02274 -0.04005 C 0.02743 -0.04908 0.03472 -0.05347 0.04201 -0.05347 C 0.05035 -0.05347 0.05712 -0.04908 0.06198 -0.04005 L 0.0849 0.00023 " pathEditMode="relative" rAng="0" ptsTypes="AAAAA">
                                      <p:cBhvr>
                                        <p:cTn id="53" dur="1500" fill="hold"/>
                                        <p:tgtEl>
                                          <p:spTgt spid="27"/>
                                        </p:tgtEl>
                                        <p:attrNameLst>
                                          <p:attrName>ppt_x</p:attrName>
                                          <p:attrName>ppt_y</p:attrName>
                                        </p:attrNameLst>
                                      </p:cBhvr>
                                      <p:rCtr x="4219" y="-2685"/>
                                    </p:animMotion>
                                  </p:childTnLst>
                                </p:cTn>
                              </p:par>
                              <p:par>
                                <p:cTn id="54" presetID="10" presetClass="entr" presetSubtype="0" fill="hold" grpId="0" nodeType="withEffect">
                                  <p:stCondLst>
                                    <p:cond delay="15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1250"/>
                                        <p:tgtEl>
                                          <p:spTgt spid="29"/>
                                        </p:tgtEl>
                                      </p:cBhvr>
                                    </p:animEffect>
                                  </p:childTnLst>
                                </p:cTn>
                              </p:par>
                            </p:childTnLst>
                          </p:cTn>
                        </p:par>
                        <p:par>
                          <p:cTn id="65" fill="hold">
                            <p:stCondLst>
                              <p:cond delay="1250"/>
                            </p:stCondLst>
                            <p:childTnLst>
                              <p:par>
                                <p:cTn id="66" presetID="10" presetClass="exit" presetSubtype="0" fill="hold" grpId="1" nodeType="after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p:stCondLst>
                              <p:cond delay="175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2250"/>
                            </p:stCondLst>
                            <p:childTnLst>
                              <p:par>
                                <p:cTn id="77" presetID="10" presetClass="exit" presetSubtype="0" fill="hold" grpId="1" nodeType="after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63" presetClass="path" presetSubtype="0" accel="50000" decel="50000" fill="hold" grpId="1" nodeType="withEffect">
                                  <p:stCondLst>
                                    <p:cond delay="0"/>
                                  </p:stCondLst>
                                  <p:childTnLst>
                                    <p:animMotion origin="layout" path="M 3.05556E-6 2.22222E-6 L 0.04722 2.22222E-6 " pathEditMode="relative" rAng="0" ptsTypes="AA">
                                      <p:cBhvr>
                                        <p:cTn id="81" dur="2000" fill="hold"/>
                                        <p:tgtEl>
                                          <p:spTgt spid="28"/>
                                        </p:tgtEl>
                                        <p:attrNameLst>
                                          <p:attrName>ppt_x</p:attrName>
                                          <p:attrName>ppt_y</p:attrName>
                                        </p:attrNameLst>
                                      </p:cBhvr>
                                      <p:rCtr x="2361" y="0"/>
                                    </p:animMotion>
                                  </p:childTnLst>
                                </p:cTn>
                              </p:par>
                              <p:par>
                                <p:cTn id="82" presetID="63" presetClass="path" presetSubtype="0" accel="50000" decel="50000" fill="hold" grpId="1" nodeType="withEffect">
                                  <p:stCondLst>
                                    <p:cond delay="0"/>
                                  </p:stCondLst>
                                  <p:childTnLst>
                                    <p:animMotion origin="layout" path="M -3.61111E-6 1.11111E-6 L 0.04827 -0.00023 " pathEditMode="relative" rAng="0" ptsTypes="AA">
                                      <p:cBhvr>
                                        <p:cTn id="83" dur="2000" fill="hold"/>
                                        <p:tgtEl>
                                          <p:spTgt spid="26"/>
                                        </p:tgtEl>
                                        <p:attrNameLst>
                                          <p:attrName>ppt_x</p:attrName>
                                          <p:attrName>ppt_y</p:attrName>
                                        </p:attrNameLst>
                                      </p:cBhvr>
                                      <p:rCtr x="2413" y="-23"/>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6" grpId="0"/>
      <p:bldP spid="7" grpId="0" animBg="1"/>
      <p:bldP spid="9" grpId="0"/>
      <p:bldP spid="10" grpId="0" animBg="1"/>
      <p:bldP spid="20" grpId="0"/>
      <p:bldP spid="20" grpId="1"/>
      <p:bldP spid="21" grpId="0"/>
      <p:bldP spid="21" grpId="1"/>
      <p:bldP spid="22" grpId="0"/>
      <p:bldP spid="23" grpId="0"/>
      <p:bldP spid="24" grpId="0"/>
      <p:bldP spid="12" grpId="0" animBg="1"/>
      <p:bldP spid="25" grpId="0" animBg="1"/>
      <p:bldP spid="29" grpId="0" animBg="1"/>
      <p:bldP spid="29" grpId="1" animBg="1"/>
      <p:bldP spid="28" grpId="0"/>
      <p:bldP spid="28" grpId="1"/>
      <p:bldP spid="30" grpId="0"/>
      <p:bldP spid="26" grpId="0"/>
      <p:bldP spid="2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F58EB0-587B-4659-ADC5-3CDA839D2B25}"/>
              </a:ext>
            </a:extLst>
          </p:cNvPr>
          <p:cNvSpPr txBox="1"/>
          <p:nvPr/>
        </p:nvSpPr>
        <p:spPr bwMode="auto">
          <a:xfrm>
            <a:off x="5167981" y="990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84</a:t>
            </a: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1:8</a:t>
            </a:r>
          </a:p>
        </p:txBody>
      </p:sp>
      <p:sp>
        <p:nvSpPr>
          <p:cNvPr id="8" name="TextBox 7">
            <a:extLst>
              <a:ext uri="{FF2B5EF4-FFF2-40B4-BE49-F238E27FC236}">
                <a16:creationId xmlns:a16="http://schemas.microsoft.com/office/drawing/2014/main" id="{1971F66A-E9DD-4A52-A5FA-F00CE5AE1143}"/>
              </a:ext>
            </a:extLst>
          </p:cNvPr>
          <p:cNvSpPr txBox="1"/>
          <p:nvPr/>
        </p:nvSpPr>
        <p:spPr bwMode="auto">
          <a:xfrm>
            <a:off x="3459202" y="99031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12  ×  7  =</a:t>
            </a:r>
            <a:endParaRPr lang="en-GB" sz="2400" dirty="0">
              <a:solidFill>
                <a:srgbClr val="C00000"/>
              </a:solidFill>
              <a:latin typeface="Myriad Pro Semibold" charset="0"/>
              <a:ea typeface="Myriad Pro Semibold" charset="0"/>
              <a:cs typeface="Myriad Pro Semibold" charset="0"/>
            </a:endParaRPr>
          </a:p>
        </p:txBody>
      </p:sp>
      <p:sp>
        <p:nvSpPr>
          <p:cNvPr id="9" name="Rectangle 8">
            <a:extLst>
              <a:ext uri="{FF2B5EF4-FFF2-40B4-BE49-F238E27FC236}">
                <a16:creationId xmlns:a16="http://schemas.microsoft.com/office/drawing/2014/main" id="{0897E513-C2CB-40D3-92E7-7C55EF8DBD93}"/>
              </a:ext>
            </a:extLst>
          </p:cNvPr>
          <p:cNvSpPr/>
          <p:nvPr/>
        </p:nvSpPr>
        <p:spPr bwMode="auto">
          <a:xfrm>
            <a:off x="5196194" y="99031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picture containing kitchenware&#10;&#10;Description automatically generated">
            <a:extLst>
              <a:ext uri="{FF2B5EF4-FFF2-40B4-BE49-F238E27FC236}">
                <a16:creationId xmlns:a16="http://schemas.microsoft.com/office/drawing/2014/main" id="{598C9E9E-7E97-4FA7-B458-E50FA7320A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43528" y="1863859"/>
            <a:ext cx="2476481" cy="3623706"/>
          </a:xfrm>
          <a:prstGeom prst="rect">
            <a:avLst/>
          </a:prstGeom>
        </p:spPr>
      </p:pic>
      <p:pic>
        <p:nvPicPr>
          <p:cNvPr id="20" name="Picture 19" descr="A close up of a logo&#10;&#10;Description automatically generated">
            <a:extLst>
              <a:ext uri="{FF2B5EF4-FFF2-40B4-BE49-F238E27FC236}">
                <a16:creationId xmlns:a16="http://schemas.microsoft.com/office/drawing/2014/main" id="{39226A17-4BCD-474E-83F3-9A69828A5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925" y="1777264"/>
            <a:ext cx="329200" cy="4496571"/>
          </a:xfrm>
          <a:prstGeom prst="rect">
            <a:avLst/>
          </a:prstGeom>
        </p:spPr>
      </p:pic>
      <p:pic>
        <p:nvPicPr>
          <p:cNvPr id="22" name="Picture 21" descr="A close up of a logo&#10;&#10;Description automatically generated">
            <a:extLst>
              <a:ext uri="{FF2B5EF4-FFF2-40B4-BE49-F238E27FC236}">
                <a16:creationId xmlns:a16="http://schemas.microsoft.com/office/drawing/2014/main" id="{CD2024A0-3034-49B7-B9F6-818088106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977" y="1777264"/>
            <a:ext cx="209491" cy="3755871"/>
          </a:xfrm>
          <a:prstGeom prst="rect">
            <a:avLst/>
          </a:prstGeom>
        </p:spPr>
      </p:pic>
      <p:pic>
        <p:nvPicPr>
          <p:cNvPr id="24" name="Picture 23" descr="A close up of a logo&#10;&#10;Description automatically generated">
            <a:extLst>
              <a:ext uri="{FF2B5EF4-FFF2-40B4-BE49-F238E27FC236}">
                <a16:creationId xmlns:a16="http://schemas.microsoft.com/office/drawing/2014/main" id="{5E14B9C0-5038-4801-BD03-CA5563AFB7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726" y="5522934"/>
            <a:ext cx="209491" cy="755663"/>
          </a:xfrm>
          <a:prstGeom prst="rect">
            <a:avLst/>
          </a:prstGeom>
        </p:spPr>
      </p:pic>
      <p:grpSp>
        <p:nvGrpSpPr>
          <p:cNvPr id="35" name="Group 34">
            <a:extLst>
              <a:ext uri="{FF2B5EF4-FFF2-40B4-BE49-F238E27FC236}">
                <a16:creationId xmlns:a16="http://schemas.microsoft.com/office/drawing/2014/main" id="{1EEF749E-5CA1-4941-A438-FA14FA008BED}"/>
              </a:ext>
            </a:extLst>
          </p:cNvPr>
          <p:cNvGrpSpPr/>
          <p:nvPr/>
        </p:nvGrpSpPr>
        <p:grpSpPr>
          <a:xfrm>
            <a:off x="6358314" y="5523870"/>
            <a:ext cx="209491" cy="765820"/>
            <a:chOff x="6120189" y="5523870"/>
            <a:chExt cx="209491" cy="765820"/>
          </a:xfrm>
        </p:grpSpPr>
        <p:pic>
          <p:nvPicPr>
            <p:cNvPr id="26" name="Picture 25">
              <a:extLst>
                <a:ext uri="{FF2B5EF4-FFF2-40B4-BE49-F238E27FC236}">
                  <a16:creationId xmlns:a16="http://schemas.microsoft.com/office/drawing/2014/main" id="{96A6BD5A-11E0-492A-81A8-5D399859A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189" y="5523870"/>
              <a:ext cx="209491" cy="389054"/>
            </a:xfrm>
            <a:prstGeom prst="rect">
              <a:avLst/>
            </a:prstGeom>
          </p:spPr>
        </p:pic>
        <p:pic>
          <p:nvPicPr>
            <p:cNvPr id="28" name="Picture 27">
              <a:extLst>
                <a:ext uri="{FF2B5EF4-FFF2-40B4-BE49-F238E27FC236}">
                  <a16:creationId xmlns:a16="http://schemas.microsoft.com/office/drawing/2014/main" id="{A47CE4EE-1A9E-4A35-87F0-4615ED8B4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189" y="5900636"/>
              <a:ext cx="209491" cy="389054"/>
            </a:xfrm>
            <a:prstGeom prst="rect">
              <a:avLst/>
            </a:prstGeom>
          </p:spPr>
        </p:pic>
      </p:grpSp>
      <p:sp>
        <p:nvSpPr>
          <p:cNvPr id="29" name="TextBox 28">
            <a:extLst>
              <a:ext uri="{FF2B5EF4-FFF2-40B4-BE49-F238E27FC236}">
                <a16:creationId xmlns:a16="http://schemas.microsoft.com/office/drawing/2014/main" id="{7AE2C0C4-8AD6-4448-AF23-1B8C5EE92C78}"/>
              </a:ext>
            </a:extLst>
          </p:cNvPr>
          <p:cNvSpPr txBox="1"/>
          <p:nvPr/>
        </p:nvSpPr>
        <p:spPr bwMode="auto">
          <a:xfrm>
            <a:off x="190522" y="3794717"/>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12 × 7 = 10 × 7 + 7 + 7 </a:t>
            </a:r>
            <a:endParaRPr lang="en-GB" sz="2400" dirty="0">
              <a:solidFill>
                <a:srgbClr val="C00000"/>
              </a:solidFill>
              <a:latin typeface="Myriad Pro Semibold" charset="0"/>
              <a:ea typeface="Myriad Pro Semibold" charset="0"/>
              <a:cs typeface="Myriad Pro Semibold" charset="0"/>
            </a:endParaRPr>
          </a:p>
        </p:txBody>
      </p:sp>
      <p:sp>
        <p:nvSpPr>
          <p:cNvPr id="30" name="TextBox 29">
            <a:extLst>
              <a:ext uri="{FF2B5EF4-FFF2-40B4-BE49-F238E27FC236}">
                <a16:creationId xmlns:a16="http://schemas.microsoft.com/office/drawing/2014/main" id="{415F864D-703A-4B6F-9C57-827330896803}"/>
              </a:ext>
            </a:extLst>
          </p:cNvPr>
          <p:cNvSpPr txBox="1"/>
          <p:nvPr/>
        </p:nvSpPr>
        <p:spPr bwMode="auto">
          <a:xfrm>
            <a:off x="6548612" y="3424367"/>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 × 7 = 70</a:t>
            </a:r>
            <a:endParaRPr lang="en-GB" sz="2400" dirty="0">
              <a:solidFill>
                <a:srgbClr val="C00000"/>
              </a:solidFill>
              <a:latin typeface="Myriad Pro Semibold" charset="0"/>
              <a:ea typeface="Myriad Pro Semibold" charset="0"/>
              <a:cs typeface="Myriad Pro Semibold" charset="0"/>
            </a:endParaRPr>
          </a:p>
        </p:txBody>
      </p:sp>
      <p:sp>
        <p:nvSpPr>
          <p:cNvPr id="31" name="TextBox 30">
            <a:extLst>
              <a:ext uri="{FF2B5EF4-FFF2-40B4-BE49-F238E27FC236}">
                <a16:creationId xmlns:a16="http://schemas.microsoft.com/office/drawing/2014/main" id="{9894ED46-61E1-4E55-A98B-41DABEF9F40F}"/>
              </a:ext>
            </a:extLst>
          </p:cNvPr>
          <p:cNvSpPr txBox="1"/>
          <p:nvPr/>
        </p:nvSpPr>
        <p:spPr bwMode="auto">
          <a:xfrm>
            <a:off x="6519740" y="54875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a:t>
            </a:r>
            <a:endParaRPr lang="en-GB" sz="2400" dirty="0">
              <a:solidFill>
                <a:srgbClr val="C00000"/>
              </a:solidFill>
              <a:latin typeface="Myriad Pro Semibold" charset="0"/>
              <a:ea typeface="Myriad Pro Semibold" charset="0"/>
              <a:cs typeface="Myriad Pro Semibold" charset="0"/>
            </a:endParaRPr>
          </a:p>
        </p:txBody>
      </p:sp>
      <p:sp>
        <p:nvSpPr>
          <p:cNvPr id="32" name="TextBox 31">
            <a:extLst>
              <a:ext uri="{FF2B5EF4-FFF2-40B4-BE49-F238E27FC236}">
                <a16:creationId xmlns:a16="http://schemas.microsoft.com/office/drawing/2014/main" id="{94F5560B-0019-4B1D-8C33-B25C132BF78D}"/>
              </a:ext>
            </a:extLst>
          </p:cNvPr>
          <p:cNvSpPr txBox="1"/>
          <p:nvPr/>
        </p:nvSpPr>
        <p:spPr bwMode="auto">
          <a:xfrm>
            <a:off x="6519740" y="586433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a:t>
            </a:r>
            <a:endParaRPr lang="en-GB" sz="2400" dirty="0">
              <a:solidFill>
                <a:srgbClr val="C00000"/>
              </a:solidFill>
              <a:latin typeface="Myriad Pro Semibold" charset="0"/>
              <a:ea typeface="Myriad Pro Semibold" charset="0"/>
              <a:cs typeface="Myriad Pro Semibold" charset="0"/>
            </a:endParaRPr>
          </a:p>
        </p:txBody>
      </p:sp>
      <p:sp>
        <p:nvSpPr>
          <p:cNvPr id="33" name="TextBox 32">
            <a:extLst>
              <a:ext uri="{FF2B5EF4-FFF2-40B4-BE49-F238E27FC236}">
                <a16:creationId xmlns:a16="http://schemas.microsoft.com/office/drawing/2014/main" id="{FCDDE4B2-4EF9-4A2D-A2A0-BCF78921754C}"/>
              </a:ext>
            </a:extLst>
          </p:cNvPr>
          <p:cNvSpPr txBox="1"/>
          <p:nvPr/>
        </p:nvSpPr>
        <p:spPr bwMode="auto">
          <a:xfrm>
            <a:off x="6999957" y="5669933"/>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14</a:t>
            </a:r>
            <a:endParaRPr lang="en-GB" sz="2400" dirty="0">
              <a:solidFill>
                <a:srgbClr val="C00000"/>
              </a:solidFill>
              <a:latin typeface="Myriad Pro Semibold" charset="0"/>
              <a:ea typeface="Myriad Pro Semibold" charset="0"/>
              <a:cs typeface="Myriad Pro Semibold" charset="0"/>
            </a:endParaRPr>
          </a:p>
        </p:txBody>
      </p:sp>
      <p:pic>
        <p:nvPicPr>
          <p:cNvPr id="34" name="Picture 33" descr="A picture containing kitchenware&#10;&#10;Description automatically generated">
            <a:extLst>
              <a:ext uri="{FF2B5EF4-FFF2-40B4-BE49-F238E27FC236}">
                <a16:creationId xmlns:a16="http://schemas.microsoft.com/office/drawing/2014/main" id="{C0AD2DA1-E233-4F43-8770-66AB21B74AB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843528" y="5553787"/>
            <a:ext cx="2476481" cy="643776"/>
          </a:xfrm>
          <a:prstGeom prst="rect">
            <a:avLst/>
          </a:prstGeom>
        </p:spPr>
      </p:pic>
      <p:sp>
        <p:nvSpPr>
          <p:cNvPr id="36" name="TextBox 35">
            <a:extLst>
              <a:ext uri="{FF2B5EF4-FFF2-40B4-BE49-F238E27FC236}">
                <a16:creationId xmlns:a16="http://schemas.microsoft.com/office/drawing/2014/main" id="{4463C4F6-7D8D-4A43-9973-35E37F48FDAC}"/>
              </a:ext>
            </a:extLst>
          </p:cNvPr>
          <p:cNvSpPr txBox="1"/>
          <p:nvPr/>
        </p:nvSpPr>
        <p:spPr bwMode="auto">
          <a:xfrm>
            <a:off x="190522" y="4265901"/>
            <a:ext cx="3038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chemeClr val="bg1"/>
                </a:solidFill>
                <a:latin typeface="Myriad Pro Semibold" charset="0"/>
                <a:ea typeface="Myriad Pro Semibold" charset="0"/>
                <a:cs typeface="Myriad Pro Semibold" charset="0"/>
              </a:rPr>
              <a:t>12 × 7</a:t>
            </a:r>
            <a:r>
              <a:rPr lang="en-GB" sz="2400" dirty="0">
                <a:latin typeface="Myriad Pro Semibold" charset="0"/>
                <a:ea typeface="Myriad Pro Semibold" charset="0"/>
                <a:cs typeface="Myriad Pro Semibold" charset="0"/>
              </a:rPr>
              <a:t> = 10 × 7 + 14</a:t>
            </a:r>
            <a:endParaRPr lang="en-GB" sz="2400" dirty="0">
              <a:solidFill>
                <a:srgbClr val="C00000"/>
              </a:solidFill>
              <a:latin typeface="Myriad Pro Semibold" charset="0"/>
              <a:ea typeface="Myriad Pro Semibold" charset="0"/>
              <a:cs typeface="Myriad Pro Semibold" charset="0"/>
            </a:endParaRPr>
          </a:p>
        </p:txBody>
      </p:sp>
      <p:sp>
        <p:nvSpPr>
          <p:cNvPr id="37" name="TextBox 36">
            <a:extLst>
              <a:ext uri="{FF2B5EF4-FFF2-40B4-BE49-F238E27FC236}">
                <a16:creationId xmlns:a16="http://schemas.microsoft.com/office/drawing/2014/main" id="{332AB6BA-3A99-4BEF-A2D1-6F1144BCF267}"/>
              </a:ext>
            </a:extLst>
          </p:cNvPr>
          <p:cNvSpPr txBox="1"/>
          <p:nvPr/>
        </p:nvSpPr>
        <p:spPr bwMode="auto">
          <a:xfrm>
            <a:off x="190522" y="4737085"/>
            <a:ext cx="2491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chemeClr val="bg1"/>
                </a:solidFill>
                <a:latin typeface="Myriad Pro Semibold" charset="0"/>
                <a:ea typeface="Myriad Pro Semibold" charset="0"/>
                <a:cs typeface="Myriad Pro Semibold" charset="0"/>
              </a:rPr>
              <a:t>12 × 7</a:t>
            </a:r>
            <a:r>
              <a:rPr lang="en-GB" sz="2400" dirty="0">
                <a:latin typeface="Myriad Pro Semibold" charset="0"/>
                <a:ea typeface="Myriad Pro Semibold" charset="0"/>
                <a:cs typeface="Myriad Pro Semibold" charset="0"/>
              </a:rPr>
              <a:t> = 70 + 14</a:t>
            </a:r>
            <a:endParaRPr lang="en-GB" sz="2400" dirty="0">
              <a:solidFill>
                <a:srgbClr val="C00000"/>
              </a:solidFill>
              <a:latin typeface="Myriad Pro Semibold" charset="0"/>
              <a:ea typeface="Myriad Pro Semibold" charset="0"/>
              <a:cs typeface="Myriad Pro Semibold" charset="0"/>
            </a:endParaRPr>
          </a:p>
        </p:txBody>
      </p:sp>
      <p:sp>
        <p:nvSpPr>
          <p:cNvPr id="38" name="TextBox 37">
            <a:extLst>
              <a:ext uri="{FF2B5EF4-FFF2-40B4-BE49-F238E27FC236}">
                <a16:creationId xmlns:a16="http://schemas.microsoft.com/office/drawing/2014/main" id="{19447F90-F307-46F2-9870-DF8FF9B1A95E}"/>
              </a:ext>
            </a:extLst>
          </p:cNvPr>
          <p:cNvSpPr txBox="1"/>
          <p:nvPr/>
        </p:nvSpPr>
        <p:spPr bwMode="auto">
          <a:xfrm>
            <a:off x="1144795" y="520826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84</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4906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animBg="1"/>
      <p:bldP spid="29" grpId="0"/>
      <p:bldP spid="30" grpId="0"/>
      <p:bldP spid="31" grpId="0"/>
      <p:bldP spid="32" grpId="0"/>
      <p:bldP spid="33"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1:10</a:t>
            </a:r>
          </a:p>
        </p:txBody>
      </p:sp>
      <p:sp>
        <p:nvSpPr>
          <p:cNvPr id="3" name="TextBox 2">
            <a:extLst>
              <a:ext uri="{FF2B5EF4-FFF2-40B4-BE49-F238E27FC236}">
                <a16:creationId xmlns:a16="http://schemas.microsoft.com/office/drawing/2014/main" id="{BAB5EB37-61B1-48E9-93EB-F6228FAF263E}"/>
              </a:ext>
            </a:extLst>
          </p:cNvPr>
          <p:cNvSpPr txBox="1"/>
          <p:nvPr/>
        </p:nvSpPr>
        <p:spPr bwMode="auto">
          <a:xfrm>
            <a:off x="913568" y="1076265"/>
            <a:ext cx="7316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dance sections, 7 children in each. Plus 2 narrators.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children altogether?</a:t>
            </a:r>
          </a:p>
        </p:txBody>
      </p:sp>
      <p:pic>
        <p:nvPicPr>
          <p:cNvPr id="5" name="Picture 4" descr="A group of people on a stage&#10;&#10;Description automatically generated">
            <a:extLst>
              <a:ext uri="{FF2B5EF4-FFF2-40B4-BE49-F238E27FC236}">
                <a16:creationId xmlns:a16="http://schemas.microsoft.com/office/drawing/2014/main" id="{439D0CE7-E202-46EA-AAE4-C7E5E48A2D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68" y="2362090"/>
            <a:ext cx="3791208" cy="3142363"/>
          </a:xfrm>
          <a:prstGeom prst="rect">
            <a:avLst/>
          </a:prstGeom>
        </p:spPr>
      </p:pic>
      <p:pic>
        <p:nvPicPr>
          <p:cNvPr id="7" name="Picture 6" descr="A picture containing object, clock&#10;&#10;Description automatically generated">
            <a:extLst>
              <a:ext uri="{FF2B5EF4-FFF2-40B4-BE49-F238E27FC236}">
                <a16:creationId xmlns:a16="http://schemas.microsoft.com/office/drawing/2014/main" id="{7F21D4AE-E2A1-465A-B533-ED74952B6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597" y="2152377"/>
            <a:ext cx="4255283" cy="883270"/>
          </a:xfrm>
          <a:prstGeom prst="rect">
            <a:avLst/>
          </a:prstGeom>
        </p:spPr>
      </p:pic>
      <p:pic>
        <p:nvPicPr>
          <p:cNvPr id="9" name="Picture 8" descr="A picture containing object, clock&#10;&#10;Description automatically generated">
            <a:extLst>
              <a:ext uri="{FF2B5EF4-FFF2-40B4-BE49-F238E27FC236}">
                <a16:creationId xmlns:a16="http://schemas.microsoft.com/office/drawing/2014/main" id="{EA3AC98D-0A11-41F0-8841-334F17428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93691"/>
            <a:ext cx="4260478" cy="696225"/>
          </a:xfrm>
          <a:prstGeom prst="rect">
            <a:avLst/>
          </a:prstGeom>
        </p:spPr>
      </p:pic>
      <p:sp>
        <p:nvSpPr>
          <p:cNvPr id="10" name="TextBox 9">
            <a:extLst>
              <a:ext uri="{FF2B5EF4-FFF2-40B4-BE49-F238E27FC236}">
                <a16:creationId xmlns:a16="http://schemas.microsoft.com/office/drawing/2014/main" id="{5858D05D-0C55-4103-B89E-9D5AC729374D}"/>
              </a:ext>
            </a:extLst>
          </p:cNvPr>
          <p:cNvSpPr txBox="1"/>
          <p:nvPr/>
        </p:nvSpPr>
        <p:spPr bwMode="auto">
          <a:xfrm>
            <a:off x="4866954" y="470611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 × 7 + 2</a:t>
            </a:r>
            <a:endParaRPr lang="en-GB" sz="2400" dirty="0">
              <a:solidFill>
                <a:srgbClr val="E8242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01E9C6C8-AFB7-422F-8E13-7C262A27FC60}"/>
              </a:ext>
            </a:extLst>
          </p:cNvPr>
          <p:cNvSpPr txBox="1"/>
          <p:nvPr/>
        </p:nvSpPr>
        <p:spPr bwMode="auto">
          <a:xfrm>
            <a:off x="6200776" y="4706110"/>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56 + 2</a:t>
            </a:r>
          </a:p>
        </p:txBody>
      </p:sp>
      <p:sp>
        <p:nvSpPr>
          <p:cNvPr id="12" name="TextBox 11">
            <a:extLst>
              <a:ext uri="{FF2B5EF4-FFF2-40B4-BE49-F238E27FC236}">
                <a16:creationId xmlns:a16="http://schemas.microsoft.com/office/drawing/2014/main" id="{51559B86-6E1C-4CD3-9D95-8276E530BCB8}"/>
              </a:ext>
            </a:extLst>
          </p:cNvPr>
          <p:cNvSpPr txBox="1"/>
          <p:nvPr/>
        </p:nvSpPr>
        <p:spPr bwMode="auto">
          <a:xfrm>
            <a:off x="6200776" y="518416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58</a:t>
            </a:r>
          </a:p>
        </p:txBody>
      </p:sp>
      <p:sp>
        <p:nvSpPr>
          <p:cNvPr id="13" name="TextBox 12">
            <a:extLst>
              <a:ext uri="{FF2B5EF4-FFF2-40B4-BE49-F238E27FC236}">
                <a16:creationId xmlns:a16="http://schemas.microsoft.com/office/drawing/2014/main" id="{93D6351B-69F9-46AE-85DC-A751CD336D33}"/>
              </a:ext>
            </a:extLst>
          </p:cNvPr>
          <p:cNvSpPr txBox="1"/>
          <p:nvPr/>
        </p:nvSpPr>
        <p:spPr bwMode="auto">
          <a:xfrm>
            <a:off x="6555280" y="3543355"/>
            <a:ext cx="293918" cy="246221"/>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36000" tIns="0" rIns="36000" bIns="0" numCol="1" rtlCol="0" anchor="t" anchorCtr="0" compatLnSpc="1">
            <a:prstTxWarp prst="textNoShape">
              <a:avLst/>
            </a:prstTxWarp>
            <a:spAutoFit/>
          </a:bodyPr>
          <a:lstStyle/>
          <a:p>
            <a:pPr>
              <a:buClr>
                <a:srgbClr val="82CBDD"/>
              </a:buClr>
              <a:buNone/>
            </a:pPr>
            <a:r>
              <a:rPr lang="en-GB" sz="1600" dirty="0">
                <a:latin typeface="Myriad Pro Semibold" charset="0"/>
                <a:ea typeface="Myriad Pro Semibold" charset="0"/>
                <a:cs typeface="Myriad Pro Semibold" charset="0"/>
              </a:rPr>
              <a:t>58</a:t>
            </a:r>
          </a:p>
        </p:txBody>
      </p:sp>
      <p:pic>
        <p:nvPicPr>
          <p:cNvPr id="14" name="Picture 13" descr="A group of people on a stage&#10;&#10;Description automatically generated">
            <a:extLst>
              <a:ext uri="{FF2B5EF4-FFF2-40B4-BE49-F238E27FC236}">
                <a16:creationId xmlns:a16="http://schemas.microsoft.com/office/drawing/2014/main" id="{8521B391-E6E7-4376-9C44-20F7E7E983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43481" y="2362090"/>
            <a:ext cx="513124" cy="3142363"/>
          </a:xfrm>
          <a:prstGeom prst="rect">
            <a:avLst/>
          </a:prstGeom>
        </p:spPr>
      </p:pic>
    </p:spTree>
    <p:extLst>
      <p:ext uri="{BB962C8B-B14F-4D97-AF65-F5344CB8AC3E}">
        <p14:creationId xmlns:p14="http://schemas.microsoft.com/office/powerpoint/2010/main" val="27397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CF76638F-7F94-4DE5-9A46-42DC4179A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240" y="1552942"/>
            <a:ext cx="2380880" cy="3045930"/>
          </a:xfrm>
          <a:prstGeom prst="rect">
            <a:avLst/>
          </a:prstGeom>
        </p:spPr>
      </p:pic>
      <p:sp>
        <p:nvSpPr>
          <p:cNvPr id="16" name="TextBox 15">
            <a:extLst>
              <a:ext uri="{FF2B5EF4-FFF2-40B4-BE49-F238E27FC236}">
                <a16:creationId xmlns:a16="http://schemas.microsoft.com/office/drawing/2014/main" id="{7CFF7429-DCC8-4F69-973C-372F7E92A9F3}"/>
              </a:ext>
            </a:extLst>
          </p:cNvPr>
          <p:cNvSpPr txBox="1"/>
          <p:nvPr/>
        </p:nvSpPr>
        <p:spPr bwMode="auto">
          <a:xfrm>
            <a:off x="3641172" y="5427058"/>
            <a:ext cx="186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  ×         =  35</a:t>
            </a:r>
            <a:endParaRPr lang="en-GB" sz="2000" dirty="0">
              <a:solidFill>
                <a:srgbClr val="C0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1:11</a:t>
            </a:r>
          </a:p>
        </p:txBody>
      </p:sp>
      <p:cxnSp>
        <p:nvCxnSpPr>
          <p:cNvPr id="3" name="Straight Connector 2">
            <a:extLst>
              <a:ext uri="{FF2B5EF4-FFF2-40B4-BE49-F238E27FC236}">
                <a16:creationId xmlns:a16="http://schemas.microsoft.com/office/drawing/2014/main" id="{31B5C8CF-C1F4-4A5D-8256-B8193504E139}"/>
              </a:ext>
            </a:extLst>
          </p:cNvPr>
          <p:cNvCxnSpPr>
            <a:cxnSpLocks/>
          </p:cNvCxnSpPr>
          <p:nvPr/>
        </p:nvCxnSpPr>
        <p:spPr bwMode="auto">
          <a:xfrm>
            <a:off x="4572000" y="1040162"/>
            <a:ext cx="0" cy="4100603"/>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close up of a logo&#10;&#10;Description automatically generated">
            <a:extLst>
              <a:ext uri="{FF2B5EF4-FFF2-40B4-BE49-F238E27FC236}">
                <a16:creationId xmlns:a16="http://schemas.microsoft.com/office/drawing/2014/main" id="{14EF6AAF-D883-4912-8307-366C19ED4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68" y="1552942"/>
            <a:ext cx="2380880" cy="3045930"/>
          </a:xfrm>
          <a:prstGeom prst="rect">
            <a:avLst/>
          </a:prstGeom>
        </p:spPr>
      </p:pic>
      <p:sp>
        <p:nvSpPr>
          <p:cNvPr id="6" name="TextBox 5">
            <a:extLst>
              <a:ext uri="{FF2B5EF4-FFF2-40B4-BE49-F238E27FC236}">
                <a16:creationId xmlns:a16="http://schemas.microsoft.com/office/drawing/2014/main" id="{DF6701E1-D5D9-435D-9498-312A8F0907BC}"/>
              </a:ext>
            </a:extLst>
          </p:cNvPr>
          <p:cNvSpPr txBox="1"/>
          <p:nvPr/>
        </p:nvSpPr>
        <p:spPr bwMode="auto">
          <a:xfrm>
            <a:off x="935943" y="877296"/>
            <a:ext cx="2670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Circle the groups of 7.</a:t>
            </a:r>
          </a:p>
        </p:txBody>
      </p:sp>
      <p:sp>
        <p:nvSpPr>
          <p:cNvPr id="8" name="TextBox 7">
            <a:extLst>
              <a:ext uri="{FF2B5EF4-FFF2-40B4-BE49-F238E27FC236}">
                <a16:creationId xmlns:a16="http://schemas.microsoft.com/office/drawing/2014/main" id="{571BB30D-F2A0-467E-B947-F2F6954C61DD}"/>
              </a:ext>
            </a:extLst>
          </p:cNvPr>
          <p:cNvSpPr txBox="1"/>
          <p:nvPr/>
        </p:nvSpPr>
        <p:spPr bwMode="auto">
          <a:xfrm>
            <a:off x="661020" y="4874408"/>
            <a:ext cx="3231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There are         groups of 7.</a:t>
            </a:r>
          </a:p>
        </p:txBody>
      </p:sp>
      <p:sp>
        <p:nvSpPr>
          <p:cNvPr id="9" name="TextBox 8">
            <a:extLst>
              <a:ext uri="{FF2B5EF4-FFF2-40B4-BE49-F238E27FC236}">
                <a16:creationId xmlns:a16="http://schemas.microsoft.com/office/drawing/2014/main" id="{AD1BC9E7-C29C-4B84-91C5-1362DFD1DE5F}"/>
              </a:ext>
            </a:extLst>
          </p:cNvPr>
          <p:cNvSpPr txBox="1"/>
          <p:nvPr/>
        </p:nvSpPr>
        <p:spPr bwMode="auto">
          <a:xfrm>
            <a:off x="1947570" y="487915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10" name="Rectangle 9">
            <a:extLst>
              <a:ext uri="{FF2B5EF4-FFF2-40B4-BE49-F238E27FC236}">
                <a16:creationId xmlns:a16="http://schemas.microsoft.com/office/drawing/2014/main" id="{5CAE1C9C-44E4-4467-92DE-2BB03C772FCE}"/>
              </a:ext>
            </a:extLst>
          </p:cNvPr>
          <p:cNvSpPr/>
          <p:nvPr/>
        </p:nvSpPr>
        <p:spPr bwMode="auto">
          <a:xfrm>
            <a:off x="1928832" y="4881209"/>
            <a:ext cx="360000" cy="396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3316F240-0709-4E19-B42C-51543F066123}"/>
              </a:ext>
            </a:extLst>
          </p:cNvPr>
          <p:cNvSpPr txBox="1"/>
          <p:nvPr/>
        </p:nvSpPr>
        <p:spPr bwMode="auto">
          <a:xfrm>
            <a:off x="4346813" y="542705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15" name="Rectangle 14">
            <a:extLst>
              <a:ext uri="{FF2B5EF4-FFF2-40B4-BE49-F238E27FC236}">
                <a16:creationId xmlns:a16="http://schemas.microsoft.com/office/drawing/2014/main" id="{9675C96E-C896-4F7B-A77D-A3864F43083D}"/>
              </a:ext>
            </a:extLst>
          </p:cNvPr>
          <p:cNvSpPr/>
          <p:nvPr/>
        </p:nvSpPr>
        <p:spPr bwMode="auto">
          <a:xfrm>
            <a:off x="4326804" y="5450873"/>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2BF9AB0C-790F-4009-8058-8DFD2880F473}"/>
              </a:ext>
            </a:extLst>
          </p:cNvPr>
          <p:cNvSpPr txBox="1"/>
          <p:nvPr/>
        </p:nvSpPr>
        <p:spPr bwMode="auto">
          <a:xfrm>
            <a:off x="5345638" y="877296"/>
            <a:ext cx="306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Circle the 7 equal groups.</a:t>
            </a:r>
          </a:p>
        </p:txBody>
      </p:sp>
      <p:sp>
        <p:nvSpPr>
          <p:cNvPr id="20" name="TextBox 19">
            <a:extLst>
              <a:ext uri="{FF2B5EF4-FFF2-40B4-BE49-F238E27FC236}">
                <a16:creationId xmlns:a16="http://schemas.microsoft.com/office/drawing/2014/main" id="{1775C361-2A51-474F-BB91-4DE39413A247}"/>
              </a:ext>
            </a:extLst>
          </p:cNvPr>
          <p:cNvSpPr txBox="1"/>
          <p:nvPr/>
        </p:nvSpPr>
        <p:spPr bwMode="auto">
          <a:xfrm>
            <a:off x="5269391" y="4874408"/>
            <a:ext cx="3231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There are 7 groups of        .</a:t>
            </a:r>
          </a:p>
        </p:txBody>
      </p:sp>
      <p:sp>
        <p:nvSpPr>
          <p:cNvPr id="21" name="TextBox 20">
            <a:extLst>
              <a:ext uri="{FF2B5EF4-FFF2-40B4-BE49-F238E27FC236}">
                <a16:creationId xmlns:a16="http://schemas.microsoft.com/office/drawing/2014/main" id="{E01A7833-FB3F-49C5-9DBA-9DAA91ECDBF8}"/>
              </a:ext>
            </a:extLst>
          </p:cNvPr>
          <p:cNvSpPr txBox="1"/>
          <p:nvPr/>
        </p:nvSpPr>
        <p:spPr bwMode="auto">
          <a:xfrm>
            <a:off x="7863409" y="487915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22" name="Rectangle 21">
            <a:extLst>
              <a:ext uri="{FF2B5EF4-FFF2-40B4-BE49-F238E27FC236}">
                <a16:creationId xmlns:a16="http://schemas.microsoft.com/office/drawing/2014/main" id="{C035CF21-1EDA-4EC7-B358-C74664DFE823}"/>
              </a:ext>
            </a:extLst>
          </p:cNvPr>
          <p:cNvSpPr/>
          <p:nvPr/>
        </p:nvSpPr>
        <p:spPr bwMode="auto">
          <a:xfrm>
            <a:off x="7844671" y="4881209"/>
            <a:ext cx="360000" cy="396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58D0CAF1-40A2-43C9-ABAA-ABB6C4B7A3D9}"/>
              </a:ext>
            </a:extLst>
          </p:cNvPr>
          <p:cNvSpPr txBox="1"/>
          <p:nvPr/>
        </p:nvSpPr>
        <p:spPr bwMode="auto">
          <a:xfrm>
            <a:off x="3737588" y="597863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24" name="Rectangle 23">
            <a:extLst>
              <a:ext uri="{FF2B5EF4-FFF2-40B4-BE49-F238E27FC236}">
                <a16:creationId xmlns:a16="http://schemas.microsoft.com/office/drawing/2014/main" id="{6EE0835F-1B24-4B03-887C-789D84AEDDBA}"/>
              </a:ext>
            </a:extLst>
          </p:cNvPr>
          <p:cNvSpPr/>
          <p:nvPr/>
        </p:nvSpPr>
        <p:spPr bwMode="auto">
          <a:xfrm>
            <a:off x="3717579" y="6002451"/>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4BEB8905-0769-4E0C-AA99-CA5D0F698CB2}"/>
              </a:ext>
            </a:extLst>
          </p:cNvPr>
          <p:cNvSpPr txBox="1"/>
          <p:nvPr/>
        </p:nvSpPr>
        <p:spPr bwMode="auto">
          <a:xfrm>
            <a:off x="4097588" y="5978636"/>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7  =  35</a:t>
            </a:r>
            <a:endParaRPr lang="en-GB" sz="2000" dirty="0">
              <a:solidFill>
                <a:srgbClr val="C00000"/>
              </a:solidFill>
              <a:latin typeface="Myriad Pro Semibold" charset="0"/>
              <a:ea typeface="Myriad Pro Semibold" charset="0"/>
              <a:cs typeface="Myriad Pro Semibold" charset="0"/>
            </a:endParaRPr>
          </a:p>
        </p:txBody>
      </p:sp>
      <p:grpSp>
        <p:nvGrpSpPr>
          <p:cNvPr id="48" name="Group 47">
            <a:extLst>
              <a:ext uri="{FF2B5EF4-FFF2-40B4-BE49-F238E27FC236}">
                <a16:creationId xmlns:a16="http://schemas.microsoft.com/office/drawing/2014/main" id="{0C3FA58B-923C-4430-8C35-1EDEF0826936}"/>
              </a:ext>
            </a:extLst>
          </p:cNvPr>
          <p:cNvGrpSpPr/>
          <p:nvPr/>
        </p:nvGrpSpPr>
        <p:grpSpPr>
          <a:xfrm>
            <a:off x="1158086" y="1504633"/>
            <a:ext cx="2236324" cy="3142548"/>
            <a:chOff x="1158086" y="1504633"/>
            <a:chExt cx="2236324" cy="3142548"/>
          </a:xfrm>
        </p:grpSpPr>
        <p:sp>
          <p:nvSpPr>
            <p:cNvPr id="30" name="Rectangle: Rounded Corners 29">
              <a:extLst>
                <a:ext uri="{FF2B5EF4-FFF2-40B4-BE49-F238E27FC236}">
                  <a16:creationId xmlns:a16="http://schemas.microsoft.com/office/drawing/2014/main" id="{E536CEDB-1292-417B-9915-AF663534B5EE}"/>
                </a:ext>
              </a:extLst>
            </p:cNvPr>
            <p:cNvSpPr/>
            <p:nvPr/>
          </p:nvSpPr>
          <p:spPr bwMode="auto">
            <a:xfrm>
              <a:off x="1158086" y="1504633"/>
              <a:ext cx="393694" cy="3142548"/>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Rounded Corners 30">
              <a:extLst>
                <a:ext uri="{FF2B5EF4-FFF2-40B4-BE49-F238E27FC236}">
                  <a16:creationId xmlns:a16="http://schemas.microsoft.com/office/drawing/2014/main" id="{DBA51C3A-D744-4227-B922-C20E72AD406F}"/>
                </a:ext>
              </a:extLst>
            </p:cNvPr>
            <p:cNvSpPr/>
            <p:nvPr/>
          </p:nvSpPr>
          <p:spPr bwMode="auto">
            <a:xfrm>
              <a:off x="1615956" y="1504633"/>
              <a:ext cx="393694" cy="3142548"/>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Rounded Corners 31">
              <a:extLst>
                <a:ext uri="{FF2B5EF4-FFF2-40B4-BE49-F238E27FC236}">
                  <a16:creationId xmlns:a16="http://schemas.microsoft.com/office/drawing/2014/main" id="{BB6D034B-20C9-4890-99D2-7A5A6B2D10DD}"/>
                </a:ext>
              </a:extLst>
            </p:cNvPr>
            <p:cNvSpPr/>
            <p:nvPr/>
          </p:nvSpPr>
          <p:spPr bwMode="auto">
            <a:xfrm>
              <a:off x="2078060" y="1504633"/>
              <a:ext cx="393694" cy="3142548"/>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FA4FD148-CCB6-461F-A95B-9685D1A01AA9}"/>
                </a:ext>
              </a:extLst>
            </p:cNvPr>
            <p:cNvSpPr/>
            <p:nvPr/>
          </p:nvSpPr>
          <p:spPr bwMode="auto">
            <a:xfrm>
              <a:off x="2537253" y="1504633"/>
              <a:ext cx="393694" cy="3142548"/>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277ABA34-8476-448B-A56A-014DFBAFFB68}"/>
                </a:ext>
              </a:extLst>
            </p:cNvPr>
            <p:cNvSpPr/>
            <p:nvPr/>
          </p:nvSpPr>
          <p:spPr bwMode="auto">
            <a:xfrm>
              <a:off x="3000716" y="1504633"/>
              <a:ext cx="393694" cy="3142548"/>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7" name="Group 46">
            <a:extLst>
              <a:ext uri="{FF2B5EF4-FFF2-40B4-BE49-F238E27FC236}">
                <a16:creationId xmlns:a16="http://schemas.microsoft.com/office/drawing/2014/main" id="{62B5470C-46D4-484E-BDAD-0DE84C2039BD}"/>
              </a:ext>
            </a:extLst>
          </p:cNvPr>
          <p:cNvGrpSpPr/>
          <p:nvPr/>
        </p:nvGrpSpPr>
        <p:grpSpPr>
          <a:xfrm>
            <a:off x="5761518" y="1504634"/>
            <a:ext cx="2236323" cy="3142547"/>
            <a:chOff x="5761518" y="1504634"/>
            <a:chExt cx="2236323" cy="3142547"/>
          </a:xfrm>
        </p:grpSpPr>
        <p:sp>
          <p:nvSpPr>
            <p:cNvPr id="35" name="Rectangle: Rounded Corners 34">
              <a:extLst>
                <a:ext uri="{FF2B5EF4-FFF2-40B4-BE49-F238E27FC236}">
                  <a16:creationId xmlns:a16="http://schemas.microsoft.com/office/drawing/2014/main" id="{D12B56B2-A2AE-4727-9198-51FDB5971478}"/>
                </a:ext>
              </a:extLst>
            </p:cNvPr>
            <p:cNvSpPr/>
            <p:nvPr/>
          </p:nvSpPr>
          <p:spPr bwMode="auto">
            <a:xfrm rot="5400000">
              <a:off x="6682833" y="583319"/>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Rounded Corners 35">
              <a:extLst>
                <a:ext uri="{FF2B5EF4-FFF2-40B4-BE49-F238E27FC236}">
                  <a16:creationId xmlns:a16="http://schemas.microsoft.com/office/drawing/2014/main" id="{64743A3E-DFD7-41DC-A56D-5C6FBCE6B3B7}"/>
                </a:ext>
              </a:extLst>
            </p:cNvPr>
            <p:cNvSpPr/>
            <p:nvPr/>
          </p:nvSpPr>
          <p:spPr bwMode="auto">
            <a:xfrm rot="5400000">
              <a:off x="6682833" y="1041461"/>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Rounded Corners 36">
              <a:extLst>
                <a:ext uri="{FF2B5EF4-FFF2-40B4-BE49-F238E27FC236}">
                  <a16:creationId xmlns:a16="http://schemas.microsoft.com/office/drawing/2014/main" id="{8C8CD0AA-5BF5-42BA-A33F-4C62ECFA4010}"/>
                </a:ext>
              </a:extLst>
            </p:cNvPr>
            <p:cNvSpPr/>
            <p:nvPr/>
          </p:nvSpPr>
          <p:spPr bwMode="auto">
            <a:xfrm rot="5400000">
              <a:off x="6682833" y="1499603"/>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Rounded Corners 37">
              <a:extLst>
                <a:ext uri="{FF2B5EF4-FFF2-40B4-BE49-F238E27FC236}">
                  <a16:creationId xmlns:a16="http://schemas.microsoft.com/office/drawing/2014/main" id="{A81C11AE-C7E8-4B86-B02A-E5446E426F97}"/>
                </a:ext>
              </a:extLst>
            </p:cNvPr>
            <p:cNvSpPr/>
            <p:nvPr/>
          </p:nvSpPr>
          <p:spPr bwMode="auto">
            <a:xfrm rot="5400000">
              <a:off x="6682833" y="1957745"/>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Rounded Corners 41">
              <a:extLst>
                <a:ext uri="{FF2B5EF4-FFF2-40B4-BE49-F238E27FC236}">
                  <a16:creationId xmlns:a16="http://schemas.microsoft.com/office/drawing/2014/main" id="{A08ECE14-9E62-4BDB-989E-7BFE9FCA3B15}"/>
                </a:ext>
              </a:extLst>
            </p:cNvPr>
            <p:cNvSpPr/>
            <p:nvPr/>
          </p:nvSpPr>
          <p:spPr bwMode="auto">
            <a:xfrm rot="5400000">
              <a:off x="6682833" y="2415887"/>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Rounded Corners 42">
              <a:extLst>
                <a:ext uri="{FF2B5EF4-FFF2-40B4-BE49-F238E27FC236}">
                  <a16:creationId xmlns:a16="http://schemas.microsoft.com/office/drawing/2014/main" id="{A8ECE8F2-4B44-4DE7-B090-C2FC67672723}"/>
                </a:ext>
              </a:extLst>
            </p:cNvPr>
            <p:cNvSpPr/>
            <p:nvPr/>
          </p:nvSpPr>
          <p:spPr bwMode="auto">
            <a:xfrm rot="5400000">
              <a:off x="6682833" y="2874029"/>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Rounded Corners 45">
              <a:extLst>
                <a:ext uri="{FF2B5EF4-FFF2-40B4-BE49-F238E27FC236}">
                  <a16:creationId xmlns:a16="http://schemas.microsoft.com/office/drawing/2014/main" id="{5A7DD246-1A27-4BDA-921B-AACF61500AAA}"/>
                </a:ext>
              </a:extLst>
            </p:cNvPr>
            <p:cNvSpPr/>
            <p:nvPr/>
          </p:nvSpPr>
          <p:spPr bwMode="auto">
            <a:xfrm rot="5400000">
              <a:off x="6682833" y="3332172"/>
              <a:ext cx="393694" cy="2236323"/>
            </a:xfrm>
            <a:prstGeom prst="round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7374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AE08AE5F-80FE-4B1F-A1F6-32A5C1AF1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15" y="2839656"/>
            <a:ext cx="1399099" cy="703291"/>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16D30B8C-28CF-4CA7-9C2C-02B286E9C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316" y="2839656"/>
            <a:ext cx="1399099" cy="703291"/>
          </a:xfrm>
          <a:prstGeom prst="rect">
            <a:avLst/>
          </a:prstGeom>
        </p:spPr>
      </p:pic>
      <p:pic>
        <p:nvPicPr>
          <p:cNvPr id="86" name="Picture 85" descr="A picture containing clipart&#10;&#10;Description automatically generated">
            <a:extLst>
              <a:ext uri="{FF2B5EF4-FFF2-40B4-BE49-F238E27FC236}">
                <a16:creationId xmlns:a16="http://schemas.microsoft.com/office/drawing/2014/main" id="{B74306EF-C880-495C-A783-3B5EA9672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16" y="2839656"/>
            <a:ext cx="1399099" cy="703291"/>
          </a:xfrm>
          <a:prstGeom prst="rect">
            <a:avLst/>
          </a:prstGeom>
        </p:spPr>
      </p:pic>
      <p:pic>
        <p:nvPicPr>
          <p:cNvPr id="87" name="Picture 86" descr="A picture containing clipart&#10;&#10;Description automatically generated">
            <a:extLst>
              <a:ext uri="{FF2B5EF4-FFF2-40B4-BE49-F238E27FC236}">
                <a16:creationId xmlns:a16="http://schemas.microsoft.com/office/drawing/2014/main" id="{80B0704F-0380-4BEB-A2F3-7CA8BD325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187" y="2839656"/>
            <a:ext cx="1399099" cy="703291"/>
          </a:xfrm>
          <a:prstGeom prst="rect">
            <a:avLst/>
          </a:prstGeom>
        </p:spPr>
      </p:pic>
      <p:pic>
        <p:nvPicPr>
          <p:cNvPr id="88" name="Picture 87" descr="A picture containing clipart&#10;&#10;Description automatically generated">
            <a:extLst>
              <a:ext uri="{FF2B5EF4-FFF2-40B4-BE49-F238E27FC236}">
                <a16:creationId xmlns:a16="http://schemas.microsoft.com/office/drawing/2014/main" id="{23C12D1E-C4A1-4DCB-8C8D-D9A24915F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484" y="2839656"/>
            <a:ext cx="1399099" cy="703291"/>
          </a:xfrm>
          <a:prstGeom prst="rect">
            <a:avLst/>
          </a:prstGeom>
        </p:spPr>
      </p:pic>
      <p:pic>
        <p:nvPicPr>
          <p:cNvPr id="89" name="Picture 88" descr="A picture containing clipart&#10;&#10;Description automatically generated">
            <a:extLst>
              <a:ext uri="{FF2B5EF4-FFF2-40B4-BE49-F238E27FC236}">
                <a16:creationId xmlns:a16="http://schemas.microsoft.com/office/drawing/2014/main" id="{C800DA8F-D91A-422C-B624-542D89E7A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018" y="2839656"/>
            <a:ext cx="1399099" cy="703291"/>
          </a:xfrm>
          <a:prstGeom prst="rect">
            <a:avLst/>
          </a:prstGeom>
        </p:spPr>
      </p:pic>
      <p:pic>
        <p:nvPicPr>
          <p:cNvPr id="90" name="Picture 89" descr="A picture containing clipart&#10;&#10;Description automatically generated">
            <a:extLst>
              <a:ext uri="{FF2B5EF4-FFF2-40B4-BE49-F238E27FC236}">
                <a16:creationId xmlns:a16="http://schemas.microsoft.com/office/drawing/2014/main" id="{343C1FB6-ABD1-43EE-9E10-6E49950B1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87" y="2839656"/>
            <a:ext cx="1399099" cy="703291"/>
          </a:xfrm>
          <a:prstGeom prst="rect">
            <a:avLst/>
          </a:prstGeom>
        </p:spPr>
      </p:pic>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2:1</a:t>
            </a:r>
          </a:p>
        </p:txBody>
      </p:sp>
      <p:grpSp>
        <p:nvGrpSpPr>
          <p:cNvPr id="26" name="Group 25">
            <a:extLst>
              <a:ext uri="{FF2B5EF4-FFF2-40B4-BE49-F238E27FC236}">
                <a16:creationId xmlns:a16="http://schemas.microsoft.com/office/drawing/2014/main" id="{28EB381F-7049-4E66-8DFC-14B67C574FAB}"/>
              </a:ext>
            </a:extLst>
          </p:cNvPr>
          <p:cNvGrpSpPr/>
          <p:nvPr/>
        </p:nvGrpSpPr>
        <p:grpSpPr>
          <a:xfrm>
            <a:off x="1950006" y="4109074"/>
            <a:ext cx="5353913" cy="461665"/>
            <a:chOff x="1950006" y="4109074"/>
            <a:chExt cx="5353913" cy="461665"/>
          </a:xfrm>
        </p:grpSpPr>
        <p:sp>
          <p:nvSpPr>
            <p:cNvPr id="11" name="TextBox 10">
              <a:extLst>
                <a:ext uri="{FF2B5EF4-FFF2-40B4-BE49-F238E27FC236}">
                  <a16:creationId xmlns:a16="http://schemas.microsoft.com/office/drawing/2014/main" id="{901D3E80-0207-4C6B-9D20-143B11AD39A3}"/>
                </a:ext>
              </a:extLst>
            </p:cNvPr>
            <p:cNvSpPr txBox="1"/>
            <p:nvPr/>
          </p:nvSpPr>
          <p:spPr bwMode="auto">
            <a:xfrm>
              <a:off x="1950006" y="4109074"/>
              <a:ext cx="2124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   ×   7   =   7</a:t>
              </a:r>
            </a:p>
          </p:txBody>
        </p:sp>
        <p:sp>
          <p:nvSpPr>
            <p:cNvPr id="15" name="TextBox 14">
              <a:extLst>
                <a:ext uri="{FF2B5EF4-FFF2-40B4-BE49-F238E27FC236}">
                  <a16:creationId xmlns:a16="http://schemas.microsoft.com/office/drawing/2014/main" id="{E928038E-A015-41BD-A359-61D158506C4C}"/>
                </a:ext>
              </a:extLst>
            </p:cNvPr>
            <p:cNvSpPr txBox="1"/>
            <p:nvPr/>
          </p:nvSpPr>
          <p:spPr bwMode="auto">
            <a:xfrm>
              <a:off x="5179620" y="4109074"/>
              <a:ext cx="2124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1   =   7</a:t>
              </a:r>
            </a:p>
          </p:txBody>
        </p:sp>
      </p:grpSp>
      <p:grpSp>
        <p:nvGrpSpPr>
          <p:cNvPr id="32" name="Group 31">
            <a:extLst>
              <a:ext uri="{FF2B5EF4-FFF2-40B4-BE49-F238E27FC236}">
                <a16:creationId xmlns:a16="http://schemas.microsoft.com/office/drawing/2014/main" id="{50DA05D7-A160-4249-AA6E-3FCE8151D952}"/>
              </a:ext>
            </a:extLst>
          </p:cNvPr>
          <p:cNvGrpSpPr/>
          <p:nvPr/>
        </p:nvGrpSpPr>
        <p:grpSpPr>
          <a:xfrm>
            <a:off x="1703164" y="4579612"/>
            <a:ext cx="5771539" cy="461665"/>
            <a:chOff x="1703164" y="4579612"/>
            <a:chExt cx="5771539" cy="461665"/>
          </a:xfrm>
        </p:grpSpPr>
        <p:sp>
          <p:nvSpPr>
            <p:cNvPr id="59" name="TextBox 58">
              <a:extLst>
                <a:ext uri="{FF2B5EF4-FFF2-40B4-BE49-F238E27FC236}">
                  <a16:creationId xmlns:a16="http://schemas.microsoft.com/office/drawing/2014/main" id="{E590AC4D-DD50-4094-A6A6-59DC45A7D46F}"/>
                </a:ext>
              </a:extLst>
            </p:cNvPr>
            <p:cNvSpPr txBox="1"/>
            <p:nvPr/>
          </p:nvSpPr>
          <p:spPr bwMode="auto">
            <a:xfrm>
              <a:off x="1703164"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60" name="TextBox 59">
              <a:extLst>
                <a:ext uri="{FF2B5EF4-FFF2-40B4-BE49-F238E27FC236}">
                  <a16:creationId xmlns:a16="http://schemas.microsoft.com/office/drawing/2014/main" id="{48EB961C-7956-4E65-BCCB-D9D0231118B1}"/>
                </a:ext>
              </a:extLst>
            </p:cNvPr>
            <p:cNvSpPr txBox="1"/>
            <p:nvPr/>
          </p:nvSpPr>
          <p:spPr bwMode="auto">
            <a:xfrm>
              <a:off x="2570733"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61" name="TextBox 60">
              <a:extLst>
                <a:ext uri="{FF2B5EF4-FFF2-40B4-BE49-F238E27FC236}">
                  <a16:creationId xmlns:a16="http://schemas.microsoft.com/office/drawing/2014/main" id="{827ACD36-1AFB-4AE3-830D-EFB663C2168A}"/>
                </a:ext>
              </a:extLst>
            </p:cNvPr>
            <p:cNvSpPr txBox="1"/>
            <p:nvPr/>
          </p:nvSpPr>
          <p:spPr bwMode="auto">
            <a:xfrm>
              <a:off x="3506614"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63" name="TextBox 62">
              <a:extLst>
                <a:ext uri="{FF2B5EF4-FFF2-40B4-BE49-F238E27FC236}">
                  <a16:creationId xmlns:a16="http://schemas.microsoft.com/office/drawing/2014/main" id="{AB80159F-C208-44FE-983F-1227A5E80A2E}"/>
                </a:ext>
              </a:extLst>
            </p:cNvPr>
            <p:cNvSpPr txBox="1"/>
            <p:nvPr/>
          </p:nvSpPr>
          <p:spPr bwMode="auto">
            <a:xfrm>
              <a:off x="4932778"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64" name="TextBox 63">
              <a:extLst>
                <a:ext uri="{FF2B5EF4-FFF2-40B4-BE49-F238E27FC236}">
                  <a16:creationId xmlns:a16="http://schemas.microsoft.com/office/drawing/2014/main" id="{62FB9EFE-BADE-4571-894B-41AE17F92E66}"/>
                </a:ext>
              </a:extLst>
            </p:cNvPr>
            <p:cNvSpPr txBox="1"/>
            <p:nvPr/>
          </p:nvSpPr>
          <p:spPr bwMode="auto">
            <a:xfrm>
              <a:off x="5800347"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65" name="TextBox 64">
              <a:extLst>
                <a:ext uri="{FF2B5EF4-FFF2-40B4-BE49-F238E27FC236}">
                  <a16:creationId xmlns:a16="http://schemas.microsoft.com/office/drawing/2014/main" id="{1C266E1D-0098-4037-BB3E-4DCDE5C1A6FE}"/>
                </a:ext>
              </a:extLst>
            </p:cNvPr>
            <p:cNvSpPr txBox="1"/>
            <p:nvPr/>
          </p:nvSpPr>
          <p:spPr bwMode="auto">
            <a:xfrm>
              <a:off x="6746619"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grpSp>
      <p:grpSp>
        <p:nvGrpSpPr>
          <p:cNvPr id="29" name="Group 28">
            <a:extLst>
              <a:ext uri="{FF2B5EF4-FFF2-40B4-BE49-F238E27FC236}">
                <a16:creationId xmlns:a16="http://schemas.microsoft.com/office/drawing/2014/main" id="{5C5F8751-C399-458C-BD59-D6996172219A}"/>
              </a:ext>
            </a:extLst>
          </p:cNvPr>
          <p:cNvGrpSpPr/>
          <p:nvPr/>
        </p:nvGrpSpPr>
        <p:grpSpPr>
          <a:xfrm>
            <a:off x="1575346" y="4579612"/>
            <a:ext cx="5902997" cy="461665"/>
            <a:chOff x="1620502" y="4579612"/>
            <a:chExt cx="5902997" cy="461665"/>
          </a:xfrm>
        </p:grpSpPr>
        <p:sp>
          <p:nvSpPr>
            <p:cNvPr id="42" name="TextBox 41">
              <a:extLst>
                <a:ext uri="{FF2B5EF4-FFF2-40B4-BE49-F238E27FC236}">
                  <a16:creationId xmlns:a16="http://schemas.microsoft.com/office/drawing/2014/main" id="{032B8424-F455-44A2-8D43-698488BB8562}"/>
                </a:ext>
              </a:extLst>
            </p:cNvPr>
            <p:cNvSpPr txBox="1"/>
            <p:nvPr/>
          </p:nvSpPr>
          <p:spPr bwMode="auto">
            <a:xfrm>
              <a:off x="1620502" y="4579612"/>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43" name="TextBox 42">
              <a:extLst>
                <a:ext uri="{FF2B5EF4-FFF2-40B4-BE49-F238E27FC236}">
                  <a16:creationId xmlns:a16="http://schemas.microsoft.com/office/drawing/2014/main" id="{E3ACB157-3396-49A6-A7EE-AF6E58C39297}"/>
                </a:ext>
              </a:extLst>
            </p:cNvPr>
            <p:cNvSpPr txBox="1"/>
            <p:nvPr/>
          </p:nvSpPr>
          <p:spPr bwMode="auto">
            <a:xfrm>
              <a:off x="2536866"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44" name="TextBox 43">
              <a:extLst>
                <a:ext uri="{FF2B5EF4-FFF2-40B4-BE49-F238E27FC236}">
                  <a16:creationId xmlns:a16="http://schemas.microsoft.com/office/drawing/2014/main" id="{78595F18-CC9E-4E02-8D3F-B6E1BDB0F3E0}"/>
                </a:ext>
              </a:extLst>
            </p:cNvPr>
            <p:cNvSpPr txBox="1"/>
            <p:nvPr/>
          </p:nvSpPr>
          <p:spPr bwMode="auto">
            <a:xfrm>
              <a:off x="3478601" y="4579612"/>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46" name="TextBox 45">
              <a:extLst>
                <a:ext uri="{FF2B5EF4-FFF2-40B4-BE49-F238E27FC236}">
                  <a16:creationId xmlns:a16="http://schemas.microsoft.com/office/drawing/2014/main" id="{0EEBEBC7-9C40-4E11-B2D4-AF412B3FA6E2}"/>
                </a:ext>
              </a:extLst>
            </p:cNvPr>
            <p:cNvSpPr txBox="1"/>
            <p:nvPr/>
          </p:nvSpPr>
          <p:spPr bwMode="auto">
            <a:xfrm>
              <a:off x="4898911" y="4579612"/>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47" name="TextBox 46">
              <a:extLst>
                <a:ext uri="{FF2B5EF4-FFF2-40B4-BE49-F238E27FC236}">
                  <a16:creationId xmlns:a16="http://schemas.microsoft.com/office/drawing/2014/main" id="{275256A1-7E66-486D-8F61-BCB4B675531F}"/>
                </a:ext>
              </a:extLst>
            </p:cNvPr>
            <p:cNvSpPr txBox="1"/>
            <p:nvPr/>
          </p:nvSpPr>
          <p:spPr bwMode="auto">
            <a:xfrm>
              <a:off x="5717685" y="4579612"/>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48" name="TextBox 47">
              <a:extLst>
                <a:ext uri="{FF2B5EF4-FFF2-40B4-BE49-F238E27FC236}">
                  <a16:creationId xmlns:a16="http://schemas.microsoft.com/office/drawing/2014/main" id="{F93FE2DB-653B-4D99-A127-24A21AD2AA46}"/>
                </a:ext>
              </a:extLst>
            </p:cNvPr>
            <p:cNvSpPr txBox="1"/>
            <p:nvPr/>
          </p:nvSpPr>
          <p:spPr bwMode="auto">
            <a:xfrm>
              <a:off x="6697824" y="4579612"/>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grpSp>
      <p:grpSp>
        <p:nvGrpSpPr>
          <p:cNvPr id="6" name="Group 5">
            <a:extLst>
              <a:ext uri="{FF2B5EF4-FFF2-40B4-BE49-F238E27FC236}">
                <a16:creationId xmlns:a16="http://schemas.microsoft.com/office/drawing/2014/main" id="{56119236-C89F-4C7F-AB77-68DF2F04170F}"/>
              </a:ext>
            </a:extLst>
          </p:cNvPr>
          <p:cNvGrpSpPr/>
          <p:nvPr/>
        </p:nvGrpSpPr>
        <p:grpSpPr>
          <a:xfrm>
            <a:off x="1811687" y="4109074"/>
            <a:ext cx="5520626" cy="461665"/>
            <a:chOff x="822048" y="4109074"/>
            <a:chExt cx="5520626" cy="461665"/>
          </a:xfrm>
        </p:grpSpPr>
        <p:sp>
          <p:nvSpPr>
            <p:cNvPr id="19" name="TextBox 18">
              <a:extLst>
                <a:ext uri="{FF2B5EF4-FFF2-40B4-BE49-F238E27FC236}">
                  <a16:creationId xmlns:a16="http://schemas.microsoft.com/office/drawing/2014/main" id="{AAD2A4F8-D98A-47E2-B5B5-FC2898712232}"/>
                </a:ext>
              </a:extLst>
            </p:cNvPr>
            <p:cNvSpPr txBox="1"/>
            <p:nvPr/>
          </p:nvSpPr>
          <p:spPr bwMode="auto">
            <a:xfrm>
              <a:off x="822048"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7   =   14</a:t>
              </a:r>
            </a:p>
          </p:txBody>
        </p:sp>
        <p:sp>
          <p:nvSpPr>
            <p:cNvPr id="23" name="TextBox 22">
              <a:extLst>
                <a:ext uri="{FF2B5EF4-FFF2-40B4-BE49-F238E27FC236}">
                  <a16:creationId xmlns:a16="http://schemas.microsoft.com/office/drawing/2014/main" id="{5C2E23EF-88DF-4EF4-98F2-1DCD0AE76D0B}"/>
                </a:ext>
              </a:extLst>
            </p:cNvPr>
            <p:cNvSpPr txBox="1"/>
            <p:nvPr/>
          </p:nvSpPr>
          <p:spPr bwMode="auto">
            <a:xfrm>
              <a:off x="4051662"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2   =   14</a:t>
              </a:r>
            </a:p>
          </p:txBody>
        </p:sp>
      </p:grpSp>
      <p:grpSp>
        <p:nvGrpSpPr>
          <p:cNvPr id="7" name="Group 6">
            <a:extLst>
              <a:ext uri="{FF2B5EF4-FFF2-40B4-BE49-F238E27FC236}">
                <a16:creationId xmlns:a16="http://schemas.microsoft.com/office/drawing/2014/main" id="{6448C27E-E1F2-45B4-8B1D-CF2AE01C4E84}"/>
              </a:ext>
            </a:extLst>
          </p:cNvPr>
          <p:cNvGrpSpPr/>
          <p:nvPr/>
        </p:nvGrpSpPr>
        <p:grpSpPr>
          <a:xfrm>
            <a:off x="1890710" y="4109074"/>
            <a:ext cx="5520626" cy="461665"/>
            <a:chOff x="822048" y="4109074"/>
            <a:chExt cx="5520626" cy="461665"/>
          </a:xfrm>
        </p:grpSpPr>
        <p:sp>
          <p:nvSpPr>
            <p:cNvPr id="27" name="TextBox 26">
              <a:extLst>
                <a:ext uri="{FF2B5EF4-FFF2-40B4-BE49-F238E27FC236}">
                  <a16:creationId xmlns:a16="http://schemas.microsoft.com/office/drawing/2014/main" id="{B6FE36BF-899C-4F08-88D4-5AEA040DFB5D}"/>
                </a:ext>
              </a:extLst>
            </p:cNvPr>
            <p:cNvSpPr txBox="1"/>
            <p:nvPr/>
          </p:nvSpPr>
          <p:spPr bwMode="auto">
            <a:xfrm>
              <a:off x="822048"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   7   =   21</a:t>
              </a:r>
            </a:p>
          </p:txBody>
        </p:sp>
        <p:sp>
          <p:nvSpPr>
            <p:cNvPr id="31" name="TextBox 30">
              <a:extLst>
                <a:ext uri="{FF2B5EF4-FFF2-40B4-BE49-F238E27FC236}">
                  <a16:creationId xmlns:a16="http://schemas.microsoft.com/office/drawing/2014/main" id="{6A6751E8-C0F9-43C5-9F11-F36736FD091D}"/>
                </a:ext>
              </a:extLst>
            </p:cNvPr>
            <p:cNvSpPr txBox="1"/>
            <p:nvPr/>
          </p:nvSpPr>
          <p:spPr bwMode="auto">
            <a:xfrm>
              <a:off x="4051662"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3   =   21</a:t>
              </a:r>
            </a:p>
          </p:txBody>
        </p:sp>
      </p:grpSp>
      <p:grpSp>
        <p:nvGrpSpPr>
          <p:cNvPr id="9" name="Group 8">
            <a:extLst>
              <a:ext uri="{FF2B5EF4-FFF2-40B4-BE49-F238E27FC236}">
                <a16:creationId xmlns:a16="http://schemas.microsoft.com/office/drawing/2014/main" id="{63CF9D70-CE22-43EA-B016-6FA5B52B0C3E}"/>
              </a:ext>
            </a:extLst>
          </p:cNvPr>
          <p:cNvGrpSpPr/>
          <p:nvPr/>
        </p:nvGrpSpPr>
        <p:grpSpPr>
          <a:xfrm>
            <a:off x="1811687" y="4109074"/>
            <a:ext cx="5520626" cy="461665"/>
            <a:chOff x="822048" y="4109074"/>
            <a:chExt cx="5520626" cy="461665"/>
          </a:xfrm>
        </p:grpSpPr>
        <p:sp>
          <p:nvSpPr>
            <p:cNvPr id="41" name="TextBox 40">
              <a:extLst>
                <a:ext uri="{FF2B5EF4-FFF2-40B4-BE49-F238E27FC236}">
                  <a16:creationId xmlns:a16="http://schemas.microsoft.com/office/drawing/2014/main" id="{E8F313F8-FD72-4C5F-B662-F21096677319}"/>
                </a:ext>
              </a:extLst>
            </p:cNvPr>
            <p:cNvSpPr txBox="1"/>
            <p:nvPr/>
          </p:nvSpPr>
          <p:spPr bwMode="auto">
            <a:xfrm>
              <a:off x="822048"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   ×   7   =   28</a:t>
              </a:r>
            </a:p>
          </p:txBody>
        </p:sp>
        <p:sp>
          <p:nvSpPr>
            <p:cNvPr id="45" name="TextBox 44">
              <a:extLst>
                <a:ext uri="{FF2B5EF4-FFF2-40B4-BE49-F238E27FC236}">
                  <a16:creationId xmlns:a16="http://schemas.microsoft.com/office/drawing/2014/main" id="{AF730A62-8487-4037-BB0C-89F794E1EA30}"/>
                </a:ext>
              </a:extLst>
            </p:cNvPr>
            <p:cNvSpPr txBox="1"/>
            <p:nvPr/>
          </p:nvSpPr>
          <p:spPr bwMode="auto">
            <a:xfrm>
              <a:off x="4051662"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4   =   28</a:t>
              </a:r>
            </a:p>
          </p:txBody>
        </p:sp>
      </p:grpSp>
      <p:grpSp>
        <p:nvGrpSpPr>
          <p:cNvPr id="10" name="Group 9">
            <a:extLst>
              <a:ext uri="{FF2B5EF4-FFF2-40B4-BE49-F238E27FC236}">
                <a16:creationId xmlns:a16="http://schemas.microsoft.com/office/drawing/2014/main" id="{B69B9EDC-9596-4A51-8597-079C15AA8307}"/>
              </a:ext>
            </a:extLst>
          </p:cNvPr>
          <p:cNvGrpSpPr/>
          <p:nvPr/>
        </p:nvGrpSpPr>
        <p:grpSpPr>
          <a:xfrm>
            <a:off x="1890710" y="4109074"/>
            <a:ext cx="5520626" cy="461665"/>
            <a:chOff x="822048" y="4109074"/>
            <a:chExt cx="5520626" cy="461665"/>
          </a:xfrm>
        </p:grpSpPr>
        <p:sp>
          <p:nvSpPr>
            <p:cNvPr id="58" name="TextBox 57">
              <a:extLst>
                <a:ext uri="{FF2B5EF4-FFF2-40B4-BE49-F238E27FC236}">
                  <a16:creationId xmlns:a16="http://schemas.microsoft.com/office/drawing/2014/main" id="{AB05FCAB-9CB5-4D7D-B243-42310FD9E4F1}"/>
                </a:ext>
              </a:extLst>
            </p:cNvPr>
            <p:cNvSpPr txBox="1"/>
            <p:nvPr/>
          </p:nvSpPr>
          <p:spPr bwMode="auto">
            <a:xfrm>
              <a:off x="822048"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   7   =   35</a:t>
              </a:r>
            </a:p>
          </p:txBody>
        </p:sp>
        <p:sp>
          <p:nvSpPr>
            <p:cNvPr id="62" name="TextBox 61">
              <a:extLst>
                <a:ext uri="{FF2B5EF4-FFF2-40B4-BE49-F238E27FC236}">
                  <a16:creationId xmlns:a16="http://schemas.microsoft.com/office/drawing/2014/main" id="{6B148485-BF26-46F5-BEBA-7EEE32948DA2}"/>
                </a:ext>
              </a:extLst>
            </p:cNvPr>
            <p:cNvSpPr txBox="1"/>
            <p:nvPr/>
          </p:nvSpPr>
          <p:spPr bwMode="auto">
            <a:xfrm>
              <a:off x="4051662"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5   =   35</a:t>
              </a:r>
            </a:p>
          </p:txBody>
        </p:sp>
      </p:grpSp>
      <p:grpSp>
        <p:nvGrpSpPr>
          <p:cNvPr id="21" name="Group 20">
            <a:extLst>
              <a:ext uri="{FF2B5EF4-FFF2-40B4-BE49-F238E27FC236}">
                <a16:creationId xmlns:a16="http://schemas.microsoft.com/office/drawing/2014/main" id="{FF9154E6-84E5-4FB5-85CA-2B01845663F6}"/>
              </a:ext>
            </a:extLst>
          </p:cNvPr>
          <p:cNvGrpSpPr/>
          <p:nvPr/>
        </p:nvGrpSpPr>
        <p:grpSpPr>
          <a:xfrm>
            <a:off x="1811687" y="4109074"/>
            <a:ext cx="5520626" cy="461665"/>
            <a:chOff x="1343314" y="4109074"/>
            <a:chExt cx="5520626" cy="461665"/>
          </a:xfrm>
        </p:grpSpPr>
        <p:sp>
          <p:nvSpPr>
            <p:cNvPr id="76" name="TextBox 75">
              <a:extLst>
                <a:ext uri="{FF2B5EF4-FFF2-40B4-BE49-F238E27FC236}">
                  <a16:creationId xmlns:a16="http://schemas.microsoft.com/office/drawing/2014/main" id="{5EFCA8F9-0693-4341-B483-C27521B80C91}"/>
                </a:ext>
              </a:extLst>
            </p:cNvPr>
            <p:cNvSpPr txBox="1"/>
            <p:nvPr/>
          </p:nvSpPr>
          <p:spPr bwMode="auto">
            <a:xfrm>
              <a:off x="1343314"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   ×   7   =   42</a:t>
              </a:r>
            </a:p>
          </p:txBody>
        </p:sp>
        <p:sp>
          <p:nvSpPr>
            <p:cNvPr id="80" name="TextBox 79">
              <a:extLst>
                <a:ext uri="{FF2B5EF4-FFF2-40B4-BE49-F238E27FC236}">
                  <a16:creationId xmlns:a16="http://schemas.microsoft.com/office/drawing/2014/main" id="{20A024B9-5709-49F7-9FDE-32393FD3D35E}"/>
                </a:ext>
              </a:extLst>
            </p:cNvPr>
            <p:cNvSpPr txBox="1"/>
            <p:nvPr/>
          </p:nvSpPr>
          <p:spPr bwMode="auto">
            <a:xfrm>
              <a:off x="4572928"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6   =   42</a:t>
              </a:r>
            </a:p>
          </p:txBody>
        </p:sp>
      </p:grpSp>
      <p:grpSp>
        <p:nvGrpSpPr>
          <p:cNvPr id="16" name="Group 15">
            <a:extLst>
              <a:ext uri="{FF2B5EF4-FFF2-40B4-BE49-F238E27FC236}">
                <a16:creationId xmlns:a16="http://schemas.microsoft.com/office/drawing/2014/main" id="{8E3A35CA-A283-4B07-9FAA-97BB0FA4C43E}"/>
              </a:ext>
            </a:extLst>
          </p:cNvPr>
          <p:cNvGrpSpPr/>
          <p:nvPr/>
        </p:nvGrpSpPr>
        <p:grpSpPr>
          <a:xfrm>
            <a:off x="1890710" y="4109074"/>
            <a:ext cx="5520626" cy="461665"/>
            <a:chOff x="2040749" y="4109074"/>
            <a:chExt cx="5520626" cy="461665"/>
          </a:xfrm>
        </p:grpSpPr>
        <p:sp>
          <p:nvSpPr>
            <p:cNvPr id="67" name="TextBox 66">
              <a:extLst>
                <a:ext uri="{FF2B5EF4-FFF2-40B4-BE49-F238E27FC236}">
                  <a16:creationId xmlns:a16="http://schemas.microsoft.com/office/drawing/2014/main" id="{CBF9AFD4-81B6-4211-B2F8-8CFB3B5FA105}"/>
                </a:ext>
              </a:extLst>
            </p:cNvPr>
            <p:cNvSpPr txBox="1"/>
            <p:nvPr/>
          </p:nvSpPr>
          <p:spPr bwMode="auto">
            <a:xfrm>
              <a:off x="2040749"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7   =   49</a:t>
              </a:r>
            </a:p>
          </p:txBody>
        </p:sp>
        <p:sp>
          <p:nvSpPr>
            <p:cNvPr id="71" name="TextBox 70">
              <a:extLst>
                <a:ext uri="{FF2B5EF4-FFF2-40B4-BE49-F238E27FC236}">
                  <a16:creationId xmlns:a16="http://schemas.microsoft.com/office/drawing/2014/main" id="{5918771E-D468-4842-BF2C-65F81D807771}"/>
                </a:ext>
              </a:extLst>
            </p:cNvPr>
            <p:cNvSpPr txBox="1"/>
            <p:nvPr/>
          </p:nvSpPr>
          <p:spPr bwMode="auto">
            <a:xfrm>
              <a:off x="5270363" y="410907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7   =   49</a:t>
              </a:r>
            </a:p>
          </p:txBody>
        </p:sp>
      </p:grpSp>
    </p:spTree>
    <p:extLst>
      <p:ext uri="{BB962C8B-B14F-4D97-AF65-F5344CB8AC3E}">
        <p14:creationId xmlns:p14="http://schemas.microsoft.com/office/powerpoint/2010/main" val="28411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500"/>
                                        <p:tgtEl>
                                          <p:spTgt spid="8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0"/>
                                        </p:tgtEl>
                                      </p:cBhvr>
                                    </p:animEffect>
                                    <p:set>
                                      <p:cBhvr>
                                        <p:cTn id="108" dur="1" fill="hold">
                                          <p:stCondLst>
                                            <p:cond delay="499"/>
                                          </p:stCondLst>
                                        </p:cTn>
                                        <p:tgtEl>
                                          <p:spTgt spid="10"/>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fade">
                                      <p:cBhvr>
                                        <p:cTn id="112" dur="500"/>
                                        <p:tgtEl>
                                          <p:spTgt spid="8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29"/>
                                        </p:tgtEl>
                                      </p:cBhvr>
                                    </p:animEffect>
                                    <p:set>
                                      <p:cBhvr>
                                        <p:cTn id="127" dur="1" fill="hold">
                                          <p:stCondLst>
                                            <p:cond delay="499"/>
                                          </p:stCondLst>
                                        </p:cTn>
                                        <p:tgtEl>
                                          <p:spTgt spid="2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1"/>
                                        </p:tgtEl>
                                      </p:cBhvr>
                                    </p:animEffect>
                                    <p:set>
                                      <p:cBhvr>
                                        <p:cTn id="130" dur="1" fill="hold">
                                          <p:stCondLst>
                                            <p:cond delay="499"/>
                                          </p:stCondLst>
                                        </p:cTn>
                                        <p:tgtEl>
                                          <p:spTgt spid="21"/>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fade">
                                      <p:cBhvr>
                                        <p:cTn id="134" dur="500"/>
                                        <p:tgtEl>
                                          <p:spTgt spid="9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500"/>
                                        <p:tgtEl>
                                          <p:spTgt spid="1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2.9 Times tables: 7 and patterns within/across times tables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2:4</a:t>
            </a:r>
          </a:p>
        </p:txBody>
      </p:sp>
      <p:graphicFrame>
        <p:nvGraphicFramePr>
          <p:cNvPr id="3" name="Table 2">
            <a:extLst>
              <a:ext uri="{FF2B5EF4-FFF2-40B4-BE49-F238E27FC236}">
                <a16:creationId xmlns:a16="http://schemas.microsoft.com/office/drawing/2014/main" id="{C650E777-E67E-49AD-9087-7FFE2542ADB1}"/>
              </a:ext>
            </a:extLst>
          </p:cNvPr>
          <p:cNvGraphicFramePr>
            <a:graphicFrameLocks noGrp="1"/>
          </p:cNvGraphicFramePr>
          <p:nvPr>
            <p:extLst>
              <p:ext uri="{D42A27DB-BD31-4B8C-83A1-F6EECF244321}">
                <p14:modId xmlns:p14="http://schemas.microsoft.com/office/powerpoint/2010/main" val="3565963574"/>
              </p:ext>
            </p:extLst>
          </p:nvPr>
        </p:nvGraphicFramePr>
        <p:xfrm>
          <a:off x="1171575" y="1664164"/>
          <a:ext cx="6433912" cy="4536000"/>
        </p:xfrm>
        <a:graphic>
          <a:graphicData uri="http://schemas.openxmlformats.org/drawingml/2006/table">
            <a:tbl>
              <a:tblPr firstRow="1" firstCol="1" bandRow="1">
                <a:tableStyleId>{5C22544A-7EE6-4342-B048-85BDC9FD1C3A}</a:tableStyleId>
              </a:tblPr>
              <a:tblGrid>
                <a:gridCol w="3216317">
                  <a:extLst>
                    <a:ext uri="{9D8B030D-6E8A-4147-A177-3AD203B41FA5}">
                      <a16:colId xmlns:a16="http://schemas.microsoft.com/office/drawing/2014/main" val="4180163984"/>
                    </a:ext>
                  </a:extLst>
                </a:gridCol>
                <a:gridCol w="1608159">
                  <a:extLst>
                    <a:ext uri="{9D8B030D-6E8A-4147-A177-3AD203B41FA5}">
                      <a16:colId xmlns:a16="http://schemas.microsoft.com/office/drawing/2014/main" val="1417795761"/>
                    </a:ext>
                  </a:extLst>
                </a:gridCol>
                <a:gridCol w="1609436">
                  <a:extLst>
                    <a:ext uri="{9D8B030D-6E8A-4147-A177-3AD203B41FA5}">
                      <a16:colId xmlns:a16="http://schemas.microsoft.com/office/drawing/2014/main" val="594062292"/>
                    </a:ext>
                  </a:extLst>
                </a:gridCol>
              </a:tblGrid>
              <a:tr h="792000">
                <a:tc>
                  <a:txBody>
                    <a:bodyPr/>
                    <a:lstStyle/>
                    <a:p>
                      <a:pPr algn="ct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1" dirty="0">
                          <a:solidFill>
                            <a:schemeClr val="tx1"/>
                          </a:solidFill>
                          <a:effectLst/>
                          <a:latin typeface="Myriad Pro Semibold"/>
                        </a:rPr>
                        <a:t>product is odd</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GB" sz="2400" b="1" dirty="0">
                          <a:solidFill>
                            <a:schemeClr val="tx1"/>
                          </a:solidFill>
                          <a:effectLst/>
                          <a:latin typeface="Myriad Pro Semibold"/>
                        </a:rPr>
                        <a:t>product is even</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406078178"/>
                  </a:ext>
                </a:extLst>
              </a:tr>
              <a:tr h="936000">
                <a:tc>
                  <a:txBody>
                    <a:bodyPr/>
                    <a:lstStyle/>
                    <a:p>
                      <a:pP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Semibold"/>
                        </a:rPr>
                        <a:t> </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943058"/>
                  </a:ext>
                </a:extLst>
              </a:tr>
              <a:tr h="936000">
                <a:tc>
                  <a:txBody>
                    <a:bodyPr/>
                    <a:lstStyle/>
                    <a:p>
                      <a:pP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231427"/>
                  </a:ext>
                </a:extLst>
              </a:tr>
              <a:tr h="936000">
                <a:tc>
                  <a:txBody>
                    <a:bodyPr/>
                    <a:lstStyle/>
                    <a:p>
                      <a:pP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Semibold"/>
                        </a:rPr>
                        <a:t> </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817587"/>
                  </a:ext>
                </a:extLst>
              </a:tr>
              <a:tr h="936000">
                <a:tc>
                  <a:txBody>
                    <a:bodyPr/>
                    <a:lstStyle/>
                    <a:p>
                      <a:pP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Semibold"/>
                        </a:rPr>
                        <a:t> </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920407"/>
                  </a:ext>
                </a:extLst>
              </a:tr>
            </a:tbl>
          </a:graphicData>
        </a:graphic>
      </p:graphicFrame>
      <p:sp>
        <p:nvSpPr>
          <p:cNvPr id="4" name="TextBox 3">
            <a:extLst>
              <a:ext uri="{FF2B5EF4-FFF2-40B4-BE49-F238E27FC236}">
                <a16:creationId xmlns:a16="http://schemas.microsoft.com/office/drawing/2014/main" id="{48803CC1-711C-4BB7-A27F-E7BBAA492CC1}"/>
              </a:ext>
            </a:extLst>
          </p:cNvPr>
          <p:cNvSpPr txBox="1"/>
          <p:nvPr/>
        </p:nvSpPr>
        <p:spPr bwMode="auto">
          <a:xfrm>
            <a:off x="3563655" y="1034701"/>
            <a:ext cx="201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 or even?</a:t>
            </a:r>
          </a:p>
        </p:txBody>
      </p:sp>
      <p:sp>
        <p:nvSpPr>
          <p:cNvPr id="6" name="TextBox 5">
            <a:extLst>
              <a:ext uri="{FF2B5EF4-FFF2-40B4-BE49-F238E27FC236}">
                <a16:creationId xmlns:a16="http://schemas.microsoft.com/office/drawing/2014/main" id="{BDF61DFB-0521-48A0-9D3A-2339C6F5761F}"/>
              </a:ext>
            </a:extLst>
          </p:cNvPr>
          <p:cNvSpPr txBox="1"/>
          <p:nvPr/>
        </p:nvSpPr>
        <p:spPr bwMode="auto">
          <a:xfrm>
            <a:off x="1580933" y="2473099"/>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   ×   7 </a:t>
            </a:r>
          </a:p>
        </p:txBody>
      </p:sp>
      <p:sp>
        <p:nvSpPr>
          <p:cNvPr id="7" name="TextBox 6">
            <a:extLst>
              <a:ext uri="{FF2B5EF4-FFF2-40B4-BE49-F238E27FC236}">
                <a16:creationId xmlns:a16="http://schemas.microsoft.com/office/drawing/2014/main" id="{477BD3E1-ABC5-4889-9277-EDAECF5B4D46}"/>
              </a:ext>
            </a:extLst>
          </p:cNvPr>
          <p:cNvSpPr txBox="1"/>
          <p:nvPr/>
        </p:nvSpPr>
        <p:spPr bwMode="auto">
          <a:xfrm>
            <a:off x="1475495" y="291044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8" name="TextBox 7">
            <a:extLst>
              <a:ext uri="{FF2B5EF4-FFF2-40B4-BE49-F238E27FC236}">
                <a16:creationId xmlns:a16="http://schemas.microsoft.com/office/drawing/2014/main" id="{660650CC-3A34-45D3-A98A-F6FD8E68454F}"/>
              </a:ext>
            </a:extLst>
          </p:cNvPr>
          <p:cNvSpPr txBox="1"/>
          <p:nvPr/>
        </p:nvSpPr>
        <p:spPr bwMode="auto">
          <a:xfrm>
            <a:off x="2302972" y="3838949"/>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9" name="TextBox 8">
            <a:extLst>
              <a:ext uri="{FF2B5EF4-FFF2-40B4-BE49-F238E27FC236}">
                <a16:creationId xmlns:a16="http://schemas.microsoft.com/office/drawing/2014/main" id="{1CECEC1E-961E-46E0-A5E9-20822D5954A3}"/>
              </a:ext>
            </a:extLst>
          </p:cNvPr>
          <p:cNvSpPr txBox="1"/>
          <p:nvPr/>
        </p:nvSpPr>
        <p:spPr bwMode="auto">
          <a:xfrm>
            <a:off x="2413684" y="478151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10" name="TextBox 9">
            <a:extLst>
              <a:ext uri="{FF2B5EF4-FFF2-40B4-BE49-F238E27FC236}">
                <a16:creationId xmlns:a16="http://schemas.microsoft.com/office/drawing/2014/main" id="{B307BAFE-27C3-4749-864D-1DF1DBD89149}"/>
              </a:ext>
            </a:extLst>
          </p:cNvPr>
          <p:cNvSpPr txBox="1"/>
          <p:nvPr/>
        </p:nvSpPr>
        <p:spPr bwMode="auto">
          <a:xfrm>
            <a:off x="1426700" y="4781519"/>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11" name="TextBox 10">
            <a:extLst>
              <a:ext uri="{FF2B5EF4-FFF2-40B4-BE49-F238E27FC236}">
                <a16:creationId xmlns:a16="http://schemas.microsoft.com/office/drawing/2014/main" id="{81114182-0507-4FF0-A36E-6D86664CAFB4}"/>
              </a:ext>
            </a:extLst>
          </p:cNvPr>
          <p:cNvSpPr txBox="1"/>
          <p:nvPr/>
        </p:nvSpPr>
        <p:spPr bwMode="auto">
          <a:xfrm>
            <a:off x="1355258" y="5718823"/>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12" name="TextBox 11">
            <a:extLst>
              <a:ext uri="{FF2B5EF4-FFF2-40B4-BE49-F238E27FC236}">
                <a16:creationId xmlns:a16="http://schemas.microsoft.com/office/drawing/2014/main" id="{B0076543-0433-490A-A888-E0F5CE82C22B}"/>
              </a:ext>
            </a:extLst>
          </p:cNvPr>
          <p:cNvSpPr txBox="1"/>
          <p:nvPr/>
        </p:nvSpPr>
        <p:spPr bwMode="auto">
          <a:xfrm>
            <a:off x="1580933" y="3407353"/>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32 </a:t>
            </a:r>
          </a:p>
        </p:txBody>
      </p:sp>
      <p:sp>
        <p:nvSpPr>
          <p:cNvPr id="13" name="TextBox 12">
            <a:extLst>
              <a:ext uri="{FF2B5EF4-FFF2-40B4-BE49-F238E27FC236}">
                <a16:creationId xmlns:a16="http://schemas.microsoft.com/office/drawing/2014/main" id="{33D3920E-3BC4-4D35-8013-5530F721A0C2}"/>
              </a:ext>
            </a:extLst>
          </p:cNvPr>
          <p:cNvSpPr txBox="1"/>
          <p:nvPr/>
        </p:nvSpPr>
        <p:spPr bwMode="auto">
          <a:xfrm>
            <a:off x="1580933" y="4352077"/>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46   ×   7 </a:t>
            </a:r>
          </a:p>
        </p:txBody>
      </p:sp>
      <p:sp>
        <p:nvSpPr>
          <p:cNvPr id="14" name="TextBox 13">
            <a:extLst>
              <a:ext uri="{FF2B5EF4-FFF2-40B4-BE49-F238E27FC236}">
                <a16:creationId xmlns:a16="http://schemas.microsoft.com/office/drawing/2014/main" id="{17D51813-A455-478A-B174-94E83BF6F993}"/>
              </a:ext>
            </a:extLst>
          </p:cNvPr>
          <p:cNvSpPr txBox="1"/>
          <p:nvPr/>
        </p:nvSpPr>
        <p:spPr bwMode="auto">
          <a:xfrm>
            <a:off x="1580933" y="5284765"/>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68 </a:t>
            </a:r>
          </a:p>
        </p:txBody>
      </p:sp>
      <p:sp>
        <p:nvSpPr>
          <p:cNvPr id="15" name="TextBox 14">
            <a:extLst>
              <a:ext uri="{FF2B5EF4-FFF2-40B4-BE49-F238E27FC236}">
                <a16:creationId xmlns:a16="http://schemas.microsoft.com/office/drawing/2014/main" id="{D28CD875-BCE2-4749-AA06-4BCF5D5D6C73}"/>
              </a:ext>
            </a:extLst>
          </p:cNvPr>
          <p:cNvSpPr txBox="1"/>
          <p:nvPr/>
        </p:nvSpPr>
        <p:spPr bwMode="auto">
          <a:xfrm>
            <a:off x="3050108" y="2473099"/>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147</a:t>
            </a:r>
          </a:p>
        </p:txBody>
      </p:sp>
      <p:sp>
        <p:nvSpPr>
          <p:cNvPr id="16" name="TextBox 15">
            <a:extLst>
              <a:ext uri="{FF2B5EF4-FFF2-40B4-BE49-F238E27FC236}">
                <a16:creationId xmlns:a16="http://schemas.microsoft.com/office/drawing/2014/main" id="{32D5BBAC-7737-4A6C-9BC0-68A5C5718D19}"/>
              </a:ext>
            </a:extLst>
          </p:cNvPr>
          <p:cNvSpPr txBox="1"/>
          <p:nvPr/>
        </p:nvSpPr>
        <p:spPr bwMode="auto">
          <a:xfrm>
            <a:off x="3050108" y="3407353"/>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224</a:t>
            </a:r>
          </a:p>
        </p:txBody>
      </p:sp>
      <p:sp>
        <p:nvSpPr>
          <p:cNvPr id="17" name="TextBox 16">
            <a:extLst>
              <a:ext uri="{FF2B5EF4-FFF2-40B4-BE49-F238E27FC236}">
                <a16:creationId xmlns:a16="http://schemas.microsoft.com/office/drawing/2014/main" id="{D7D072E6-D9DB-42A2-B25E-26FE8E1F8C65}"/>
              </a:ext>
            </a:extLst>
          </p:cNvPr>
          <p:cNvSpPr txBox="1"/>
          <p:nvPr/>
        </p:nvSpPr>
        <p:spPr bwMode="auto">
          <a:xfrm>
            <a:off x="3050108" y="4352077"/>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322</a:t>
            </a:r>
          </a:p>
        </p:txBody>
      </p:sp>
      <p:sp>
        <p:nvSpPr>
          <p:cNvPr id="18" name="TextBox 17">
            <a:extLst>
              <a:ext uri="{FF2B5EF4-FFF2-40B4-BE49-F238E27FC236}">
                <a16:creationId xmlns:a16="http://schemas.microsoft.com/office/drawing/2014/main" id="{9A31E5EC-785A-467D-8867-2E53352840FB}"/>
              </a:ext>
            </a:extLst>
          </p:cNvPr>
          <p:cNvSpPr txBox="1"/>
          <p:nvPr/>
        </p:nvSpPr>
        <p:spPr bwMode="auto">
          <a:xfrm>
            <a:off x="3050108" y="5284764"/>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544</a:t>
            </a:r>
          </a:p>
        </p:txBody>
      </p:sp>
      <p:sp>
        <p:nvSpPr>
          <p:cNvPr id="19" name="TextBox 18">
            <a:extLst>
              <a:ext uri="{FF2B5EF4-FFF2-40B4-BE49-F238E27FC236}">
                <a16:creationId xmlns:a16="http://schemas.microsoft.com/office/drawing/2014/main" id="{D09A706A-B2D3-4D16-86E5-CDEEEDDDBB44}"/>
              </a:ext>
            </a:extLst>
          </p:cNvPr>
          <p:cNvSpPr txBox="1"/>
          <p:nvPr/>
        </p:nvSpPr>
        <p:spPr bwMode="auto">
          <a:xfrm>
            <a:off x="2413686" y="291044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20" name="TextBox 19">
            <a:extLst>
              <a:ext uri="{FF2B5EF4-FFF2-40B4-BE49-F238E27FC236}">
                <a16:creationId xmlns:a16="http://schemas.microsoft.com/office/drawing/2014/main" id="{A7AB9861-BB8C-40DF-A996-3DEC0E397A29}"/>
              </a:ext>
            </a:extLst>
          </p:cNvPr>
          <p:cNvSpPr txBox="1"/>
          <p:nvPr/>
        </p:nvSpPr>
        <p:spPr bwMode="auto">
          <a:xfrm>
            <a:off x="1385001" y="383894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21" name="TextBox 20">
            <a:extLst>
              <a:ext uri="{FF2B5EF4-FFF2-40B4-BE49-F238E27FC236}">
                <a16:creationId xmlns:a16="http://schemas.microsoft.com/office/drawing/2014/main" id="{EC734F5E-B316-4A6E-9155-B82895A9E481}"/>
              </a:ext>
            </a:extLst>
          </p:cNvPr>
          <p:cNvSpPr txBox="1"/>
          <p:nvPr/>
        </p:nvSpPr>
        <p:spPr bwMode="auto">
          <a:xfrm>
            <a:off x="2322024" y="5718823"/>
            <a:ext cx="82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23" name="TextBox 22">
            <a:extLst>
              <a:ext uri="{FF2B5EF4-FFF2-40B4-BE49-F238E27FC236}">
                <a16:creationId xmlns:a16="http://schemas.microsoft.com/office/drawing/2014/main" id="{50F87FDC-D4C1-41B6-9556-45F73F0F50A5}"/>
              </a:ext>
            </a:extLst>
          </p:cNvPr>
          <p:cNvSpPr txBox="1"/>
          <p:nvPr/>
        </p:nvSpPr>
        <p:spPr bwMode="auto">
          <a:xfrm>
            <a:off x="4921040" y="2566897"/>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B132AD11-C413-4165-B1E8-2583D1E39E95}"/>
              </a:ext>
            </a:extLst>
          </p:cNvPr>
          <p:cNvSpPr txBox="1"/>
          <p:nvPr/>
        </p:nvSpPr>
        <p:spPr bwMode="auto">
          <a:xfrm>
            <a:off x="6495262" y="351507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11914D54-A36A-4F27-82B1-34DD14DA6F9F}"/>
              </a:ext>
            </a:extLst>
          </p:cNvPr>
          <p:cNvSpPr txBox="1"/>
          <p:nvPr/>
        </p:nvSpPr>
        <p:spPr bwMode="auto">
          <a:xfrm>
            <a:off x="6495262" y="4444386"/>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59C3884A-04FE-44C4-BA2D-8B9D803A3535}"/>
              </a:ext>
            </a:extLst>
          </p:cNvPr>
          <p:cNvSpPr txBox="1"/>
          <p:nvPr/>
        </p:nvSpPr>
        <p:spPr bwMode="auto">
          <a:xfrm>
            <a:off x="6495262" y="538209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CB1B8E05-6C82-4C92-A266-EC2FCC9C6B31}"/>
              </a:ext>
            </a:extLst>
          </p:cNvPr>
          <p:cNvSpPr txBox="1"/>
          <p:nvPr/>
        </p:nvSpPr>
        <p:spPr bwMode="auto">
          <a:xfrm>
            <a:off x="5458997" y="2677308"/>
            <a:ext cx="1132811"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predict</a:t>
            </a:r>
          </a:p>
        </p:txBody>
      </p:sp>
      <p:sp>
        <p:nvSpPr>
          <p:cNvPr id="28" name="TextBox 27">
            <a:extLst>
              <a:ext uri="{FF2B5EF4-FFF2-40B4-BE49-F238E27FC236}">
                <a16:creationId xmlns:a16="http://schemas.microsoft.com/office/drawing/2014/main" id="{49A78875-44EC-4102-9CCE-57F2DCA4F4A7}"/>
              </a:ext>
            </a:extLst>
          </p:cNvPr>
          <p:cNvSpPr txBox="1"/>
          <p:nvPr/>
        </p:nvSpPr>
        <p:spPr bwMode="auto">
          <a:xfrm>
            <a:off x="5458997" y="3538000"/>
            <a:ext cx="1132811"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predict</a:t>
            </a:r>
          </a:p>
        </p:txBody>
      </p:sp>
      <p:sp>
        <p:nvSpPr>
          <p:cNvPr id="29" name="TextBox 28">
            <a:extLst>
              <a:ext uri="{FF2B5EF4-FFF2-40B4-BE49-F238E27FC236}">
                <a16:creationId xmlns:a16="http://schemas.microsoft.com/office/drawing/2014/main" id="{0DE334F4-16DC-4A33-8629-F8A62AB081D6}"/>
              </a:ext>
            </a:extLst>
          </p:cNvPr>
          <p:cNvSpPr txBox="1"/>
          <p:nvPr/>
        </p:nvSpPr>
        <p:spPr bwMode="auto">
          <a:xfrm>
            <a:off x="5458997" y="4578268"/>
            <a:ext cx="1132811"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predict</a:t>
            </a:r>
          </a:p>
        </p:txBody>
      </p:sp>
      <p:sp>
        <p:nvSpPr>
          <p:cNvPr id="30" name="TextBox 29">
            <a:extLst>
              <a:ext uri="{FF2B5EF4-FFF2-40B4-BE49-F238E27FC236}">
                <a16:creationId xmlns:a16="http://schemas.microsoft.com/office/drawing/2014/main" id="{5B90F0AA-5B62-4683-8637-2B8F18D234D3}"/>
              </a:ext>
            </a:extLst>
          </p:cNvPr>
          <p:cNvSpPr txBox="1"/>
          <p:nvPr/>
        </p:nvSpPr>
        <p:spPr bwMode="auto">
          <a:xfrm>
            <a:off x="5458997" y="5511228"/>
            <a:ext cx="1132811"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predict</a:t>
            </a:r>
          </a:p>
        </p:txBody>
      </p:sp>
    </p:spTree>
    <p:extLst>
      <p:ext uri="{BB962C8B-B14F-4D97-AF65-F5344CB8AC3E}">
        <p14:creationId xmlns:p14="http://schemas.microsoft.com/office/powerpoint/2010/main" val="36725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30"/>
                                        </p:tgtEl>
                                      </p:cBhvr>
                                    </p:animEffect>
                                    <p:set>
                                      <p:cBhvr>
                                        <p:cTn id="129" dur="1" fill="hold">
                                          <p:stCondLst>
                                            <p:cond delay="499"/>
                                          </p:stCondLst>
                                        </p:cTn>
                                        <p:tgtEl>
                                          <p:spTgt spid="30"/>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fade">
                                      <p:cBhvr>
                                        <p:cTn id="133" dur="500"/>
                                        <p:tgtEl>
                                          <p:spTgt spid="1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4" grpId="0"/>
      <p:bldP spid="25" grpId="0"/>
      <p:bldP spid="26" grpId="0"/>
      <p:bldP spid="27" grpId="0" animBg="1"/>
      <p:bldP spid="27" grpId="1" animBg="1"/>
      <p:bldP spid="28" grpId="0" animBg="1"/>
      <p:bldP spid="28" grpId="1" animBg="1"/>
      <p:bldP spid="29" grpId="0" animBg="1"/>
      <p:bldP spid="29"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3:1</a:t>
            </a:r>
          </a:p>
        </p:txBody>
      </p:sp>
      <p:pic>
        <p:nvPicPr>
          <p:cNvPr id="3" name="Picture 2" descr="A close up of a keyboard&#10;&#10;Description automatically generated">
            <a:extLst>
              <a:ext uri="{FF2B5EF4-FFF2-40B4-BE49-F238E27FC236}">
                <a16:creationId xmlns:a16="http://schemas.microsoft.com/office/drawing/2014/main" id="{B0D8FD69-FDAE-4B04-8A86-DA373A1C96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79" t="9760"/>
          <a:stretch/>
        </p:blipFill>
        <p:spPr>
          <a:xfrm>
            <a:off x="3239626" y="1799881"/>
            <a:ext cx="3122376" cy="3038203"/>
          </a:xfrm>
          <a:prstGeom prst="rect">
            <a:avLst/>
          </a:prstGeom>
        </p:spPr>
      </p:pic>
      <p:sp>
        <p:nvSpPr>
          <p:cNvPr id="4" name="TextBox 3">
            <a:extLst>
              <a:ext uri="{FF2B5EF4-FFF2-40B4-BE49-F238E27FC236}">
                <a16:creationId xmlns:a16="http://schemas.microsoft.com/office/drawing/2014/main" id="{E6CF74B2-C86D-41D0-A1DA-FA83E6C8B9CD}"/>
              </a:ext>
            </a:extLst>
          </p:cNvPr>
          <p:cNvSpPr txBox="1"/>
          <p:nvPr/>
        </p:nvSpPr>
        <p:spPr bwMode="auto">
          <a:xfrm>
            <a:off x="2540144" y="987740"/>
            <a:ext cx="4063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teams, each with 7 players.</a:t>
            </a:r>
          </a:p>
        </p:txBody>
      </p:sp>
      <p:sp>
        <p:nvSpPr>
          <p:cNvPr id="5" name="TextBox 4">
            <a:extLst>
              <a:ext uri="{FF2B5EF4-FFF2-40B4-BE49-F238E27FC236}">
                <a16:creationId xmlns:a16="http://schemas.microsoft.com/office/drawing/2014/main" id="{DFC75DF8-AEE1-4B40-A4C5-887853880CE4}"/>
              </a:ext>
            </a:extLst>
          </p:cNvPr>
          <p:cNvSpPr txBox="1"/>
          <p:nvPr/>
        </p:nvSpPr>
        <p:spPr bwMode="auto">
          <a:xfrm>
            <a:off x="2297948" y="4931603"/>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 × 7 =</a:t>
            </a:r>
          </a:p>
        </p:txBody>
      </p:sp>
      <p:sp>
        <p:nvSpPr>
          <p:cNvPr id="6" name="TextBox 5">
            <a:extLst>
              <a:ext uri="{FF2B5EF4-FFF2-40B4-BE49-F238E27FC236}">
                <a16:creationId xmlns:a16="http://schemas.microsoft.com/office/drawing/2014/main" id="{2D42AEE8-2C2A-4637-81F0-9558CA659F7E}"/>
              </a:ext>
            </a:extLst>
          </p:cNvPr>
          <p:cNvSpPr txBox="1"/>
          <p:nvPr/>
        </p:nvSpPr>
        <p:spPr bwMode="auto">
          <a:xfrm>
            <a:off x="2297948" y="5382923"/>
            <a:ext cx="357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 factors are the same.</a:t>
            </a:r>
          </a:p>
        </p:txBody>
      </p:sp>
      <p:sp>
        <p:nvSpPr>
          <p:cNvPr id="8" name="TextBox 7">
            <a:extLst>
              <a:ext uri="{FF2B5EF4-FFF2-40B4-BE49-F238E27FC236}">
                <a16:creationId xmlns:a16="http://schemas.microsoft.com/office/drawing/2014/main" id="{BC79FDC5-9965-4423-9E55-14972E36D7E3}"/>
              </a:ext>
            </a:extLst>
          </p:cNvPr>
          <p:cNvSpPr txBox="1"/>
          <p:nvPr/>
        </p:nvSpPr>
        <p:spPr bwMode="auto">
          <a:xfrm>
            <a:off x="4618777" y="1430549"/>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28A"/>
                </a:solidFill>
                <a:latin typeface="Myriad Pro Semibold" charset="0"/>
                <a:ea typeface="Myriad Pro Semibold" charset="0"/>
                <a:cs typeface="Myriad Pro Semibold" charset="0"/>
              </a:rPr>
              <a:t>7</a:t>
            </a:r>
          </a:p>
        </p:txBody>
      </p:sp>
      <p:cxnSp>
        <p:nvCxnSpPr>
          <p:cNvPr id="11" name="Straight Arrow Connector 10">
            <a:extLst>
              <a:ext uri="{FF2B5EF4-FFF2-40B4-BE49-F238E27FC236}">
                <a16:creationId xmlns:a16="http://schemas.microsoft.com/office/drawing/2014/main" id="{129B1FE9-3776-4F25-9858-0A81359B3805}"/>
              </a:ext>
            </a:extLst>
          </p:cNvPr>
          <p:cNvCxnSpPr/>
          <p:nvPr/>
        </p:nvCxnSpPr>
        <p:spPr bwMode="auto">
          <a:xfrm>
            <a:off x="3279627" y="1737332"/>
            <a:ext cx="2988000" cy="0"/>
          </a:xfrm>
          <a:prstGeom prst="straightConnector1">
            <a:avLst/>
          </a:prstGeom>
          <a:noFill/>
          <a:ln w="19050" cap="flat" cmpd="sng" algn="ctr">
            <a:solidFill>
              <a:srgbClr val="04628A"/>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57858952-7345-4277-AA4D-55A18F0E1D95}"/>
              </a:ext>
            </a:extLst>
          </p:cNvPr>
          <p:cNvCxnSpPr>
            <a:cxnSpLocks/>
          </p:cNvCxnSpPr>
          <p:nvPr/>
        </p:nvCxnSpPr>
        <p:spPr bwMode="auto">
          <a:xfrm rot="5400000">
            <a:off x="1700776" y="3344084"/>
            <a:ext cx="2988000" cy="0"/>
          </a:xfrm>
          <a:prstGeom prst="straightConnector1">
            <a:avLst/>
          </a:prstGeom>
          <a:noFill/>
          <a:ln w="19050" cap="flat" cmpd="sng" algn="ctr">
            <a:solidFill>
              <a:srgbClr val="04628A"/>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7FE0A053-9F5B-4555-9FBA-3077F56F961A}"/>
              </a:ext>
            </a:extLst>
          </p:cNvPr>
          <p:cNvSpPr txBox="1"/>
          <p:nvPr/>
        </p:nvSpPr>
        <p:spPr bwMode="auto">
          <a:xfrm>
            <a:off x="2887059" y="3240299"/>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28A"/>
                </a:solidFill>
                <a:latin typeface="Myriad Pro Semibold" charset="0"/>
                <a:ea typeface="Myriad Pro Semibold" charset="0"/>
                <a:cs typeface="Myriad Pro Semibold" charset="0"/>
              </a:rPr>
              <a:t>7</a:t>
            </a:r>
          </a:p>
        </p:txBody>
      </p:sp>
      <p:sp>
        <p:nvSpPr>
          <p:cNvPr id="16" name="TextBox 15">
            <a:extLst>
              <a:ext uri="{FF2B5EF4-FFF2-40B4-BE49-F238E27FC236}">
                <a16:creationId xmlns:a16="http://schemas.microsoft.com/office/drawing/2014/main" id="{66FFEAF8-D760-48E5-98F2-74069B294896}"/>
              </a:ext>
            </a:extLst>
          </p:cNvPr>
          <p:cNvSpPr txBox="1"/>
          <p:nvPr/>
        </p:nvSpPr>
        <p:spPr bwMode="auto">
          <a:xfrm>
            <a:off x="2297948" y="5834243"/>
            <a:ext cx="4548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 product is a square number.</a:t>
            </a:r>
          </a:p>
        </p:txBody>
      </p:sp>
      <p:sp>
        <p:nvSpPr>
          <p:cNvPr id="17" name="TextBox 16">
            <a:extLst>
              <a:ext uri="{FF2B5EF4-FFF2-40B4-BE49-F238E27FC236}">
                <a16:creationId xmlns:a16="http://schemas.microsoft.com/office/drawing/2014/main" id="{740A0131-6B57-4162-A1AF-B2F5D49AB245}"/>
              </a:ext>
            </a:extLst>
          </p:cNvPr>
          <p:cNvSpPr txBox="1"/>
          <p:nvPr/>
        </p:nvSpPr>
        <p:spPr bwMode="auto">
          <a:xfrm>
            <a:off x="3379291" y="493037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7" name="Rectangle 6">
            <a:extLst>
              <a:ext uri="{FF2B5EF4-FFF2-40B4-BE49-F238E27FC236}">
                <a16:creationId xmlns:a16="http://schemas.microsoft.com/office/drawing/2014/main" id="{4D9D41F3-5C44-4A98-82C8-B22565195E59}"/>
              </a:ext>
            </a:extLst>
          </p:cNvPr>
          <p:cNvSpPr/>
          <p:nvPr/>
        </p:nvSpPr>
        <p:spPr bwMode="auto">
          <a:xfrm>
            <a:off x="3279627" y="1850084"/>
            <a:ext cx="2988000" cy="2988000"/>
          </a:xfrm>
          <a:prstGeom prst="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42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 presetClass="emph" presetSubtype="2" fill="hold" grpId="1" nodeType="withEffect">
                                  <p:stCondLst>
                                    <p:cond delay="250"/>
                                  </p:stCondLst>
                                  <p:childTnLst>
                                    <p:animClr clrSpc="rgb" dir="cw">
                                      <p:cBhvr override="childStyle">
                                        <p:cTn id="33" dur="1500" fill="hold"/>
                                        <p:tgtEl>
                                          <p:spTgt spid="8"/>
                                        </p:tgtEl>
                                        <p:attrNameLst>
                                          <p:attrName>style.color</p:attrName>
                                        </p:attrNameLst>
                                      </p:cBhvr>
                                      <p:to>
                                        <a:srgbClr val="E82420"/>
                                      </p:to>
                                    </p:animClr>
                                  </p:childTnLst>
                                </p:cTn>
                              </p:par>
                              <p:par>
                                <p:cTn id="34" presetID="3" presetClass="emph" presetSubtype="2" fill="hold" grpId="1" nodeType="withEffect">
                                  <p:stCondLst>
                                    <p:cond delay="250"/>
                                  </p:stCondLst>
                                  <p:childTnLst>
                                    <p:animClr clrSpc="rgb" dir="cw">
                                      <p:cBhvr override="childStyle">
                                        <p:cTn id="35" dur="1500" fill="hold"/>
                                        <p:tgtEl>
                                          <p:spTgt spid="13"/>
                                        </p:tgtEl>
                                        <p:attrNameLst>
                                          <p:attrName>style.color</p:attrName>
                                        </p:attrNameLst>
                                      </p:cBhvr>
                                      <p:to>
                                        <a:srgbClr val="E82420"/>
                                      </p:to>
                                    </p:animClr>
                                  </p:childTnLst>
                                </p:cTn>
                              </p:par>
                            </p:childTnLst>
                          </p:cTn>
                        </p:par>
                        <p:par>
                          <p:cTn id="36" fill="hold">
                            <p:stCondLst>
                              <p:cond delay="1750"/>
                            </p:stCondLst>
                            <p:childTnLst>
                              <p:par>
                                <p:cTn id="37" presetID="3" presetClass="emph" presetSubtype="2" fill="hold" grpId="2" nodeType="afterEffect">
                                  <p:stCondLst>
                                    <p:cond delay="750"/>
                                  </p:stCondLst>
                                  <p:childTnLst>
                                    <p:animClr clrSpc="rgb" dir="cw">
                                      <p:cBhvr override="childStyle">
                                        <p:cTn id="38" dur="1000" fill="hold"/>
                                        <p:tgtEl>
                                          <p:spTgt spid="8"/>
                                        </p:tgtEl>
                                        <p:attrNameLst>
                                          <p:attrName>style.color</p:attrName>
                                        </p:attrNameLst>
                                      </p:cBhvr>
                                      <p:to>
                                        <a:srgbClr val="04628A"/>
                                      </p:to>
                                    </p:animClr>
                                  </p:childTnLst>
                                </p:cTn>
                              </p:par>
                              <p:par>
                                <p:cTn id="39" presetID="3" presetClass="emph" presetSubtype="2" fill="hold" grpId="2" nodeType="withEffect">
                                  <p:stCondLst>
                                    <p:cond delay="750"/>
                                  </p:stCondLst>
                                  <p:childTnLst>
                                    <p:animClr clrSpc="rgb" dir="cw">
                                      <p:cBhvr override="childStyle">
                                        <p:cTn id="40" dur="1000" fill="hold"/>
                                        <p:tgtEl>
                                          <p:spTgt spid="13"/>
                                        </p:tgtEl>
                                        <p:attrNameLst>
                                          <p:attrName>style.color</p:attrName>
                                        </p:attrNameLst>
                                      </p:cBhvr>
                                      <p:to>
                                        <a:srgbClr val="04628A"/>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3" presetClass="emph" presetSubtype="2" fill="hold" grpId="1" nodeType="withEffect">
                                  <p:stCondLst>
                                    <p:cond delay="500"/>
                                  </p:stCondLst>
                                  <p:childTnLst>
                                    <p:animClr clrSpc="rgb" dir="cw">
                                      <p:cBhvr override="childStyle">
                                        <p:cTn id="47" dur="1500" fill="hold"/>
                                        <p:tgtEl>
                                          <p:spTgt spid="17">
                                            <p:txEl>
                                              <p:pRg st="0" end="0"/>
                                            </p:txEl>
                                          </p:spTgt>
                                        </p:tgtEl>
                                        <p:attrNameLst>
                                          <p:attrName>style.color</p:attrName>
                                        </p:attrNameLst>
                                      </p:cBhvr>
                                      <p:to>
                                        <a:srgbClr val="E82420"/>
                                      </p:to>
                                    </p:animClr>
                                  </p:childTnLst>
                                </p:cTn>
                              </p:par>
                              <p:par>
                                <p:cTn id="48" presetID="10" presetClass="entr" presetSubtype="0" fill="hold" grpId="0" nodeType="withEffect">
                                  <p:stCondLst>
                                    <p:cond delay="50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2000"/>
                            </p:stCondLst>
                            <p:childTnLst>
                              <p:par>
                                <p:cTn id="52" presetID="3" presetClass="emph" presetSubtype="2" fill="hold" grpId="2" nodeType="afterEffect">
                                  <p:stCondLst>
                                    <p:cond delay="750"/>
                                  </p:stCondLst>
                                  <p:childTnLst>
                                    <p:animClr clrSpc="rgb" dir="cw">
                                      <p:cBhvr override="childStyle">
                                        <p:cTn id="53" dur="1500" fill="hold"/>
                                        <p:tgtEl>
                                          <p:spTgt spid="17">
                                            <p:txEl>
                                              <p:pRg st="0" end="0"/>
                                            </p:txEl>
                                          </p:spTgt>
                                        </p:tgtEl>
                                        <p:attrNameLst>
                                          <p:attrName>style.color</p:attrName>
                                        </p:attrNameLst>
                                      </p:cBhvr>
                                      <p:to>
                                        <a:schemeClr val="tx1"/>
                                      </p:to>
                                    </p:animClr>
                                  </p:childTnLst>
                                </p:cTn>
                              </p:par>
                              <p:par>
                                <p:cTn id="54" presetID="10" presetClass="exit" presetSubtype="0" fill="hold" grpId="1" nodeType="withEffect">
                                  <p:stCondLst>
                                    <p:cond delay="75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8" grpId="1"/>
      <p:bldP spid="8" grpId="2"/>
      <p:bldP spid="13" grpId="0"/>
      <p:bldP spid="13" grpId="1"/>
      <p:bldP spid="13" grpId="2"/>
      <p:bldP spid="16" grpId="0"/>
      <p:bldP spid="17" grpId="1" build="allAtOnce"/>
      <p:bldP spid="17" grpId="2" build="allAtOnce"/>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3:1</a:t>
            </a:r>
          </a:p>
        </p:txBody>
      </p:sp>
      <p:pic>
        <p:nvPicPr>
          <p:cNvPr id="4" name="Picture 3" descr="A picture containing kitchenware&#10;&#10;Description automatically generated">
            <a:extLst>
              <a:ext uri="{FF2B5EF4-FFF2-40B4-BE49-F238E27FC236}">
                <a16:creationId xmlns:a16="http://schemas.microsoft.com/office/drawing/2014/main" id="{5AD66035-1BB3-4555-AC11-B21AC2C5A9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950" y="1709713"/>
            <a:ext cx="3019425" cy="2910425"/>
          </a:xfrm>
          <a:prstGeom prst="rect">
            <a:avLst/>
          </a:prstGeom>
        </p:spPr>
      </p:pic>
      <p:sp>
        <p:nvSpPr>
          <p:cNvPr id="9" name="TextBox 8">
            <a:extLst>
              <a:ext uri="{FF2B5EF4-FFF2-40B4-BE49-F238E27FC236}">
                <a16:creationId xmlns:a16="http://schemas.microsoft.com/office/drawing/2014/main" id="{089133D5-BF42-436E-8CEF-0E0D661C3365}"/>
              </a:ext>
            </a:extLst>
          </p:cNvPr>
          <p:cNvSpPr txBox="1"/>
          <p:nvPr/>
        </p:nvSpPr>
        <p:spPr bwMode="auto">
          <a:xfrm>
            <a:off x="4421913" y="12287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28A"/>
                </a:solidFill>
                <a:latin typeface="Myriad Pro Semibold" charset="0"/>
                <a:ea typeface="Myriad Pro Semibold" charset="0"/>
                <a:cs typeface="Myriad Pro Semibold" charset="0"/>
              </a:rPr>
              <a:t>4</a:t>
            </a:r>
          </a:p>
        </p:txBody>
      </p:sp>
      <p:cxnSp>
        <p:nvCxnSpPr>
          <p:cNvPr id="10" name="Straight Arrow Connector 9">
            <a:extLst>
              <a:ext uri="{FF2B5EF4-FFF2-40B4-BE49-F238E27FC236}">
                <a16:creationId xmlns:a16="http://schemas.microsoft.com/office/drawing/2014/main" id="{223A77A6-04DD-4B20-A162-7F499C5CA99D}"/>
              </a:ext>
            </a:extLst>
          </p:cNvPr>
          <p:cNvCxnSpPr>
            <a:cxnSpLocks/>
          </p:cNvCxnSpPr>
          <p:nvPr/>
        </p:nvCxnSpPr>
        <p:spPr bwMode="auto">
          <a:xfrm>
            <a:off x="3082763" y="1589496"/>
            <a:ext cx="2908462" cy="0"/>
          </a:xfrm>
          <a:prstGeom prst="straightConnector1">
            <a:avLst/>
          </a:prstGeom>
          <a:noFill/>
          <a:ln w="19050" cap="flat" cmpd="sng" algn="ctr">
            <a:solidFill>
              <a:srgbClr val="04628A"/>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CC4E64A3-554C-44EF-86DB-FEAFEEEA8E22}"/>
              </a:ext>
            </a:extLst>
          </p:cNvPr>
          <p:cNvCxnSpPr>
            <a:cxnSpLocks/>
          </p:cNvCxnSpPr>
          <p:nvPr/>
        </p:nvCxnSpPr>
        <p:spPr bwMode="auto">
          <a:xfrm>
            <a:off x="2935998" y="1702248"/>
            <a:ext cx="0" cy="2917890"/>
          </a:xfrm>
          <a:prstGeom prst="straightConnector1">
            <a:avLst/>
          </a:prstGeom>
          <a:noFill/>
          <a:ln w="19050" cap="flat" cmpd="sng" algn="ctr">
            <a:solidFill>
              <a:srgbClr val="04628A"/>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5D4E7E37-FFA6-4AA2-9E10-97FC706C9127}"/>
              </a:ext>
            </a:extLst>
          </p:cNvPr>
          <p:cNvSpPr txBox="1"/>
          <p:nvPr/>
        </p:nvSpPr>
        <p:spPr bwMode="auto">
          <a:xfrm>
            <a:off x="2628281" y="3092463"/>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28A"/>
                </a:solidFill>
                <a:latin typeface="Myriad Pro Semibold" charset="0"/>
                <a:ea typeface="Myriad Pro Semibold" charset="0"/>
                <a:cs typeface="Myriad Pro Semibold" charset="0"/>
              </a:rPr>
              <a:t>4</a:t>
            </a:r>
          </a:p>
        </p:txBody>
      </p:sp>
      <p:sp>
        <p:nvSpPr>
          <p:cNvPr id="19" name="TextBox 18">
            <a:extLst>
              <a:ext uri="{FF2B5EF4-FFF2-40B4-BE49-F238E27FC236}">
                <a16:creationId xmlns:a16="http://schemas.microsoft.com/office/drawing/2014/main" id="{25885BD3-987F-4CCE-B47D-2EA2DB184B31}"/>
              </a:ext>
            </a:extLst>
          </p:cNvPr>
          <p:cNvSpPr txBox="1"/>
          <p:nvPr/>
        </p:nvSpPr>
        <p:spPr bwMode="auto">
          <a:xfrm>
            <a:off x="2297948" y="4931603"/>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 × 4 =</a:t>
            </a:r>
          </a:p>
        </p:txBody>
      </p:sp>
      <p:sp>
        <p:nvSpPr>
          <p:cNvPr id="20" name="TextBox 19">
            <a:extLst>
              <a:ext uri="{FF2B5EF4-FFF2-40B4-BE49-F238E27FC236}">
                <a16:creationId xmlns:a16="http://schemas.microsoft.com/office/drawing/2014/main" id="{FB14969B-D3FB-46BA-BD2B-0ED8770707A6}"/>
              </a:ext>
            </a:extLst>
          </p:cNvPr>
          <p:cNvSpPr txBox="1"/>
          <p:nvPr/>
        </p:nvSpPr>
        <p:spPr bwMode="auto">
          <a:xfrm>
            <a:off x="2297948" y="5382923"/>
            <a:ext cx="357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 factors are the same.</a:t>
            </a:r>
          </a:p>
        </p:txBody>
      </p:sp>
      <p:sp>
        <p:nvSpPr>
          <p:cNvPr id="21" name="TextBox 20">
            <a:extLst>
              <a:ext uri="{FF2B5EF4-FFF2-40B4-BE49-F238E27FC236}">
                <a16:creationId xmlns:a16="http://schemas.microsoft.com/office/drawing/2014/main" id="{BCE6029C-3381-4928-A820-1E1552DD548F}"/>
              </a:ext>
            </a:extLst>
          </p:cNvPr>
          <p:cNvSpPr txBox="1"/>
          <p:nvPr/>
        </p:nvSpPr>
        <p:spPr bwMode="auto">
          <a:xfrm>
            <a:off x="2297948" y="5834243"/>
            <a:ext cx="4548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 product is a square number.</a:t>
            </a:r>
          </a:p>
        </p:txBody>
      </p:sp>
      <p:sp>
        <p:nvSpPr>
          <p:cNvPr id="22" name="TextBox 21">
            <a:extLst>
              <a:ext uri="{FF2B5EF4-FFF2-40B4-BE49-F238E27FC236}">
                <a16:creationId xmlns:a16="http://schemas.microsoft.com/office/drawing/2014/main" id="{62925DC2-65AB-4231-B290-12E6D37B7645}"/>
              </a:ext>
            </a:extLst>
          </p:cNvPr>
          <p:cNvSpPr txBox="1"/>
          <p:nvPr/>
        </p:nvSpPr>
        <p:spPr bwMode="auto">
          <a:xfrm>
            <a:off x="3379290" y="49303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23" name="Rectangle 22">
            <a:extLst>
              <a:ext uri="{FF2B5EF4-FFF2-40B4-BE49-F238E27FC236}">
                <a16:creationId xmlns:a16="http://schemas.microsoft.com/office/drawing/2014/main" id="{4D14622B-9B2F-4EDE-828D-0FCC0F375908}"/>
              </a:ext>
            </a:extLst>
          </p:cNvPr>
          <p:cNvSpPr/>
          <p:nvPr/>
        </p:nvSpPr>
        <p:spPr bwMode="auto">
          <a:xfrm>
            <a:off x="3042994" y="1659573"/>
            <a:ext cx="2988000" cy="2988000"/>
          </a:xfrm>
          <a:prstGeom prst="rect">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54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3" presetClass="emph" presetSubtype="2" fill="hold" grpId="0" nodeType="afterEffect">
                                  <p:stCondLst>
                                    <p:cond delay="250"/>
                                  </p:stCondLst>
                                  <p:childTnLst>
                                    <p:animClr clrSpc="rgb" dir="cw">
                                      <p:cBhvr override="childStyle">
                                        <p:cTn id="18" dur="1500" fill="hold"/>
                                        <p:tgtEl>
                                          <p:spTgt spid="9"/>
                                        </p:tgtEl>
                                        <p:attrNameLst>
                                          <p:attrName>style.color</p:attrName>
                                        </p:attrNameLst>
                                      </p:cBhvr>
                                      <p:to>
                                        <a:srgbClr val="E82420"/>
                                      </p:to>
                                    </p:animClr>
                                  </p:childTnLst>
                                </p:cTn>
                              </p:par>
                              <p:par>
                                <p:cTn id="19" presetID="3" presetClass="emph" presetSubtype="2" fill="hold" grpId="0" nodeType="withEffect">
                                  <p:stCondLst>
                                    <p:cond delay="250"/>
                                  </p:stCondLst>
                                  <p:childTnLst>
                                    <p:animClr clrSpc="rgb" dir="cw">
                                      <p:cBhvr override="childStyle">
                                        <p:cTn id="20" dur="1500" fill="hold"/>
                                        <p:tgtEl>
                                          <p:spTgt spid="13"/>
                                        </p:tgtEl>
                                        <p:attrNameLst>
                                          <p:attrName>style.color</p:attrName>
                                        </p:attrNameLst>
                                      </p:cBhvr>
                                      <p:to>
                                        <a:srgbClr val="E82420"/>
                                      </p:to>
                                    </p:animClr>
                                  </p:childTnLst>
                                </p:cTn>
                              </p:par>
                            </p:childTnLst>
                          </p:cTn>
                        </p:par>
                        <p:par>
                          <p:cTn id="21" fill="hold">
                            <p:stCondLst>
                              <p:cond delay="2250"/>
                            </p:stCondLst>
                            <p:childTnLst>
                              <p:par>
                                <p:cTn id="22" presetID="3" presetClass="emph" presetSubtype="2" fill="hold" grpId="1" nodeType="afterEffect">
                                  <p:stCondLst>
                                    <p:cond delay="750"/>
                                  </p:stCondLst>
                                  <p:childTnLst>
                                    <p:animClr clrSpc="rgb" dir="cw">
                                      <p:cBhvr override="childStyle">
                                        <p:cTn id="23" dur="1500" fill="hold"/>
                                        <p:tgtEl>
                                          <p:spTgt spid="9"/>
                                        </p:tgtEl>
                                        <p:attrNameLst>
                                          <p:attrName>style.color</p:attrName>
                                        </p:attrNameLst>
                                      </p:cBhvr>
                                      <p:to>
                                        <a:srgbClr val="04628A"/>
                                      </p:to>
                                    </p:animClr>
                                  </p:childTnLst>
                                </p:cTn>
                              </p:par>
                              <p:par>
                                <p:cTn id="24" presetID="3" presetClass="emph" presetSubtype="2" fill="hold" grpId="1" nodeType="withEffect">
                                  <p:stCondLst>
                                    <p:cond delay="750"/>
                                  </p:stCondLst>
                                  <p:childTnLst>
                                    <p:animClr clrSpc="rgb" dir="cw">
                                      <p:cBhvr override="childStyle">
                                        <p:cTn id="25" dur="1500" fill="hold"/>
                                        <p:tgtEl>
                                          <p:spTgt spid="13"/>
                                        </p:tgtEl>
                                        <p:attrNameLst>
                                          <p:attrName>style.color</p:attrName>
                                        </p:attrNameLst>
                                      </p:cBhvr>
                                      <p:to>
                                        <a:srgbClr val="04628A"/>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3" presetClass="emph" presetSubtype="2" fill="hold" grpId="0" nodeType="withEffect">
                                  <p:stCondLst>
                                    <p:cond delay="500"/>
                                  </p:stCondLst>
                                  <p:childTnLst>
                                    <p:animClr clrSpc="rgb" dir="cw">
                                      <p:cBhvr override="childStyle">
                                        <p:cTn id="32" dur="1500" fill="hold"/>
                                        <p:tgtEl>
                                          <p:spTgt spid="22">
                                            <p:txEl>
                                              <p:pRg st="0" end="0"/>
                                            </p:txEl>
                                          </p:spTgt>
                                        </p:tgtEl>
                                        <p:attrNameLst>
                                          <p:attrName>style.color</p:attrName>
                                        </p:attrNameLst>
                                      </p:cBhvr>
                                      <p:to>
                                        <a:srgbClr val="E82420"/>
                                      </p:to>
                                    </p:animClr>
                                  </p:childTnLst>
                                </p:cTn>
                              </p:par>
                              <p:par>
                                <p:cTn id="33" presetID="10" presetClass="entr" presetSubtype="0" fill="hold" grpId="0"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2000"/>
                            </p:stCondLst>
                            <p:childTnLst>
                              <p:par>
                                <p:cTn id="37" presetID="3" presetClass="emph" presetSubtype="2" fill="hold" grpId="1" nodeType="afterEffect">
                                  <p:stCondLst>
                                    <p:cond delay="750"/>
                                  </p:stCondLst>
                                  <p:childTnLst>
                                    <p:animClr clrSpc="rgb" dir="cw">
                                      <p:cBhvr override="childStyle">
                                        <p:cTn id="38" dur="1500" fill="hold"/>
                                        <p:tgtEl>
                                          <p:spTgt spid="22">
                                            <p:txEl>
                                              <p:pRg st="0" end="0"/>
                                            </p:txEl>
                                          </p:spTgt>
                                        </p:tgtEl>
                                        <p:attrNameLst>
                                          <p:attrName>style.color</p:attrName>
                                        </p:attrNameLst>
                                      </p:cBhvr>
                                      <p:to>
                                        <a:schemeClr val="tx1"/>
                                      </p:to>
                                    </p:animClr>
                                  </p:childTnLst>
                                </p:cTn>
                              </p:par>
                              <p:par>
                                <p:cTn id="39" presetID="10" presetClass="exit" presetSubtype="0" fill="hold" grpId="1" nodeType="withEffect">
                                  <p:stCondLst>
                                    <p:cond delay="75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P spid="19" grpId="0"/>
      <p:bldP spid="20" grpId="0"/>
      <p:bldP spid="21" grpId="0"/>
      <p:bldP spid="22" grpId="0" build="allAtOnce"/>
      <p:bldP spid="22" grpId="1" build="allAtOnce"/>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3:1</a:t>
            </a:r>
          </a:p>
        </p:txBody>
      </p:sp>
      <p:sp>
        <p:nvSpPr>
          <p:cNvPr id="5" name="TextBox 4">
            <a:extLst>
              <a:ext uri="{FF2B5EF4-FFF2-40B4-BE49-F238E27FC236}">
                <a16:creationId xmlns:a16="http://schemas.microsoft.com/office/drawing/2014/main" id="{8044140D-D451-4F24-A0A5-C3DC2CF2ADA7}"/>
              </a:ext>
            </a:extLst>
          </p:cNvPr>
          <p:cNvSpPr txBox="1"/>
          <p:nvPr/>
        </p:nvSpPr>
        <p:spPr bwMode="auto">
          <a:xfrm>
            <a:off x="3849687" y="5234470"/>
            <a:ext cx="14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pic>
        <p:nvPicPr>
          <p:cNvPr id="7" name="Picture 6">
            <a:extLst>
              <a:ext uri="{FF2B5EF4-FFF2-40B4-BE49-F238E27FC236}">
                <a16:creationId xmlns:a16="http://schemas.microsoft.com/office/drawing/2014/main" id="{661093B0-F032-481F-A69F-1D3E88E6F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450" y="1814555"/>
            <a:ext cx="1927101" cy="2290578"/>
          </a:xfrm>
          <a:prstGeom prst="rect">
            <a:avLst/>
          </a:prstGeom>
        </p:spPr>
      </p:pic>
      <p:sp>
        <p:nvSpPr>
          <p:cNvPr id="9" name="TextBox 8">
            <a:extLst>
              <a:ext uri="{FF2B5EF4-FFF2-40B4-BE49-F238E27FC236}">
                <a16:creationId xmlns:a16="http://schemas.microsoft.com/office/drawing/2014/main" id="{1C5C4E52-B389-491E-AFCD-77E598C3C4BF}"/>
              </a:ext>
            </a:extLst>
          </p:cNvPr>
          <p:cNvSpPr txBox="1"/>
          <p:nvPr/>
        </p:nvSpPr>
        <p:spPr bwMode="auto">
          <a:xfrm>
            <a:off x="3371111" y="4112329"/>
            <a:ext cx="2401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 All rights reserved.</a:t>
            </a:r>
          </a:p>
        </p:txBody>
      </p:sp>
    </p:spTree>
    <p:extLst>
      <p:ext uri="{BB962C8B-B14F-4D97-AF65-F5344CB8AC3E}">
        <p14:creationId xmlns:p14="http://schemas.microsoft.com/office/powerpoint/2010/main" val="20641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0E1D1D-E6FC-415A-9884-D7FF96656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231" y="1259057"/>
            <a:ext cx="3113538" cy="3360426"/>
          </a:xfrm>
          <a:prstGeom prst="rect">
            <a:avLst/>
          </a:prstGeom>
        </p:spPr>
      </p:pic>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3:1</a:t>
            </a:r>
          </a:p>
        </p:txBody>
      </p:sp>
      <p:sp>
        <p:nvSpPr>
          <p:cNvPr id="3" name="TextBox 2">
            <a:extLst>
              <a:ext uri="{FF2B5EF4-FFF2-40B4-BE49-F238E27FC236}">
                <a16:creationId xmlns:a16="http://schemas.microsoft.com/office/drawing/2014/main" id="{88A461D6-56C6-49F2-9AEB-3B9BFE87A5DB}"/>
              </a:ext>
            </a:extLst>
          </p:cNvPr>
          <p:cNvSpPr txBox="1"/>
          <p:nvPr/>
        </p:nvSpPr>
        <p:spPr bwMode="auto">
          <a:xfrm>
            <a:off x="3849687" y="5234470"/>
            <a:ext cx="14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9</a:t>
            </a:r>
          </a:p>
        </p:txBody>
      </p:sp>
      <p:sp>
        <p:nvSpPr>
          <p:cNvPr id="5" name="TextBox 4">
            <a:extLst>
              <a:ext uri="{FF2B5EF4-FFF2-40B4-BE49-F238E27FC236}">
                <a16:creationId xmlns:a16="http://schemas.microsoft.com/office/drawing/2014/main" id="{06ECC3A5-3F7D-4E7A-A88E-C1869DFF8D3C}"/>
              </a:ext>
            </a:extLst>
          </p:cNvPr>
          <p:cNvSpPr txBox="1"/>
          <p:nvPr/>
        </p:nvSpPr>
        <p:spPr bwMode="auto">
          <a:xfrm>
            <a:off x="3371111" y="4626679"/>
            <a:ext cx="2401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 All rights reserved.</a:t>
            </a:r>
          </a:p>
        </p:txBody>
      </p:sp>
    </p:spTree>
    <p:extLst>
      <p:ext uri="{BB962C8B-B14F-4D97-AF65-F5344CB8AC3E}">
        <p14:creationId xmlns:p14="http://schemas.microsoft.com/office/powerpoint/2010/main" val="5931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3:2</a:t>
            </a:r>
          </a:p>
        </p:txBody>
      </p:sp>
      <p:pic>
        <p:nvPicPr>
          <p:cNvPr id="11" name="Picture 10" descr="A close up of a keyboard&#10;&#10;Description automatically generated">
            <a:extLst>
              <a:ext uri="{FF2B5EF4-FFF2-40B4-BE49-F238E27FC236}">
                <a16:creationId xmlns:a16="http://schemas.microsoft.com/office/drawing/2014/main" id="{762C9BC5-8306-488B-A99D-805B756B4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887" y="923448"/>
            <a:ext cx="3404226" cy="3366817"/>
          </a:xfrm>
          <a:prstGeom prst="rect">
            <a:avLst/>
          </a:prstGeom>
        </p:spPr>
      </p:pic>
      <p:grpSp>
        <p:nvGrpSpPr>
          <p:cNvPr id="30" name="Group 29">
            <a:extLst>
              <a:ext uri="{FF2B5EF4-FFF2-40B4-BE49-F238E27FC236}">
                <a16:creationId xmlns:a16="http://schemas.microsoft.com/office/drawing/2014/main" id="{8592F08E-A8F9-4F60-ADA0-EB0F5B85B178}"/>
              </a:ext>
            </a:extLst>
          </p:cNvPr>
          <p:cNvGrpSpPr/>
          <p:nvPr/>
        </p:nvGrpSpPr>
        <p:grpSpPr>
          <a:xfrm>
            <a:off x="3382533" y="4690315"/>
            <a:ext cx="2582135" cy="1291068"/>
            <a:chOff x="3382533" y="4690315"/>
            <a:chExt cx="2582135" cy="1291068"/>
          </a:xfrm>
        </p:grpSpPr>
        <p:pic>
          <p:nvPicPr>
            <p:cNvPr id="15" name="Picture 14" descr="A picture containing indoor, sitting, looking, room&#10;&#10;Description automatically generated">
              <a:extLst>
                <a:ext uri="{FF2B5EF4-FFF2-40B4-BE49-F238E27FC236}">
                  <a16:creationId xmlns:a16="http://schemas.microsoft.com/office/drawing/2014/main" id="{619A04DA-1314-42E7-A43B-7B24D4041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533" y="4690315"/>
              <a:ext cx="2582135" cy="1291068"/>
            </a:xfrm>
            <a:prstGeom prst="rect">
              <a:avLst/>
            </a:prstGeom>
          </p:spPr>
        </p:pic>
        <p:grpSp>
          <p:nvGrpSpPr>
            <p:cNvPr id="28" name="Group 27">
              <a:extLst>
                <a:ext uri="{FF2B5EF4-FFF2-40B4-BE49-F238E27FC236}">
                  <a16:creationId xmlns:a16="http://schemas.microsoft.com/office/drawing/2014/main" id="{0CD63CE1-BDC3-4512-A902-CCE852B3D021}"/>
                </a:ext>
              </a:extLst>
            </p:cNvPr>
            <p:cNvGrpSpPr/>
            <p:nvPr/>
          </p:nvGrpSpPr>
          <p:grpSpPr>
            <a:xfrm>
              <a:off x="3427674" y="4707396"/>
              <a:ext cx="2491120" cy="400110"/>
              <a:chOff x="3427674" y="4707396"/>
              <a:chExt cx="2491120" cy="400110"/>
            </a:xfrm>
          </p:grpSpPr>
          <p:sp>
            <p:nvSpPr>
              <p:cNvPr id="16" name="TextBox 15">
                <a:extLst>
                  <a:ext uri="{FF2B5EF4-FFF2-40B4-BE49-F238E27FC236}">
                    <a16:creationId xmlns:a16="http://schemas.microsoft.com/office/drawing/2014/main" id="{1FA4B106-C680-444E-9A0B-62FFCB6E4636}"/>
                  </a:ext>
                </a:extLst>
              </p:cNvPr>
              <p:cNvSpPr txBox="1"/>
              <p:nvPr/>
            </p:nvSpPr>
            <p:spPr bwMode="auto">
              <a:xfrm>
                <a:off x="3427674" y="4707396"/>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7</a:t>
                </a:r>
              </a:p>
            </p:txBody>
          </p:sp>
          <p:sp>
            <p:nvSpPr>
              <p:cNvPr id="17" name="TextBox 16">
                <a:extLst>
                  <a:ext uri="{FF2B5EF4-FFF2-40B4-BE49-F238E27FC236}">
                    <a16:creationId xmlns:a16="http://schemas.microsoft.com/office/drawing/2014/main" id="{32EABB3B-B17B-4436-AD3B-E92B2733DA85}"/>
                  </a:ext>
                </a:extLst>
              </p:cNvPr>
              <p:cNvSpPr txBox="1"/>
              <p:nvPr/>
            </p:nvSpPr>
            <p:spPr bwMode="auto">
              <a:xfrm>
                <a:off x="3852538" y="4707396"/>
                <a:ext cx="359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a:t>
                </a:r>
              </a:p>
            </p:txBody>
          </p:sp>
          <p:sp>
            <p:nvSpPr>
              <p:cNvPr id="19" name="TextBox 18">
                <a:extLst>
                  <a:ext uri="{FF2B5EF4-FFF2-40B4-BE49-F238E27FC236}">
                    <a16:creationId xmlns:a16="http://schemas.microsoft.com/office/drawing/2014/main" id="{8E2FFE44-F183-4C68-8EFD-A381D2ACDBD8}"/>
                  </a:ext>
                </a:extLst>
              </p:cNvPr>
              <p:cNvSpPr txBox="1"/>
              <p:nvPr/>
            </p:nvSpPr>
            <p:spPr bwMode="auto">
              <a:xfrm>
                <a:off x="4728978" y="4707396"/>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a:t>
                </a:r>
              </a:p>
            </p:txBody>
          </p:sp>
          <p:sp>
            <p:nvSpPr>
              <p:cNvPr id="20" name="TextBox 19">
                <a:extLst>
                  <a:ext uri="{FF2B5EF4-FFF2-40B4-BE49-F238E27FC236}">
                    <a16:creationId xmlns:a16="http://schemas.microsoft.com/office/drawing/2014/main" id="{01847E28-C894-4EF3-AC8F-8DF05F1EAA9B}"/>
                  </a:ext>
                </a:extLst>
              </p:cNvPr>
              <p:cNvSpPr txBox="1"/>
              <p:nvPr/>
            </p:nvSpPr>
            <p:spPr bwMode="auto">
              <a:xfrm>
                <a:off x="5577033" y="4707396"/>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9</a:t>
                </a:r>
              </a:p>
            </p:txBody>
          </p:sp>
          <p:sp>
            <p:nvSpPr>
              <p:cNvPr id="21" name="TextBox 20">
                <a:extLst>
                  <a:ext uri="{FF2B5EF4-FFF2-40B4-BE49-F238E27FC236}">
                    <a16:creationId xmlns:a16="http://schemas.microsoft.com/office/drawing/2014/main" id="{431BCD15-19DE-4D92-93A8-6867C5DBB54F}"/>
                  </a:ext>
                </a:extLst>
              </p:cNvPr>
              <p:cNvSpPr txBox="1"/>
              <p:nvPr/>
            </p:nvSpPr>
            <p:spPr bwMode="auto">
              <a:xfrm>
                <a:off x="4287483" y="4707396"/>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7</a:t>
                </a:r>
              </a:p>
            </p:txBody>
          </p:sp>
          <p:sp>
            <p:nvSpPr>
              <p:cNvPr id="22" name="TextBox 21">
                <a:extLst>
                  <a:ext uri="{FF2B5EF4-FFF2-40B4-BE49-F238E27FC236}">
                    <a16:creationId xmlns:a16="http://schemas.microsoft.com/office/drawing/2014/main" id="{3182094A-E157-4FBA-AD49-384D55905BD9}"/>
                  </a:ext>
                </a:extLst>
              </p:cNvPr>
              <p:cNvSpPr txBox="1"/>
              <p:nvPr/>
            </p:nvSpPr>
            <p:spPr bwMode="auto">
              <a:xfrm>
                <a:off x="5147221" y="4707396"/>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4</a:t>
                </a:r>
              </a:p>
            </p:txBody>
          </p:sp>
        </p:grpSp>
      </p:grpSp>
      <p:grpSp>
        <p:nvGrpSpPr>
          <p:cNvPr id="29" name="Group 28">
            <a:extLst>
              <a:ext uri="{FF2B5EF4-FFF2-40B4-BE49-F238E27FC236}">
                <a16:creationId xmlns:a16="http://schemas.microsoft.com/office/drawing/2014/main" id="{AE2C586B-2F3B-4081-8B26-FE79DF052ADF}"/>
              </a:ext>
            </a:extLst>
          </p:cNvPr>
          <p:cNvGrpSpPr/>
          <p:nvPr/>
        </p:nvGrpSpPr>
        <p:grpSpPr>
          <a:xfrm>
            <a:off x="4236523" y="5563842"/>
            <a:ext cx="1682271" cy="400110"/>
            <a:chOff x="4236523" y="5563842"/>
            <a:chExt cx="1682271" cy="400110"/>
          </a:xfrm>
        </p:grpSpPr>
        <p:sp>
          <p:nvSpPr>
            <p:cNvPr id="23" name="TextBox 22">
              <a:extLst>
                <a:ext uri="{FF2B5EF4-FFF2-40B4-BE49-F238E27FC236}">
                  <a16:creationId xmlns:a16="http://schemas.microsoft.com/office/drawing/2014/main" id="{883E9B3E-D3D3-4730-A513-915E6E0D304A}"/>
                </a:ext>
              </a:extLst>
            </p:cNvPr>
            <p:cNvSpPr txBox="1"/>
            <p:nvPr/>
          </p:nvSpPr>
          <p:spPr bwMode="auto">
            <a:xfrm>
              <a:off x="4236523" y="5563842"/>
              <a:ext cx="4459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7</a:t>
              </a:r>
              <a:r>
                <a:rPr lang="en-GB" sz="2000" baseline="30000" dirty="0">
                  <a:solidFill>
                    <a:srgbClr val="888888"/>
                  </a:solidFill>
                  <a:latin typeface="Comic Sans MS" panose="030F0702030302020204" pitchFamily="66" charset="0"/>
                  <a:ea typeface="Myriad Pro Semibold" charset="0"/>
                  <a:cs typeface="Myriad Pro Semibold" charset="0"/>
                </a:rPr>
                <a:t>2</a:t>
              </a:r>
            </a:p>
          </p:txBody>
        </p:sp>
        <p:sp>
          <p:nvSpPr>
            <p:cNvPr id="24" name="TextBox 23">
              <a:extLst>
                <a:ext uri="{FF2B5EF4-FFF2-40B4-BE49-F238E27FC236}">
                  <a16:creationId xmlns:a16="http://schemas.microsoft.com/office/drawing/2014/main" id="{69BFE08F-493B-4EFF-B56B-FABF8E353A10}"/>
                </a:ext>
              </a:extLst>
            </p:cNvPr>
            <p:cNvSpPr txBox="1"/>
            <p:nvPr/>
          </p:nvSpPr>
          <p:spPr bwMode="auto">
            <a:xfrm>
              <a:off x="4728978" y="5563842"/>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a:t>
              </a:r>
            </a:p>
          </p:txBody>
        </p:sp>
        <p:sp>
          <p:nvSpPr>
            <p:cNvPr id="25" name="TextBox 24">
              <a:extLst>
                <a:ext uri="{FF2B5EF4-FFF2-40B4-BE49-F238E27FC236}">
                  <a16:creationId xmlns:a16="http://schemas.microsoft.com/office/drawing/2014/main" id="{92EBCED3-2740-47E8-A10B-ACC81C56F88F}"/>
                </a:ext>
              </a:extLst>
            </p:cNvPr>
            <p:cNvSpPr txBox="1"/>
            <p:nvPr/>
          </p:nvSpPr>
          <p:spPr bwMode="auto">
            <a:xfrm>
              <a:off x="5577033" y="5563842"/>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9</a:t>
              </a:r>
            </a:p>
          </p:txBody>
        </p:sp>
        <p:sp>
          <p:nvSpPr>
            <p:cNvPr id="26" name="TextBox 25">
              <a:extLst>
                <a:ext uri="{FF2B5EF4-FFF2-40B4-BE49-F238E27FC236}">
                  <a16:creationId xmlns:a16="http://schemas.microsoft.com/office/drawing/2014/main" id="{F6A8F6FF-E899-43AD-84F1-675E2CFED45D}"/>
                </a:ext>
              </a:extLst>
            </p:cNvPr>
            <p:cNvSpPr txBox="1"/>
            <p:nvPr/>
          </p:nvSpPr>
          <p:spPr bwMode="auto">
            <a:xfrm>
              <a:off x="5147221" y="5563842"/>
              <a:ext cx="341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888888"/>
                  </a:solidFill>
                  <a:latin typeface="Comic Sans MS" panose="030F0702030302020204" pitchFamily="66" charset="0"/>
                  <a:ea typeface="Myriad Pro Semibold" charset="0"/>
                  <a:cs typeface="Myriad Pro Semibold" charset="0"/>
                </a:rPr>
                <a:t>4</a:t>
              </a:r>
            </a:p>
          </p:txBody>
        </p:sp>
      </p:grpSp>
    </p:spTree>
    <p:extLst>
      <p:ext uri="{BB962C8B-B14F-4D97-AF65-F5344CB8AC3E}">
        <p14:creationId xmlns:p14="http://schemas.microsoft.com/office/powerpoint/2010/main" val="411544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F2F61F-0B73-4B7D-B8E8-27C3AB72A604}"/>
              </a:ext>
            </a:extLst>
          </p:cNvPr>
          <p:cNvSpPr/>
          <p:nvPr/>
        </p:nvSpPr>
        <p:spPr bwMode="auto">
          <a:xfrm>
            <a:off x="2271710" y="1230153"/>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D73AC777-72D6-4968-AACF-0D213D4FA81D}"/>
              </a:ext>
            </a:extLst>
          </p:cNvPr>
          <p:cNvSpPr/>
          <p:nvPr/>
        </p:nvSpPr>
        <p:spPr bwMode="auto">
          <a:xfrm>
            <a:off x="2662948" y="1626153"/>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E1EC403-5168-4C59-BB95-5CE7B24AB96C}"/>
              </a:ext>
            </a:extLst>
          </p:cNvPr>
          <p:cNvSpPr/>
          <p:nvPr/>
        </p:nvSpPr>
        <p:spPr bwMode="auto">
          <a:xfrm>
            <a:off x="3060615" y="2026201"/>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2DC7E92C-379E-4205-A570-B2D13B94A933}"/>
              </a:ext>
            </a:extLst>
          </p:cNvPr>
          <p:cNvSpPr/>
          <p:nvPr/>
        </p:nvSpPr>
        <p:spPr bwMode="auto">
          <a:xfrm>
            <a:off x="3457090" y="2420539"/>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9A3D68F-24C2-4394-BBF3-375BB61818CD}"/>
              </a:ext>
            </a:extLst>
          </p:cNvPr>
          <p:cNvSpPr/>
          <p:nvPr/>
        </p:nvSpPr>
        <p:spPr bwMode="auto">
          <a:xfrm>
            <a:off x="3852376" y="2815823"/>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0C359F30-8195-4265-89D0-B21963747126}"/>
              </a:ext>
            </a:extLst>
          </p:cNvPr>
          <p:cNvSpPr/>
          <p:nvPr/>
        </p:nvSpPr>
        <p:spPr bwMode="auto">
          <a:xfrm>
            <a:off x="4247662" y="3213311"/>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A513D2C-32CD-4FD2-82DA-349BB1E879D6}"/>
              </a:ext>
            </a:extLst>
          </p:cNvPr>
          <p:cNvSpPr/>
          <p:nvPr/>
        </p:nvSpPr>
        <p:spPr bwMode="auto">
          <a:xfrm>
            <a:off x="4642948" y="3608420"/>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479471EB-EA7B-4320-B430-6FF462EC8213}"/>
              </a:ext>
            </a:extLst>
          </p:cNvPr>
          <p:cNvSpPr/>
          <p:nvPr/>
        </p:nvSpPr>
        <p:spPr bwMode="auto">
          <a:xfrm>
            <a:off x="5040615" y="4003530"/>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1B6BBD49-0909-4D44-8433-65F8059D35C2}"/>
              </a:ext>
            </a:extLst>
          </p:cNvPr>
          <p:cNvSpPr/>
          <p:nvPr/>
        </p:nvSpPr>
        <p:spPr bwMode="auto">
          <a:xfrm>
            <a:off x="5435902" y="4401078"/>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DB391367-8936-4F89-B50F-0AB9033B7D2B}"/>
              </a:ext>
            </a:extLst>
          </p:cNvPr>
          <p:cNvSpPr/>
          <p:nvPr/>
        </p:nvSpPr>
        <p:spPr bwMode="auto">
          <a:xfrm>
            <a:off x="5831182" y="4798563"/>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82A36F83-A8AA-42D6-82CF-27C21D80FCA7}"/>
              </a:ext>
            </a:extLst>
          </p:cNvPr>
          <p:cNvSpPr/>
          <p:nvPr/>
        </p:nvSpPr>
        <p:spPr bwMode="auto">
          <a:xfrm>
            <a:off x="6228852" y="5193611"/>
            <a:ext cx="396000" cy="396000"/>
          </a:xfrm>
          <a:prstGeom prst="rect">
            <a:avLst/>
          </a:prstGeom>
          <a:solidFill>
            <a:srgbClr val="FFD9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3:3</a:t>
            </a:r>
          </a:p>
        </p:txBody>
      </p:sp>
      <p:graphicFrame>
        <p:nvGraphicFramePr>
          <p:cNvPr id="4" name="Table 3">
            <a:extLst>
              <a:ext uri="{FF2B5EF4-FFF2-40B4-BE49-F238E27FC236}">
                <a16:creationId xmlns:a16="http://schemas.microsoft.com/office/drawing/2014/main" id="{21DDE670-2BA9-49ED-8906-887A9B2840FD}"/>
              </a:ext>
            </a:extLst>
          </p:cNvPr>
          <p:cNvGraphicFramePr>
            <a:graphicFrameLocks noGrp="1"/>
          </p:cNvGraphicFramePr>
          <p:nvPr>
            <p:extLst>
              <p:ext uri="{D42A27DB-BD31-4B8C-83A1-F6EECF244321}">
                <p14:modId xmlns:p14="http://schemas.microsoft.com/office/powerpoint/2010/main" val="1852862140"/>
              </p:ext>
            </p:extLst>
          </p:nvPr>
        </p:nvGraphicFramePr>
        <p:xfrm>
          <a:off x="1872002" y="836930"/>
          <a:ext cx="5544000" cy="5544000"/>
        </p:xfrm>
        <a:graphic>
          <a:graphicData uri="http://schemas.openxmlformats.org/drawingml/2006/table">
            <a:tbl>
              <a:tblPr firstRow="1" firstCol="1" bandRow="1"/>
              <a:tblGrid>
                <a:gridCol w="396000">
                  <a:extLst>
                    <a:ext uri="{9D8B030D-6E8A-4147-A177-3AD203B41FA5}">
                      <a16:colId xmlns:a16="http://schemas.microsoft.com/office/drawing/2014/main" val="3601092202"/>
                    </a:ext>
                  </a:extLst>
                </a:gridCol>
                <a:gridCol w="396000">
                  <a:extLst>
                    <a:ext uri="{9D8B030D-6E8A-4147-A177-3AD203B41FA5}">
                      <a16:colId xmlns:a16="http://schemas.microsoft.com/office/drawing/2014/main" val="494580622"/>
                    </a:ext>
                  </a:extLst>
                </a:gridCol>
                <a:gridCol w="396000">
                  <a:extLst>
                    <a:ext uri="{9D8B030D-6E8A-4147-A177-3AD203B41FA5}">
                      <a16:colId xmlns:a16="http://schemas.microsoft.com/office/drawing/2014/main" val="3007234241"/>
                    </a:ext>
                  </a:extLst>
                </a:gridCol>
                <a:gridCol w="396000">
                  <a:extLst>
                    <a:ext uri="{9D8B030D-6E8A-4147-A177-3AD203B41FA5}">
                      <a16:colId xmlns:a16="http://schemas.microsoft.com/office/drawing/2014/main" val="707644330"/>
                    </a:ext>
                  </a:extLst>
                </a:gridCol>
                <a:gridCol w="396000">
                  <a:extLst>
                    <a:ext uri="{9D8B030D-6E8A-4147-A177-3AD203B41FA5}">
                      <a16:colId xmlns:a16="http://schemas.microsoft.com/office/drawing/2014/main" val="2128798991"/>
                    </a:ext>
                  </a:extLst>
                </a:gridCol>
                <a:gridCol w="396000">
                  <a:extLst>
                    <a:ext uri="{9D8B030D-6E8A-4147-A177-3AD203B41FA5}">
                      <a16:colId xmlns:a16="http://schemas.microsoft.com/office/drawing/2014/main" val="3495367785"/>
                    </a:ext>
                  </a:extLst>
                </a:gridCol>
                <a:gridCol w="396000">
                  <a:extLst>
                    <a:ext uri="{9D8B030D-6E8A-4147-A177-3AD203B41FA5}">
                      <a16:colId xmlns:a16="http://schemas.microsoft.com/office/drawing/2014/main" val="3377113921"/>
                    </a:ext>
                  </a:extLst>
                </a:gridCol>
                <a:gridCol w="396000">
                  <a:extLst>
                    <a:ext uri="{9D8B030D-6E8A-4147-A177-3AD203B41FA5}">
                      <a16:colId xmlns:a16="http://schemas.microsoft.com/office/drawing/2014/main" val="777738076"/>
                    </a:ext>
                  </a:extLst>
                </a:gridCol>
                <a:gridCol w="396000">
                  <a:extLst>
                    <a:ext uri="{9D8B030D-6E8A-4147-A177-3AD203B41FA5}">
                      <a16:colId xmlns:a16="http://schemas.microsoft.com/office/drawing/2014/main" val="2999910528"/>
                    </a:ext>
                  </a:extLst>
                </a:gridCol>
                <a:gridCol w="396000">
                  <a:extLst>
                    <a:ext uri="{9D8B030D-6E8A-4147-A177-3AD203B41FA5}">
                      <a16:colId xmlns:a16="http://schemas.microsoft.com/office/drawing/2014/main" val="3198780861"/>
                    </a:ext>
                  </a:extLst>
                </a:gridCol>
                <a:gridCol w="396000">
                  <a:extLst>
                    <a:ext uri="{9D8B030D-6E8A-4147-A177-3AD203B41FA5}">
                      <a16:colId xmlns:a16="http://schemas.microsoft.com/office/drawing/2014/main" val="3930042421"/>
                    </a:ext>
                  </a:extLst>
                </a:gridCol>
                <a:gridCol w="396000">
                  <a:extLst>
                    <a:ext uri="{9D8B030D-6E8A-4147-A177-3AD203B41FA5}">
                      <a16:colId xmlns:a16="http://schemas.microsoft.com/office/drawing/2014/main" val="3591701727"/>
                    </a:ext>
                  </a:extLst>
                </a:gridCol>
                <a:gridCol w="396000">
                  <a:extLst>
                    <a:ext uri="{9D8B030D-6E8A-4147-A177-3AD203B41FA5}">
                      <a16:colId xmlns:a16="http://schemas.microsoft.com/office/drawing/2014/main" val="388047529"/>
                    </a:ext>
                  </a:extLst>
                </a:gridCol>
                <a:gridCol w="396000">
                  <a:extLst>
                    <a:ext uri="{9D8B030D-6E8A-4147-A177-3AD203B41FA5}">
                      <a16:colId xmlns:a16="http://schemas.microsoft.com/office/drawing/2014/main" val="125182039"/>
                    </a:ext>
                  </a:extLst>
                </a:gridCol>
              </a:tblGrid>
              <a:tr h="396000">
                <a:tc>
                  <a:txBody>
                    <a:bodyPr/>
                    <a:lstStyle/>
                    <a:p>
                      <a:pPr algn="ctr">
                        <a:lnSpc>
                          <a:spcPct val="107000"/>
                        </a:lnSpc>
                        <a:spcAft>
                          <a:spcPts val="0"/>
                        </a:spcAft>
                      </a:pPr>
                      <a:r>
                        <a:rPr lang="en-GB" sz="1600" b="1" dirty="0">
                          <a:solidFill>
                            <a:srgbClr val="000000"/>
                          </a:solidFill>
                          <a:effectLst/>
                          <a:latin typeface="Myriad Pro Semibold"/>
                          <a:ea typeface="Times New Roman" panose="02020603050405020304" pitchFamily="18" charset="0"/>
                          <a:cs typeface="Calibri" panose="020F0502020204030204" pitchFamily="34" charset="0"/>
                        </a:rPr>
                        <a:t>×</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9</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831169124"/>
                  </a:ext>
                </a:extLst>
              </a:tr>
              <a:tr h="396000">
                <a:tc>
                  <a:txBody>
                    <a:bodyPr/>
                    <a:lstStyle/>
                    <a:p>
                      <a:pPr algn="ctr">
                        <a:lnSpc>
                          <a:spcPct val="107000"/>
                        </a:lnSpc>
                        <a:spcAft>
                          <a:spcPts val="0"/>
                        </a:spcAft>
                      </a:pPr>
                      <a:r>
                        <a:rPr lang="en-GB" sz="1600" b="1" dirty="0">
                          <a:solidFill>
                            <a:srgbClr val="000000"/>
                          </a:solidFill>
                          <a:effectLst/>
                          <a:latin typeface="Myriad Pro Semibold"/>
                          <a:ea typeface="Times New Roman" panose="02020603050405020304" pitchFamily="18" charset="0"/>
                          <a:cs typeface="Calibri" panose="020F0502020204030204" pitchFamily="34" charset="0"/>
                        </a:rPr>
                        <a:t>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6899385"/>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9</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9900591"/>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4</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24</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0710359"/>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9</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059978"/>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12</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071409"/>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20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25</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55607"/>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30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36</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42</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574236"/>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42</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49</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56</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463501"/>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56</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96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601904"/>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9</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9</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72</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81</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90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99</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90065"/>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90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100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110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120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744510"/>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11</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33</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55</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77</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88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99</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110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599693"/>
                  </a:ext>
                </a:extLst>
              </a:tr>
              <a:tr h="396000">
                <a:tc>
                  <a:txBody>
                    <a:bodyPr/>
                    <a:lstStyle/>
                    <a:p>
                      <a:pPr algn="ctr">
                        <a:lnSpc>
                          <a:spcPct val="107000"/>
                        </a:lnSpc>
                        <a:spcAft>
                          <a:spcPts val="0"/>
                        </a:spcAft>
                      </a:pPr>
                      <a:r>
                        <a:rPr lang="en-GB" sz="1600" b="1">
                          <a:solidFill>
                            <a:srgbClr val="000000"/>
                          </a:solidFill>
                          <a:effectLst/>
                          <a:latin typeface="Myriad Pro Semibold"/>
                          <a:ea typeface="Times New Roman" panose="02020603050405020304" pitchFamily="18" charset="0"/>
                          <a:cs typeface="Calibri" panose="020F0502020204030204" pitchFamily="34" charset="0"/>
                        </a:rPr>
                        <a:t>12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12</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24</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36</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48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60</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72</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84</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96</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latin typeface="Myriad Pro Semibold"/>
                          <a:ea typeface="Times New Roman" panose="02020603050405020304" pitchFamily="18" charset="0"/>
                          <a:cs typeface="Calibri" panose="020F0502020204030204" pitchFamily="34" charset="0"/>
                        </a:rPr>
                        <a:t>108</a:t>
                      </a:r>
                      <a:endParaRPr lang="en-GB" sz="160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latin typeface="Myriad Pro Semibold"/>
                          <a:ea typeface="Times New Roman" panose="02020603050405020304" pitchFamily="18" charset="0"/>
                          <a:cs typeface="Calibri" panose="020F0502020204030204" pitchFamily="34" charset="0"/>
                        </a:rPr>
                        <a:t>120</a:t>
                      </a: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600" dirty="0">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170823"/>
                  </a:ext>
                </a:extLst>
              </a:tr>
            </a:tbl>
          </a:graphicData>
        </a:graphic>
      </p:graphicFrame>
    </p:spTree>
    <p:extLst>
      <p:ext uri="{BB962C8B-B14F-4D97-AF65-F5344CB8AC3E}">
        <p14:creationId xmlns:p14="http://schemas.microsoft.com/office/powerpoint/2010/main" val="214602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oji, light, sky, building&#10;&#10;Description automatically generated">
            <a:extLst>
              <a:ext uri="{FF2B5EF4-FFF2-40B4-BE49-F238E27FC236}">
                <a16:creationId xmlns:a16="http://schemas.microsoft.com/office/drawing/2014/main" id="{AD4793B6-EFA1-46D7-BD24-17927273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644" y="1378584"/>
            <a:ext cx="3364713" cy="3072131"/>
          </a:xfrm>
          <a:prstGeom prst="rect">
            <a:avLst/>
          </a:prstGeom>
        </p:spPr>
      </p:pic>
      <p:pic>
        <p:nvPicPr>
          <p:cNvPr id="8" name="Picture 7" descr="A screen shot of a bright light&#10;&#10;Description automatically generated">
            <a:extLst>
              <a:ext uri="{FF2B5EF4-FFF2-40B4-BE49-F238E27FC236}">
                <a16:creationId xmlns:a16="http://schemas.microsoft.com/office/drawing/2014/main" id="{FD728164-0378-4E45-A420-CA8044BC3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12" y="1634595"/>
            <a:ext cx="2806976" cy="2560109"/>
          </a:xfrm>
          <a:prstGeom prst="rect">
            <a:avLst/>
          </a:prstGeom>
        </p:spPr>
      </p:pic>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3:4</a:t>
            </a:r>
          </a:p>
        </p:txBody>
      </p:sp>
      <p:pic>
        <p:nvPicPr>
          <p:cNvPr id="6" name="Picture 5" descr="A picture containing sky, shoji, bright&#10;&#10;Description automatically generated">
            <a:extLst>
              <a:ext uri="{FF2B5EF4-FFF2-40B4-BE49-F238E27FC236}">
                <a16:creationId xmlns:a16="http://schemas.microsoft.com/office/drawing/2014/main" id="{32A290C1-F5CF-4A60-9E22-DE0D27488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381" y="1890606"/>
            <a:ext cx="2249238" cy="2048087"/>
          </a:xfrm>
          <a:prstGeom prst="rect">
            <a:avLst/>
          </a:prstGeom>
        </p:spPr>
      </p:pic>
      <p:sp>
        <p:nvSpPr>
          <p:cNvPr id="11" name="TextBox 10">
            <a:extLst>
              <a:ext uri="{FF2B5EF4-FFF2-40B4-BE49-F238E27FC236}">
                <a16:creationId xmlns:a16="http://schemas.microsoft.com/office/drawing/2014/main" id="{8B7341C6-ED4E-4B0D-B00D-E98A09EBA816}"/>
              </a:ext>
            </a:extLst>
          </p:cNvPr>
          <p:cNvSpPr txBox="1"/>
          <p:nvPr/>
        </p:nvSpPr>
        <p:spPr bwMode="auto">
          <a:xfrm>
            <a:off x="3766331" y="496846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4 = 16</a:t>
            </a:r>
          </a:p>
        </p:txBody>
      </p:sp>
      <p:sp>
        <p:nvSpPr>
          <p:cNvPr id="12" name="TextBox 11">
            <a:extLst>
              <a:ext uri="{FF2B5EF4-FFF2-40B4-BE49-F238E27FC236}">
                <a16:creationId xmlns:a16="http://schemas.microsoft.com/office/drawing/2014/main" id="{3391A7B3-6AE9-4438-A34E-82A33B881D88}"/>
              </a:ext>
            </a:extLst>
          </p:cNvPr>
          <p:cNvSpPr txBox="1"/>
          <p:nvPr/>
        </p:nvSpPr>
        <p:spPr bwMode="auto">
          <a:xfrm>
            <a:off x="3984339" y="5587591"/>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 16</a:t>
            </a:r>
          </a:p>
        </p:txBody>
      </p:sp>
      <p:sp>
        <p:nvSpPr>
          <p:cNvPr id="13" name="TextBox 12">
            <a:extLst>
              <a:ext uri="{FF2B5EF4-FFF2-40B4-BE49-F238E27FC236}">
                <a16:creationId xmlns:a16="http://schemas.microsoft.com/office/drawing/2014/main" id="{30FDC61E-1E55-42BC-87AE-F02CB5B01540}"/>
              </a:ext>
            </a:extLst>
          </p:cNvPr>
          <p:cNvSpPr txBox="1"/>
          <p:nvPr/>
        </p:nvSpPr>
        <p:spPr bwMode="auto">
          <a:xfrm>
            <a:off x="3766331" y="496846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25</a:t>
            </a:r>
          </a:p>
        </p:txBody>
      </p:sp>
      <p:sp>
        <p:nvSpPr>
          <p:cNvPr id="14" name="TextBox 13">
            <a:extLst>
              <a:ext uri="{FF2B5EF4-FFF2-40B4-BE49-F238E27FC236}">
                <a16:creationId xmlns:a16="http://schemas.microsoft.com/office/drawing/2014/main" id="{9689211F-164C-45E7-9A01-F115CF3FA22B}"/>
              </a:ext>
            </a:extLst>
          </p:cNvPr>
          <p:cNvSpPr txBox="1"/>
          <p:nvPr/>
        </p:nvSpPr>
        <p:spPr bwMode="auto">
          <a:xfrm>
            <a:off x="3984339" y="5587591"/>
            <a:ext cx="1175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 25</a:t>
            </a:r>
          </a:p>
        </p:txBody>
      </p:sp>
      <p:sp>
        <p:nvSpPr>
          <p:cNvPr id="15" name="TextBox 14">
            <a:extLst>
              <a:ext uri="{FF2B5EF4-FFF2-40B4-BE49-F238E27FC236}">
                <a16:creationId xmlns:a16="http://schemas.microsoft.com/office/drawing/2014/main" id="{2EA581FE-4F14-4DEA-AD38-80EC7F9C94B1}"/>
              </a:ext>
            </a:extLst>
          </p:cNvPr>
          <p:cNvSpPr txBox="1"/>
          <p:nvPr/>
        </p:nvSpPr>
        <p:spPr bwMode="auto">
          <a:xfrm>
            <a:off x="3766331" y="496846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6 = 36</a:t>
            </a:r>
          </a:p>
        </p:txBody>
      </p:sp>
      <p:sp>
        <p:nvSpPr>
          <p:cNvPr id="16" name="TextBox 15">
            <a:extLst>
              <a:ext uri="{FF2B5EF4-FFF2-40B4-BE49-F238E27FC236}">
                <a16:creationId xmlns:a16="http://schemas.microsoft.com/office/drawing/2014/main" id="{CC72097E-F22E-49D4-B4FC-8D970A7150DC}"/>
              </a:ext>
            </a:extLst>
          </p:cNvPr>
          <p:cNvSpPr txBox="1"/>
          <p:nvPr/>
        </p:nvSpPr>
        <p:spPr bwMode="auto">
          <a:xfrm>
            <a:off x="3984339" y="5587591"/>
            <a:ext cx="1175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 36</a:t>
            </a:r>
          </a:p>
        </p:txBody>
      </p:sp>
    </p:spTree>
    <p:extLst>
      <p:ext uri="{BB962C8B-B14F-4D97-AF65-F5344CB8AC3E}">
        <p14:creationId xmlns:p14="http://schemas.microsoft.com/office/powerpoint/2010/main" val="10929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3:4</a:t>
            </a:r>
          </a:p>
        </p:txBody>
      </p:sp>
      <p:pic>
        <p:nvPicPr>
          <p:cNvPr id="9" name="Picture 8" descr="A close up of a logo&#10;&#10;Description automatically generated">
            <a:extLst>
              <a:ext uri="{FF2B5EF4-FFF2-40B4-BE49-F238E27FC236}">
                <a16:creationId xmlns:a16="http://schemas.microsoft.com/office/drawing/2014/main" id="{7A2E677D-FF2C-4FE4-AFAF-D5DDDB62A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79" y="1123631"/>
            <a:ext cx="2706859" cy="5121084"/>
          </a:xfrm>
          <a:prstGeom prst="rect">
            <a:avLst/>
          </a:prstGeom>
        </p:spPr>
      </p:pic>
      <p:pic>
        <p:nvPicPr>
          <p:cNvPr id="10" name="Picture 9" descr="A close up of a logo&#10;&#10;Description automatically generated">
            <a:extLst>
              <a:ext uri="{FF2B5EF4-FFF2-40B4-BE49-F238E27FC236}">
                <a16:creationId xmlns:a16="http://schemas.microsoft.com/office/drawing/2014/main" id="{A7F3EC13-BB5C-4C62-863D-DA5A89AEA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366" y="1620071"/>
            <a:ext cx="1079086" cy="646232"/>
          </a:xfrm>
          <a:prstGeom prst="rect">
            <a:avLst/>
          </a:prstGeom>
        </p:spPr>
      </p:pic>
      <p:pic>
        <p:nvPicPr>
          <p:cNvPr id="11" name="Picture 10" descr="A close up of a logo&#10;&#10;Description automatically generated">
            <a:extLst>
              <a:ext uri="{FF2B5EF4-FFF2-40B4-BE49-F238E27FC236}">
                <a16:creationId xmlns:a16="http://schemas.microsoft.com/office/drawing/2014/main" id="{D07AEC38-0D0A-49DB-87BE-D5DF1C30B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393" y="2613713"/>
            <a:ext cx="585267" cy="646232"/>
          </a:xfrm>
          <a:prstGeom prst="rect">
            <a:avLst/>
          </a:prstGeom>
        </p:spPr>
      </p:pic>
      <p:pic>
        <p:nvPicPr>
          <p:cNvPr id="12" name="Picture 11" descr="A close up of a logo&#10;&#10;Description automatically generated">
            <a:extLst>
              <a:ext uri="{FF2B5EF4-FFF2-40B4-BE49-F238E27FC236}">
                <a16:creationId xmlns:a16="http://schemas.microsoft.com/office/drawing/2014/main" id="{D1CCDD0A-DDB3-402B-88D1-45F2CF8F7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556" y="3108274"/>
            <a:ext cx="585267" cy="646232"/>
          </a:xfrm>
          <a:prstGeom prst="rect">
            <a:avLst/>
          </a:prstGeom>
        </p:spPr>
      </p:pic>
      <p:pic>
        <p:nvPicPr>
          <p:cNvPr id="13" name="Picture 12" descr="A close up of a logo&#10;&#10;Description automatically generated">
            <a:extLst>
              <a:ext uri="{FF2B5EF4-FFF2-40B4-BE49-F238E27FC236}">
                <a16:creationId xmlns:a16="http://schemas.microsoft.com/office/drawing/2014/main" id="{E5644388-76EC-488A-A7C2-C7AA373544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366" y="4107398"/>
            <a:ext cx="1079086" cy="646232"/>
          </a:xfrm>
          <a:prstGeom prst="rect">
            <a:avLst/>
          </a:prstGeom>
        </p:spPr>
      </p:pic>
      <p:pic>
        <p:nvPicPr>
          <p:cNvPr id="14" name="Picture 13" descr="A close up of a logo&#10;&#10;Description automatically generated">
            <a:extLst>
              <a:ext uri="{FF2B5EF4-FFF2-40B4-BE49-F238E27FC236}">
                <a16:creationId xmlns:a16="http://schemas.microsoft.com/office/drawing/2014/main" id="{B1BF56B2-8EB4-4F32-92FD-0E3CEDC2CA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3081" y="4603136"/>
            <a:ext cx="585267" cy="646232"/>
          </a:xfrm>
          <a:prstGeom prst="rect">
            <a:avLst/>
          </a:prstGeom>
        </p:spPr>
      </p:pic>
      <p:pic>
        <p:nvPicPr>
          <p:cNvPr id="15" name="Picture 14" descr="A close up of a logo&#10;&#10;Description automatically generated">
            <a:extLst>
              <a:ext uri="{FF2B5EF4-FFF2-40B4-BE49-F238E27FC236}">
                <a16:creationId xmlns:a16="http://schemas.microsoft.com/office/drawing/2014/main" id="{0F654C14-928E-429B-80FC-402BC2663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2695" y="5096875"/>
            <a:ext cx="1079086" cy="646232"/>
          </a:xfrm>
          <a:prstGeom prst="rect">
            <a:avLst/>
          </a:prstGeom>
        </p:spPr>
      </p:pic>
      <p:pic>
        <p:nvPicPr>
          <p:cNvPr id="16" name="Picture 15" descr="A close up of a logo&#10;&#10;Description automatically generated">
            <a:extLst>
              <a:ext uri="{FF2B5EF4-FFF2-40B4-BE49-F238E27FC236}">
                <a16:creationId xmlns:a16="http://schemas.microsoft.com/office/drawing/2014/main" id="{EC5DD277-5A3C-452C-BB18-31439C00B3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820" y="5593531"/>
            <a:ext cx="1408298" cy="646232"/>
          </a:xfrm>
          <a:prstGeom prst="rect">
            <a:avLst/>
          </a:prstGeom>
        </p:spPr>
      </p:pic>
      <p:pic>
        <p:nvPicPr>
          <p:cNvPr id="17" name="Picture 16" descr="A close up of a logo&#10;&#10;Description automatically generated">
            <a:extLst>
              <a:ext uri="{FF2B5EF4-FFF2-40B4-BE49-F238E27FC236}">
                <a16:creationId xmlns:a16="http://schemas.microsoft.com/office/drawing/2014/main" id="{AB73C87F-B9D4-4A95-A40B-B3E97C1019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93610" y="3608341"/>
            <a:ext cx="1079086" cy="646232"/>
          </a:xfrm>
          <a:prstGeom prst="rect">
            <a:avLst/>
          </a:prstGeom>
        </p:spPr>
      </p:pic>
    </p:spTree>
    <p:extLst>
      <p:ext uri="{BB962C8B-B14F-4D97-AF65-F5344CB8AC3E}">
        <p14:creationId xmlns:p14="http://schemas.microsoft.com/office/powerpoint/2010/main" val="5440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3:4</a:t>
            </a:r>
          </a:p>
        </p:txBody>
      </p:sp>
      <p:sp>
        <p:nvSpPr>
          <p:cNvPr id="3" name="TextBox 2">
            <a:extLst>
              <a:ext uri="{FF2B5EF4-FFF2-40B4-BE49-F238E27FC236}">
                <a16:creationId xmlns:a16="http://schemas.microsoft.com/office/drawing/2014/main" id="{2673E1ED-E50E-43A3-BBA5-F2A9B0CF7000}"/>
              </a:ext>
            </a:extLst>
          </p:cNvPr>
          <p:cNvSpPr txBox="1"/>
          <p:nvPr/>
        </p:nvSpPr>
        <p:spPr bwMode="auto">
          <a:xfrm>
            <a:off x="3284628" y="2023790"/>
            <a:ext cx="2574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r>
              <a:rPr lang="en-GB" sz="2400" dirty="0">
                <a:solidFill>
                  <a:schemeClr val="bg1"/>
                </a:solidFill>
                <a:latin typeface="Myriad Pro Semibold" charset="0"/>
                <a:ea typeface="Myriad Pro Semibold" charset="0"/>
                <a:cs typeface="Myriad Pro Semibold" charset="0"/>
              </a:rPr>
              <a:t>&gt;</a:t>
            </a:r>
            <a:r>
              <a:rPr lang="en-GB" sz="2400" dirty="0">
                <a:latin typeface="Myriad Pro Semibold" charset="0"/>
                <a:ea typeface="Myriad Pro Semibold" charset="0"/>
                <a:cs typeface="Myriad Pro Semibold" charset="0"/>
              </a:rPr>
              <a:t>    4    +    4</a:t>
            </a:r>
          </a:p>
        </p:txBody>
      </p:sp>
      <p:sp>
        <p:nvSpPr>
          <p:cNvPr id="4" name="TextBox 3">
            <a:extLst>
              <a:ext uri="{FF2B5EF4-FFF2-40B4-BE49-F238E27FC236}">
                <a16:creationId xmlns:a16="http://schemas.microsoft.com/office/drawing/2014/main" id="{B3B8ECD2-2261-4921-95AC-FE898FEF4327}"/>
              </a:ext>
            </a:extLst>
          </p:cNvPr>
          <p:cNvSpPr txBox="1"/>
          <p:nvPr/>
        </p:nvSpPr>
        <p:spPr bwMode="auto">
          <a:xfrm>
            <a:off x="3284628" y="2806709"/>
            <a:ext cx="2574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r>
              <a:rPr lang="en-GB" sz="2400" dirty="0">
                <a:solidFill>
                  <a:schemeClr val="bg1"/>
                </a:solidFill>
                <a:latin typeface="Myriad Pro Semibold" charset="0"/>
                <a:ea typeface="Myriad Pro Semibold" charset="0"/>
                <a:cs typeface="Myriad Pro Semibold" charset="0"/>
              </a:rPr>
              <a:t>&gt;</a:t>
            </a:r>
            <a:r>
              <a:rPr lang="en-GB" sz="2400" dirty="0">
                <a:latin typeface="Myriad Pro Semibold" charset="0"/>
                <a:ea typeface="Myriad Pro Semibold" charset="0"/>
                <a:cs typeface="Myriad Pro Semibold" charset="0"/>
              </a:rPr>
              <a:t>    4    ×    2</a:t>
            </a:r>
          </a:p>
        </p:txBody>
      </p:sp>
      <p:sp>
        <p:nvSpPr>
          <p:cNvPr id="5" name="TextBox 4">
            <a:extLst>
              <a:ext uri="{FF2B5EF4-FFF2-40B4-BE49-F238E27FC236}">
                <a16:creationId xmlns:a16="http://schemas.microsoft.com/office/drawing/2014/main" id="{07AD2A1A-8160-42D0-9FBF-CBA4284D45D5}"/>
              </a:ext>
            </a:extLst>
          </p:cNvPr>
          <p:cNvSpPr txBox="1"/>
          <p:nvPr/>
        </p:nvSpPr>
        <p:spPr bwMode="auto">
          <a:xfrm>
            <a:off x="3284628" y="3589628"/>
            <a:ext cx="2574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r>
              <a:rPr lang="en-GB" sz="2400" dirty="0">
                <a:solidFill>
                  <a:schemeClr val="bg1"/>
                </a:solidFill>
                <a:latin typeface="Myriad Pro Semibold" charset="0"/>
                <a:ea typeface="Myriad Pro Semibold" charset="0"/>
                <a:cs typeface="Myriad Pro Semibold" charset="0"/>
              </a:rPr>
              <a:t>=</a:t>
            </a:r>
            <a:r>
              <a:rPr lang="en-GB" sz="2400" dirty="0">
                <a:latin typeface="Myriad Pro Semibold" charset="0"/>
                <a:ea typeface="Myriad Pro Semibold" charset="0"/>
                <a:cs typeface="Myriad Pro Semibold" charset="0"/>
              </a:rPr>
              <a:t>    4    ×    4</a:t>
            </a:r>
          </a:p>
        </p:txBody>
      </p:sp>
      <p:sp>
        <p:nvSpPr>
          <p:cNvPr id="6" name="TextBox 5">
            <a:extLst>
              <a:ext uri="{FF2B5EF4-FFF2-40B4-BE49-F238E27FC236}">
                <a16:creationId xmlns:a16="http://schemas.microsoft.com/office/drawing/2014/main" id="{E26CF21D-3E9D-4BF1-9FF9-DD94DF99647F}"/>
              </a:ext>
            </a:extLst>
          </p:cNvPr>
          <p:cNvSpPr txBox="1"/>
          <p:nvPr/>
        </p:nvSpPr>
        <p:spPr bwMode="auto">
          <a:xfrm>
            <a:off x="3284628" y="4372546"/>
            <a:ext cx="2574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r>
              <a:rPr lang="en-GB" sz="2400" dirty="0">
                <a:solidFill>
                  <a:schemeClr val="bg1"/>
                </a:solidFill>
                <a:latin typeface="Myriad Pro Semibold" charset="0"/>
                <a:ea typeface="Myriad Pro Semibold" charset="0"/>
                <a:cs typeface="Myriad Pro Semibold" charset="0"/>
              </a:rPr>
              <a:t>&gt;</a:t>
            </a:r>
            <a:r>
              <a:rPr lang="en-GB" sz="2400" dirty="0">
                <a:latin typeface="Myriad Pro Semibold" charset="0"/>
                <a:ea typeface="Myriad Pro Semibold" charset="0"/>
                <a:cs typeface="Myriad Pro Semibold" charset="0"/>
              </a:rPr>
              <a:t>    4    +    2</a:t>
            </a:r>
          </a:p>
        </p:txBody>
      </p:sp>
      <p:sp>
        <p:nvSpPr>
          <p:cNvPr id="12" name="Oval 11">
            <a:extLst>
              <a:ext uri="{FF2B5EF4-FFF2-40B4-BE49-F238E27FC236}">
                <a16:creationId xmlns:a16="http://schemas.microsoft.com/office/drawing/2014/main" id="{ABD3460E-D10D-4CE8-96EE-8972A52BA4A7}"/>
              </a:ext>
            </a:extLst>
          </p:cNvPr>
          <p:cNvSpPr/>
          <p:nvPr/>
        </p:nvSpPr>
        <p:spPr bwMode="auto">
          <a:xfrm>
            <a:off x="3866116" y="2044369"/>
            <a:ext cx="461665" cy="46166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903E65-9022-47C4-ADDF-3CD4A47E2BFE}"/>
              </a:ext>
            </a:extLst>
          </p:cNvPr>
          <p:cNvSpPr/>
          <p:nvPr/>
        </p:nvSpPr>
        <p:spPr bwMode="auto">
          <a:xfrm>
            <a:off x="3866116" y="2831480"/>
            <a:ext cx="461665" cy="46166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E57770BC-BD87-4AAD-AE55-90A990B684BC}"/>
              </a:ext>
            </a:extLst>
          </p:cNvPr>
          <p:cNvSpPr/>
          <p:nvPr/>
        </p:nvSpPr>
        <p:spPr bwMode="auto">
          <a:xfrm>
            <a:off x="3866116" y="3612017"/>
            <a:ext cx="461665" cy="46166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3605996C-5B90-403F-AD9D-5752A140FD37}"/>
              </a:ext>
            </a:extLst>
          </p:cNvPr>
          <p:cNvSpPr/>
          <p:nvPr/>
        </p:nvSpPr>
        <p:spPr bwMode="auto">
          <a:xfrm>
            <a:off x="3866116" y="4393339"/>
            <a:ext cx="461665" cy="46166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B55445B7-7013-4668-BCF5-19F43C2E7CC6}"/>
              </a:ext>
            </a:extLst>
          </p:cNvPr>
          <p:cNvSpPr txBox="1"/>
          <p:nvPr/>
        </p:nvSpPr>
        <p:spPr bwMode="auto">
          <a:xfrm>
            <a:off x="3906600" y="2023790"/>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&gt;</a:t>
            </a:r>
          </a:p>
        </p:txBody>
      </p:sp>
      <p:sp>
        <p:nvSpPr>
          <p:cNvPr id="17" name="TextBox 16">
            <a:extLst>
              <a:ext uri="{FF2B5EF4-FFF2-40B4-BE49-F238E27FC236}">
                <a16:creationId xmlns:a16="http://schemas.microsoft.com/office/drawing/2014/main" id="{90631BD7-19F2-4B43-AE5F-C9A945375F90}"/>
              </a:ext>
            </a:extLst>
          </p:cNvPr>
          <p:cNvSpPr txBox="1"/>
          <p:nvPr/>
        </p:nvSpPr>
        <p:spPr bwMode="auto">
          <a:xfrm>
            <a:off x="3906600" y="2807670"/>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&gt;</a:t>
            </a:r>
          </a:p>
        </p:txBody>
      </p:sp>
      <p:sp>
        <p:nvSpPr>
          <p:cNvPr id="18" name="TextBox 17">
            <a:extLst>
              <a:ext uri="{FF2B5EF4-FFF2-40B4-BE49-F238E27FC236}">
                <a16:creationId xmlns:a16="http://schemas.microsoft.com/office/drawing/2014/main" id="{269EED26-D802-4EE0-91DD-BC809B966BDE}"/>
              </a:ext>
            </a:extLst>
          </p:cNvPr>
          <p:cNvSpPr txBox="1"/>
          <p:nvPr/>
        </p:nvSpPr>
        <p:spPr bwMode="auto">
          <a:xfrm>
            <a:off x="3906600" y="4371910"/>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&gt;</a:t>
            </a:r>
          </a:p>
        </p:txBody>
      </p:sp>
      <p:sp>
        <p:nvSpPr>
          <p:cNvPr id="19" name="TextBox 18">
            <a:extLst>
              <a:ext uri="{FF2B5EF4-FFF2-40B4-BE49-F238E27FC236}">
                <a16:creationId xmlns:a16="http://schemas.microsoft.com/office/drawing/2014/main" id="{0C2EA701-B13C-4F8B-82BE-44E24398A034}"/>
              </a:ext>
            </a:extLst>
          </p:cNvPr>
          <p:cNvSpPr txBox="1"/>
          <p:nvPr/>
        </p:nvSpPr>
        <p:spPr bwMode="auto">
          <a:xfrm>
            <a:off x="3906600" y="3591265"/>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6130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4506CEB2-D4E5-42C3-89F5-6E3C579B2114}"/>
              </a:ext>
            </a:extLst>
          </p:cNvPr>
          <p:cNvGraphicFramePr>
            <a:graphicFrameLocks noGrp="1"/>
          </p:cNvGraphicFramePr>
          <p:nvPr>
            <p:extLst>
              <p:ext uri="{D42A27DB-BD31-4B8C-83A1-F6EECF244321}">
                <p14:modId xmlns:p14="http://schemas.microsoft.com/office/powerpoint/2010/main" val="3375735114"/>
              </p:ext>
            </p:extLst>
          </p:nvPr>
        </p:nvGraphicFramePr>
        <p:xfrm>
          <a:off x="395536" y="1484784"/>
          <a:ext cx="8352928" cy="3888432"/>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461015862"/>
                    </a:ext>
                  </a:extLst>
                </a:gridCol>
                <a:gridCol w="2088232">
                  <a:extLst>
                    <a:ext uri="{9D8B030D-6E8A-4147-A177-3AD203B41FA5}">
                      <a16:colId xmlns:a16="http://schemas.microsoft.com/office/drawing/2014/main" val="673476155"/>
                    </a:ext>
                  </a:extLst>
                </a:gridCol>
                <a:gridCol w="2088232">
                  <a:extLst>
                    <a:ext uri="{9D8B030D-6E8A-4147-A177-3AD203B41FA5}">
                      <a16:colId xmlns:a16="http://schemas.microsoft.com/office/drawing/2014/main" val="3904890371"/>
                    </a:ext>
                  </a:extLst>
                </a:gridCol>
                <a:gridCol w="2088232">
                  <a:extLst>
                    <a:ext uri="{9D8B030D-6E8A-4147-A177-3AD203B41FA5}">
                      <a16:colId xmlns:a16="http://schemas.microsoft.com/office/drawing/2014/main" val="290090993"/>
                    </a:ext>
                  </a:extLst>
                </a:gridCol>
              </a:tblGrid>
              <a:tr h="194421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201792"/>
                  </a:ext>
                </a:extLst>
              </a:tr>
              <a:tr h="194421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694868"/>
                  </a:ext>
                </a:extLst>
              </a:tr>
            </a:tbl>
          </a:graphicData>
        </a:graphic>
      </p:graphicFrame>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1:1</a:t>
            </a:r>
          </a:p>
        </p:txBody>
      </p:sp>
      <p:pic>
        <p:nvPicPr>
          <p:cNvPr id="4" name="Picture 3">
            <a:extLst>
              <a:ext uri="{FF2B5EF4-FFF2-40B4-BE49-F238E27FC236}">
                <a16:creationId xmlns:a16="http://schemas.microsoft.com/office/drawing/2014/main" id="{2822C173-4C29-4530-A79D-2D053A109C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1019" y="1745147"/>
            <a:ext cx="1488050" cy="1428885"/>
          </a:xfrm>
          <a:prstGeom prst="rect">
            <a:avLst/>
          </a:prstGeom>
        </p:spPr>
      </p:pic>
      <p:pic>
        <p:nvPicPr>
          <p:cNvPr id="6" name="Picture 5" descr="A close up of a logo&#10;&#10;Description automatically generated">
            <a:extLst>
              <a:ext uri="{FF2B5EF4-FFF2-40B4-BE49-F238E27FC236}">
                <a16:creationId xmlns:a16="http://schemas.microsoft.com/office/drawing/2014/main" id="{51FCDBA2-39C5-4876-8BD3-5A955874CD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82510" y="2083116"/>
            <a:ext cx="1488050" cy="752947"/>
          </a:xfrm>
          <a:prstGeom prst="rect">
            <a:avLst/>
          </a:prstGeom>
        </p:spPr>
      </p:pic>
      <p:pic>
        <p:nvPicPr>
          <p:cNvPr id="8" name="Picture 7" descr="A close up of a logo&#10;&#10;Description automatically generated">
            <a:extLst>
              <a:ext uri="{FF2B5EF4-FFF2-40B4-BE49-F238E27FC236}">
                <a16:creationId xmlns:a16="http://schemas.microsoft.com/office/drawing/2014/main" id="{A8E67DB5-79E0-4E30-AD40-680A31504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9401" y="1745147"/>
            <a:ext cx="1488050" cy="1428885"/>
          </a:xfrm>
          <a:prstGeom prst="rect">
            <a:avLst/>
          </a:prstGeom>
        </p:spPr>
      </p:pic>
      <p:pic>
        <p:nvPicPr>
          <p:cNvPr id="10" name="Picture 9">
            <a:extLst>
              <a:ext uri="{FF2B5EF4-FFF2-40B4-BE49-F238E27FC236}">
                <a16:creationId xmlns:a16="http://schemas.microsoft.com/office/drawing/2014/main" id="{7A96511C-057E-43CE-A2BC-29ABF46BFC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78192" y="1989829"/>
            <a:ext cx="1488050" cy="939520"/>
          </a:xfrm>
          <a:prstGeom prst="rect">
            <a:avLst/>
          </a:prstGeom>
        </p:spPr>
      </p:pic>
      <p:pic>
        <p:nvPicPr>
          <p:cNvPr id="16" name="Picture 15">
            <a:extLst>
              <a:ext uri="{FF2B5EF4-FFF2-40B4-BE49-F238E27FC236}">
                <a16:creationId xmlns:a16="http://schemas.microsoft.com/office/drawing/2014/main" id="{DCCB6F41-B634-4EE7-96D9-71A99F9B8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7329" y="4193156"/>
            <a:ext cx="3420852" cy="411500"/>
          </a:xfrm>
          <a:prstGeom prst="rect">
            <a:avLst/>
          </a:prstGeom>
        </p:spPr>
      </p:pic>
      <p:pic>
        <p:nvPicPr>
          <p:cNvPr id="19" name="Picture 18" descr="A coin on a black background&#10;&#10;Description automatically generated">
            <a:extLst>
              <a:ext uri="{FF2B5EF4-FFF2-40B4-BE49-F238E27FC236}">
                <a16:creationId xmlns:a16="http://schemas.microsoft.com/office/drawing/2014/main" id="{6AA8E221-65FA-4AE2-B720-2CA1AFB0A2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333" y="4022382"/>
            <a:ext cx="773422" cy="763200"/>
          </a:xfrm>
          <a:prstGeom prst="rect">
            <a:avLst/>
          </a:prstGeom>
        </p:spPr>
      </p:pic>
      <p:pic>
        <p:nvPicPr>
          <p:cNvPr id="21" name="Picture 20" descr="A close up of a sign&#10;&#10;Description automatically generated">
            <a:extLst>
              <a:ext uri="{FF2B5EF4-FFF2-40B4-BE49-F238E27FC236}">
                <a16:creationId xmlns:a16="http://schemas.microsoft.com/office/drawing/2014/main" id="{B3481F7E-3BBE-44FB-BE64-F4F1D1E45A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1735" y="3912582"/>
            <a:ext cx="989601" cy="982800"/>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4:2</a:t>
            </a:r>
          </a:p>
        </p:txBody>
      </p:sp>
      <p:graphicFrame>
        <p:nvGraphicFramePr>
          <p:cNvPr id="6" name="Table 5">
            <a:extLst>
              <a:ext uri="{FF2B5EF4-FFF2-40B4-BE49-F238E27FC236}">
                <a16:creationId xmlns:a16="http://schemas.microsoft.com/office/drawing/2014/main" id="{22A86D33-926C-48CD-86A2-A8BA0B196A8E}"/>
              </a:ext>
            </a:extLst>
          </p:cNvPr>
          <p:cNvGraphicFramePr>
            <a:graphicFrameLocks noGrp="1"/>
          </p:cNvGraphicFramePr>
          <p:nvPr>
            <p:extLst>
              <p:ext uri="{D42A27DB-BD31-4B8C-83A1-F6EECF244321}">
                <p14:modId xmlns:p14="http://schemas.microsoft.com/office/powerpoint/2010/main" val="874202847"/>
              </p:ext>
            </p:extLst>
          </p:nvPr>
        </p:nvGraphicFramePr>
        <p:xfrm>
          <a:off x="1012825" y="1371335"/>
          <a:ext cx="7124700" cy="4464000"/>
        </p:xfrm>
        <a:graphic>
          <a:graphicData uri="http://schemas.openxmlformats.org/drawingml/2006/table">
            <a:tbl>
              <a:tblPr firstRow="1" firstCol="1" bandRow="1"/>
              <a:tblGrid>
                <a:gridCol w="747681">
                  <a:extLst>
                    <a:ext uri="{9D8B030D-6E8A-4147-A177-3AD203B41FA5}">
                      <a16:colId xmlns:a16="http://schemas.microsoft.com/office/drawing/2014/main" val="1866454710"/>
                    </a:ext>
                  </a:extLst>
                </a:gridCol>
                <a:gridCol w="6377019">
                  <a:extLst>
                    <a:ext uri="{9D8B030D-6E8A-4147-A177-3AD203B41FA5}">
                      <a16:colId xmlns:a16="http://schemas.microsoft.com/office/drawing/2014/main" val="614339075"/>
                    </a:ext>
                  </a:extLst>
                </a:gridCol>
              </a:tblGrid>
              <a:tr h="432000">
                <a:tc gridSpan="2">
                  <a:txBody>
                    <a:bodyPr/>
                    <a:lstStyle/>
                    <a:p>
                      <a:pP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Divisibility rules in ‘families’ – 2, 4 and 8</a:t>
                      </a:r>
                      <a:endParaRPr lang="en-GB" sz="2400" dirty="0">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hMerge="1">
                  <a:txBody>
                    <a:bodyPr/>
                    <a:lstStyle/>
                    <a:p>
                      <a:endParaRPr lang="en-GB"/>
                    </a:p>
                  </a:txBody>
                  <a:tcPr/>
                </a:tc>
                <a:extLst>
                  <a:ext uri="{0D108BD9-81ED-4DB2-BD59-A6C34878D82A}">
                    <a16:rowId xmlns:a16="http://schemas.microsoft.com/office/drawing/2014/main" val="109080802"/>
                  </a:ext>
                </a:extLst>
              </a:tr>
              <a:tr h="828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nSpc>
                          <a:spcPct val="107000"/>
                        </a:lnSpc>
                        <a:spcAft>
                          <a:spcPts val="0"/>
                        </a:spcAft>
                      </a:pPr>
                      <a:endParaRPr lang="en-GB" sz="2400" b="0" i="0" dirty="0">
                        <a:solidFill>
                          <a:schemeClr val="bg1"/>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330401"/>
                  </a:ext>
                </a:extLst>
              </a:tr>
              <a:tr h="2376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nSpc>
                          <a:spcPct val="107000"/>
                        </a:lnSpc>
                        <a:spcAft>
                          <a:spcPts val="0"/>
                        </a:spcAft>
                      </a:pPr>
                      <a:endParaRPr lang="en-GB" sz="2400" b="0" i="0" dirty="0">
                        <a:solidFill>
                          <a:schemeClr val="bg1"/>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582473"/>
                  </a:ext>
                </a:extLst>
              </a:tr>
              <a:tr h="828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nSpc>
                          <a:spcPct val="107000"/>
                        </a:lnSpc>
                        <a:spcAft>
                          <a:spcPts val="0"/>
                        </a:spcAft>
                      </a:pPr>
                      <a:endParaRPr lang="en-GB" sz="2400" b="0" i="0" dirty="0">
                        <a:solidFill>
                          <a:schemeClr val="bg1"/>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017030"/>
                  </a:ext>
                </a:extLst>
              </a:tr>
            </a:tbl>
          </a:graphicData>
        </a:graphic>
      </p:graphicFrame>
      <p:sp>
        <p:nvSpPr>
          <p:cNvPr id="10" name="TextBox 9">
            <a:extLst>
              <a:ext uri="{FF2B5EF4-FFF2-40B4-BE49-F238E27FC236}">
                <a16:creationId xmlns:a16="http://schemas.microsoft.com/office/drawing/2014/main" id="{589E5FD7-9210-448D-AEC5-1BF046BC6427}"/>
              </a:ext>
            </a:extLst>
          </p:cNvPr>
          <p:cNvSpPr txBox="1"/>
          <p:nvPr/>
        </p:nvSpPr>
        <p:spPr bwMode="auto">
          <a:xfrm>
            <a:off x="985839" y="1782963"/>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DB861017-C298-4021-B61F-F9841E4C9FE6}"/>
              </a:ext>
            </a:extLst>
          </p:cNvPr>
          <p:cNvSpPr txBox="1"/>
          <p:nvPr/>
        </p:nvSpPr>
        <p:spPr bwMode="auto">
          <a:xfrm>
            <a:off x="985839" y="261518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a:t>
            </a:r>
          </a:p>
        </p:txBody>
      </p:sp>
      <p:sp>
        <p:nvSpPr>
          <p:cNvPr id="12" name="TextBox 11">
            <a:extLst>
              <a:ext uri="{FF2B5EF4-FFF2-40B4-BE49-F238E27FC236}">
                <a16:creationId xmlns:a16="http://schemas.microsoft.com/office/drawing/2014/main" id="{6E1DD280-C033-4018-BC4C-AE4E746405A2}"/>
              </a:ext>
            </a:extLst>
          </p:cNvPr>
          <p:cNvSpPr txBox="1"/>
          <p:nvPr/>
        </p:nvSpPr>
        <p:spPr bwMode="auto">
          <a:xfrm>
            <a:off x="985839" y="4994262"/>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8</a:t>
            </a:r>
          </a:p>
        </p:txBody>
      </p:sp>
      <p:sp>
        <p:nvSpPr>
          <p:cNvPr id="13" name="TextBox 12">
            <a:extLst>
              <a:ext uri="{FF2B5EF4-FFF2-40B4-BE49-F238E27FC236}">
                <a16:creationId xmlns:a16="http://schemas.microsoft.com/office/drawing/2014/main" id="{9342A06C-4C9C-40C3-80B6-200F7FBC4E49}"/>
              </a:ext>
            </a:extLst>
          </p:cNvPr>
          <p:cNvSpPr txBox="1"/>
          <p:nvPr/>
        </p:nvSpPr>
        <p:spPr bwMode="auto">
          <a:xfrm>
            <a:off x="1736146" y="1787748"/>
            <a:ext cx="6278322"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2 if the ones digit is</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even.</a:t>
            </a:r>
          </a:p>
        </p:txBody>
      </p:sp>
      <p:sp>
        <p:nvSpPr>
          <p:cNvPr id="14" name="TextBox 13">
            <a:extLst>
              <a:ext uri="{FF2B5EF4-FFF2-40B4-BE49-F238E27FC236}">
                <a16:creationId xmlns:a16="http://schemas.microsoft.com/office/drawing/2014/main" id="{0872DA1B-BCDD-4089-882D-54A6B1578A05}"/>
              </a:ext>
            </a:extLst>
          </p:cNvPr>
          <p:cNvSpPr txBox="1"/>
          <p:nvPr/>
        </p:nvSpPr>
        <p:spPr bwMode="auto">
          <a:xfrm>
            <a:off x="1736146" y="2619436"/>
            <a:ext cx="6398997"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If halving a number gives an even value, then</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the number is divisible by 4.</a:t>
            </a:r>
          </a:p>
        </p:txBody>
      </p:sp>
      <p:sp>
        <p:nvSpPr>
          <p:cNvPr id="15" name="TextBox 14">
            <a:extLst>
              <a:ext uri="{FF2B5EF4-FFF2-40B4-BE49-F238E27FC236}">
                <a16:creationId xmlns:a16="http://schemas.microsoft.com/office/drawing/2014/main" id="{7DC215E2-F056-4A09-B392-65B2C18E1440}"/>
              </a:ext>
            </a:extLst>
          </p:cNvPr>
          <p:cNvSpPr txBox="1"/>
          <p:nvPr/>
        </p:nvSpPr>
        <p:spPr bwMode="auto">
          <a:xfrm>
            <a:off x="1736146" y="3401304"/>
            <a:ext cx="6398997" cy="164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i="1" dirty="0">
                <a:latin typeface="Myriad Pro Semibold"/>
                <a:ea typeface="Calibri" panose="020F0502020204030204" pitchFamily="34" charset="0"/>
                <a:cs typeface="Times New Roman" panose="02020603050405020304" pitchFamily="18" charset="0"/>
              </a:rPr>
              <a:t>and</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For numbers with more than two digits: if the</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final two digits are divisible by 4 then the</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number is divisible by 4.</a:t>
            </a:r>
          </a:p>
        </p:txBody>
      </p:sp>
      <p:sp>
        <p:nvSpPr>
          <p:cNvPr id="16" name="TextBox 15">
            <a:extLst>
              <a:ext uri="{FF2B5EF4-FFF2-40B4-BE49-F238E27FC236}">
                <a16:creationId xmlns:a16="http://schemas.microsoft.com/office/drawing/2014/main" id="{232A7642-D679-466C-96EE-7555FED805E1}"/>
              </a:ext>
            </a:extLst>
          </p:cNvPr>
          <p:cNvSpPr txBox="1"/>
          <p:nvPr/>
        </p:nvSpPr>
        <p:spPr bwMode="auto">
          <a:xfrm>
            <a:off x="1736146" y="5001894"/>
            <a:ext cx="6398996"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If halving a number twice gives an even value,</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the number is divisible by 8.</a:t>
            </a:r>
          </a:p>
        </p:txBody>
      </p:sp>
    </p:spTree>
    <p:extLst>
      <p:ext uri="{BB962C8B-B14F-4D97-AF65-F5344CB8AC3E}">
        <p14:creationId xmlns:p14="http://schemas.microsoft.com/office/powerpoint/2010/main" val="28969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4:2</a:t>
            </a:r>
          </a:p>
        </p:txBody>
      </p:sp>
      <p:graphicFrame>
        <p:nvGraphicFramePr>
          <p:cNvPr id="3" name="Table 2">
            <a:extLst>
              <a:ext uri="{FF2B5EF4-FFF2-40B4-BE49-F238E27FC236}">
                <a16:creationId xmlns:a16="http://schemas.microsoft.com/office/drawing/2014/main" id="{38326650-93DC-4EB5-8225-01F632252A49}"/>
              </a:ext>
            </a:extLst>
          </p:cNvPr>
          <p:cNvGraphicFramePr>
            <a:graphicFrameLocks noGrp="1"/>
          </p:cNvGraphicFramePr>
          <p:nvPr>
            <p:extLst>
              <p:ext uri="{D42A27DB-BD31-4B8C-83A1-F6EECF244321}">
                <p14:modId xmlns:p14="http://schemas.microsoft.com/office/powerpoint/2010/main" val="3350941545"/>
              </p:ext>
            </p:extLst>
          </p:nvPr>
        </p:nvGraphicFramePr>
        <p:xfrm>
          <a:off x="1012825" y="1367105"/>
          <a:ext cx="7124700" cy="2088000"/>
        </p:xfrm>
        <a:graphic>
          <a:graphicData uri="http://schemas.openxmlformats.org/drawingml/2006/table">
            <a:tbl>
              <a:tblPr firstRow="1" firstCol="1" bandRow="1"/>
              <a:tblGrid>
                <a:gridCol w="747681">
                  <a:extLst>
                    <a:ext uri="{9D8B030D-6E8A-4147-A177-3AD203B41FA5}">
                      <a16:colId xmlns:a16="http://schemas.microsoft.com/office/drawing/2014/main" val="1866454710"/>
                    </a:ext>
                  </a:extLst>
                </a:gridCol>
                <a:gridCol w="6377019">
                  <a:extLst>
                    <a:ext uri="{9D8B030D-6E8A-4147-A177-3AD203B41FA5}">
                      <a16:colId xmlns:a16="http://schemas.microsoft.com/office/drawing/2014/main" val="614339075"/>
                    </a:ext>
                  </a:extLst>
                </a:gridCol>
              </a:tblGrid>
              <a:tr h="432000">
                <a:tc gridSpan="2">
                  <a:txBody>
                    <a:bodyPr/>
                    <a:lstStyle/>
                    <a:p>
                      <a:pP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Divisibility rules in ‘families’ – 5 and 10</a:t>
                      </a:r>
                      <a:endParaRPr lang="en-GB" sz="2400" dirty="0">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hMerge="1">
                  <a:txBody>
                    <a:bodyPr/>
                    <a:lstStyle/>
                    <a:p>
                      <a:endParaRPr lang="en-GB"/>
                    </a:p>
                  </a:txBody>
                  <a:tcPr/>
                </a:tc>
                <a:extLst>
                  <a:ext uri="{0D108BD9-81ED-4DB2-BD59-A6C34878D82A}">
                    <a16:rowId xmlns:a16="http://schemas.microsoft.com/office/drawing/2014/main" val="109080802"/>
                  </a:ext>
                </a:extLst>
              </a:tr>
              <a:tr h="828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2400" dirty="0">
                        <a:solidFill>
                          <a:schemeClr val="bg1"/>
                        </a:solidFill>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330401"/>
                  </a:ext>
                </a:extLst>
              </a:tr>
              <a:tr h="828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fontAlgn="auto">
                        <a:lnSpc>
                          <a:spcPct val="107000"/>
                        </a:lnSpc>
                        <a:spcBef>
                          <a:spcPts val="0"/>
                        </a:spcBef>
                        <a:spcAft>
                          <a:spcPts val="0"/>
                        </a:spcAft>
                        <a:buClrTx/>
                        <a:buNone/>
                      </a:pPr>
                      <a:endParaRPr lang="en-GB" sz="2400" dirty="0">
                        <a:solidFill>
                          <a:schemeClr val="bg1"/>
                        </a:solidFill>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582473"/>
                  </a:ext>
                </a:extLst>
              </a:tr>
            </a:tbl>
          </a:graphicData>
        </a:graphic>
      </p:graphicFrame>
      <p:sp>
        <p:nvSpPr>
          <p:cNvPr id="5" name="TextBox 4">
            <a:extLst>
              <a:ext uri="{FF2B5EF4-FFF2-40B4-BE49-F238E27FC236}">
                <a16:creationId xmlns:a16="http://schemas.microsoft.com/office/drawing/2014/main" id="{DFA749B5-F824-46E4-AE55-2C545D336969}"/>
              </a:ext>
            </a:extLst>
          </p:cNvPr>
          <p:cNvSpPr txBox="1"/>
          <p:nvPr/>
        </p:nvSpPr>
        <p:spPr bwMode="auto">
          <a:xfrm>
            <a:off x="985839" y="1778733"/>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5</a:t>
            </a:r>
          </a:p>
        </p:txBody>
      </p:sp>
      <p:sp>
        <p:nvSpPr>
          <p:cNvPr id="6" name="TextBox 5">
            <a:extLst>
              <a:ext uri="{FF2B5EF4-FFF2-40B4-BE49-F238E27FC236}">
                <a16:creationId xmlns:a16="http://schemas.microsoft.com/office/drawing/2014/main" id="{0137C5F6-CED5-4B98-8ACA-8B7D479448AF}"/>
              </a:ext>
            </a:extLst>
          </p:cNvPr>
          <p:cNvSpPr txBox="1"/>
          <p:nvPr/>
        </p:nvSpPr>
        <p:spPr bwMode="auto">
          <a:xfrm>
            <a:off x="985839" y="2614130"/>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97343E49-0A1A-42F6-90DA-6908399E8E6E}"/>
              </a:ext>
            </a:extLst>
          </p:cNvPr>
          <p:cNvSpPr txBox="1"/>
          <p:nvPr/>
        </p:nvSpPr>
        <p:spPr bwMode="auto">
          <a:xfrm>
            <a:off x="1736146" y="1783518"/>
            <a:ext cx="6124433"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5 if the ones digit is</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5 or 0.</a:t>
            </a:r>
          </a:p>
        </p:txBody>
      </p:sp>
      <p:sp>
        <p:nvSpPr>
          <p:cNvPr id="9" name="TextBox 8">
            <a:extLst>
              <a:ext uri="{FF2B5EF4-FFF2-40B4-BE49-F238E27FC236}">
                <a16:creationId xmlns:a16="http://schemas.microsoft.com/office/drawing/2014/main" id="{F62F366C-6954-48DF-A54F-38D527D6678E}"/>
              </a:ext>
            </a:extLst>
          </p:cNvPr>
          <p:cNvSpPr txBox="1"/>
          <p:nvPr/>
        </p:nvSpPr>
        <p:spPr bwMode="auto">
          <a:xfrm>
            <a:off x="1736147" y="2618380"/>
            <a:ext cx="5988178"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10 if the ones digit</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is 0.</a:t>
            </a:r>
          </a:p>
        </p:txBody>
      </p:sp>
    </p:spTree>
    <p:extLst>
      <p:ext uri="{BB962C8B-B14F-4D97-AF65-F5344CB8AC3E}">
        <p14:creationId xmlns:p14="http://schemas.microsoft.com/office/powerpoint/2010/main" val="6265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4:2</a:t>
            </a:r>
          </a:p>
        </p:txBody>
      </p:sp>
      <p:graphicFrame>
        <p:nvGraphicFramePr>
          <p:cNvPr id="3" name="Table 2">
            <a:extLst>
              <a:ext uri="{FF2B5EF4-FFF2-40B4-BE49-F238E27FC236}">
                <a16:creationId xmlns:a16="http://schemas.microsoft.com/office/drawing/2014/main" id="{D845EBBA-DA1F-4B7A-98BD-B26D4B448F25}"/>
              </a:ext>
            </a:extLst>
          </p:cNvPr>
          <p:cNvGraphicFramePr>
            <a:graphicFrameLocks noGrp="1"/>
          </p:cNvGraphicFramePr>
          <p:nvPr>
            <p:extLst>
              <p:ext uri="{D42A27DB-BD31-4B8C-83A1-F6EECF244321}">
                <p14:modId xmlns:p14="http://schemas.microsoft.com/office/powerpoint/2010/main" val="4282377551"/>
              </p:ext>
            </p:extLst>
          </p:nvPr>
        </p:nvGraphicFramePr>
        <p:xfrm>
          <a:off x="1012825" y="1367100"/>
          <a:ext cx="7124700" cy="3708000"/>
        </p:xfrm>
        <a:graphic>
          <a:graphicData uri="http://schemas.openxmlformats.org/drawingml/2006/table">
            <a:tbl>
              <a:tblPr firstRow="1" firstCol="1" bandRow="1"/>
              <a:tblGrid>
                <a:gridCol w="747681">
                  <a:extLst>
                    <a:ext uri="{9D8B030D-6E8A-4147-A177-3AD203B41FA5}">
                      <a16:colId xmlns:a16="http://schemas.microsoft.com/office/drawing/2014/main" val="1866454710"/>
                    </a:ext>
                  </a:extLst>
                </a:gridCol>
                <a:gridCol w="6377019">
                  <a:extLst>
                    <a:ext uri="{9D8B030D-6E8A-4147-A177-3AD203B41FA5}">
                      <a16:colId xmlns:a16="http://schemas.microsoft.com/office/drawing/2014/main" val="614339075"/>
                    </a:ext>
                  </a:extLst>
                </a:gridCol>
              </a:tblGrid>
              <a:tr h="432000">
                <a:tc gridSpan="2">
                  <a:txBody>
                    <a:bodyPr/>
                    <a:lstStyle/>
                    <a:p>
                      <a:pP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Divisibility rules in ‘families’ – 3, 6 and 9</a:t>
                      </a:r>
                      <a:endParaRPr lang="en-GB" sz="2400" dirty="0">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hMerge="1">
                  <a:txBody>
                    <a:bodyPr/>
                    <a:lstStyle/>
                    <a:p>
                      <a:endParaRPr lang="en-GB"/>
                    </a:p>
                  </a:txBody>
                  <a:tcPr/>
                </a:tc>
                <a:extLst>
                  <a:ext uri="{0D108BD9-81ED-4DB2-BD59-A6C34878D82A}">
                    <a16:rowId xmlns:a16="http://schemas.microsoft.com/office/drawing/2014/main" val="109080802"/>
                  </a:ext>
                </a:extLst>
              </a:tr>
              <a:tr h="1224000">
                <a:tc>
                  <a:txBody>
                    <a:bodyPr/>
                    <a:lstStyle/>
                    <a:p>
                      <a:pPr>
                        <a:lnSpc>
                          <a:spcPct val="107000"/>
                        </a:lnSpc>
                        <a:spcAft>
                          <a:spcPts val="0"/>
                        </a:spcAft>
                      </a:pPr>
                      <a:endParaRPr lang="en-GB" sz="240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nSpc>
                          <a:spcPct val="107000"/>
                        </a:lnSpc>
                        <a:spcAft>
                          <a:spcPts val="0"/>
                        </a:spcAft>
                      </a:pPr>
                      <a:endParaRPr lang="en-GB" sz="2400" b="0" i="0" dirty="0">
                        <a:solidFill>
                          <a:schemeClr val="bg1"/>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330401"/>
                  </a:ext>
                </a:extLst>
              </a:tr>
              <a:tr h="828000">
                <a:tc>
                  <a:txBody>
                    <a:bodyPr/>
                    <a:lstStyle/>
                    <a:p>
                      <a:pPr>
                        <a:lnSpc>
                          <a:spcPct val="107000"/>
                        </a:lnSpc>
                        <a:spcAft>
                          <a:spcPts val="0"/>
                        </a:spcAft>
                      </a:pPr>
                      <a:endParaRPr lang="en-GB" sz="2400" b="1"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nSpc>
                          <a:spcPct val="107000"/>
                        </a:lnSpc>
                        <a:spcAft>
                          <a:spcPts val="0"/>
                        </a:spcAft>
                      </a:pPr>
                      <a:endParaRPr lang="en-GB" sz="2400" b="0" i="0" dirty="0">
                        <a:solidFill>
                          <a:schemeClr val="bg1"/>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582473"/>
                  </a:ext>
                </a:extLst>
              </a:tr>
              <a:tr h="1224000">
                <a:tc>
                  <a:txBody>
                    <a:bodyPr/>
                    <a:lstStyle/>
                    <a:p>
                      <a:pPr>
                        <a:lnSpc>
                          <a:spcPct val="107000"/>
                        </a:lnSpc>
                        <a:spcAft>
                          <a:spcPts val="0"/>
                        </a:spcAft>
                      </a:pPr>
                      <a:endParaRPr lang="en-GB" sz="2400" b="1"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nSpc>
                          <a:spcPct val="107000"/>
                        </a:lnSpc>
                        <a:spcAft>
                          <a:spcPts val="0"/>
                        </a:spcAft>
                      </a:pPr>
                      <a:endParaRPr lang="en-GB" sz="2400" b="0" i="0" dirty="0">
                        <a:solidFill>
                          <a:srgbClr val="FF0000"/>
                        </a:solidFill>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017030"/>
                  </a:ext>
                </a:extLst>
              </a:tr>
            </a:tbl>
          </a:graphicData>
        </a:graphic>
      </p:graphicFrame>
      <p:sp>
        <p:nvSpPr>
          <p:cNvPr id="5" name="TextBox 4">
            <a:extLst>
              <a:ext uri="{FF2B5EF4-FFF2-40B4-BE49-F238E27FC236}">
                <a16:creationId xmlns:a16="http://schemas.microsoft.com/office/drawing/2014/main" id="{2B63353F-49CC-48FF-A1F8-8D2F14B4560A}"/>
              </a:ext>
            </a:extLst>
          </p:cNvPr>
          <p:cNvSpPr txBox="1"/>
          <p:nvPr/>
        </p:nvSpPr>
        <p:spPr bwMode="auto">
          <a:xfrm>
            <a:off x="985839" y="1778733"/>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3</a:t>
            </a:r>
          </a:p>
        </p:txBody>
      </p:sp>
      <p:sp>
        <p:nvSpPr>
          <p:cNvPr id="6" name="TextBox 5">
            <a:extLst>
              <a:ext uri="{FF2B5EF4-FFF2-40B4-BE49-F238E27FC236}">
                <a16:creationId xmlns:a16="http://schemas.microsoft.com/office/drawing/2014/main" id="{7DA17D93-D3D1-421A-9A2D-51A94D7A6419}"/>
              </a:ext>
            </a:extLst>
          </p:cNvPr>
          <p:cNvSpPr txBox="1"/>
          <p:nvPr/>
        </p:nvSpPr>
        <p:spPr bwMode="auto">
          <a:xfrm>
            <a:off x="985839" y="300653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	</a:t>
            </a:r>
          </a:p>
        </p:txBody>
      </p:sp>
      <p:sp>
        <p:nvSpPr>
          <p:cNvPr id="7" name="TextBox 6">
            <a:extLst>
              <a:ext uri="{FF2B5EF4-FFF2-40B4-BE49-F238E27FC236}">
                <a16:creationId xmlns:a16="http://schemas.microsoft.com/office/drawing/2014/main" id="{22070B5D-E323-4C65-8B76-36EF3E3F0DAA}"/>
              </a:ext>
            </a:extLst>
          </p:cNvPr>
          <p:cNvSpPr txBox="1"/>
          <p:nvPr/>
        </p:nvSpPr>
        <p:spPr bwMode="auto">
          <a:xfrm>
            <a:off x="985839" y="383572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9</a:t>
            </a:r>
          </a:p>
        </p:txBody>
      </p:sp>
      <p:sp>
        <p:nvSpPr>
          <p:cNvPr id="8" name="TextBox 7">
            <a:extLst>
              <a:ext uri="{FF2B5EF4-FFF2-40B4-BE49-F238E27FC236}">
                <a16:creationId xmlns:a16="http://schemas.microsoft.com/office/drawing/2014/main" id="{23D93637-CF87-47FB-A368-A461A49E3995}"/>
              </a:ext>
            </a:extLst>
          </p:cNvPr>
          <p:cNvSpPr txBox="1"/>
          <p:nvPr/>
        </p:nvSpPr>
        <p:spPr bwMode="auto">
          <a:xfrm>
            <a:off x="1736146" y="1783518"/>
            <a:ext cx="6212022" cy="12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For a number to be divisible by 3, the sum</a:t>
            </a:r>
            <a:br>
              <a:rPr lang="en-GB" sz="2400" dirty="0">
                <a:latin typeface="Myriad Pro Semibold"/>
                <a:ea typeface="Calibri" panose="020F0502020204030204" pitchFamily="34" charset="0"/>
                <a:cs typeface="Times New Roman" panose="02020603050405020304" pitchFamily="18" charset="0"/>
              </a:rPr>
            </a:br>
            <a:r>
              <a:rPr lang="en-GB" sz="2400" dirty="0">
                <a:latin typeface="Myriad Pro Semibold"/>
                <a:ea typeface="Calibri" panose="020F0502020204030204" pitchFamily="34" charset="0"/>
                <a:cs typeface="Times New Roman" panose="02020603050405020304" pitchFamily="18" charset="0"/>
              </a:rPr>
              <a:t>of the digits of the number must be divisible</a:t>
            </a:r>
            <a:br>
              <a:rPr lang="en-GB" sz="2400" dirty="0">
                <a:latin typeface="Myriad Pro Semibold"/>
                <a:ea typeface="Calibri" panose="020F0502020204030204" pitchFamily="34" charset="0"/>
                <a:cs typeface="Times New Roman" panose="02020603050405020304" pitchFamily="18" charset="0"/>
              </a:rPr>
            </a:br>
            <a:r>
              <a:rPr lang="en-GB" sz="2400" dirty="0">
                <a:latin typeface="Myriad Pro Semibold"/>
                <a:ea typeface="Calibri" panose="020F0502020204030204" pitchFamily="34" charset="0"/>
                <a:cs typeface="Times New Roman" panose="02020603050405020304" pitchFamily="18" charset="0"/>
              </a:rPr>
              <a:t>by 3.</a:t>
            </a:r>
          </a:p>
        </p:txBody>
      </p:sp>
      <p:sp>
        <p:nvSpPr>
          <p:cNvPr id="9" name="TextBox 8">
            <a:extLst>
              <a:ext uri="{FF2B5EF4-FFF2-40B4-BE49-F238E27FC236}">
                <a16:creationId xmlns:a16="http://schemas.microsoft.com/office/drawing/2014/main" id="{D55D90CF-2F18-4DB3-B90A-BC471BCE08EB}"/>
              </a:ext>
            </a:extLst>
          </p:cNvPr>
          <p:cNvSpPr txBox="1"/>
          <p:nvPr/>
        </p:nvSpPr>
        <p:spPr bwMode="auto">
          <a:xfrm>
            <a:off x="1736147" y="3011123"/>
            <a:ext cx="6400278"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nSpc>
                <a:spcPct val="107000"/>
              </a:lnSpc>
              <a:spcAft>
                <a:spcPts val="0"/>
              </a:spcAft>
              <a:buNone/>
            </a:pPr>
            <a:r>
              <a:rPr lang="en-GB" sz="2400" dirty="0">
                <a:latin typeface="Myriad Pro Semibold"/>
                <a:ea typeface="Calibri" panose="020F0502020204030204" pitchFamily="34" charset="0"/>
                <a:cs typeface="Times New Roman" panose="02020603050405020304" pitchFamily="18" charset="0"/>
              </a:rPr>
              <a:t>For a number to be divisible by 6, the number</a:t>
            </a:r>
            <a:br>
              <a:rPr lang="en-GB" sz="2400" dirty="0">
                <a:latin typeface="Myriad Pro Semibold"/>
                <a:ea typeface="Calibri" panose="020F0502020204030204" pitchFamily="34" charset="0"/>
                <a:cs typeface="Times New Roman" panose="02020603050405020304" pitchFamily="18" charset="0"/>
              </a:rPr>
            </a:br>
            <a:r>
              <a:rPr lang="en-GB" sz="2400" dirty="0">
                <a:latin typeface="Myriad Pro Semibold"/>
                <a:ea typeface="Calibri" panose="020F0502020204030204" pitchFamily="34" charset="0"/>
                <a:cs typeface="Times New Roman" panose="02020603050405020304" pitchFamily="18" charset="0"/>
              </a:rPr>
              <a:t>must be divisible by </a:t>
            </a:r>
            <a:r>
              <a:rPr lang="en-GB" sz="2400" i="1" dirty="0">
                <a:latin typeface="Myriad Pro Semibold"/>
                <a:ea typeface="Calibri" panose="020F0502020204030204" pitchFamily="34" charset="0"/>
                <a:cs typeface="Times New Roman" panose="02020603050405020304" pitchFamily="18" charset="0"/>
              </a:rPr>
              <a:t>both</a:t>
            </a:r>
            <a:r>
              <a:rPr lang="en-GB" sz="2400" dirty="0">
                <a:latin typeface="Myriad Pro Semibold"/>
                <a:ea typeface="Calibri" panose="020F0502020204030204" pitchFamily="34" charset="0"/>
                <a:cs typeface="Times New Roman" panose="02020603050405020304" pitchFamily="18" charset="0"/>
              </a:rPr>
              <a:t> 2 </a:t>
            </a:r>
            <a:r>
              <a:rPr lang="en-GB" sz="2400" i="1" dirty="0">
                <a:latin typeface="Myriad Pro Semibold"/>
                <a:ea typeface="Calibri" panose="020F0502020204030204" pitchFamily="34" charset="0"/>
                <a:cs typeface="Times New Roman" panose="02020603050405020304" pitchFamily="18" charset="0"/>
              </a:rPr>
              <a:t>and</a:t>
            </a:r>
            <a:r>
              <a:rPr lang="en-GB" sz="2400" dirty="0">
                <a:latin typeface="Myriad Pro Semibold"/>
                <a:ea typeface="Calibri" panose="020F0502020204030204" pitchFamily="34" charset="0"/>
                <a:cs typeface="Times New Roman" panose="02020603050405020304" pitchFamily="18" charset="0"/>
              </a:rPr>
              <a:t> 3.</a:t>
            </a:r>
            <a:endParaRPr lang="en-GB" sz="2400" dirty="0">
              <a:solidFill>
                <a:schemeClr val="bg1"/>
              </a:solidFill>
              <a:latin typeface="Myriad Pro Semibold"/>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42AE5FF-9B78-4C0A-B719-0533EAB63A57}"/>
              </a:ext>
            </a:extLst>
          </p:cNvPr>
          <p:cNvSpPr txBox="1"/>
          <p:nvPr/>
        </p:nvSpPr>
        <p:spPr bwMode="auto">
          <a:xfrm>
            <a:off x="1736146" y="3835729"/>
            <a:ext cx="6115276" cy="12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For a number to be divisible by 9, the sum of the digits of the number must be divisible by 9.</a:t>
            </a:r>
          </a:p>
        </p:txBody>
      </p:sp>
    </p:spTree>
    <p:extLst>
      <p:ext uri="{BB962C8B-B14F-4D97-AF65-F5344CB8AC3E}">
        <p14:creationId xmlns:p14="http://schemas.microsoft.com/office/powerpoint/2010/main" val="19322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4:2</a:t>
            </a:r>
          </a:p>
        </p:txBody>
      </p:sp>
      <p:graphicFrame>
        <p:nvGraphicFramePr>
          <p:cNvPr id="3" name="Table 2">
            <a:extLst>
              <a:ext uri="{FF2B5EF4-FFF2-40B4-BE49-F238E27FC236}">
                <a16:creationId xmlns:a16="http://schemas.microsoft.com/office/drawing/2014/main" id="{7C7E2BD6-FAD7-422B-B943-30E2C920242E}"/>
              </a:ext>
            </a:extLst>
          </p:cNvPr>
          <p:cNvGraphicFramePr>
            <a:graphicFrameLocks noGrp="1"/>
          </p:cNvGraphicFramePr>
          <p:nvPr>
            <p:extLst>
              <p:ext uri="{D42A27DB-BD31-4B8C-83A1-F6EECF244321}">
                <p14:modId xmlns:p14="http://schemas.microsoft.com/office/powerpoint/2010/main" val="3625277773"/>
              </p:ext>
            </p:extLst>
          </p:nvPr>
        </p:nvGraphicFramePr>
        <p:xfrm>
          <a:off x="596900" y="1367100"/>
          <a:ext cx="7950200" cy="4736856"/>
        </p:xfrm>
        <a:graphic>
          <a:graphicData uri="http://schemas.openxmlformats.org/drawingml/2006/table">
            <a:tbl>
              <a:tblPr firstRow="1" firstCol="1" bandRow="1"/>
              <a:tblGrid>
                <a:gridCol w="834310">
                  <a:extLst>
                    <a:ext uri="{9D8B030D-6E8A-4147-A177-3AD203B41FA5}">
                      <a16:colId xmlns:a16="http://schemas.microsoft.com/office/drawing/2014/main" val="1866454710"/>
                    </a:ext>
                  </a:extLst>
                </a:gridCol>
                <a:gridCol w="7115890">
                  <a:extLst>
                    <a:ext uri="{9D8B030D-6E8A-4147-A177-3AD203B41FA5}">
                      <a16:colId xmlns:a16="http://schemas.microsoft.com/office/drawing/2014/main" val="614339075"/>
                    </a:ext>
                  </a:extLst>
                </a:gridCol>
              </a:tblGrid>
              <a:tr h="432000">
                <a:tc gridSpan="2">
                  <a:txBody>
                    <a:bodyPr/>
                    <a:lstStyle/>
                    <a:p>
                      <a:pP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Divisibility rules in numerical order</a:t>
                      </a:r>
                      <a:endParaRPr lang="en-GB" sz="2400" dirty="0">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hMerge="1">
                  <a:txBody>
                    <a:bodyPr/>
                    <a:lstStyle/>
                    <a:p>
                      <a:endParaRPr lang="en-GB"/>
                    </a:p>
                  </a:txBody>
                  <a:tcPr/>
                </a:tc>
                <a:extLst>
                  <a:ext uri="{0D108BD9-81ED-4DB2-BD59-A6C34878D82A}">
                    <a16:rowId xmlns:a16="http://schemas.microsoft.com/office/drawing/2014/main" val="109080802"/>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2</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2 if the ones digit is even.</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330401"/>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3</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latin typeface="Myriad Pro Semibold"/>
                          <a:ea typeface="Calibri" panose="020F0502020204030204" pitchFamily="34" charset="0"/>
                          <a:cs typeface="Times New Roman" panose="02020603050405020304" pitchFamily="18" charset="0"/>
                        </a:rPr>
                        <a:t>For a number to be divisible by 3, the sum of the digits of the number must be divisible by 3.</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582473"/>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4</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If halving a number gives an even value, then the number is divisible by 4.</a:t>
                      </a:r>
                    </a:p>
                    <a:p>
                      <a:pPr lvl="0" fontAlgn="auto">
                        <a:lnSpc>
                          <a:spcPct val="107000"/>
                        </a:lnSpc>
                        <a:spcBef>
                          <a:spcPts val="0"/>
                        </a:spcBef>
                        <a:spcAft>
                          <a:spcPts val="0"/>
                        </a:spcAft>
                        <a:buClrTx/>
                        <a:buNone/>
                      </a:pPr>
                      <a:r>
                        <a:rPr lang="en-GB" sz="2400" i="1" dirty="0">
                          <a:latin typeface="Myriad Pro Semibold"/>
                          <a:ea typeface="Calibri" panose="020F0502020204030204" pitchFamily="34" charset="0"/>
                          <a:cs typeface="Times New Roman" panose="02020603050405020304" pitchFamily="18" charset="0"/>
                        </a:rPr>
                        <a:t>and</a:t>
                      </a:r>
                    </a:p>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For numbers with more than two digits: if the final two digits are divisible by 4 then the number is divisible by 4.</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017030"/>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5</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5 if the ones digit is </a:t>
                      </a:r>
                      <a:br>
                        <a:rPr lang="en-GB" sz="2400" dirty="0">
                          <a:latin typeface="Myriad Pro Semibold"/>
                          <a:ea typeface="Calibri" panose="020F0502020204030204" pitchFamily="34" charset="0"/>
                          <a:cs typeface="Times New Roman" panose="02020603050405020304" pitchFamily="18" charset="0"/>
                        </a:rPr>
                      </a:br>
                      <a:r>
                        <a:rPr lang="en-GB" sz="2400" dirty="0">
                          <a:latin typeface="Myriad Pro Semibold"/>
                          <a:ea typeface="Calibri" panose="020F0502020204030204" pitchFamily="34" charset="0"/>
                          <a:cs typeface="Times New Roman" panose="02020603050405020304" pitchFamily="18" charset="0"/>
                        </a:rPr>
                        <a:t>5 or 0.</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677077"/>
                  </a:ext>
                </a:extLst>
              </a:tr>
            </a:tbl>
          </a:graphicData>
        </a:graphic>
      </p:graphicFrame>
    </p:spTree>
    <p:extLst>
      <p:ext uri="{BB962C8B-B14F-4D97-AF65-F5344CB8AC3E}">
        <p14:creationId xmlns:p14="http://schemas.microsoft.com/office/powerpoint/2010/main" val="2677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4:2</a:t>
            </a:r>
          </a:p>
        </p:txBody>
      </p:sp>
      <p:graphicFrame>
        <p:nvGraphicFramePr>
          <p:cNvPr id="7" name="Table 6">
            <a:extLst>
              <a:ext uri="{FF2B5EF4-FFF2-40B4-BE49-F238E27FC236}">
                <a16:creationId xmlns:a16="http://schemas.microsoft.com/office/drawing/2014/main" id="{72662433-0B3E-4044-B6D8-F075E27431B6}"/>
              </a:ext>
            </a:extLst>
          </p:cNvPr>
          <p:cNvGraphicFramePr>
            <a:graphicFrameLocks noGrp="1"/>
          </p:cNvGraphicFramePr>
          <p:nvPr>
            <p:extLst>
              <p:ext uri="{D42A27DB-BD31-4B8C-83A1-F6EECF244321}">
                <p14:modId xmlns:p14="http://schemas.microsoft.com/office/powerpoint/2010/main" val="70462436"/>
              </p:ext>
            </p:extLst>
          </p:nvPr>
        </p:nvGraphicFramePr>
        <p:xfrm>
          <a:off x="596900" y="1367100"/>
          <a:ext cx="7950200" cy="3171454"/>
        </p:xfrm>
        <a:graphic>
          <a:graphicData uri="http://schemas.openxmlformats.org/drawingml/2006/table">
            <a:tbl>
              <a:tblPr firstRow="1" firstCol="1" bandRow="1"/>
              <a:tblGrid>
                <a:gridCol w="834310">
                  <a:extLst>
                    <a:ext uri="{9D8B030D-6E8A-4147-A177-3AD203B41FA5}">
                      <a16:colId xmlns:a16="http://schemas.microsoft.com/office/drawing/2014/main" val="1866454710"/>
                    </a:ext>
                  </a:extLst>
                </a:gridCol>
                <a:gridCol w="7115890">
                  <a:extLst>
                    <a:ext uri="{9D8B030D-6E8A-4147-A177-3AD203B41FA5}">
                      <a16:colId xmlns:a16="http://schemas.microsoft.com/office/drawing/2014/main" val="614339075"/>
                    </a:ext>
                  </a:extLst>
                </a:gridCol>
              </a:tblGrid>
              <a:tr h="432000">
                <a:tc gridSpan="2">
                  <a:txBody>
                    <a:bodyPr/>
                    <a:lstStyle/>
                    <a:p>
                      <a:pP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Divisibility rules in numerical order</a:t>
                      </a:r>
                      <a:endParaRPr lang="en-GB" sz="2400" dirty="0">
                        <a:effectLst/>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hMerge="1">
                  <a:txBody>
                    <a:bodyPr/>
                    <a:lstStyle/>
                    <a:p>
                      <a:endParaRPr lang="en-GB"/>
                    </a:p>
                  </a:txBody>
                  <a:tcPr/>
                </a:tc>
                <a:extLst>
                  <a:ext uri="{0D108BD9-81ED-4DB2-BD59-A6C34878D82A}">
                    <a16:rowId xmlns:a16="http://schemas.microsoft.com/office/drawing/2014/main" val="109080802"/>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6</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a:lnSpc>
                          <a:spcPct val="107000"/>
                        </a:lnSpc>
                        <a:spcAft>
                          <a:spcPts val="0"/>
                        </a:spcAft>
                        <a:buNone/>
                      </a:pPr>
                      <a:r>
                        <a:rPr lang="en-GB" sz="2400" dirty="0">
                          <a:latin typeface="Myriad Pro Semibold"/>
                          <a:ea typeface="Calibri" panose="020F0502020204030204" pitchFamily="34" charset="0"/>
                          <a:cs typeface="Times New Roman" panose="02020603050405020304" pitchFamily="18" charset="0"/>
                        </a:rPr>
                        <a:t>For a number to be divisible by 6, the number must be divisible by </a:t>
                      </a:r>
                      <a:r>
                        <a:rPr lang="en-GB" sz="2400" i="1" dirty="0">
                          <a:latin typeface="Myriad Pro Semibold"/>
                          <a:ea typeface="Calibri" panose="020F0502020204030204" pitchFamily="34" charset="0"/>
                          <a:cs typeface="Times New Roman" panose="02020603050405020304" pitchFamily="18" charset="0"/>
                        </a:rPr>
                        <a:t>both</a:t>
                      </a:r>
                      <a:r>
                        <a:rPr lang="en-GB" sz="2400" dirty="0">
                          <a:latin typeface="Myriad Pro Semibold"/>
                          <a:ea typeface="Calibri" panose="020F0502020204030204" pitchFamily="34" charset="0"/>
                          <a:cs typeface="Times New Roman" panose="02020603050405020304" pitchFamily="18" charset="0"/>
                        </a:rPr>
                        <a:t> 2 </a:t>
                      </a:r>
                      <a:r>
                        <a:rPr lang="en-GB" sz="2400" i="1" dirty="0">
                          <a:latin typeface="Myriad Pro Semibold"/>
                          <a:ea typeface="Calibri" panose="020F0502020204030204" pitchFamily="34" charset="0"/>
                          <a:cs typeface="Times New Roman" panose="02020603050405020304" pitchFamily="18" charset="0"/>
                        </a:rPr>
                        <a:t>and</a:t>
                      </a:r>
                      <a:r>
                        <a:rPr lang="en-GB" sz="2400" dirty="0">
                          <a:latin typeface="Myriad Pro Semibold"/>
                          <a:ea typeface="Calibri" panose="020F0502020204030204" pitchFamily="34" charset="0"/>
                          <a:cs typeface="Times New Roman" panose="02020603050405020304" pitchFamily="18" charset="0"/>
                        </a:rPr>
                        <a:t> 3.</a:t>
                      </a:r>
                      <a:endParaRPr lang="en-GB" sz="2400" dirty="0">
                        <a:solidFill>
                          <a:schemeClr val="bg1"/>
                        </a:solidFill>
                        <a:latin typeface="Myriad Pro Semibold"/>
                        <a:ea typeface="Calibri" panose="020F0502020204030204" pitchFamily="34" charset="0"/>
                        <a:cs typeface="Times New Roman" panose="02020603050405020304" pitchFamily="18" charset="0"/>
                      </a:endParaRP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330401"/>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8</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If halving a number twice gives an even value, the number is divisible by 8.</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582473"/>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9</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For a number to be divisible by 9, the sum of the digits of the number must be divisible by 9.</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017030"/>
                  </a:ext>
                </a:extLst>
              </a:tr>
              <a:tr h="36000">
                <a:tc>
                  <a:txBody>
                    <a:bodyPr/>
                    <a:lstStyle/>
                    <a:p>
                      <a:pPr>
                        <a:lnSpc>
                          <a:spcPct val="107000"/>
                        </a:lnSpc>
                        <a:spcAft>
                          <a:spcPts val="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10</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fontAlgn="auto">
                        <a:lnSpc>
                          <a:spcPct val="107000"/>
                        </a:lnSpc>
                        <a:spcBef>
                          <a:spcPts val="0"/>
                        </a:spcBef>
                        <a:spcAft>
                          <a:spcPts val="0"/>
                        </a:spcAft>
                        <a:buClrTx/>
                        <a:buNone/>
                      </a:pPr>
                      <a:r>
                        <a:rPr lang="en-GB" sz="2400" dirty="0">
                          <a:latin typeface="Myriad Pro Semibold"/>
                          <a:ea typeface="Calibri" panose="020F0502020204030204" pitchFamily="34" charset="0"/>
                          <a:cs typeface="Times New Roman" panose="02020603050405020304" pitchFamily="18" charset="0"/>
                        </a:rPr>
                        <a:t>A number is divisible by 10 if the ones digit is 0.</a:t>
                      </a:r>
                    </a:p>
                  </a:txBody>
                  <a:tcPr marL="66651" marR="66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677077"/>
                  </a:ext>
                </a:extLst>
              </a:tr>
            </a:tbl>
          </a:graphicData>
        </a:graphic>
      </p:graphicFrame>
    </p:spTree>
    <p:extLst>
      <p:ext uri="{BB962C8B-B14F-4D97-AF65-F5344CB8AC3E}">
        <p14:creationId xmlns:p14="http://schemas.microsoft.com/office/powerpoint/2010/main" val="92493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4:3</a:t>
            </a:r>
          </a:p>
        </p:txBody>
      </p:sp>
      <p:pic>
        <p:nvPicPr>
          <p:cNvPr id="47" name="Picture 46">
            <a:extLst>
              <a:ext uri="{FF2B5EF4-FFF2-40B4-BE49-F238E27FC236}">
                <a16:creationId xmlns:a16="http://schemas.microsoft.com/office/drawing/2014/main" id="{0988770F-C81D-4CE0-95C3-74912E415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99" y="1377021"/>
            <a:ext cx="7126842" cy="4694327"/>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B7049DD8-A00A-4A84-B5DC-87B116B6C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335" y="2492217"/>
            <a:ext cx="768163" cy="804742"/>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723FCA9A-8A9E-48B8-A5BC-5CA65E014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695" y="3218720"/>
            <a:ext cx="768163" cy="804742"/>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8B382326-BD9A-40BD-AFB7-22139F97D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34" y="3218720"/>
            <a:ext cx="768163" cy="804742"/>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19A62663-594D-45F0-B2E8-F15226B61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892" y="3218720"/>
            <a:ext cx="768163" cy="804742"/>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6022C072-9477-460E-A6D1-B6F610CC6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399" y="3218720"/>
            <a:ext cx="768163" cy="804742"/>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B4129638-2E80-4D76-A721-3B6EE38EF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500" y="3218720"/>
            <a:ext cx="768163" cy="804742"/>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D7A55F57-8AD8-40F3-B1F6-19A2D9550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695" y="3579814"/>
            <a:ext cx="768163" cy="804742"/>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BD5C9A07-76AC-4810-AF73-0F8D17C01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062" y="3579814"/>
            <a:ext cx="768163" cy="804742"/>
          </a:xfrm>
          <a:prstGeom prst="rect">
            <a:avLst/>
          </a:prstGeom>
        </p:spPr>
      </p:pic>
      <p:pic>
        <p:nvPicPr>
          <p:cNvPr id="57" name="Picture 56" descr="A picture containing object&#10;&#10;Description automatically generated">
            <a:extLst>
              <a:ext uri="{FF2B5EF4-FFF2-40B4-BE49-F238E27FC236}">
                <a16:creationId xmlns:a16="http://schemas.microsoft.com/office/drawing/2014/main" id="{1A273572-16B9-482F-ACCC-7858ADE1D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695" y="3945984"/>
            <a:ext cx="768163" cy="804742"/>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7CA846B2-C491-4AF2-8720-8C9F9C149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34" y="3945984"/>
            <a:ext cx="768163" cy="804742"/>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AD884D96-1B6F-4D91-981E-87040B6E3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892" y="3945984"/>
            <a:ext cx="768163" cy="804742"/>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B1D5FF7A-088F-48C0-9DCB-6C5ACA0C5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296" y="3945984"/>
            <a:ext cx="768163" cy="804742"/>
          </a:xfrm>
          <a:prstGeom prst="rect">
            <a:avLst/>
          </a:prstGeom>
        </p:spPr>
      </p:pic>
      <p:pic>
        <p:nvPicPr>
          <p:cNvPr id="61" name="Picture 60" descr="A picture containing object&#10;&#10;Description automatically generated">
            <a:extLst>
              <a:ext uri="{FF2B5EF4-FFF2-40B4-BE49-F238E27FC236}">
                <a16:creationId xmlns:a16="http://schemas.microsoft.com/office/drawing/2014/main" id="{C074CECC-D4FF-47C2-8586-8E2C4A1C1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399" y="3945984"/>
            <a:ext cx="768163" cy="804742"/>
          </a:xfrm>
          <a:prstGeom prst="rect">
            <a:avLst/>
          </a:prstGeom>
        </p:spPr>
      </p:pic>
      <p:pic>
        <p:nvPicPr>
          <p:cNvPr id="62" name="Picture 61" descr="A picture containing object&#10;&#10;Description automatically generated">
            <a:extLst>
              <a:ext uri="{FF2B5EF4-FFF2-40B4-BE49-F238E27FC236}">
                <a16:creationId xmlns:a16="http://schemas.microsoft.com/office/drawing/2014/main" id="{BB373FE8-57F9-46DE-8F86-AA233A6D0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026" y="3945984"/>
            <a:ext cx="768163" cy="804742"/>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6570B44A-BDEA-414D-B03A-DFF281B68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930" y="3945984"/>
            <a:ext cx="768163" cy="804742"/>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ACA8C104-DD61-47BB-B19E-0832F10E2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330" y="4305769"/>
            <a:ext cx="768163" cy="804742"/>
          </a:xfrm>
          <a:prstGeom prst="rect">
            <a:avLst/>
          </a:prstGeom>
        </p:spPr>
      </p:pic>
      <p:pic>
        <p:nvPicPr>
          <p:cNvPr id="65" name="Picture 64" descr="A picture containing object&#10;&#10;Description automatically generated">
            <a:extLst>
              <a:ext uri="{FF2B5EF4-FFF2-40B4-BE49-F238E27FC236}">
                <a16:creationId xmlns:a16="http://schemas.microsoft.com/office/drawing/2014/main" id="{513335E1-BA2F-470F-8DE2-40B0C3E9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34" y="4305769"/>
            <a:ext cx="768163" cy="804742"/>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5B60D3D-5D4E-48D1-B7C1-B1CA9EBEC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062" y="4305769"/>
            <a:ext cx="768163" cy="804742"/>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FF857DD5-E15E-40E6-9B9C-AC62E7F68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335" y="4305769"/>
            <a:ext cx="768163" cy="804742"/>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EC5E6458-2E7C-4A44-8508-D06F7FC06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399" y="4305769"/>
            <a:ext cx="768163" cy="804742"/>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863F08D4-D572-419D-B59A-EF84BE5BA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500" y="4305769"/>
            <a:ext cx="768163" cy="804742"/>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DD513352-7DB2-4723-8F68-46112D8EE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026" y="4305769"/>
            <a:ext cx="768163" cy="804742"/>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687207CC-AEB3-4AE6-B227-73150A4C3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930" y="4305769"/>
            <a:ext cx="768163" cy="804742"/>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BB3DE78A-FFF5-483A-8670-2C34E1AEF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647" y="5387110"/>
            <a:ext cx="768163" cy="804742"/>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79E99C72-12EF-4A5D-9C75-9693F4931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929" y="5387110"/>
            <a:ext cx="768163" cy="804742"/>
          </a:xfrm>
          <a:prstGeom prst="rect">
            <a:avLst/>
          </a:prstGeom>
        </p:spPr>
      </p:pic>
      <p:pic>
        <p:nvPicPr>
          <p:cNvPr id="74" name="Picture 73" descr="A picture containing object&#10;&#10;Description automatically generated">
            <a:extLst>
              <a:ext uri="{FF2B5EF4-FFF2-40B4-BE49-F238E27FC236}">
                <a16:creationId xmlns:a16="http://schemas.microsoft.com/office/drawing/2014/main" id="{7E169C85-0B5D-45C9-8D90-FEACDC9E4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487" y="5387110"/>
            <a:ext cx="768163" cy="804742"/>
          </a:xfrm>
          <a:prstGeom prst="rect">
            <a:avLst/>
          </a:prstGeom>
        </p:spPr>
      </p:pic>
      <p:pic>
        <p:nvPicPr>
          <p:cNvPr id="75" name="Picture 74" descr="A picture containing object&#10;&#10;Description automatically generated">
            <a:extLst>
              <a:ext uri="{FF2B5EF4-FFF2-40B4-BE49-F238E27FC236}">
                <a16:creationId xmlns:a16="http://schemas.microsoft.com/office/drawing/2014/main" id="{AE08BAE8-B4C8-414F-9B04-C324A11A6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024" y="5387110"/>
            <a:ext cx="768163" cy="804742"/>
          </a:xfrm>
          <a:prstGeom prst="rect">
            <a:avLst/>
          </a:prstGeom>
        </p:spPr>
      </p:pic>
      <p:pic>
        <p:nvPicPr>
          <p:cNvPr id="76" name="Picture 75" descr="A picture containing object&#10;&#10;Description automatically generated">
            <a:extLst>
              <a:ext uri="{FF2B5EF4-FFF2-40B4-BE49-F238E27FC236}">
                <a16:creationId xmlns:a16="http://schemas.microsoft.com/office/drawing/2014/main" id="{63E4FD7A-5A5F-4DF0-8274-BA9CCC0B7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254" y="5387110"/>
            <a:ext cx="768163" cy="804742"/>
          </a:xfrm>
          <a:prstGeom prst="rect">
            <a:avLst/>
          </a:prstGeom>
        </p:spPr>
      </p:pic>
      <p:pic>
        <p:nvPicPr>
          <p:cNvPr id="77" name="Picture 76" descr="A picture containing object&#10;&#10;Description automatically generated">
            <a:extLst>
              <a:ext uri="{FF2B5EF4-FFF2-40B4-BE49-F238E27FC236}">
                <a16:creationId xmlns:a16="http://schemas.microsoft.com/office/drawing/2014/main" id="{54843578-EFEA-44C0-9B96-E9B35E7BA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17" y="5387110"/>
            <a:ext cx="768163" cy="804742"/>
          </a:xfrm>
          <a:prstGeom prst="rect">
            <a:avLst/>
          </a:prstGeom>
        </p:spPr>
      </p:pic>
      <p:pic>
        <p:nvPicPr>
          <p:cNvPr id="78" name="Picture 77" descr="A picture containing object&#10;&#10;Description automatically generated">
            <a:extLst>
              <a:ext uri="{FF2B5EF4-FFF2-40B4-BE49-F238E27FC236}">
                <a16:creationId xmlns:a16="http://schemas.microsoft.com/office/drawing/2014/main" id="{A786C46B-261B-47FE-B217-B4B59B1EE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585" y="5387110"/>
            <a:ext cx="768163" cy="804742"/>
          </a:xfrm>
          <a:prstGeom prst="rect">
            <a:avLst/>
          </a:prstGeom>
        </p:spPr>
      </p:pic>
      <p:pic>
        <p:nvPicPr>
          <p:cNvPr id="79" name="Picture 78" descr="A picture containing object&#10;&#10;Description automatically generated">
            <a:extLst>
              <a:ext uri="{FF2B5EF4-FFF2-40B4-BE49-F238E27FC236}">
                <a16:creationId xmlns:a16="http://schemas.microsoft.com/office/drawing/2014/main" id="{F0DB5EBA-91B4-449D-B495-2B0F9121B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623" y="4664312"/>
            <a:ext cx="768163" cy="804742"/>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B4129638-2E80-4D76-A721-3B6EE38EF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829" y="3218720"/>
            <a:ext cx="768163" cy="804742"/>
          </a:xfrm>
          <a:prstGeom prst="rect">
            <a:avLst/>
          </a:prstGeom>
        </p:spPr>
      </p:pic>
    </p:spTree>
    <p:extLst>
      <p:ext uri="{BB962C8B-B14F-4D97-AF65-F5344CB8AC3E}">
        <p14:creationId xmlns:p14="http://schemas.microsoft.com/office/powerpoint/2010/main" val="2786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500"/>
                                        <p:tgtEl>
                                          <p:spTgt spid="7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fade">
                                      <p:cBhvr>
                                        <p:cTn id="147" dur="500"/>
                                        <p:tgtEl>
                                          <p:spTgt spid="7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fade">
                                      <p:cBhvr>
                                        <p:cTn id="152" dur="500"/>
                                        <p:tgtEl>
                                          <p:spTgt spid="7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1:2</a:t>
            </a:r>
          </a:p>
        </p:txBody>
      </p:sp>
      <p:sp>
        <p:nvSpPr>
          <p:cNvPr id="3" name="TextBox 2">
            <a:extLst>
              <a:ext uri="{FF2B5EF4-FFF2-40B4-BE49-F238E27FC236}">
                <a16:creationId xmlns:a16="http://schemas.microsoft.com/office/drawing/2014/main" id="{0C82C98F-524E-472D-B86F-4EC5381956F6}"/>
              </a:ext>
            </a:extLst>
          </p:cNvPr>
          <p:cNvSpPr txBox="1"/>
          <p:nvPr/>
        </p:nvSpPr>
        <p:spPr bwMode="auto">
          <a:xfrm>
            <a:off x="1581089" y="745416"/>
            <a:ext cx="5981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players? Count in groups of 7.</a:t>
            </a:r>
          </a:p>
        </p:txBody>
      </p:sp>
      <p:sp>
        <p:nvSpPr>
          <p:cNvPr id="8" name="TextBox 7">
            <a:extLst>
              <a:ext uri="{FF2B5EF4-FFF2-40B4-BE49-F238E27FC236}">
                <a16:creationId xmlns:a16="http://schemas.microsoft.com/office/drawing/2014/main" id="{63E9B87B-6280-46E2-A20B-3DE6E308210E}"/>
              </a:ext>
            </a:extLst>
          </p:cNvPr>
          <p:cNvSpPr txBox="1"/>
          <p:nvPr/>
        </p:nvSpPr>
        <p:spPr bwMode="auto">
          <a:xfrm>
            <a:off x="3766331" y="543883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7 = 14</a:t>
            </a:r>
          </a:p>
        </p:txBody>
      </p:sp>
      <p:sp>
        <p:nvSpPr>
          <p:cNvPr id="11" name="TextBox 10">
            <a:extLst>
              <a:ext uri="{FF2B5EF4-FFF2-40B4-BE49-F238E27FC236}">
                <a16:creationId xmlns:a16="http://schemas.microsoft.com/office/drawing/2014/main" id="{028E65D9-8DF6-41F5-A906-097490A18324}"/>
              </a:ext>
            </a:extLst>
          </p:cNvPr>
          <p:cNvSpPr txBox="1"/>
          <p:nvPr/>
        </p:nvSpPr>
        <p:spPr bwMode="auto">
          <a:xfrm>
            <a:off x="3766331" y="591029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pic>
        <p:nvPicPr>
          <p:cNvPr id="13" name="Picture 12">
            <a:extLst>
              <a:ext uri="{FF2B5EF4-FFF2-40B4-BE49-F238E27FC236}">
                <a16:creationId xmlns:a16="http://schemas.microsoft.com/office/drawing/2014/main" id="{B85C0D82-5A96-4E3F-B94D-C056585FB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775" y="1312308"/>
            <a:ext cx="334603" cy="2289643"/>
          </a:xfrm>
          <a:prstGeom prst="rect">
            <a:avLst/>
          </a:prstGeom>
        </p:spPr>
      </p:pic>
      <p:pic>
        <p:nvPicPr>
          <p:cNvPr id="15" name="Picture 14">
            <a:extLst>
              <a:ext uri="{FF2B5EF4-FFF2-40B4-BE49-F238E27FC236}">
                <a16:creationId xmlns:a16="http://schemas.microsoft.com/office/drawing/2014/main" id="{87C73CAE-E593-491B-9991-2DB0EFFAD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356" y="1312308"/>
            <a:ext cx="334603" cy="2289643"/>
          </a:xfrm>
          <a:prstGeom prst="rect">
            <a:avLst/>
          </a:prstGeom>
        </p:spPr>
      </p:pic>
      <p:pic>
        <p:nvPicPr>
          <p:cNvPr id="17" name="Picture 16" descr="A picture containing object, clock&#10;&#10;Description automatically generated">
            <a:extLst>
              <a:ext uri="{FF2B5EF4-FFF2-40B4-BE49-F238E27FC236}">
                <a16:creationId xmlns:a16="http://schemas.microsoft.com/office/drawing/2014/main" id="{BB820EC6-E940-4CFE-8AF5-F5D70DE75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335" y="3683129"/>
            <a:ext cx="315483" cy="315483"/>
          </a:xfrm>
          <a:prstGeom prst="rect">
            <a:avLst/>
          </a:prstGeom>
        </p:spPr>
      </p:pic>
      <p:pic>
        <p:nvPicPr>
          <p:cNvPr id="19" name="Picture 18">
            <a:extLst>
              <a:ext uri="{FF2B5EF4-FFF2-40B4-BE49-F238E27FC236}">
                <a16:creationId xmlns:a16="http://schemas.microsoft.com/office/drawing/2014/main" id="{63CCF798-8C24-40F9-9080-A614574A9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627" y="4079789"/>
            <a:ext cx="1892899" cy="329823"/>
          </a:xfrm>
          <a:prstGeom prst="rect">
            <a:avLst/>
          </a:prstGeom>
        </p:spPr>
      </p:pic>
      <p:pic>
        <p:nvPicPr>
          <p:cNvPr id="21" name="Picture 20">
            <a:extLst>
              <a:ext uri="{FF2B5EF4-FFF2-40B4-BE49-F238E27FC236}">
                <a16:creationId xmlns:a16="http://schemas.microsoft.com/office/drawing/2014/main" id="{F4FBF776-5206-4CA5-83A6-C97AC6C5C7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14570" y="4421549"/>
            <a:ext cx="3914860" cy="153301"/>
          </a:xfrm>
          <a:prstGeom prst="rect">
            <a:avLst/>
          </a:prstGeom>
        </p:spPr>
      </p:pic>
      <p:pic>
        <p:nvPicPr>
          <p:cNvPr id="24" name="Picture 23">
            <a:extLst>
              <a:ext uri="{FF2B5EF4-FFF2-40B4-BE49-F238E27FC236}">
                <a16:creationId xmlns:a16="http://schemas.microsoft.com/office/drawing/2014/main" id="{F2EBE74C-59DC-4FFB-9872-6C9E9CD21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208" y="4079789"/>
            <a:ext cx="1892899" cy="329823"/>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4EA8AD7C-A8A5-453C-9654-2551048B7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2916" y="3683128"/>
            <a:ext cx="315483" cy="315483"/>
          </a:xfrm>
          <a:prstGeom prst="rect">
            <a:avLst/>
          </a:prstGeom>
        </p:spPr>
      </p:pic>
      <p:sp>
        <p:nvSpPr>
          <p:cNvPr id="26" name="TextBox 25">
            <a:extLst>
              <a:ext uri="{FF2B5EF4-FFF2-40B4-BE49-F238E27FC236}">
                <a16:creationId xmlns:a16="http://schemas.microsoft.com/office/drawing/2014/main" id="{77919ABD-31CC-43B6-8C3C-713060F99E9E}"/>
              </a:ext>
            </a:extLst>
          </p:cNvPr>
          <p:cNvSpPr txBox="1"/>
          <p:nvPr/>
        </p:nvSpPr>
        <p:spPr bwMode="auto">
          <a:xfrm>
            <a:off x="2466176" y="449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7" name="TextBox 26">
            <a:extLst>
              <a:ext uri="{FF2B5EF4-FFF2-40B4-BE49-F238E27FC236}">
                <a16:creationId xmlns:a16="http://schemas.microsoft.com/office/drawing/2014/main" id="{2867DAD8-DF25-4276-93FC-49EA3E0A5C4C}"/>
              </a:ext>
            </a:extLst>
          </p:cNvPr>
          <p:cNvSpPr txBox="1"/>
          <p:nvPr/>
        </p:nvSpPr>
        <p:spPr bwMode="auto">
          <a:xfrm>
            <a:off x="4375742" y="449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id="{188A3AEA-2DC3-41B1-8951-E8277D41B9F6}"/>
              </a:ext>
            </a:extLst>
          </p:cNvPr>
          <p:cNvSpPr txBox="1"/>
          <p:nvPr/>
        </p:nvSpPr>
        <p:spPr bwMode="auto">
          <a:xfrm>
            <a:off x="6205204" y="44815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29" name="TextBox 28">
            <a:extLst>
              <a:ext uri="{FF2B5EF4-FFF2-40B4-BE49-F238E27FC236}">
                <a16:creationId xmlns:a16="http://schemas.microsoft.com/office/drawing/2014/main" id="{2FA8B9D0-C086-4C27-B8E5-32E833CCC79A}"/>
              </a:ext>
            </a:extLst>
          </p:cNvPr>
          <p:cNvSpPr txBox="1"/>
          <p:nvPr/>
        </p:nvSpPr>
        <p:spPr bwMode="auto">
          <a:xfrm>
            <a:off x="3080763" y="4967372"/>
            <a:ext cx="2982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are 14 players.</a:t>
            </a:r>
          </a:p>
        </p:txBody>
      </p:sp>
    </p:spTree>
    <p:extLst>
      <p:ext uri="{BB962C8B-B14F-4D97-AF65-F5344CB8AC3E}">
        <p14:creationId xmlns:p14="http://schemas.microsoft.com/office/powerpoint/2010/main" val="32488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13"/>
                                        </p:tgtEl>
                                      </p:cBhvr>
                                    </p:animEffect>
                                    <p:animScale>
                                      <p:cBhvr>
                                        <p:cTn id="10" dur="500" autoRev="1" fill="hold"/>
                                        <p:tgtEl>
                                          <p:spTgt spid="13"/>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17"/>
                                        </p:tgtEl>
                                      </p:cBhvr>
                                    </p:animEffect>
                                    <p:animScale>
                                      <p:cBhvr>
                                        <p:cTn id="13" dur="500" autoRev="1" fill="hold"/>
                                        <p:tgtEl>
                                          <p:spTgt spid="17"/>
                                        </p:tgtEl>
                                      </p:cBhvr>
                                      <p:by x="105000" y="105000"/>
                                    </p:animScale>
                                  </p:childTnLst>
                                </p:cTn>
                              </p:par>
                              <p:par>
                                <p:cTn id="14" presetID="26" presetClass="emph" presetSubtype="0" fill="hold" grpId="0" nodeType="withEffect">
                                  <p:stCondLst>
                                    <p:cond delay="0"/>
                                  </p:stCondLst>
                                  <p:childTnLst>
                                    <p:animEffect transition="out" filter="fade">
                                      <p:cBhvr>
                                        <p:cTn id="15" dur="1000" tmFilter="0, 0; .2, .5; .8, .5; 1, 0"/>
                                        <p:tgtEl>
                                          <p:spTgt spid="27"/>
                                        </p:tgtEl>
                                      </p:cBhvr>
                                    </p:animEffect>
                                    <p:animScale>
                                      <p:cBhvr>
                                        <p:cTn id="16" dur="500" autoRev="1" fill="hold"/>
                                        <p:tgtEl>
                                          <p:spTgt spid="27"/>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6" presetClass="emph" presetSubtype="0" fill="hold" nodeType="withEffect">
                                  <p:stCondLst>
                                    <p:cond delay="0"/>
                                  </p:stCondLst>
                                  <p:childTnLst>
                                    <p:animEffect transition="out" filter="fade">
                                      <p:cBhvr>
                                        <p:cTn id="23" dur="1000" tmFilter="0, 0; .2, .5; .8, .5; 1, 0"/>
                                        <p:tgtEl>
                                          <p:spTgt spid="13"/>
                                        </p:tgtEl>
                                      </p:cBhvr>
                                    </p:animEffect>
                                    <p:animScale>
                                      <p:cBhvr>
                                        <p:cTn id="24" dur="500" autoRev="1" fill="hold"/>
                                        <p:tgtEl>
                                          <p:spTgt spid="13"/>
                                        </p:tgtEl>
                                      </p:cBhvr>
                                      <p:by x="105000" y="105000"/>
                                    </p:animScale>
                                  </p:childTnLst>
                                </p:cTn>
                              </p:par>
                              <p:par>
                                <p:cTn id="25" presetID="26" presetClass="emph" presetSubtype="0" fill="hold" nodeType="withEffect">
                                  <p:stCondLst>
                                    <p:cond delay="0"/>
                                  </p:stCondLst>
                                  <p:childTnLst>
                                    <p:animEffect transition="out" filter="fade">
                                      <p:cBhvr>
                                        <p:cTn id="26" dur="1000" tmFilter="0, 0; .2, .5; .8, .5; 1, 0"/>
                                        <p:tgtEl>
                                          <p:spTgt spid="17"/>
                                        </p:tgtEl>
                                      </p:cBhvr>
                                    </p:animEffect>
                                    <p:animScale>
                                      <p:cBhvr>
                                        <p:cTn id="27" dur="500" autoRev="1" fill="hold"/>
                                        <p:tgtEl>
                                          <p:spTgt spid="17"/>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15"/>
                                        </p:tgtEl>
                                      </p:cBhvr>
                                    </p:animEffect>
                                    <p:animScale>
                                      <p:cBhvr>
                                        <p:cTn id="30" dur="500" autoRev="1" fill="hold"/>
                                        <p:tgtEl>
                                          <p:spTgt spid="15"/>
                                        </p:tgtEl>
                                      </p:cBhvr>
                                      <p:by x="105000" y="105000"/>
                                    </p:animScale>
                                  </p:childTnLst>
                                </p:cTn>
                              </p:par>
                              <p:par>
                                <p:cTn id="31" presetID="26" presetClass="emph" presetSubtype="0" fill="hold" nodeType="withEffect">
                                  <p:stCondLst>
                                    <p:cond delay="0"/>
                                  </p:stCondLst>
                                  <p:childTnLst>
                                    <p:animEffect transition="out" filter="fade">
                                      <p:cBhvr>
                                        <p:cTn id="32" dur="1000" tmFilter="0, 0; .2, .5; .8, .5; 1, 0"/>
                                        <p:tgtEl>
                                          <p:spTgt spid="25"/>
                                        </p:tgtEl>
                                      </p:cBhvr>
                                    </p:animEffect>
                                    <p:animScale>
                                      <p:cBhvr>
                                        <p:cTn id="33" dur="500" autoRev="1" fill="hold"/>
                                        <p:tgtEl>
                                          <p:spTgt spid="25"/>
                                        </p:tgtEl>
                                      </p:cBhvr>
                                      <p:by x="105000" y="105000"/>
                                    </p:animScale>
                                  </p:childTnLst>
                                </p:cTn>
                              </p:par>
                              <p:par>
                                <p:cTn id="34" presetID="26" presetClass="emph" presetSubtype="0" fill="hold" grpId="0" nodeType="withEffect">
                                  <p:stCondLst>
                                    <p:cond delay="0"/>
                                  </p:stCondLst>
                                  <p:childTnLst>
                                    <p:animEffect transition="out" filter="fade">
                                      <p:cBhvr>
                                        <p:cTn id="35" dur="1000" tmFilter="0, 0; .2, .5; .8, .5; 1, 0"/>
                                        <p:tgtEl>
                                          <p:spTgt spid="28"/>
                                        </p:tgtEl>
                                      </p:cBhvr>
                                    </p:animEffect>
                                    <p:animScale>
                                      <p:cBhvr>
                                        <p:cTn id="36" dur="500" autoRev="1" fill="hold"/>
                                        <p:tgtEl>
                                          <p:spTgt spid="2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1:3</a:t>
            </a:r>
          </a:p>
        </p:txBody>
      </p:sp>
      <p:pic>
        <p:nvPicPr>
          <p:cNvPr id="4" name="Picture 3" descr="A close up of a logo&#10;&#10;Description automatically generated">
            <a:extLst>
              <a:ext uri="{FF2B5EF4-FFF2-40B4-BE49-F238E27FC236}">
                <a16:creationId xmlns:a16="http://schemas.microsoft.com/office/drawing/2014/main" id="{72A99F46-06A7-4D67-803C-CF0BE8D8A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3632" y="3247983"/>
            <a:ext cx="7856737" cy="181018"/>
          </a:xfrm>
          <a:prstGeom prst="rect">
            <a:avLst/>
          </a:prstGeom>
        </p:spPr>
      </p:pic>
      <p:sp>
        <p:nvSpPr>
          <p:cNvPr id="5" name="TextBox 4">
            <a:extLst>
              <a:ext uri="{FF2B5EF4-FFF2-40B4-BE49-F238E27FC236}">
                <a16:creationId xmlns:a16="http://schemas.microsoft.com/office/drawing/2014/main" id="{230D1B20-CD66-44B3-89BC-5EBA93DFE562}"/>
              </a:ext>
            </a:extLst>
          </p:cNvPr>
          <p:cNvSpPr txBox="1"/>
          <p:nvPr/>
        </p:nvSpPr>
        <p:spPr bwMode="auto">
          <a:xfrm>
            <a:off x="518742" y="3302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a16="http://schemas.microsoft.com/office/drawing/2014/main" id="{32DB472B-6F1B-49DB-B295-B51FF46D6EB8}"/>
              </a:ext>
            </a:extLst>
          </p:cNvPr>
          <p:cNvSpPr txBox="1"/>
          <p:nvPr/>
        </p:nvSpPr>
        <p:spPr bwMode="auto">
          <a:xfrm>
            <a:off x="1158973" y="33021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7" name="TextBox 6">
            <a:extLst>
              <a:ext uri="{FF2B5EF4-FFF2-40B4-BE49-F238E27FC236}">
                <a16:creationId xmlns:a16="http://schemas.microsoft.com/office/drawing/2014/main" id="{EB3FD55A-D0C8-4CFC-B9CB-3066184F7710}"/>
              </a:ext>
            </a:extLst>
          </p:cNvPr>
          <p:cNvSpPr txBox="1"/>
          <p:nvPr/>
        </p:nvSpPr>
        <p:spPr bwMode="auto">
          <a:xfrm>
            <a:off x="1719638"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8" name="TextBox 7">
            <a:extLst>
              <a:ext uri="{FF2B5EF4-FFF2-40B4-BE49-F238E27FC236}">
                <a16:creationId xmlns:a16="http://schemas.microsoft.com/office/drawing/2014/main" id="{E86A3C34-970B-4C60-8214-0FB92E387E0A}"/>
              </a:ext>
            </a:extLst>
          </p:cNvPr>
          <p:cNvSpPr txBox="1"/>
          <p:nvPr/>
        </p:nvSpPr>
        <p:spPr bwMode="auto">
          <a:xfrm>
            <a:off x="2361304"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9" name="TextBox 8">
            <a:extLst>
              <a:ext uri="{FF2B5EF4-FFF2-40B4-BE49-F238E27FC236}">
                <a16:creationId xmlns:a16="http://schemas.microsoft.com/office/drawing/2014/main" id="{702451E0-FEE2-4EF1-B817-C24EFA201C5A}"/>
              </a:ext>
            </a:extLst>
          </p:cNvPr>
          <p:cNvSpPr txBox="1"/>
          <p:nvPr/>
        </p:nvSpPr>
        <p:spPr bwMode="auto">
          <a:xfrm>
            <a:off x="3002587" y="33021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10" name="TextBox 9">
            <a:extLst>
              <a:ext uri="{FF2B5EF4-FFF2-40B4-BE49-F238E27FC236}">
                <a16:creationId xmlns:a16="http://schemas.microsoft.com/office/drawing/2014/main" id="{7A391432-3311-4F66-83BD-8EB6F8221D69}"/>
              </a:ext>
            </a:extLst>
          </p:cNvPr>
          <p:cNvSpPr txBox="1"/>
          <p:nvPr/>
        </p:nvSpPr>
        <p:spPr bwMode="auto">
          <a:xfrm>
            <a:off x="3649173"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11" name="TextBox 10">
            <a:extLst>
              <a:ext uri="{FF2B5EF4-FFF2-40B4-BE49-F238E27FC236}">
                <a16:creationId xmlns:a16="http://schemas.microsoft.com/office/drawing/2014/main" id="{A7173708-F638-45DF-801D-B23BC4B4BC00}"/>
              </a:ext>
            </a:extLst>
          </p:cNvPr>
          <p:cNvSpPr txBox="1"/>
          <p:nvPr/>
        </p:nvSpPr>
        <p:spPr bwMode="auto">
          <a:xfrm>
            <a:off x="4290523"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sp>
        <p:nvSpPr>
          <p:cNvPr id="12" name="TextBox 11">
            <a:extLst>
              <a:ext uri="{FF2B5EF4-FFF2-40B4-BE49-F238E27FC236}">
                <a16:creationId xmlns:a16="http://schemas.microsoft.com/office/drawing/2014/main" id="{247D58BE-92C8-43AB-A83B-41C9AB704FE1}"/>
              </a:ext>
            </a:extLst>
          </p:cNvPr>
          <p:cNvSpPr txBox="1"/>
          <p:nvPr/>
        </p:nvSpPr>
        <p:spPr bwMode="auto">
          <a:xfrm>
            <a:off x="4933451"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13" name="TextBox 12">
            <a:extLst>
              <a:ext uri="{FF2B5EF4-FFF2-40B4-BE49-F238E27FC236}">
                <a16:creationId xmlns:a16="http://schemas.microsoft.com/office/drawing/2014/main" id="{EC57E574-7652-425D-B0B5-833F196EE71D}"/>
              </a:ext>
            </a:extLst>
          </p:cNvPr>
          <p:cNvSpPr txBox="1"/>
          <p:nvPr/>
        </p:nvSpPr>
        <p:spPr bwMode="auto">
          <a:xfrm>
            <a:off x="5575335"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14" name="TextBox 13">
            <a:extLst>
              <a:ext uri="{FF2B5EF4-FFF2-40B4-BE49-F238E27FC236}">
                <a16:creationId xmlns:a16="http://schemas.microsoft.com/office/drawing/2014/main" id="{FDE831B7-04A4-4D7C-ACF5-EA61BC7B775D}"/>
              </a:ext>
            </a:extLst>
          </p:cNvPr>
          <p:cNvSpPr txBox="1"/>
          <p:nvPr/>
        </p:nvSpPr>
        <p:spPr bwMode="auto">
          <a:xfrm>
            <a:off x="6215145"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63</a:t>
            </a:r>
          </a:p>
        </p:txBody>
      </p:sp>
      <p:sp>
        <p:nvSpPr>
          <p:cNvPr id="15" name="TextBox 14">
            <a:extLst>
              <a:ext uri="{FF2B5EF4-FFF2-40B4-BE49-F238E27FC236}">
                <a16:creationId xmlns:a16="http://schemas.microsoft.com/office/drawing/2014/main" id="{02867136-5088-4374-A854-B198862C9257}"/>
              </a:ext>
            </a:extLst>
          </p:cNvPr>
          <p:cNvSpPr txBox="1"/>
          <p:nvPr/>
        </p:nvSpPr>
        <p:spPr bwMode="auto">
          <a:xfrm>
            <a:off x="6860910"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6" name="TextBox 15">
            <a:extLst>
              <a:ext uri="{FF2B5EF4-FFF2-40B4-BE49-F238E27FC236}">
                <a16:creationId xmlns:a16="http://schemas.microsoft.com/office/drawing/2014/main" id="{512E7052-9069-4C43-A501-36DEC719E9E7}"/>
              </a:ext>
            </a:extLst>
          </p:cNvPr>
          <p:cNvSpPr txBox="1"/>
          <p:nvPr/>
        </p:nvSpPr>
        <p:spPr bwMode="auto">
          <a:xfrm>
            <a:off x="7503189"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77</a:t>
            </a:r>
          </a:p>
        </p:txBody>
      </p:sp>
      <p:sp>
        <p:nvSpPr>
          <p:cNvPr id="17" name="TextBox 16">
            <a:extLst>
              <a:ext uri="{FF2B5EF4-FFF2-40B4-BE49-F238E27FC236}">
                <a16:creationId xmlns:a16="http://schemas.microsoft.com/office/drawing/2014/main" id="{4198C8E9-B50C-43EC-9EEB-E4F59D1F5D20}"/>
              </a:ext>
            </a:extLst>
          </p:cNvPr>
          <p:cNvSpPr txBox="1"/>
          <p:nvPr/>
        </p:nvSpPr>
        <p:spPr bwMode="auto">
          <a:xfrm>
            <a:off x="8145711" y="33021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84</a:t>
            </a:r>
          </a:p>
        </p:txBody>
      </p:sp>
    </p:spTree>
    <p:extLst>
      <p:ext uri="{BB962C8B-B14F-4D97-AF65-F5344CB8AC3E}">
        <p14:creationId xmlns:p14="http://schemas.microsoft.com/office/powerpoint/2010/main" val="21639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2"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2"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2" nodeType="click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500"/>
                                        <p:tgtEl>
                                          <p:spTgt spid="1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2"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fade">
                                      <p:cBhvr>
                                        <p:cTn id="133" dur="500"/>
                                        <p:tgtEl>
                                          <p:spTgt spid="1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500"/>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2" nodeType="click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2" nodeType="click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fade">
                                      <p:cBhvr>
                                        <p:cTn id="148" dur="500"/>
                                        <p:tgtEl>
                                          <p:spTgt spid="10"/>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fade">
                                      <p:cBhvr>
                                        <p:cTn id="153" dur="500"/>
                                        <p:tgtEl>
                                          <p:spTgt spid="9"/>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2" nodeType="clickEffect">
                                  <p:stCondLst>
                                    <p:cond delay="0"/>
                                  </p:stCondLst>
                                  <p:childTnLst>
                                    <p:set>
                                      <p:cBhvr>
                                        <p:cTn id="157" dur="1" fill="hold">
                                          <p:stCondLst>
                                            <p:cond delay="0"/>
                                          </p:stCondLst>
                                        </p:cTn>
                                        <p:tgtEl>
                                          <p:spTgt spid="8"/>
                                        </p:tgtEl>
                                        <p:attrNameLst>
                                          <p:attrName>style.visibility</p:attrName>
                                        </p:attrNameLst>
                                      </p:cBhvr>
                                      <p:to>
                                        <p:strVal val="visible"/>
                                      </p:to>
                                    </p:set>
                                    <p:animEffect transition="in" filter="fade">
                                      <p:cBhvr>
                                        <p:cTn id="158" dur="500"/>
                                        <p:tgtEl>
                                          <p:spTgt spid="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500"/>
                                        <p:tgtEl>
                                          <p:spTgt spid="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6"/>
                                        </p:tgtEl>
                                        <p:attrNameLst>
                                          <p:attrName>style.visibility</p:attrName>
                                        </p:attrNameLst>
                                      </p:cBhvr>
                                      <p:to>
                                        <p:strVal val="visible"/>
                                      </p:to>
                                    </p:set>
                                    <p:animEffect transition="in" filter="fade">
                                      <p:cBhvr>
                                        <p:cTn id="168" dur="500"/>
                                        <p:tgtEl>
                                          <p:spTgt spid="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2" nodeType="clickEffect">
                                  <p:stCondLst>
                                    <p:cond delay="0"/>
                                  </p:stCondLst>
                                  <p:childTnLst>
                                    <p:set>
                                      <p:cBhvr>
                                        <p:cTn id="172" dur="1" fill="hold">
                                          <p:stCondLst>
                                            <p:cond delay="0"/>
                                          </p:stCondLst>
                                        </p:cTn>
                                        <p:tgtEl>
                                          <p:spTgt spid="5"/>
                                        </p:tgtEl>
                                        <p:attrNameLst>
                                          <p:attrName>style.visibility</p:attrName>
                                        </p:attrNameLst>
                                      </p:cBhvr>
                                      <p:to>
                                        <p:strVal val="visible"/>
                                      </p:to>
                                    </p:set>
                                    <p:animEffect transition="in" filter="fade">
                                      <p:cBhvr>
                                        <p:cTn id="1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1:3</a:t>
            </a:r>
          </a:p>
        </p:txBody>
      </p:sp>
      <p:pic>
        <p:nvPicPr>
          <p:cNvPr id="3" name="Picture 2" descr="A close up of a logo&#10;&#10;Description automatically generated">
            <a:extLst>
              <a:ext uri="{FF2B5EF4-FFF2-40B4-BE49-F238E27FC236}">
                <a16:creationId xmlns:a16="http://schemas.microsoft.com/office/drawing/2014/main" id="{CA912F07-3046-451F-9404-3AF0CD00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4" name="Star: 12 Points 3">
            <a:extLst>
              <a:ext uri="{FF2B5EF4-FFF2-40B4-BE49-F238E27FC236}">
                <a16:creationId xmlns:a16="http://schemas.microsoft.com/office/drawing/2014/main" id="{891AAF21-7FB6-4C7F-8B59-D42BAFC37770}"/>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039E155C-CCC8-4B8C-9E40-BB3B8BD6B1E9}"/>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DD6BC86E-9F92-4EC1-8A0E-AE5AF0D6E2D1}"/>
              </a:ext>
            </a:extLst>
          </p:cNvPr>
          <p:cNvSpPr>
            <a:spLocks noChangeAspect="1"/>
          </p:cNvSpPr>
          <p:nvPr/>
        </p:nvSpPr>
        <p:spPr bwMode="auto">
          <a:xfrm>
            <a:off x="275091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93CD7B24-1342-456E-A4B8-6FEBC3BEFD42}"/>
              </a:ext>
            </a:extLst>
          </p:cNvPr>
          <p:cNvSpPr>
            <a:spLocks noChangeAspect="1"/>
          </p:cNvSpPr>
          <p:nvPr/>
        </p:nvSpPr>
        <p:spPr bwMode="auto">
          <a:xfrm>
            <a:off x="360442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14ADFF95-955F-40CA-B31B-33E556E260A1}"/>
              </a:ext>
            </a:extLst>
          </p:cNvPr>
          <p:cNvSpPr>
            <a:spLocks noChangeAspect="1"/>
          </p:cNvSpPr>
          <p:nvPr/>
        </p:nvSpPr>
        <p:spPr bwMode="auto">
          <a:xfrm>
            <a:off x="446278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465FE6D5-CE8F-4B7E-8631-DB95107F70CE}"/>
              </a:ext>
            </a:extLst>
          </p:cNvPr>
          <p:cNvSpPr>
            <a:spLocks noChangeAspect="1"/>
          </p:cNvSpPr>
          <p:nvPr/>
        </p:nvSpPr>
        <p:spPr bwMode="auto">
          <a:xfrm>
            <a:off x="53206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6F26E3DB-9088-41EC-AC1C-EED48F278493}"/>
              </a:ext>
            </a:extLst>
          </p:cNvPr>
          <p:cNvSpPr>
            <a:spLocks noChangeAspect="1"/>
          </p:cNvSpPr>
          <p:nvPr/>
        </p:nvSpPr>
        <p:spPr bwMode="auto">
          <a:xfrm>
            <a:off x="617423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69B60A6D-8597-4B34-A4F6-B1015C7F8228}"/>
              </a:ext>
            </a:extLst>
          </p:cNvPr>
          <p:cNvSpPr>
            <a:spLocks noChangeAspect="1"/>
          </p:cNvSpPr>
          <p:nvPr/>
        </p:nvSpPr>
        <p:spPr bwMode="auto">
          <a:xfrm>
            <a:off x="7034590"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BEABB463-EF50-4FAB-A999-313A09F6DA4E}"/>
              </a:ext>
            </a:extLst>
          </p:cNvPr>
          <p:cNvSpPr>
            <a:spLocks noChangeAspect="1"/>
          </p:cNvSpPr>
          <p:nvPr/>
        </p:nvSpPr>
        <p:spPr bwMode="auto">
          <a:xfrm>
            <a:off x="6261541"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41B698F3-3C36-4DFB-BD98-87B4E2EA1262}"/>
              </a:ext>
            </a:extLst>
          </p:cNvPr>
          <p:cNvSpPr>
            <a:spLocks noChangeAspect="1"/>
          </p:cNvSpPr>
          <p:nvPr/>
        </p:nvSpPr>
        <p:spPr bwMode="auto">
          <a:xfrm>
            <a:off x="3695311"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Star: 12 Points 14">
            <a:extLst>
              <a:ext uri="{FF2B5EF4-FFF2-40B4-BE49-F238E27FC236}">
                <a16:creationId xmlns:a16="http://schemas.microsoft.com/office/drawing/2014/main" id="{9896EBE2-B02C-4920-999F-48453B7E4AAD}"/>
              </a:ext>
            </a:extLst>
          </p:cNvPr>
          <p:cNvSpPr>
            <a:spLocks noChangeAspect="1"/>
          </p:cNvSpPr>
          <p:nvPr/>
        </p:nvSpPr>
        <p:spPr bwMode="auto">
          <a:xfrm>
            <a:off x="1126459"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3E9E0E82-2C57-438F-8E92-5B993FE267C7}"/>
              </a:ext>
            </a:extLst>
          </p:cNvPr>
          <p:cNvSpPr>
            <a:spLocks noChangeAspect="1"/>
          </p:cNvSpPr>
          <p:nvPr/>
        </p:nvSpPr>
        <p:spPr bwMode="auto">
          <a:xfrm>
            <a:off x="7118721"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9FABBE0D-C3C3-4056-94D0-744C16DF560A}"/>
              </a:ext>
            </a:extLst>
          </p:cNvPr>
          <p:cNvSpPr>
            <a:spLocks noChangeAspect="1"/>
          </p:cNvSpPr>
          <p:nvPr/>
        </p:nvSpPr>
        <p:spPr bwMode="auto">
          <a:xfrm>
            <a:off x="4548793"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D97D14A0-E8DA-49BC-9D30-4C5456C02C04}"/>
              </a:ext>
            </a:extLst>
          </p:cNvPr>
          <p:cNvSpPr>
            <a:spLocks noChangeAspect="1"/>
          </p:cNvSpPr>
          <p:nvPr/>
        </p:nvSpPr>
        <p:spPr bwMode="auto">
          <a:xfrm>
            <a:off x="1982127"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1C8A35C0-BD78-48B7-9B9E-0F18A9369C8A}"/>
              </a:ext>
            </a:extLst>
          </p:cNvPr>
          <p:cNvSpPr>
            <a:spLocks noChangeAspect="1"/>
          </p:cNvSpPr>
          <p:nvPr/>
        </p:nvSpPr>
        <p:spPr bwMode="auto">
          <a:xfrm>
            <a:off x="7972708"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94DCE25B-14F1-40B5-ACA1-B168488841AF}"/>
              </a:ext>
            </a:extLst>
          </p:cNvPr>
          <p:cNvSpPr>
            <a:spLocks noChangeAspect="1"/>
          </p:cNvSpPr>
          <p:nvPr/>
        </p:nvSpPr>
        <p:spPr bwMode="auto">
          <a:xfrm>
            <a:off x="5405973"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Star: 12 Points 22">
            <a:extLst>
              <a:ext uri="{FF2B5EF4-FFF2-40B4-BE49-F238E27FC236}">
                <a16:creationId xmlns:a16="http://schemas.microsoft.com/office/drawing/2014/main" id="{8221DB0C-9637-406C-B7A4-C2654A1CBB96}"/>
              </a:ext>
            </a:extLst>
          </p:cNvPr>
          <p:cNvSpPr>
            <a:spLocks noChangeAspect="1"/>
          </p:cNvSpPr>
          <p:nvPr/>
        </p:nvSpPr>
        <p:spPr bwMode="auto">
          <a:xfrm>
            <a:off x="2837751" y="40262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652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3" nodeType="click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2"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3" nodeType="click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9"/>
                                        </p:tgtEl>
                                      </p:cBhvr>
                                    </p:animEffect>
                                    <p:set>
                                      <p:cBhvr>
                                        <p:cTn id="114" dur="1" fill="hold">
                                          <p:stCondLst>
                                            <p:cond delay="499"/>
                                          </p:stCondLst>
                                        </p:cTn>
                                        <p:tgtEl>
                                          <p:spTgt spid="9"/>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500"/>
                                        <p:tgtEl>
                                          <p:spTgt spid="1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11"/>
                                        </p:tgtEl>
                                      </p:cBhvr>
                                    </p:animEffect>
                                    <p:set>
                                      <p:cBhvr>
                                        <p:cTn id="141" dur="1" fill="hold">
                                          <p:stCondLst>
                                            <p:cond delay="499"/>
                                          </p:stCondLst>
                                        </p:cTn>
                                        <p:tgtEl>
                                          <p:spTgt spid="11"/>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grpId="2" nodeType="after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par>
                                <p:cTn id="146" presetID="10" presetClass="entr" presetSubtype="0" fill="hold" grpId="2" nodeType="withEffect">
                                  <p:stCondLst>
                                    <p:cond delay="0"/>
                                  </p:stCondLst>
                                  <p:childTnLst>
                                    <p:set>
                                      <p:cBhvr>
                                        <p:cTn id="147" dur="1" fill="hold">
                                          <p:stCondLst>
                                            <p:cond delay="0"/>
                                          </p:stCondLst>
                                        </p:cTn>
                                        <p:tgtEl>
                                          <p:spTgt spid="11"/>
                                        </p:tgtEl>
                                        <p:attrNameLst>
                                          <p:attrName>style.visibility</p:attrName>
                                        </p:attrNameLst>
                                      </p:cBhvr>
                                      <p:to>
                                        <p:strVal val="visible"/>
                                      </p:to>
                                    </p:set>
                                    <p:animEffect transition="in" filter="fade">
                                      <p:cBhvr>
                                        <p:cTn id="148" dur="500"/>
                                        <p:tgtEl>
                                          <p:spTgt spid="1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3" nodeType="clickEffect">
                                  <p:stCondLst>
                                    <p:cond delay="0"/>
                                  </p:stCondLst>
                                  <p:childTnLst>
                                    <p:animEffect transition="out" filter="fade">
                                      <p:cBhvr>
                                        <p:cTn id="152" dur="500"/>
                                        <p:tgtEl>
                                          <p:spTgt spid="13"/>
                                        </p:tgtEl>
                                      </p:cBhvr>
                                    </p:animEffect>
                                    <p:set>
                                      <p:cBhvr>
                                        <p:cTn id="153" dur="1" fill="hold">
                                          <p:stCondLst>
                                            <p:cond delay="499"/>
                                          </p:stCondLst>
                                        </p:cTn>
                                        <p:tgtEl>
                                          <p:spTgt spid="13"/>
                                        </p:tgtEl>
                                        <p:attrNameLst>
                                          <p:attrName>style.visibility</p:attrName>
                                        </p:attrNameLst>
                                      </p:cBhvr>
                                      <p:to>
                                        <p:strVal val="hidden"/>
                                      </p:to>
                                    </p:set>
                                  </p:childTnLst>
                                </p:cTn>
                              </p:par>
                              <p:par>
                                <p:cTn id="154" presetID="10" presetClass="exit" presetSubtype="0" fill="hold" grpId="3" nodeType="withEffect">
                                  <p:stCondLst>
                                    <p:cond delay="0"/>
                                  </p:stCondLst>
                                  <p:childTnLst>
                                    <p:animEffect transition="out" filter="fade">
                                      <p:cBhvr>
                                        <p:cTn id="155" dur="500"/>
                                        <p:tgtEl>
                                          <p:spTgt spid="11"/>
                                        </p:tgtEl>
                                      </p:cBhvr>
                                    </p:animEffect>
                                    <p:set>
                                      <p:cBhvr>
                                        <p:cTn id="156" dur="1" fill="hold">
                                          <p:stCondLst>
                                            <p:cond delay="499"/>
                                          </p:stCondLst>
                                        </p:cTn>
                                        <p:tgtEl>
                                          <p:spTgt spid="11"/>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grpId="2" nodeType="after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fade">
                                      <p:cBhvr>
                                        <p:cTn id="160" dur="500"/>
                                        <p:tgtEl>
                                          <p:spTgt spid="1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2"/>
                                        </p:tgtEl>
                                        <p:attrNameLst>
                                          <p:attrName>style.visibility</p:attrName>
                                        </p:attrNameLst>
                                      </p:cBhvr>
                                      <p:to>
                                        <p:strVal val="visible"/>
                                      </p:to>
                                    </p:set>
                                    <p:animEffect transition="in" filter="fade">
                                      <p:cBhvr>
                                        <p:cTn id="1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7" grpId="0" animBg="1"/>
      <p:bldP spid="7" grpId="1" animBg="1"/>
      <p:bldP spid="8" grpId="0" animBg="1"/>
      <p:bldP spid="8" grpId="1" animBg="1"/>
      <p:bldP spid="8" grpId="2" animBg="1"/>
      <p:bldP spid="8" grpId="3" animBg="1"/>
      <p:bldP spid="9" grpId="0" animBg="1"/>
      <p:bldP spid="9" grpId="1" animBg="1"/>
      <p:bldP spid="10" grpId="0" animBg="1"/>
      <p:bldP spid="10" grpId="1" animBg="1"/>
      <p:bldP spid="11" grpId="0" animBg="1"/>
      <p:bldP spid="11" grpId="1" animBg="1"/>
      <p:bldP spid="11" grpId="2" animBg="1"/>
      <p:bldP spid="11" grpId="3" animBg="1"/>
      <p:bldP spid="12" grpId="0" animBg="1"/>
      <p:bldP spid="13" grpId="0" animBg="1"/>
      <p:bldP spid="13" grpId="1" animBg="1"/>
      <p:bldP spid="13" grpId="2" animBg="1"/>
      <p:bldP spid="13" grpId="3" animBg="1"/>
      <p:bldP spid="14" grpId="0" animBg="1"/>
      <p:bldP spid="14" grpId="1" animBg="1"/>
      <p:bldP spid="14" grpId="2"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1:4</a:t>
            </a:r>
          </a:p>
        </p:txBody>
      </p:sp>
      <p:graphicFrame>
        <p:nvGraphicFramePr>
          <p:cNvPr id="5" name="Table 4">
            <a:extLst>
              <a:ext uri="{FF2B5EF4-FFF2-40B4-BE49-F238E27FC236}">
                <a16:creationId xmlns:a16="http://schemas.microsoft.com/office/drawing/2014/main" id="{20B53E2D-AAE2-40A2-A406-849C4B270D72}"/>
              </a:ext>
            </a:extLst>
          </p:cNvPr>
          <p:cNvGraphicFramePr>
            <a:graphicFrameLocks noGrp="1"/>
          </p:cNvGraphicFramePr>
          <p:nvPr>
            <p:extLst>
              <p:ext uri="{D42A27DB-BD31-4B8C-83A1-F6EECF244321}">
                <p14:modId xmlns:p14="http://schemas.microsoft.com/office/powerpoint/2010/main" val="3112409832"/>
              </p:ext>
            </p:extLst>
          </p:nvPr>
        </p:nvGraphicFramePr>
        <p:xfrm>
          <a:off x="270001" y="1060064"/>
          <a:ext cx="8604001" cy="973932"/>
        </p:xfrm>
        <a:graphic>
          <a:graphicData uri="http://schemas.openxmlformats.org/drawingml/2006/table">
            <a:tbl>
              <a:tblPr firstRow="1" firstCol="1" bandRow="1">
                <a:tableStyleId>{5C22544A-7EE6-4342-B048-85BDC9FD1C3A}</a:tableStyleId>
              </a:tblPr>
              <a:tblGrid>
                <a:gridCol w="3666908">
                  <a:extLst>
                    <a:ext uri="{9D8B030D-6E8A-4147-A177-3AD203B41FA5}">
                      <a16:colId xmlns:a16="http://schemas.microsoft.com/office/drawing/2014/main" val="2547668977"/>
                    </a:ext>
                  </a:extLst>
                </a:gridCol>
                <a:gridCol w="705299">
                  <a:extLst>
                    <a:ext uri="{9D8B030D-6E8A-4147-A177-3AD203B41FA5}">
                      <a16:colId xmlns:a16="http://schemas.microsoft.com/office/drawing/2014/main" val="2727201233"/>
                    </a:ext>
                  </a:extLst>
                </a:gridCol>
                <a:gridCol w="705299">
                  <a:extLst>
                    <a:ext uri="{9D8B030D-6E8A-4147-A177-3AD203B41FA5}">
                      <a16:colId xmlns:a16="http://schemas.microsoft.com/office/drawing/2014/main" val="1487814280"/>
                    </a:ext>
                  </a:extLst>
                </a:gridCol>
                <a:gridCol w="705299">
                  <a:extLst>
                    <a:ext uri="{9D8B030D-6E8A-4147-A177-3AD203B41FA5}">
                      <a16:colId xmlns:a16="http://schemas.microsoft.com/office/drawing/2014/main" val="2879728655"/>
                    </a:ext>
                  </a:extLst>
                </a:gridCol>
                <a:gridCol w="705299">
                  <a:extLst>
                    <a:ext uri="{9D8B030D-6E8A-4147-A177-3AD203B41FA5}">
                      <a16:colId xmlns:a16="http://schemas.microsoft.com/office/drawing/2014/main" val="2918541058"/>
                    </a:ext>
                  </a:extLst>
                </a:gridCol>
                <a:gridCol w="705299">
                  <a:extLst>
                    <a:ext uri="{9D8B030D-6E8A-4147-A177-3AD203B41FA5}">
                      <a16:colId xmlns:a16="http://schemas.microsoft.com/office/drawing/2014/main" val="1998863701"/>
                    </a:ext>
                  </a:extLst>
                </a:gridCol>
                <a:gridCol w="705299">
                  <a:extLst>
                    <a:ext uri="{9D8B030D-6E8A-4147-A177-3AD203B41FA5}">
                      <a16:colId xmlns:a16="http://schemas.microsoft.com/office/drawing/2014/main" val="2033858592"/>
                    </a:ext>
                  </a:extLst>
                </a:gridCol>
                <a:gridCol w="705299">
                  <a:extLst>
                    <a:ext uri="{9D8B030D-6E8A-4147-A177-3AD203B41FA5}">
                      <a16:colId xmlns:a16="http://schemas.microsoft.com/office/drawing/2014/main" val="4009768708"/>
                    </a:ext>
                  </a:extLst>
                </a:gridCol>
              </a:tblGrid>
              <a:tr h="486966">
                <a:tc>
                  <a:txBody>
                    <a:bodyPr/>
                    <a:lstStyle/>
                    <a:p>
                      <a:pPr algn="l">
                        <a:lnSpc>
                          <a:spcPct val="100000"/>
                        </a:lnSpc>
                        <a:spcAft>
                          <a:spcPts val="0"/>
                        </a:spcAft>
                      </a:pPr>
                      <a:r>
                        <a:rPr lang="en-GB" sz="2400" b="1" dirty="0">
                          <a:solidFill>
                            <a:schemeClr val="tx1"/>
                          </a:solidFill>
                          <a:effectLst/>
                          <a:latin typeface="Myriad Pro Semibold"/>
                        </a:rPr>
                        <a:t>Number of teams</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486966">
                <a:tc>
                  <a:txBody>
                    <a:bodyPr/>
                    <a:lstStyle/>
                    <a:p>
                      <a:pPr algn="l">
                        <a:lnSpc>
                          <a:spcPct val="100000"/>
                        </a:lnSpc>
                        <a:spcAft>
                          <a:spcPts val="0"/>
                        </a:spcAft>
                      </a:pPr>
                      <a:r>
                        <a:rPr lang="en-GB" sz="2400" b="1" dirty="0">
                          <a:solidFill>
                            <a:schemeClr val="tx1"/>
                          </a:solidFill>
                          <a:effectLst/>
                          <a:latin typeface="Myriad Pro Semibold"/>
                        </a:rPr>
                        <a:t>Total number of players</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grpSp>
        <p:nvGrpSpPr>
          <p:cNvPr id="46" name="Group 45">
            <a:extLst>
              <a:ext uri="{FF2B5EF4-FFF2-40B4-BE49-F238E27FC236}">
                <a16:creationId xmlns:a16="http://schemas.microsoft.com/office/drawing/2014/main" id="{B185B9D4-FF9D-4F44-9EA4-A04C7E0FC8BD}"/>
              </a:ext>
            </a:extLst>
          </p:cNvPr>
          <p:cNvGrpSpPr/>
          <p:nvPr/>
        </p:nvGrpSpPr>
        <p:grpSpPr>
          <a:xfrm>
            <a:off x="2608767" y="5702612"/>
            <a:ext cx="3926466" cy="461665"/>
            <a:chOff x="2608767" y="4508920"/>
            <a:chExt cx="3926466" cy="461665"/>
          </a:xfrm>
        </p:grpSpPr>
        <p:sp>
          <p:nvSpPr>
            <p:cNvPr id="8" name="TextBox 7">
              <a:extLst>
                <a:ext uri="{FF2B5EF4-FFF2-40B4-BE49-F238E27FC236}">
                  <a16:creationId xmlns:a16="http://schemas.microsoft.com/office/drawing/2014/main" id="{9D73C520-CEDA-4DEA-BCC9-7DCF3301A336}"/>
                </a:ext>
              </a:extLst>
            </p:cNvPr>
            <p:cNvSpPr txBox="1"/>
            <p:nvPr/>
          </p:nvSpPr>
          <p:spPr bwMode="auto">
            <a:xfrm>
              <a:off x="2608767" y="450892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7 = 0</a:t>
              </a:r>
            </a:p>
          </p:txBody>
        </p:sp>
        <p:sp>
          <p:nvSpPr>
            <p:cNvPr id="15" name="TextBox 14">
              <a:extLst>
                <a:ext uri="{FF2B5EF4-FFF2-40B4-BE49-F238E27FC236}">
                  <a16:creationId xmlns:a16="http://schemas.microsoft.com/office/drawing/2014/main" id="{7E4D7D59-C00F-44E9-9D29-C26C63BCA687}"/>
                </a:ext>
              </a:extLst>
            </p:cNvPr>
            <p:cNvSpPr txBox="1"/>
            <p:nvPr/>
          </p:nvSpPr>
          <p:spPr bwMode="auto">
            <a:xfrm>
              <a:off x="5090607" y="450892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0 = 0</a:t>
              </a:r>
            </a:p>
          </p:txBody>
        </p:sp>
      </p:grpSp>
      <p:grpSp>
        <p:nvGrpSpPr>
          <p:cNvPr id="45" name="Group 44">
            <a:extLst>
              <a:ext uri="{FF2B5EF4-FFF2-40B4-BE49-F238E27FC236}">
                <a16:creationId xmlns:a16="http://schemas.microsoft.com/office/drawing/2014/main" id="{7010BE22-DB9D-476F-97AE-6DB9E3513294}"/>
              </a:ext>
            </a:extLst>
          </p:cNvPr>
          <p:cNvGrpSpPr/>
          <p:nvPr/>
        </p:nvGrpSpPr>
        <p:grpSpPr>
          <a:xfrm>
            <a:off x="2608767" y="5702612"/>
            <a:ext cx="3926466" cy="461665"/>
            <a:chOff x="2608767" y="1414711"/>
            <a:chExt cx="3926466" cy="461665"/>
          </a:xfrm>
        </p:grpSpPr>
        <p:sp>
          <p:nvSpPr>
            <p:cNvPr id="9" name="TextBox 8">
              <a:extLst>
                <a:ext uri="{FF2B5EF4-FFF2-40B4-BE49-F238E27FC236}">
                  <a16:creationId xmlns:a16="http://schemas.microsoft.com/office/drawing/2014/main" id="{3DEBC74B-E1A3-4208-8952-1DE010F8ABEF}"/>
                </a:ext>
              </a:extLst>
            </p:cNvPr>
            <p:cNvSpPr txBox="1"/>
            <p:nvPr/>
          </p:nvSpPr>
          <p:spPr bwMode="auto">
            <a:xfrm>
              <a:off x="2608767" y="141471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7 = 7</a:t>
              </a:r>
            </a:p>
          </p:txBody>
        </p:sp>
        <p:sp>
          <p:nvSpPr>
            <p:cNvPr id="16" name="TextBox 15">
              <a:extLst>
                <a:ext uri="{FF2B5EF4-FFF2-40B4-BE49-F238E27FC236}">
                  <a16:creationId xmlns:a16="http://schemas.microsoft.com/office/drawing/2014/main" id="{567F63C0-4506-4FEE-9D61-CD28C5D504EF}"/>
                </a:ext>
              </a:extLst>
            </p:cNvPr>
            <p:cNvSpPr txBox="1"/>
            <p:nvPr/>
          </p:nvSpPr>
          <p:spPr bwMode="auto">
            <a:xfrm>
              <a:off x="5090607" y="141471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 = 7</a:t>
              </a:r>
            </a:p>
          </p:txBody>
        </p:sp>
      </p:grpSp>
      <p:grpSp>
        <p:nvGrpSpPr>
          <p:cNvPr id="44" name="Group 43">
            <a:extLst>
              <a:ext uri="{FF2B5EF4-FFF2-40B4-BE49-F238E27FC236}">
                <a16:creationId xmlns:a16="http://schemas.microsoft.com/office/drawing/2014/main" id="{46A354B7-DA25-400B-B0C7-17CA40820062}"/>
              </a:ext>
            </a:extLst>
          </p:cNvPr>
          <p:cNvGrpSpPr/>
          <p:nvPr/>
        </p:nvGrpSpPr>
        <p:grpSpPr>
          <a:xfrm>
            <a:off x="2442054" y="5702612"/>
            <a:ext cx="4259892" cy="461665"/>
            <a:chOff x="2442054" y="1893531"/>
            <a:chExt cx="4259892" cy="461665"/>
          </a:xfrm>
        </p:grpSpPr>
        <p:sp>
          <p:nvSpPr>
            <p:cNvPr id="10" name="TextBox 9">
              <a:extLst>
                <a:ext uri="{FF2B5EF4-FFF2-40B4-BE49-F238E27FC236}">
                  <a16:creationId xmlns:a16="http://schemas.microsoft.com/office/drawing/2014/main" id="{817EBEE1-18D3-4A52-9746-17260D8BD6F3}"/>
                </a:ext>
              </a:extLst>
            </p:cNvPr>
            <p:cNvSpPr txBox="1"/>
            <p:nvPr/>
          </p:nvSpPr>
          <p:spPr bwMode="auto">
            <a:xfrm>
              <a:off x="2442054" y="189353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7 = 14</a:t>
              </a:r>
            </a:p>
          </p:txBody>
        </p:sp>
        <p:sp>
          <p:nvSpPr>
            <p:cNvPr id="17" name="TextBox 16">
              <a:extLst>
                <a:ext uri="{FF2B5EF4-FFF2-40B4-BE49-F238E27FC236}">
                  <a16:creationId xmlns:a16="http://schemas.microsoft.com/office/drawing/2014/main" id="{AB6DAEA8-BB88-43FF-A212-AE61B3555BC9}"/>
                </a:ext>
              </a:extLst>
            </p:cNvPr>
            <p:cNvSpPr txBox="1"/>
            <p:nvPr/>
          </p:nvSpPr>
          <p:spPr bwMode="auto">
            <a:xfrm>
              <a:off x="5090607" y="189353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grpSp>
      <p:grpSp>
        <p:nvGrpSpPr>
          <p:cNvPr id="43" name="Group 42">
            <a:extLst>
              <a:ext uri="{FF2B5EF4-FFF2-40B4-BE49-F238E27FC236}">
                <a16:creationId xmlns:a16="http://schemas.microsoft.com/office/drawing/2014/main" id="{1AD64C0D-4351-4E2D-B201-D3629A71E1BC}"/>
              </a:ext>
            </a:extLst>
          </p:cNvPr>
          <p:cNvGrpSpPr/>
          <p:nvPr/>
        </p:nvGrpSpPr>
        <p:grpSpPr>
          <a:xfrm>
            <a:off x="2442054" y="5702612"/>
            <a:ext cx="4259892" cy="461665"/>
            <a:chOff x="2442054" y="2331924"/>
            <a:chExt cx="4259892" cy="461665"/>
          </a:xfrm>
        </p:grpSpPr>
        <p:sp>
          <p:nvSpPr>
            <p:cNvPr id="11" name="TextBox 10">
              <a:extLst>
                <a:ext uri="{FF2B5EF4-FFF2-40B4-BE49-F238E27FC236}">
                  <a16:creationId xmlns:a16="http://schemas.microsoft.com/office/drawing/2014/main" id="{39521CF9-B840-4DA9-B920-531184FC057E}"/>
                </a:ext>
              </a:extLst>
            </p:cNvPr>
            <p:cNvSpPr txBox="1"/>
            <p:nvPr/>
          </p:nvSpPr>
          <p:spPr bwMode="auto">
            <a:xfrm>
              <a:off x="2442054" y="233192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7 = 21</a:t>
              </a:r>
            </a:p>
          </p:txBody>
        </p:sp>
        <p:sp>
          <p:nvSpPr>
            <p:cNvPr id="18" name="TextBox 17">
              <a:extLst>
                <a:ext uri="{FF2B5EF4-FFF2-40B4-BE49-F238E27FC236}">
                  <a16:creationId xmlns:a16="http://schemas.microsoft.com/office/drawing/2014/main" id="{267F2C4D-9403-44B5-A65A-A2A513126C81}"/>
                </a:ext>
              </a:extLst>
            </p:cNvPr>
            <p:cNvSpPr txBox="1"/>
            <p:nvPr/>
          </p:nvSpPr>
          <p:spPr bwMode="auto">
            <a:xfrm>
              <a:off x="5090607" y="2331924"/>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3 = 21</a:t>
              </a:r>
            </a:p>
          </p:txBody>
        </p:sp>
      </p:grpSp>
      <p:grpSp>
        <p:nvGrpSpPr>
          <p:cNvPr id="42" name="Group 41">
            <a:extLst>
              <a:ext uri="{FF2B5EF4-FFF2-40B4-BE49-F238E27FC236}">
                <a16:creationId xmlns:a16="http://schemas.microsoft.com/office/drawing/2014/main" id="{92C0B90E-9195-4F09-9A5F-8EC5948206A7}"/>
              </a:ext>
            </a:extLst>
          </p:cNvPr>
          <p:cNvGrpSpPr/>
          <p:nvPr/>
        </p:nvGrpSpPr>
        <p:grpSpPr>
          <a:xfrm>
            <a:off x="2442054" y="5702612"/>
            <a:ext cx="4259892" cy="461665"/>
            <a:chOff x="2442054" y="2829639"/>
            <a:chExt cx="4259892" cy="461665"/>
          </a:xfrm>
        </p:grpSpPr>
        <p:sp>
          <p:nvSpPr>
            <p:cNvPr id="12" name="TextBox 11">
              <a:extLst>
                <a:ext uri="{FF2B5EF4-FFF2-40B4-BE49-F238E27FC236}">
                  <a16:creationId xmlns:a16="http://schemas.microsoft.com/office/drawing/2014/main" id="{D11D2175-AF32-42C2-9209-4A77EA195B1D}"/>
                </a:ext>
              </a:extLst>
            </p:cNvPr>
            <p:cNvSpPr txBox="1"/>
            <p:nvPr/>
          </p:nvSpPr>
          <p:spPr bwMode="auto">
            <a:xfrm>
              <a:off x="2442054" y="2829639"/>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7 = 28</a:t>
              </a:r>
            </a:p>
          </p:txBody>
        </p:sp>
        <p:sp>
          <p:nvSpPr>
            <p:cNvPr id="19" name="TextBox 18">
              <a:extLst>
                <a:ext uri="{FF2B5EF4-FFF2-40B4-BE49-F238E27FC236}">
                  <a16:creationId xmlns:a16="http://schemas.microsoft.com/office/drawing/2014/main" id="{F9116673-AD44-4D22-A732-16F9B07B15ED}"/>
                </a:ext>
              </a:extLst>
            </p:cNvPr>
            <p:cNvSpPr txBox="1"/>
            <p:nvPr/>
          </p:nvSpPr>
          <p:spPr bwMode="auto">
            <a:xfrm>
              <a:off x="5090607" y="2829639"/>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4 = 28</a:t>
              </a:r>
            </a:p>
          </p:txBody>
        </p:sp>
      </p:grpSp>
      <p:grpSp>
        <p:nvGrpSpPr>
          <p:cNvPr id="41" name="Group 40">
            <a:extLst>
              <a:ext uri="{FF2B5EF4-FFF2-40B4-BE49-F238E27FC236}">
                <a16:creationId xmlns:a16="http://schemas.microsoft.com/office/drawing/2014/main" id="{AADCA41A-35AC-4239-A83B-B1A835385448}"/>
              </a:ext>
            </a:extLst>
          </p:cNvPr>
          <p:cNvGrpSpPr/>
          <p:nvPr/>
        </p:nvGrpSpPr>
        <p:grpSpPr>
          <a:xfrm>
            <a:off x="2442054" y="5702612"/>
            <a:ext cx="4259892" cy="461665"/>
            <a:chOff x="2442054" y="3181012"/>
            <a:chExt cx="4259892" cy="461665"/>
          </a:xfrm>
        </p:grpSpPr>
        <p:sp>
          <p:nvSpPr>
            <p:cNvPr id="13" name="TextBox 12">
              <a:extLst>
                <a:ext uri="{FF2B5EF4-FFF2-40B4-BE49-F238E27FC236}">
                  <a16:creationId xmlns:a16="http://schemas.microsoft.com/office/drawing/2014/main" id="{76A9117E-E4B1-43F3-9D75-EAAFC4FB16C4}"/>
                </a:ext>
              </a:extLst>
            </p:cNvPr>
            <p:cNvSpPr txBox="1"/>
            <p:nvPr/>
          </p:nvSpPr>
          <p:spPr bwMode="auto">
            <a:xfrm>
              <a:off x="2442054" y="31810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7 = 35</a:t>
              </a:r>
            </a:p>
          </p:txBody>
        </p:sp>
        <p:sp>
          <p:nvSpPr>
            <p:cNvPr id="20" name="TextBox 19">
              <a:extLst>
                <a:ext uri="{FF2B5EF4-FFF2-40B4-BE49-F238E27FC236}">
                  <a16:creationId xmlns:a16="http://schemas.microsoft.com/office/drawing/2014/main" id="{83EC6991-B56A-482D-AD77-D3048BC605C4}"/>
                </a:ext>
              </a:extLst>
            </p:cNvPr>
            <p:cNvSpPr txBox="1"/>
            <p:nvPr/>
          </p:nvSpPr>
          <p:spPr bwMode="auto">
            <a:xfrm>
              <a:off x="5090607" y="31810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5 = 35</a:t>
              </a:r>
            </a:p>
          </p:txBody>
        </p:sp>
      </p:grpSp>
      <p:grpSp>
        <p:nvGrpSpPr>
          <p:cNvPr id="40" name="Group 39">
            <a:extLst>
              <a:ext uri="{FF2B5EF4-FFF2-40B4-BE49-F238E27FC236}">
                <a16:creationId xmlns:a16="http://schemas.microsoft.com/office/drawing/2014/main" id="{55CB326E-1A3D-4F5D-88C6-A2C522BE50C8}"/>
              </a:ext>
            </a:extLst>
          </p:cNvPr>
          <p:cNvGrpSpPr/>
          <p:nvPr/>
        </p:nvGrpSpPr>
        <p:grpSpPr>
          <a:xfrm>
            <a:off x="2442054" y="5702612"/>
            <a:ext cx="4259892" cy="461665"/>
            <a:chOff x="2442054" y="3659832"/>
            <a:chExt cx="4259892" cy="461665"/>
          </a:xfrm>
        </p:grpSpPr>
        <p:sp>
          <p:nvSpPr>
            <p:cNvPr id="14" name="TextBox 13">
              <a:extLst>
                <a:ext uri="{FF2B5EF4-FFF2-40B4-BE49-F238E27FC236}">
                  <a16:creationId xmlns:a16="http://schemas.microsoft.com/office/drawing/2014/main" id="{AF91ADEB-089F-4E73-B94E-035A9CB33AE9}"/>
                </a:ext>
              </a:extLst>
            </p:cNvPr>
            <p:cNvSpPr txBox="1"/>
            <p:nvPr/>
          </p:nvSpPr>
          <p:spPr bwMode="auto">
            <a:xfrm>
              <a:off x="2442054" y="365983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7 = 42</a:t>
              </a:r>
            </a:p>
          </p:txBody>
        </p:sp>
        <p:sp>
          <p:nvSpPr>
            <p:cNvPr id="21" name="TextBox 20">
              <a:extLst>
                <a:ext uri="{FF2B5EF4-FFF2-40B4-BE49-F238E27FC236}">
                  <a16:creationId xmlns:a16="http://schemas.microsoft.com/office/drawing/2014/main" id="{1EAA4634-04AF-4978-BED8-95C776ACBB48}"/>
                </a:ext>
              </a:extLst>
            </p:cNvPr>
            <p:cNvSpPr txBox="1"/>
            <p:nvPr/>
          </p:nvSpPr>
          <p:spPr bwMode="auto">
            <a:xfrm>
              <a:off x="5090607" y="365983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6 = 42</a:t>
              </a:r>
            </a:p>
          </p:txBody>
        </p:sp>
      </p:grpSp>
      <p:grpSp>
        <p:nvGrpSpPr>
          <p:cNvPr id="47" name="Group 46">
            <a:extLst>
              <a:ext uri="{FF2B5EF4-FFF2-40B4-BE49-F238E27FC236}">
                <a16:creationId xmlns:a16="http://schemas.microsoft.com/office/drawing/2014/main" id="{D8B0B9A9-9737-44DF-850B-CD58DFD7527D}"/>
              </a:ext>
            </a:extLst>
          </p:cNvPr>
          <p:cNvGrpSpPr/>
          <p:nvPr/>
        </p:nvGrpSpPr>
        <p:grpSpPr>
          <a:xfrm>
            <a:off x="4113423" y="1087120"/>
            <a:ext cx="351385" cy="947407"/>
            <a:chOff x="4113423" y="5385065"/>
            <a:chExt cx="351385" cy="947407"/>
          </a:xfrm>
        </p:grpSpPr>
        <p:sp>
          <p:nvSpPr>
            <p:cNvPr id="22" name="TextBox 21">
              <a:extLst>
                <a:ext uri="{FF2B5EF4-FFF2-40B4-BE49-F238E27FC236}">
                  <a16:creationId xmlns:a16="http://schemas.microsoft.com/office/drawing/2014/main" id="{FD018B2A-2741-4AE1-82C3-0DDB077DDB65}"/>
                </a:ext>
              </a:extLst>
            </p:cNvPr>
            <p:cNvSpPr txBox="1"/>
            <p:nvPr/>
          </p:nvSpPr>
          <p:spPr bwMode="auto">
            <a:xfrm>
              <a:off x="4113423"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9" name="TextBox 28">
              <a:extLst>
                <a:ext uri="{FF2B5EF4-FFF2-40B4-BE49-F238E27FC236}">
                  <a16:creationId xmlns:a16="http://schemas.microsoft.com/office/drawing/2014/main" id="{E92C143E-E0F4-4CBE-B197-C1005A636B83}"/>
                </a:ext>
              </a:extLst>
            </p:cNvPr>
            <p:cNvSpPr txBox="1"/>
            <p:nvPr/>
          </p:nvSpPr>
          <p:spPr bwMode="auto">
            <a:xfrm>
              <a:off x="4113430" y="58708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grpSp>
        <p:nvGrpSpPr>
          <p:cNvPr id="48" name="Group 47">
            <a:extLst>
              <a:ext uri="{FF2B5EF4-FFF2-40B4-BE49-F238E27FC236}">
                <a16:creationId xmlns:a16="http://schemas.microsoft.com/office/drawing/2014/main" id="{350E8EC3-9B09-484C-A5DE-A8F5A00A3C22}"/>
              </a:ext>
            </a:extLst>
          </p:cNvPr>
          <p:cNvGrpSpPr/>
          <p:nvPr/>
        </p:nvGrpSpPr>
        <p:grpSpPr>
          <a:xfrm>
            <a:off x="4820255" y="1087120"/>
            <a:ext cx="351821" cy="947407"/>
            <a:chOff x="4820255" y="5385065"/>
            <a:chExt cx="351821" cy="947407"/>
          </a:xfrm>
        </p:grpSpPr>
        <p:sp>
          <p:nvSpPr>
            <p:cNvPr id="23" name="TextBox 22">
              <a:extLst>
                <a:ext uri="{FF2B5EF4-FFF2-40B4-BE49-F238E27FC236}">
                  <a16:creationId xmlns:a16="http://schemas.microsoft.com/office/drawing/2014/main" id="{F89A3E2F-0082-4CE7-A1E0-5DC363D49090}"/>
                </a:ext>
              </a:extLst>
            </p:cNvPr>
            <p:cNvSpPr txBox="1"/>
            <p:nvPr/>
          </p:nvSpPr>
          <p:spPr bwMode="auto">
            <a:xfrm>
              <a:off x="4820698"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0" name="TextBox 29">
              <a:extLst>
                <a:ext uri="{FF2B5EF4-FFF2-40B4-BE49-F238E27FC236}">
                  <a16:creationId xmlns:a16="http://schemas.microsoft.com/office/drawing/2014/main" id="{ED344F92-15C8-4338-BE31-046058FDECCE}"/>
                </a:ext>
              </a:extLst>
            </p:cNvPr>
            <p:cNvSpPr txBox="1"/>
            <p:nvPr/>
          </p:nvSpPr>
          <p:spPr bwMode="auto">
            <a:xfrm>
              <a:off x="4820255" y="58708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grpSp>
      <p:grpSp>
        <p:nvGrpSpPr>
          <p:cNvPr id="49" name="Group 48">
            <a:extLst>
              <a:ext uri="{FF2B5EF4-FFF2-40B4-BE49-F238E27FC236}">
                <a16:creationId xmlns:a16="http://schemas.microsoft.com/office/drawing/2014/main" id="{D62E2CCE-C140-404D-9CBD-A66CC16CB597}"/>
              </a:ext>
            </a:extLst>
          </p:cNvPr>
          <p:cNvGrpSpPr/>
          <p:nvPr/>
        </p:nvGrpSpPr>
        <p:grpSpPr>
          <a:xfrm>
            <a:off x="5441344" y="1087120"/>
            <a:ext cx="518092" cy="947407"/>
            <a:chOff x="5441344" y="5385065"/>
            <a:chExt cx="518092" cy="947407"/>
          </a:xfrm>
        </p:grpSpPr>
        <p:sp>
          <p:nvSpPr>
            <p:cNvPr id="24" name="TextBox 23">
              <a:extLst>
                <a:ext uri="{FF2B5EF4-FFF2-40B4-BE49-F238E27FC236}">
                  <a16:creationId xmlns:a16="http://schemas.microsoft.com/office/drawing/2014/main" id="{3125F58C-A4C6-4E34-AF7D-835EEB3FDAB8}"/>
                </a:ext>
              </a:extLst>
            </p:cNvPr>
            <p:cNvSpPr txBox="1"/>
            <p:nvPr/>
          </p:nvSpPr>
          <p:spPr bwMode="auto">
            <a:xfrm>
              <a:off x="5525550"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1" name="TextBox 30">
              <a:extLst>
                <a:ext uri="{FF2B5EF4-FFF2-40B4-BE49-F238E27FC236}">
                  <a16:creationId xmlns:a16="http://schemas.microsoft.com/office/drawing/2014/main" id="{99AD2E57-C871-4864-908A-B4E5E073AEC4}"/>
                </a:ext>
              </a:extLst>
            </p:cNvPr>
            <p:cNvSpPr txBox="1"/>
            <p:nvPr/>
          </p:nvSpPr>
          <p:spPr bwMode="auto">
            <a:xfrm>
              <a:off x="5441344" y="58708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grpSp>
      <p:grpSp>
        <p:nvGrpSpPr>
          <p:cNvPr id="50" name="Group 49">
            <a:extLst>
              <a:ext uri="{FF2B5EF4-FFF2-40B4-BE49-F238E27FC236}">
                <a16:creationId xmlns:a16="http://schemas.microsoft.com/office/drawing/2014/main" id="{B9C88CEC-15BA-4BE0-9372-6F344A0C6843}"/>
              </a:ext>
            </a:extLst>
          </p:cNvPr>
          <p:cNvGrpSpPr/>
          <p:nvPr/>
        </p:nvGrpSpPr>
        <p:grpSpPr>
          <a:xfrm>
            <a:off x="6144991" y="1087120"/>
            <a:ext cx="518092" cy="947407"/>
            <a:chOff x="6144991" y="5385065"/>
            <a:chExt cx="518092" cy="947407"/>
          </a:xfrm>
        </p:grpSpPr>
        <p:sp>
          <p:nvSpPr>
            <p:cNvPr id="25" name="TextBox 24">
              <a:extLst>
                <a:ext uri="{FF2B5EF4-FFF2-40B4-BE49-F238E27FC236}">
                  <a16:creationId xmlns:a16="http://schemas.microsoft.com/office/drawing/2014/main" id="{504F88AC-5493-4863-9343-67EAA01B8E78}"/>
                </a:ext>
              </a:extLst>
            </p:cNvPr>
            <p:cNvSpPr txBox="1"/>
            <p:nvPr/>
          </p:nvSpPr>
          <p:spPr bwMode="auto">
            <a:xfrm>
              <a:off x="6231651"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4" name="TextBox 33">
              <a:extLst>
                <a:ext uri="{FF2B5EF4-FFF2-40B4-BE49-F238E27FC236}">
                  <a16:creationId xmlns:a16="http://schemas.microsoft.com/office/drawing/2014/main" id="{973EB2D0-1E39-4F78-8963-3AA7E5BD3A6D}"/>
                </a:ext>
              </a:extLst>
            </p:cNvPr>
            <p:cNvSpPr txBox="1"/>
            <p:nvPr/>
          </p:nvSpPr>
          <p:spPr bwMode="auto">
            <a:xfrm>
              <a:off x="6144991" y="58708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grpSp>
      <p:grpSp>
        <p:nvGrpSpPr>
          <p:cNvPr id="51" name="Group 50">
            <a:extLst>
              <a:ext uri="{FF2B5EF4-FFF2-40B4-BE49-F238E27FC236}">
                <a16:creationId xmlns:a16="http://schemas.microsoft.com/office/drawing/2014/main" id="{BCC56E78-FEF6-4796-89A1-3EF3B9108F58}"/>
              </a:ext>
            </a:extLst>
          </p:cNvPr>
          <p:cNvGrpSpPr/>
          <p:nvPr/>
        </p:nvGrpSpPr>
        <p:grpSpPr>
          <a:xfrm>
            <a:off x="6849373" y="1087120"/>
            <a:ext cx="518092" cy="947407"/>
            <a:chOff x="6849373" y="5385065"/>
            <a:chExt cx="518092" cy="947407"/>
          </a:xfrm>
        </p:grpSpPr>
        <p:sp>
          <p:nvSpPr>
            <p:cNvPr id="26" name="TextBox 25">
              <a:extLst>
                <a:ext uri="{FF2B5EF4-FFF2-40B4-BE49-F238E27FC236}">
                  <a16:creationId xmlns:a16="http://schemas.microsoft.com/office/drawing/2014/main" id="{874AF365-B7C6-4630-9CD6-80D63376C1B7}"/>
                </a:ext>
              </a:extLst>
            </p:cNvPr>
            <p:cNvSpPr txBox="1"/>
            <p:nvPr/>
          </p:nvSpPr>
          <p:spPr bwMode="auto">
            <a:xfrm>
              <a:off x="6934410"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5" name="TextBox 34">
              <a:extLst>
                <a:ext uri="{FF2B5EF4-FFF2-40B4-BE49-F238E27FC236}">
                  <a16:creationId xmlns:a16="http://schemas.microsoft.com/office/drawing/2014/main" id="{EFCF4BD2-DEE8-406B-AF74-A2C9999E6B86}"/>
                </a:ext>
              </a:extLst>
            </p:cNvPr>
            <p:cNvSpPr txBox="1"/>
            <p:nvPr/>
          </p:nvSpPr>
          <p:spPr bwMode="auto">
            <a:xfrm>
              <a:off x="6849373" y="58708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grpSp>
      <p:grpSp>
        <p:nvGrpSpPr>
          <p:cNvPr id="52" name="Group 51">
            <a:extLst>
              <a:ext uri="{FF2B5EF4-FFF2-40B4-BE49-F238E27FC236}">
                <a16:creationId xmlns:a16="http://schemas.microsoft.com/office/drawing/2014/main" id="{791E515B-2624-4FC3-9ADE-583F3F8DA07D}"/>
              </a:ext>
            </a:extLst>
          </p:cNvPr>
          <p:cNvGrpSpPr/>
          <p:nvPr/>
        </p:nvGrpSpPr>
        <p:grpSpPr>
          <a:xfrm>
            <a:off x="7557784" y="1087120"/>
            <a:ext cx="518092" cy="947140"/>
            <a:chOff x="7557784" y="5385065"/>
            <a:chExt cx="518092" cy="947140"/>
          </a:xfrm>
        </p:grpSpPr>
        <p:sp>
          <p:nvSpPr>
            <p:cNvPr id="27" name="TextBox 26">
              <a:extLst>
                <a:ext uri="{FF2B5EF4-FFF2-40B4-BE49-F238E27FC236}">
                  <a16:creationId xmlns:a16="http://schemas.microsoft.com/office/drawing/2014/main" id="{B9C33825-A67C-423B-B108-CD0CBF890B9E}"/>
                </a:ext>
              </a:extLst>
            </p:cNvPr>
            <p:cNvSpPr txBox="1"/>
            <p:nvPr/>
          </p:nvSpPr>
          <p:spPr bwMode="auto">
            <a:xfrm>
              <a:off x="7639675"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6" name="TextBox 35">
              <a:extLst>
                <a:ext uri="{FF2B5EF4-FFF2-40B4-BE49-F238E27FC236}">
                  <a16:creationId xmlns:a16="http://schemas.microsoft.com/office/drawing/2014/main" id="{25AD7802-1F69-467A-BD74-84EC8F694154}"/>
                </a:ext>
              </a:extLst>
            </p:cNvPr>
            <p:cNvSpPr txBox="1"/>
            <p:nvPr/>
          </p:nvSpPr>
          <p:spPr bwMode="auto">
            <a:xfrm>
              <a:off x="7557784" y="58705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grpSp>
      <p:grpSp>
        <p:nvGrpSpPr>
          <p:cNvPr id="53" name="Group 52">
            <a:extLst>
              <a:ext uri="{FF2B5EF4-FFF2-40B4-BE49-F238E27FC236}">
                <a16:creationId xmlns:a16="http://schemas.microsoft.com/office/drawing/2014/main" id="{CC10F4CE-CD8D-4AD3-8E4D-7D489121EBA4}"/>
              </a:ext>
            </a:extLst>
          </p:cNvPr>
          <p:cNvGrpSpPr/>
          <p:nvPr/>
        </p:nvGrpSpPr>
        <p:grpSpPr>
          <a:xfrm>
            <a:off x="8263413" y="1087120"/>
            <a:ext cx="518092" cy="947407"/>
            <a:chOff x="8263413" y="5385065"/>
            <a:chExt cx="518092" cy="947407"/>
          </a:xfrm>
        </p:grpSpPr>
        <p:sp>
          <p:nvSpPr>
            <p:cNvPr id="28" name="TextBox 27">
              <a:extLst>
                <a:ext uri="{FF2B5EF4-FFF2-40B4-BE49-F238E27FC236}">
                  <a16:creationId xmlns:a16="http://schemas.microsoft.com/office/drawing/2014/main" id="{80AF40CE-DB4E-44C1-99C1-4EC1E5529739}"/>
                </a:ext>
              </a:extLst>
            </p:cNvPr>
            <p:cNvSpPr txBox="1"/>
            <p:nvPr/>
          </p:nvSpPr>
          <p:spPr bwMode="auto">
            <a:xfrm>
              <a:off x="8347134" y="53850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7" name="TextBox 36">
              <a:extLst>
                <a:ext uri="{FF2B5EF4-FFF2-40B4-BE49-F238E27FC236}">
                  <a16:creationId xmlns:a16="http://schemas.microsoft.com/office/drawing/2014/main" id="{608C4427-1A58-4008-9438-BBD55615F14E}"/>
                </a:ext>
              </a:extLst>
            </p:cNvPr>
            <p:cNvSpPr txBox="1"/>
            <p:nvPr/>
          </p:nvSpPr>
          <p:spPr bwMode="auto">
            <a:xfrm>
              <a:off x="8263413" y="58708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grpSp>
      <p:sp>
        <p:nvSpPr>
          <p:cNvPr id="38" name="TextBox 37">
            <a:extLst>
              <a:ext uri="{FF2B5EF4-FFF2-40B4-BE49-F238E27FC236}">
                <a16:creationId xmlns:a16="http://schemas.microsoft.com/office/drawing/2014/main" id="{23BC15F5-1F4C-4B43-B037-F79834D3DD83}"/>
              </a:ext>
            </a:extLst>
          </p:cNvPr>
          <p:cNvSpPr txBox="1"/>
          <p:nvPr/>
        </p:nvSpPr>
        <p:spPr bwMode="auto">
          <a:xfrm>
            <a:off x="4396311" y="497734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pic>
        <p:nvPicPr>
          <p:cNvPr id="55" name="Picture 54">
            <a:extLst>
              <a:ext uri="{FF2B5EF4-FFF2-40B4-BE49-F238E27FC236}">
                <a16:creationId xmlns:a16="http://schemas.microsoft.com/office/drawing/2014/main" id="{B4C484B0-AB02-4BF1-8B0B-E669EE1BE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253" y="2377581"/>
            <a:ext cx="378247" cy="3031382"/>
          </a:xfrm>
          <a:prstGeom prst="rect">
            <a:avLst/>
          </a:prstGeom>
        </p:spPr>
      </p:pic>
      <p:pic>
        <p:nvPicPr>
          <p:cNvPr id="57" name="Picture 56">
            <a:extLst>
              <a:ext uri="{FF2B5EF4-FFF2-40B4-BE49-F238E27FC236}">
                <a16:creationId xmlns:a16="http://schemas.microsoft.com/office/drawing/2014/main" id="{CFD94B86-80B9-4D79-938B-0D467A22B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088" y="2377581"/>
            <a:ext cx="378247" cy="3031382"/>
          </a:xfrm>
          <a:prstGeom prst="rect">
            <a:avLst/>
          </a:prstGeom>
        </p:spPr>
      </p:pic>
      <p:pic>
        <p:nvPicPr>
          <p:cNvPr id="59" name="Picture 58">
            <a:extLst>
              <a:ext uri="{FF2B5EF4-FFF2-40B4-BE49-F238E27FC236}">
                <a16:creationId xmlns:a16="http://schemas.microsoft.com/office/drawing/2014/main" id="{274D37AB-48FB-409E-A059-46FB20B13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923" y="2377581"/>
            <a:ext cx="378247" cy="3031382"/>
          </a:xfrm>
          <a:prstGeom prst="rect">
            <a:avLst/>
          </a:prstGeom>
        </p:spPr>
      </p:pic>
      <p:pic>
        <p:nvPicPr>
          <p:cNvPr id="61" name="Picture 60">
            <a:extLst>
              <a:ext uri="{FF2B5EF4-FFF2-40B4-BE49-F238E27FC236}">
                <a16:creationId xmlns:a16="http://schemas.microsoft.com/office/drawing/2014/main" id="{42D1C2C4-5E4E-4752-9584-38775502B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758" y="2377581"/>
            <a:ext cx="378247" cy="3031382"/>
          </a:xfrm>
          <a:prstGeom prst="rect">
            <a:avLst/>
          </a:prstGeom>
        </p:spPr>
      </p:pic>
      <p:pic>
        <p:nvPicPr>
          <p:cNvPr id="63" name="Picture 62">
            <a:extLst>
              <a:ext uri="{FF2B5EF4-FFF2-40B4-BE49-F238E27FC236}">
                <a16:creationId xmlns:a16="http://schemas.microsoft.com/office/drawing/2014/main" id="{3FC4D30F-3576-48AF-BC51-FB3E76E91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593" y="2377581"/>
            <a:ext cx="378247" cy="3031382"/>
          </a:xfrm>
          <a:prstGeom prst="rect">
            <a:avLst/>
          </a:prstGeom>
        </p:spPr>
      </p:pic>
      <p:pic>
        <p:nvPicPr>
          <p:cNvPr id="65" name="Picture 64">
            <a:extLst>
              <a:ext uri="{FF2B5EF4-FFF2-40B4-BE49-F238E27FC236}">
                <a16:creationId xmlns:a16="http://schemas.microsoft.com/office/drawing/2014/main" id="{C6CC7965-916A-443B-AECD-AC3A3C459B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429" y="2377581"/>
            <a:ext cx="378247" cy="3031382"/>
          </a:xfrm>
          <a:prstGeom prst="rect">
            <a:avLst/>
          </a:prstGeom>
        </p:spPr>
      </p:pic>
    </p:spTree>
    <p:extLst>
      <p:ext uri="{BB962C8B-B14F-4D97-AF65-F5344CB8AC3E}">
        <p14:creationId xmlns:p14="http://schemas.microsoft.com/office/powerpoint/2010/main" val="407189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6"/>
                                        </p:tgtEl>
                                      </p:cBhvr>
                                    </p:animEffect>
                                    <p:set>
                                      <p:cBhvr>
                                        <p:cTn id="24" dur="1" fill="hold">
                                          <p:stCondLst>
                                            <p:cond delay="499"/>
                                          </p:stCondLst>
                                        </p:cTn>
                                        <p:tgtEl>
                                          <p:spTgt spid="46"/>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3"/>
                                        </p:tgtEl>
                                      </p:cBhvr>
                                    </p:animEffect>
                                    <p:set>
                                      <p:cBhvr>
                                        <p:cTn id="78" dur="1" fill="hold">
                                          <p:stCondLst>
                                            <p:cond delay="499"/>
                                          </p:stCondLst>
                                        </p:cTn>
                                        <p:tgtEl>
                                          <p:spTgt spid="43"/>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42"/>
                                        </p:tgtEl>
                                      </p:cBhvr>
                                    </p:animEffect>
                                    <p:set>
                                      <p:cBhvr>
                                        <p:cTn id="96" dur="1" fill="hold">
                                          <p:stCondLst>
                                            <p:cond delay="499"/>
                                          </p:stCondLst>
                                        </p:cTn>
                                        <p:tgtEl>
                                          <p:spTgt spid="42"/>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par>
                          <p:cTn id="119" fill="hold">
                            <p:stCondLst>
                              <p:cond delay="1000"/>
                            </p:stCondLst>
                            <p:childTnLst>
                              <p:par>
                                <p:cTn id="120" presetID="10" presetClass="entr" presetSubtype="0" fill="hold" nodeType="after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1:5</a:t>
            </a:r>
          </a:p>
        </p:txBody>
      </p:sp>
      <p:graphicFrame>
        <p:nvGraphicFramePr>
          <p:cNvPr id="4" name="Table 3">
            <a:extLst>
              <a:ext uri="{FF2B5EF4-FFF2-40B4-BE49-F238E27FC236}">
                <a16:creationId xmlns:a16="http://schemas.microsoft.com/office/drawing/2014/main" id="{CFA33286-00AA-43A4-8881-4ED25CC1B70A}"/>
              </a:ext>
            </a:extLst>
          </p:cNvPr>
          <p:cNvGraphicFramePr>
            <a:graphicFrameLocks noGrp="1"/>
          </p:cNvGraphicFramePr>
          <p:nvPr>
            <p:extLst>
              <p:ext uri="{D42A27DB-BD31-4B8C-83A1-F6EECF244321}">
                <p14:modId xmlns:p14="http://schemas.microsoft.com/office/powerpoint/2010/main" val="1439146461"/>
              </p:ext>
            </p:extLst>
          </p:nvPr>
        </p:nvGraphicFramePr>
        <p:xfrm>
          <a:off x="418293" y="998456"/>
          <a:ext cx="3960000" cy="5096021"/>
        </p:xfrm>
        <a:graphic>
          <a:graphicData uri="http://schemas.openxmlformats.org/drawingml/2006/table">
            <a:tbl>
              <a:tblPr firstRow="1" firstCol="1" bandRow="1">
                <a:tableStyleId>{5C22544A-7EE6-4342-B048-85BDC9FD1C3A}</a:tableStyleId>
              </a:tblPr>
              <a:tblGrid>
                <a:gridCol w="1980000">
                  <a:extLst>
                    <a:ext uri="{9D8B030D-6E8A-4147-A177-3AD203B41FA5}">
                      <a16:colId xmlns:a16="http://schemas.microsoft.com/office/drawing/2014/main" val="2008709022"/>
                    </a:ext>
                  </a:extLst>
                </a:gridCol>
                <a:gridCol w="1980000">
                  <a:extLst>
                    <a:ext uri="{9D8B030D-6E8A-4147-A177-3AD203B41FA5}">
                      <a16:colId xmlns:a16="http://schemas.microsoft.com/office/drawing/2014/main" val="1139726249"/>
                    </a:ext>
                  </a:extLst>
                </a:gridCol>
              </a:tblGrid>
              <a:tr h="720000">
                <a:tc>
                  <a:txBody>
                    <a:bodyPr/>
                    <a:lstStyle/>
                    <a:p>
                      <a:pPr algn="ctr">
                        <a:lnSpc>
                          <a:spcPct val="107000"/>
                        </a:lnSpc>
                        <a:spcAft>
                          <a:spcPts val="0"/>
                        </a:spcAft>
                      </a:pPr>
                      <a:r>
                        <a:rPr lang="en-GB" sz="2000" b="1" dirty="0">
                          <a:solidFill>
                            <a:schemeClr val="tx1"/>
                          </a:solidFill>
                          <a:effectLst/>
                          <a:latin typeface="Myriad Pro Semibold"/>
                        </a:rPr>
                        <a:t>Number of teams </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b="1" dirty="0">
                          <a:solidFill>
                            <a:schemeClr val="tx1"/>
                          </a:solidFill>
                          <a:effectLst/>
                          <a:latin typeface="Myriad Pro Semibold"/>
                        </a:rPr>
                        <a:t>Total number of players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149277960"/>
                  </a:ext>
                </a:extLst>
              </a:tr>
              <a:tr h="336617">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1828800" algn="ctr" defTabSz="360000">
                        <a:lnSpc>
                          <a:spcPct val="100000"/>
                        </a:lnSpc>
                        <a:spcAft>
                          <a:spcPts val="0"/>
                        </a:spcAft>
                      </a:pPr>
                      <a:r>
                        <a:rPr lang="en-GB" sz="2000" dirty="0">
                          <a:latin typeface="Myriad Pro Semibold"/>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8631583"/>
                  </a:ext>
                </a:extLst>
              </a:tr>
              <a:tr h="336617">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1828800" algn="ctr" defTabSz="360000">
                        <a:lnSpc>
                          <a:spcPct val="100000"/>
                        </a:lnSpc>
                        <a:spcAft>
                          <a:spcPts val="0"/>
                        </a:spcAft>
                      </a:pPr>
                      <a:r>
                        <a:rPr lang="en-GB" sz="2000" dirty="0">
                          <a:latin typeface="Myriad Pro Semibold"/>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105762"/>
                  </a:ext>
                </a:extLst>
              </a:tr>
              <a:tr h="336617">
                <a:tc>
                  <a:txBody>
                    <a:bodyPr/>
                    <a:lstStyle/>
                    <a:p>
                      <a:pPr algn="ctr">
                        <a:lnSpc>
                          <a:spcPct val="107000"/>
                        </a:lnSpc>
                        <a:spcAft>
                          <a:spcPts val="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78185"/>
                  </a:ext>
                </a:extLst>
              </a:tr>
              <a:tr h="336617">
                <a:tc>
                  <a:txBody>
                    <a:bodyPr/>
                    <a:lstStyle/>
                    <a:p>
                      <a:pPr algn="ctr">
                        <a:lnSpc>
                          <a:spcPct val="107000"/>
                        </a:lnSpc>
                        <a:spcAft>
                          <a:spcPts val="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160826"/>
                  </a:ext>
                </a:extLst>
              </a:tr>
              <a:tr h="336617">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882431"/>
                  </a:ext>
                </a:extLst>
              </a:tr>
              <a:tr h="336617">
                <a:tc>
                  <a:txBody>
                    <a:bodyPr/>
                    <a:lstStyle/>
                    <a:p>
                      <a:pPr algn="ctr">
                        <a:lnSpc>
                          <a:spcPct val="107000"/>
                        </a:lnSpc>
                        <a:spcAft>
                          <a:spcPts val="0"/>
                        </a:spcAft>
                      </a:pPr>
                      <a:r>
                        <a:rPr lang="en-GB" sz="2000" b="0">
                          <a:solidFill>
                            <a:schemeClr val="tx1"/>
                          </a:solidFill>
                          <a:effectLst/>
                          <a:latin typeface="Myriad Pro Semibold"/>
                        </a:rPr>
                        <a:t>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224150"/>
                  </a:ext>
                </a:extLst>
              </a:tr>
              <a:tr h="336617">
                <a:tc>
                  <a:txBody>
                    <a:bodyPr/>
                    <a:lstStyle/>
                    <a:p>
                      <a:pPr algn="ctr">
                        <a:lnSpc>
                          <a:spcPct val="107000"/>
                        </a:lnSpc>
                        <a:spcAft>
                          <a:spcPts val="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091609"/>
                  </a:ext>
                </a:extLst>
              </a:tr>
              <a:tr h="336617">
                <a:tc>
                  <a:txBody>
                    <a:bodyPr/>
                    <a:lstStyle/>
                    <a:p>
                      <a:pPr algn="ctr">
                        <a:lnSpc>
                          <a:spcPct val="107000"/>
                        </a:lnSpc>
                        <a:spcAft>
                          <a:spcPts val="0"/>
                        </a:spcAft>
                      </a:pPr>
                      <a:r>
                        <a:rPr lang="en-GB" sz="2000" b="0">
                          <a:solidFill>
                            <a:schemeClr val="tx1"/>
                          </a:solidFill>
                          <a:effectLst/>
                          <a:latin typeface="Myriad Pro Semibold"/>
                        </a:rPr>
                        <a:t>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936967"/>
                  </a:ext>
                </a:extLst>
              </a:tr>
              <a:tr h="336617">
                <a:tc>
                  <a:txBody>
                    <a:bodyPr/>
                    <a:lstStyle/>
                    <a:p>
                      <a:pPr algn="ctr">
                        <a:lnSpc>
                          <a:spcPct val="107000"/>
                        </a:lnSpc>
                        <a:spcAft>
                          <a:spcPts val="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010597"/>
                  </a:ext>
                </a:extLst>
              </a:tr>
              <a:tr h="336617">
                <a:tc>
                  <a:txBody>
                    <a:bodyPr/>
                    <a:lstStyle/>
                    <a:p>
                      <a:pPr algn="ctr">
                        <a:lnSpc>
                          <a:spcPct val="107000"/>
                        </a:lnSpc>
                        <a:spcAft>
                          <a:spcPts val="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80896"/>
                  </a:ext>
                </a:extLst>
              </a:tr>
              <a:tr h="336617">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651204"/>
                  </a:ext>
                </a:extLst>
              </a:tr>
              <a:tr h="336617">
                <a:tc>
                  <a:txBody>
                    <a:bodyPr/>
                    <a:lstStyle/>
                    <a:p>
                      <a:pPr algn="ctr">
                        <a:lnSpc>
                          <a:spcPct val="107000"/>
                        </a:lnSpc>
                        <a:spcAft>
                          <a:spcPts val="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462500"/>
                  </a:ext>
                </a:extLst>
              </a:tr>
              <a:tr h="336617">
                <a:tc>
                  <a:txBody>
                    <a:bodyPr/>
                    <a:lstStyle/>
                    <a:p>
                      <a:pPr algn="ctr">
                        <a:lnSpc>
                          <a:spcPct val="107000"/>
                        </a:lnSpc>
                        <a:spcAft>
                          <a:spcPts val="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indent="0" algn="ctr" defTabSz="360000">
                        <a:lnSpc>
                          <a:spcPct val="100000"/>
                        </a:lnSpc>
                        <a:spcAft>
                          <a:spcPts val="0"/>
                        </a:spcAft>
                      </a:pPr>
                      <a:r>
                        <a:rPr lang="en-GB" sz="2000" dirty="0">
                          <a:latin typeface="Myriad Pro Semibold"/>
                        </a:rPr>
                        <a:t>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8225807"/>
                  </a:ext>
                </a:extLst>
              </a:tr>
            </a:tbl>
          </a:graphicData>
        </a:graphic>
      </p:graphicFrame>
      <p:graphicFrame>
        <p:nvGraphicFramePr>
          <p:cNvPr id="5" name="Table 4">
            <a:extLst>
              <a:ext uri="{FF2B5EF4-FFF2-40B4-BE49-F238E27FC236}">
                <a16:creationId xmlns:a16="http://schemas.microsoft.com/office/drawing/2014/main" id="{237B3DFA-20A8-4A0B-81D3-15C1E5133668}"/>
              </a:ext>
            </a:extLst>
          </p:cNvPr>
          <p:cNvGraphicFramePr>
            <a:graphicFrameLocks noGrp="1"/>
          </p:cNvGraphicFramePr>
          <p:nvPr>
            <p:extLst>
              <p:ext uri="{D42A27DB-BD31-4B8C-83A1-F6EECF244321}">
                <p14:modId xmlns:p14="http://schemas.microsoft.com/office/powerpoint/2010/main" val="1845158613"/>
              </p:ext>
            </p:extLst>
          </p:nvPr>
        </p:nvGraphicFramePr>
        <p:xfrm>
          <a:off x="4961108" y="1695277"/>
          <a:ext cx="3744000" cy="4399200"/>
        </p:xfrm>
        <a:graphic>
          <a:graphicData uri="http://schemas.openxmlformats.org/drawingml/2006/table">
            <a:tbl>
              <a:tblPr firstRow="1" firstCol="1" bandRow="1">
                <a:tableStyleId>{5C22544A-7EE6-4342-B048-85BDC9FD1C3A}</a:tableStyleId>
              </a:tblPr>
              <a:tblGrid>
                <a:gridCol w="1872000">
                  <a:extLst>
                    <a:ext uri="{9D8B030D-6E8A-4147-A177-3AD203B41FA5}">
                      <a16:colId xmlns:a16="http://schemas.microsoft.com/office/drawing/2014/main" val="1118307698"/>
                    </a:ext>
                  </a:extLst>
                </a:gridCol>
                <a:gridCol w="1872000">
                  <a:extLst>
                    <a:ext uri="{9D8B030D-6E8A-4147-A177-3AD203B41FA5}">
                      <a16:colId xmlns:a16="http://schemas.microsoft.com/office/drawing/2014/main" val="3157555959"/>
                    </a:ext>
                  </a:extLst>
                </a:gridCol>
              </a:tblGrid>
              <a:tr h="338400">
                <a:tc>
                  <a:txBody>
                    <a:bodyPr/>
                    <a:lstStyle/>
                    <a:p>
                      <a:pPr>
                        <a:lnSpc>
                          <a:spcPct val="107000"/>
                        </a:lnSpc>
                        <a:spcBef>
                          <a:spcPts val="200"/>
                        </a:spcBef>
                        <a:spcAft>
                          <a:spcPts val="200"/>
                        </a:spcAft>
                      </a:pPr>
                      <a:r>
                        <a:rPr lang="en-GB" sz="2000" b="0" dirty="0">
                          <a:solidFill>
                            <a:schemeClr val="tx1"/>
                          </a:solidFill>
                          <a:effectLst/>
                          <a:latin typeface="Myriad Pro Semibold"/>
                        </a:rPr>
                        <a:t>0 × 7 = 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0 = 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5875512"/>
                  </a:ext>
                </a:extLst>
              </a:tr>
              <a:tr h="338400">
                <a:tc>
                  <a:txBody>
                    <a:bodyPr/>
                    <a:lstStyle/>
                    <a:p>
                      <a:pPr>
                        <a:lnSpc>
                          <a:spcPct val="107000"/>
                        </a:lnSpc>
                        <a:spcBef>
                          <a:spcPts val="200"/>
                        </a:spcBef>
                        <a:spcAft>
                          <a:spcPts val="200"/>
                        </a:spcAft>
                      </a:pPr>
                      <a:r>
                        <a:rPr lang="en-GB" sz="2000" b="0" dirty="0">
                          <a:solidFill>
                            <a:schemeClr val="tx1"/>
                          </a:solidFill>
                          <a:effectLst/>
                          <a:latin typeface="Myriad Pro Semibold"/>
                        </a:rPr>
                        <a:t>1 × 7 = 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1 = 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3054488"/>
                  </a:ext>
                </a:extLst>
              </a:tr>
              <a:tr h="338400">
                <a:tc>
                  <a:txBody>
                    <a:bodyPr/>
                    <a:lstStyle/>
                    <a:p>
                      <a:pPr>
                        <a:lnSpc>
                          <a:spcPct val="107000"/>
                        </a:lnSpc>
                        <a:spcBef>
                          <a:spcPts val="200"/>
                        </a:spcBef>
                        <a:spcAft>
                          <a:spcPts val="200"/>
                        </a:spcAft>
                      </a:pPr>
                      <a:r>
                        <a:rPr lang="en-GB" sz="2000" b="0" dirty="0">
                          <a:solidFill>
                            <a:schemeClr val="tx1"/>
                          </a:solidFill>
                          <a:effectLst/>
                          <a:latin typeface="Myriad Pro Semibold"/>
                        </a:rPr>
                        <a:t>2 × 7 = 14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2 = 14</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26937"/>
                  </a:ext>
                </a:extLst>
              </a:tr>
              <a:tr h="338400">
                <a:tc>
                  <a:txBody>
                    <a:bodyPr/>
                    <a:lstStyle/>
                    <a:p>
                      <a:pPr>
                        <a:lnSpc>
                          <a:spcPct val="107000"/>
                        </a:lnSpc>
                        <a:spcBef>
                          <a:spcPts val="200"/>
                        </a:spcBef>
                        <a:spcAft>
                          <a:spcPts val="200"/>
                        </a:spcAft>
                      </a:pPr>
                      <a:r>
                        <a:rPr lang="en-GB" sz="2000" b="0" dirty="0">
                          <a:solidFill>
                            <a:schemeClr val="tx1"/>
                          </a:solidFill>
                          <a:effectLst/>
                          <a:latin typeface="Myriad Pro Semibold"/>
                        </a:rPr>
                        <a:t>3 × 7 = 21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3 = 21</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66241"/>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4 × 7 = 28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4 = 28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115238"/>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5 × 7 = 35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5 = 35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498001"/>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6 × 7 = 42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6 = 42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6106498"/>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7 × 7 = 49</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a:solidFill>
                            <a:schemeClr val="tx1"/>
                          </a:solidFill>
                          <a:effectLst/>
                          <a:latin typeface="Myriad Pro Semibold"/>
                        </a:rPr>
                        <a:t>7 × 7 = 49</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548481"/>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8 × 7 = 56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8 = 56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608881"/>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9 × 7 = 63</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9 = 63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789023"/>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10 × 7 = 70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10 = 70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735428"/>
                  </a:ext>
                </a:extLst>
              </a:tr>
              <a:tr h="338400">
                <a:tc>
                  <a:txBody>
                    <a:bodyPr/>
                    <a:lstStyle/>
                    <a:p>
                      <a:pPr>
                        <a:lnSpc>
                          <a:spcPct val="107000"/>
                        </a:lnSpc>
                        <a:spcBef>
                          <a:spcPts val="200"/>
                        </a:spcBef>
                        <a:spcAft>
                          <a:spcPts val="200"/>
                        </a:spcAft>
                      </a:pPr>
                      <a:r>
                        <a:rPr lang="en-GB" sz="2000" b="0">
                          <a:solidFill>
                            <a:schemeClr val="tx1"/>
                          </a:solidFill>
                          <a:effectLst/>
                          <a:latin typeface="Myriad Pro Semibold"/>
                        </a:rPr>
                        <a:t>11 × 7 = 77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11 = 77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988564"/>
                  </a:ext>
                </a:extLst>
              </a:tr>
              <a:tr h="338400">
                <a:tc>
                  <a:txBody>
                    <a:bodyPr/>
                    <a:lstStyle/>
                    <a:p>
                      <a:pPr>
                        <a:lnSpc>
                          <a:spcPct val="107000"/>
                        </a:lnSpc>
                        <a:spcBef>
                          <a:spcPts val="200"/>
                        </a:spcBef>
                        <a:spcAft>
                          <a:spcPts val="200"/>
                        </a:spcAft>
                      </a:pPr>
                      <a:r>
                        <a:rPr lang="en-GB" sz="2000" b="0" dirty="0">
                          <a:solidFill>
                            <a:schemeClr val="tx1"/>
                          </a:solidFill>
                          <a:effectLst/>
                          <a:latin typeface="Myriad Pro Semibold"/>
                        </a:rPr>
                        <a:t>12 × 7 = 84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7 × 12 = 84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7325232"/>
                  </a:ext>
                </a:extLst>
              </a:tr>
            </a:tbl>
          </a:graphicData>
        </a:graphic>
      </p:graphicFrame>
    </p:spTree>
    <p:extLst>
      <p:ext uri="{BB962C8B-B14F-4D97-AF65-F5344CB8AC3E}">
        <p14:creationId xmlns:p14="http://schemas.microsoft.com/office/powerpoint/2010/main" val="179017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2.9</a:t>
            </a:r>
            <a:r>
              <a:rPr lang="en-GB" dirty="0"/>
              <a:t> The 7 times table and patterns	</a:t>
            </a:r>
            <a:r>
              <a:rPr lang="en-US" dirty="0">
                <a:solidFill>
                  <a:srgbClr val="00628C"/>
                </a:solidFill>
              </a:rPr>
              <a:t>Step 1:6</a:t>
            </a:r>
          </a:p>
        </p:txBody>
      </p:sp>
      <p:pic>
        <p:nvPicPr>
          <p:cNvPr id="4" name="Picture 3" descr="A screen shot of a clock&#10;&#10;Description automatically generated">
            <a:extLst>
              <a:ext uri="{FF2B5EF4-FFF2-40B4-BE49-F238E27FC236}">
                <a16:creationId xmlns:a16="http://schemas.microsoft.com/office/drawing/2014/main" id="{61997C31-14A4-45FA-8DE7-F9EEB6A4B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432048"/>
            <a:ext cx="7975614" cy="1993905"/>
          </a:xfrm>
          <a:prstGeom prst="rect">
            <a:avLst/>
          </a:prstGeom>
        </p:spPr>
      </p:pic>
    </p:spTree>
    <p:extLst>
      <p:ext uri="{BB962C8B-B14F-4D97-AF65-F5344CB8AC3E}">
        <p14:creationId xmlns:p14="http://schemas.microsoft.com/office/powerpoint/2010/main" val="626949204"/>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2098</Words>
  <Application>Microsoft Office PowerPoint</Application>
  <PresentationFormat>On-screen Show (4:3)</PresentationFormat>
  <Paragraphs>724</Paragraphs>
  <Slides>35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Comic Sans MS</vt:lpstr>
      <vt:lpstr>Myriad Pro</vt:lpstr>
      <vt:lpstr>Myriad Pro Semibold</vt:lpstr>
      <vt:lpstr>nctem1</vt:lpstr>
      <vt:lpstr>2.9 Times tables: 7 and patterns within/across times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2019-04-23T11:05:29Z</dcterms:created>
  <dcterms:modified xsi:type="dcterms:W3CDTF">2019-04-26T12:08:56Z</dcterms:modified>
</cp:coreProperties>
</file>