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27"/>
  </p:notesMasterIdLst>
  <p:sldIdLst>
    <p:sldId id="312" r:id="rId7"/>
    <p:sldId id="257" r:id="rId8"/>
    <p:sldId id="258" r:id="rId9"/>
    <p:sldId id="267" r:id="rId10"/>
    <p:sldId id="268" r:id="rId11"/>
    <p:sldId id="266" r:id="rId12"/>
    <p:sldId id="270" r:id="rId13"/>
    <p:sldId id="353" r:id="rId14"/>
    <p:sldId id="358" r:id="rId15"/>
    <p:sldId id="367" r:id="rId16"/>
    <p:sldId id="361" r:id="rId17"/>
    <p:sldId id="269" r:id="rId18"/>
    <p:sldId id="272" r:id="rId19"/>
    <p:sldId id="273" r:id="rId20"/>
    <p:sldId id="368" r:id="rId21"/>
    <p:sldId id="362" r:id="rId22"/>
    <p:sldId id="369" r:id="rId23"/>
    <p:sldId id="370" r:id="rId24"/>
    <p:sldId id="371" r:id="rId25"/>
    <p:sldId id="3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EKk6uTc7khsSU+2qfViuQ==" hashData="IeotnRQSwlwwXqiVoQPdMZbQ8lo2C3bmXWA0T3+JYV4YfOQVESQbitLtXPdLBbESE0DwAG62jHmq4W4CXWSz9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a:srgbClr val="43DA00"/>
    <a:srgbClr val="F0EB18"/>
    <a:srgbClr val="EE120F"/>
    <a:srgbClr val="6C1CEA"/>
    <a:srgbClr val="FE8E06"/>
    <a:srgbClr val="50D8F8"/>
    <a:srgbClr val="B069D6"/>
    <a:srgbClr val="87D8D3"/>
    <a:srgbClr val="EB2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61CB00-F95E-4899-8F29-8C813C6E0B0D}" v="1645" dt="2018-07-29T20:16:56.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80265" autoAdjust="0"/>
  </p:normalViewPr>
  <p:slideViewPr>
    <p:cSldViewPr snapToGrid="0">
      <p:cViewPr varScale="1">
        <p:scale>
          <a:sx n="58" d="100"/>
          <a:sy n="58" d="100"/>
        </p:scale>
        <p:origin x="684" y="72"/>
      </p:cViewPr>
      <p:guideLst>
        <p:guide orient="horz" pos="2160"/>
        <p:guide pos="3840"/>
      </p:guideLst>
    </p:cSldViewPr>
  </p:slideViewPr>
  <p:notesTextViewPr>
    <p:cViewPr>
      <p:scale>
        <a:sx n="1" d="1"/>
        <a:sy n="1" d="1"/>
      </p:scale>
      <p:origin x="0" y="-72"/>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21/11/2018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Use this slide to compare 7 to other numbers less than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Each child should have a stick of seven cubes. Children work in pairs where one child keeps their 7 whole, and the other reduces their stick in turn to match the number that 7 is being compared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What do you notice (Seven is taller than Six)?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Seven is </a:t>
            </a:r>
            <a:r>
              <a:rPr lang="en-GB" b="0" i="1" baseline="0" dirty="0"/>
              <a:t>one</a:t>
            </a:r>
            <a:r>
              <a:rPr lang="en-GB" b="0" baseline="0" dirty="0"/>
              <a:t> block taller than Six.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Click 1: the violet block jumps up and down. This shows that when one block is removed the two towers are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Click 2: the stem sentence appears. Read it aloud together. Ask the children to model this comparison with their sticks of linking cubes.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The animation continues with 7 being compared to each number less than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1924504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Use this slide in a similar way to the previous slide, but this time focus on how much less the smaller number is compared to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What do you notice (Six is shorter than Seven)?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Six is </a:t>
            </a:r>
            <a:r>
              <a:rPr lang="en-GB" b="0" i="1" baseline="0" dirty="0"/>
              <a:t>one</a:t>
            </a:r>
            <a:r>
              <a:rPr lang="en-GB" b="0" baseline="0" dirty="0"/>
              <a:t> block shorter than Seven.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3364749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for </a:t>
            </a:r>
            <a:r>
              <a:rPr lang="en-GB"/>
              <a:t>independent practice, and </a:t>
            </a:r>
            <a:r>
              <a:rPr lang="en-GB" dirty="0"/>
              <a:t>then complete together to check understanding. </a:t>
            </a:r>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181042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this slide to discuss the episode.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did you notice?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Have you ever been on a picnic? What sort of food do you take? How do you make sure you have enough food for everyone? What do you notice about the picnic food in this picture (the Numberblocks have the amount of food items to match their own number)? Is this fair?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A3 coloured paper laid out on the carpet or table to match the colours of the seven colours of the Numberblocks. On some trays put some food items for each Numberblock, e.g.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strawberry for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carrots for Two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cheese cubes for Three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pieces of kiwi fruit for Four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blueberries for Five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 (dark red) grapes for Six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 one of each thing for Seven.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the children to look at their trays in groups and work out which food items go with which Numberblock by counting them (there will be one of everything left for Seven to have, but that won’t be obvious to begin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Count out and hand out the picnic food on to plates on the coloured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203342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Use this slide to practise counting by observing movement.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Count the ducks as they land on the pond.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Click 1: ducks fly on to the pond, one after another.</a:t>
            </a: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159592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 colours of the rainbow (red, orange, yellow, green, blue, indigo, and violet).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Count and name the colours. How could you count these without touching the colours?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Name the colours and tag with fingers. Count the fingers from the inside out, or the outside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211871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discuss how to count the apples arranged unevenly.</a:t>
            </a:r>
          </a:p>
          <a:p>
            <a:endParaRPr lang="en-GB" dirty="0"/>
          </a:p>
          <a:p>
            <a:r>
              <a:rPr lang="en-GB" dirty="0"/>
              <a:t>How could we count these apples? </a:t>
            </a:r>
          </a:p>
          <a:p>
            <a:endParaRPr lang="en-GB" dirty="0"/>
          </a:p>
          <a:p>
            <a:r>
              <a:rPr lang="en-GB" dirty="0"/>
              <a:t>Model counting incorrectly by tagging an apple twice and saying there are eight apples.</a:t>
            </a:r>
          </a:p>
          <a:p>
            <a:endParaRPr lang="en-GB" dirty="0"/>
          </a:p>
          <a:p>
            <a:r>
              <a:rPr lang="en-GB" dirty="0"/>
              <a:t>How can we make sure we only count each apple once?</a:t>
            </a:r>
          </a:p>
          <a:p>
            <a:endParaRPr lang="en-GB" dirty="0"/>
          </a:p>
          <a:p>
            <a:r>
              <a:rPr lang="en-GB" dirty="0"/>
              <a:t>Suggest that counting in a line makes it easier to see what has been counted and what hasn’t.</a:t>
            </a:r>
          </a:p>
          <a:p>
            <a:r>
              <a:rPr lang="en-GB" dirty="0"/>
              <a:t>Click on the apples for them to fall from the tree and form a line. </a:t>
            </a:r>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354232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this slide to discuss the episode.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did you notice?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Have you ever been on a picnic? What sort of food do you take? How do you make sure you have enough food for everyone? What do you notice about the picnic food in this picture (the Numberblocks have the amount of food items to match their own number)? Is this fair?</a:t>
            </a:r>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149131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Ask the children to make Seven from linking cubes using colours as close as possible to the ones in the rainbow.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When the children have made them, use the animation to describe how to build Seven.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red is </a:t>
            </a:r>
            <a:r>
              <a:rPr lang="en-GB" b="1" baseline="0" dirty="0"/>
              <a:t>first</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orange is </a:t>
            </a:r>
            <a:r>
              <a:rPr lang="en-GB" b="1" baseline="0" dirty="0"/>
              <a:t>second</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The yellow is </a:t>
            </a:r>
            <a:r>
              <a:rPr lang="en-GB" b="1" baseline="0" dirty="0"/>
              <a:t>third</a:t>
            </a:r>
            <a:r>
              <a:rPr lang="en-GB" b="0" baseline="0" dirty="0"/>
              <a:t>,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Only one click is needed for all the Numberblocks to appear.</a:t>
            </a:r>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433127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In small groups ask the children to build a staircase from the Numberblocks colours.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What patterns can you see?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Notice how each number is one more than the previous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7 is one more than 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2397529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21/11/2018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7D2FECBE-267A-4A38-ADCD-BE1634AEE226}"/>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66771333-2083-4619-98B1-B04A6E1AF167}"/>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21/11/2018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C87D5997-BE69-4E8D-B34A-460E0EE2509E}"/>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21/11/2018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21/11/2018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21/11/2018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9D203898-4A15-4A54-A158-2CC0DC3F3F70}"/>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21/11/2018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21/11/2018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D317E8A6-7407-41AA-99B5-ED81C16A9E94}"/>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a:t>Series 2, Episode 2</a:t>
            </a:r>
            <a:endParaRPr lang="en-GB" dirty="0"/>
          </a:p>
          <a:p>
            <a:r>
              <a:rPr lang="en-GB" dirty="0"/>
              <a:t>Seven</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2C12358-6472-4AD1-A457-4E1ABB18A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7" name="Picture 16">
            <a:extLst>
              <a:ext uri="{FF2B5EF4-FFF2-40B4-BE49-F238E27FC236}">
                <a16:creationId xmlns:a16="http://schemas.microsoft.com/office/drawing/2014/main" id="{A10243EA-1DD9-401B-AFA9-EF7D06FE9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571" y="1612355"/>
            <a:ext cx="6273203" cy="3284091"/>
          </a:xfrm>
          <a:prstGeom prst="rect">
            <a:avLst/>
          </a:prstGeom>
        </p:spPr>
      </p:pic>
      <p:sp>
        <p:nvSpPr>
          <p:cNvPr id="9" name="Oval 8">
            <a:extLst>
              <a:ext uri="{FF2B5EF4-FFF2-40B4-BE49-F238E27FC236}">
                <a16:creationId xmlns:a16="http://schemas.microsoft.com/office/drawing/2014/main" id="{DFC64CE3-94C4-49D0-A565-E068EA961C41}"/>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0BAD5AA7-F93B-4187-B236-B80F990FF476}"/>
              </a:ext>
            </a:extLst>
          </p:cNvPr>
          <p:cNvPicPr>
            <a:picLocks noChangeAspect="1"/>
          </p:cNvPicPr>
          <p:nvPr/>
        </p:nvPicPr>
        <p:blipFill rotWithShape="1">
          <a:blip r:embed="rId5">
            <a:extLst>
              <a:ext uri="{28A0092B-C50C-407E-A947-70E740481C1C}">
                <a14:useLocalDpi xmlns:a14="http://schemas.microsoft.com/office/drawing/2010/main" val="0"/>
              </a:ext>
            </a:extLst>
          </a:blip>
          <a:srcRect l="36278" r="43768"/>
          <a:stretch/>
        </p:blipFill>
        <p:spPr>
          <a:xfrm>
            <a:off x="9661070" y="247742"/>
            <a:ext cx="2267860" cy="6399557"/>
          </a:xfrm>
          <a:prstGeom prst="rect">
            <a:avLst/>
          </a:prstGeom>
        </p:spPr>
      </p:pic>
    </p:spTree>
    <p:extLst>
      <p:ext uri="{BB962C8B-B14F-4D97-AF65-F5344CB8AC3E}">
        <p14:creationId xmlns:p14="http://schemas.microsoft.com/office/powerpoint/2010/main" val="323415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3C748C7-E115-424C-BB15-4D6FE21C5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sp>
        <p:nvSpPr>
          <p:cNvPr id="4" name="Rectangle 3">
            <a:extLst>
              <a:ext uri="{FF2B5EF4-FFF2-40B4-BE49-F238E27FC236}">
                <a16:creationId xmlns:a16="http://schemas.microsoft.com/office/drawing/2014/main" id="{03BA87FF-09B3-48B9-89F9-290CBC2D803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15CF8DE3-4A0C-4256-B907-206ABDDB9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985" y="331268"/>
            <a:ext cx="11365333" cy="6399557"/>
          </a:xfrm>
          <a:prstGeom prst="rect">
            <a:avLst/>
          </a:prstGeom>
        </p:spPr>
      </p:pic>
      <p:pic>
        <p:nvPicPr>
          <p:cNvPr id="9" name="Picture 8">
            <a:extLst>
              <a:ext uri="{FF2B5EF4-FFF2-40B4-BE49-F238E27FC236}">
                <a16:creationId xmlns:a16="http://schemas.microsoft.com/office/drawing/2014/main" id="{CCD78A88-70F0-4F77-982D-B3C7C16D2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0442" y="1952002"/>
            <a:ext cx="2780414" cy="1566300"/>
          </a:xfrm>
          <a:prstGeom prst="rect">
            <a:avLst/>
          </a:prstGeom>
        </p:spPr>
      </p:pic>
      <p:pic>
        <p:nvPicPr>
          <p:cNvPr id="12" name="Picture 11">
            <a:extLst>
              <a:ext uri="{FF2B5EF4-FFF2-40B4-BE49-F238E27FC236}">
                <a16:creationId xmlns:a16="http://schemas.microsoft.com/office/drawing/2014/main" id="{8456A0AA-D252-4721-A88A-B328996A8A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1213" y="1135169"/>
            <a:ext cx="2780414" cy="1566300"/>
          </a:xfrm>
          <a:prstGeom prst="rect">
            <a:avLst/>
          </a:prstGeom>
        </p:spPr>
      </p:pic>
      <p:pic>
        <p:nvPicPr>
          <p:cNvPr id="13" name="Picture 12">
            <a:extLst>
              <a:ext uri="{FF2B5EF4-FFF2-40B4-BE49-F238E27FC236}">
                <a16:creationId xmlns:a16="http://schemas.microsoft.com/office/drawing/2014/main" id="{3439EBB8-8992-4EE9-A3CC-3A2719462B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6844" y="1135169"/>
            <a:ext cx="2780414" cy="1566300"/>
          </a:xfrm>
          <a:prstGeom prst="rect">
            <a:avLst/>
          </a:prstGeom>
        </p:spPr>
      </p:pic>
      <p:pic>
        <p:nvPicPr>
          <p:cNvPr id="14" name="Picture 13">
            <a:extLst>
              <a:ext uri="{FF2B5EF4-FFF2-40B4-BE49-F238E27FC236}">
                <a16:creationId xmlns:a16="http://schemas.microsoft.com/office/drawing/2014/main" id="{FD9DFB3F-D8E8-474E-ABD7-1A0471A0F6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5359" y="230504"/>
            <a:ext cx="2780414" cy="1566300"/>
          </a:xfrm>
          <a:prstGeom prst="rect">
            <a:avLst/>
          </a:prstGeom>
        </p:spPr>
      </p:pic>
      <p:pic>
        <p:nvPicPr>
          <p:cNvPr id="15" name="Picture 14">
            <a:extLst>
              <a:ext uri="{FF2B5EF4-FFF2-40B4-BE49-F238E27FC236}">
                <a16:creationId xmlns:a16="http://schemas.microsoft.com/office/drawing/2014/main" id="{ADE903E7-3B8B-44E7-8FB5-4ACF83388247}"/>
              </a:ext>
            </a:extLst>
          </p:cNvPr>
          <p:cNvPicPr>
            <a:picLocks noChangeAspect="1"/>
          </p:cNvPicPr>
          <p:nvPr/>
        </p:nvPicPr>
        <p:blipFill rotWithShape="1">
          <a:blip r:embed="rId5">
            <a:extLst>
              <a:ext uri="{28A0092B-C50C-407E-A947-70E740481C1C}">
                <a14:useLocalDpi xmlns:a14="http://schemas.microsoft.com/office/drawing/2010/main" val="0"/>
              </a:ext>
            </a:extLst>
          </a:blip>
          <a:srcRect t="24308"/>
          <a:stretch/>
        </p:blipFill>
        <p:spPr>
          <a:xfrm>
            <a:off x="3797355" y="2394908"/>
            <a:ext cx="2780413" cy="1185558"/>
          </a:xfrm>
          <a:prstGeom prst="rect">
            <a:avLst/>
          </a:prstGeom>
        </p:spPr>
      </p:pic>
      <p:pic>
        <p:nvPicPr>
          <p:cNvPr id="16" name="Picture 15">
            <a:extLst>
              <a:ext uri="{FF2B5EF4-FFF2-40B4-BE49-F238E27FC236}">
                <a16:creationId xmlns:a16="http://schemas.microsoft.com/office/drawing/2014/main" id="{9FB6E3B2-F1F4-44AB-BF7D-4F82F85FC103}"/>
              </a:ext>
            </a:extLst>
          </p:cNvPr>
          <p:cNvPicPr>
            <a:picLocks noChangeAspect="1"/>
          </p:cNvPicPr>
          <p:nvPr/>
        </p:nvPicPr>
        <p:blipFill rotWithShape="1">
          <a:blip r:embed="rId5">
            <a:extLst>
              <a:ext uri="{28A0092B-C50C-407E-A947-70E740481C1C}">
                <a14:useLocalDpi xmlns:a14="http://schemas.microsoft.com/office/drawing/2010/main" val="0"/>
              </a:ext>
            </a:extLst>
          </a:blip>
          <a:srcRect l="29737" b="11110"/>
          <a:stretch/>
        </p:blipFill>
        <p:spPr>
          <a:xfrm>
            <a:off x="5425976" y="692263"/>
            <a:ext cx="1953615" cy="1392281"/>
          </a:xfrm>
          <a:prstGeom prst="rect">
            <a:avLst/>
          </a:prstGeom>
        </p:spPr>
      </p:pic>
      <p:pic>
        <p:nvPicPr>
          <p:cNvPr id="17" name="Picture 16">
            <a:extLst>
              <a:ext uri="{FF2B5EF4-FFF2-40B4-BE49-F238E27FC236}">
                <a16:creationId xmlns:a16="http://schemas.microsoft.com/office/drawing/2014/main" id="{14DB01B6-22A8-4CF6-9E2D-4AEF2B168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2775" y="1826175"/>
            <a:ext cx="2780414" cy="1566300"/>
          </a:xfrm>
          <a:prstGeom prst="rect">
            <a:avLst/>
          </a:prstGeom>
        </p:spPr>
      </p:pic>
      <p:sp>
        <p:nvSpPr>
          <p:cNvPr id="19" name="Rectangle 18">
            <a:extLst>
              <a:ext uri="{FF2B5EF4-FFF2-40B4-BE49-F238E27FC236}">
                <a16:creationId xmlns:a16="http://schemas.microsoft.com/office/drawing/2014/main" id="{FEBEF53A-139A-40DB-9054-3F0B07DB6F50}"/>
              </a:ext>
            </a:extLst>
          </p:cNvPr>
          <p:cNvSpPr/>
          <p:nvPr/>
        </p:nvSpPr>
        <p:spPr>
          <a:xfrm>
            <a:off x="4816475" y="103329"/>
            <a:ext cx="2559050" cy="369332"/>
          </a:xfrm>
          <a:prstGeom prst="rect">
            <a:avLst/>
          </a:prstGeom>
        </p:spPr>
        <p:txBody>
          <a:bodyPr wrap="square">
            <a:spAutoFit/>
          </a:bodyPr>
          <a:lstStyle/>
          <a:p>
            <a:pPr algn="ctr"/>
            <a:r>
              <a:rPr lang="en-GB" dirty="0">
                <a:latin typeface="Century Gothic" panose="020B0502020202020204" pitchFamily="34" charset="0"/>
              </a:rPr>
              <a:t>Click on the apples</a:t>
            </a:r>
          </a:p>
        </p:txBody>
      </p:sp>
      <p:sp>
        <p:nvSpPr>
          <p:cNvPr id="20" name="Oval 19">
            <a:extLst>
              <a:ext uri="{FF2B5EF4-FFF2-40B4-BE49-F238E27FC236}">
                <a16:creationId xmlns:a16="http://schemas.microsoft.com/office/drawing/2014/main" id="{1AF814C5-1A10-44F7-A829-D8A14F8E05A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Picture 22">
            <a:extLst>
              <a:ext uri="{FF2B5EF4-FFF2-40B4-BE49-F238E27FC236}">
                <a16:creationId xmlns:a16="http://schemas.microsoft.com/office/drawing/2014/main" id="{E94AF147-201B-4B20-BB70-069DB7273909}"/>
              </a:ext>
            </a:extLst>
          </p:cNvPr>
          <p:cNvPicPr>
            <a:picLocks noChangeAspect="1"/>
          </p:cNvPicPr>
          <p:nvPr/>
        </p:nvPicPr>
        <p:blipFill rotWithShape="1">
          <a:blip r:embed="rId6">
            <a:extLst>
              <a:ext uri="{28A0092B-C50C-407E-A947-70E740481C1C}">
                <a14:useLocalDpi xmlns:a14="http://schemas.microsoft.com/office/drawing/2010/main" val="0"/>
              </a:ext>
            </a:extLst>
          </a:blip>
          <a:srcRect l="36278" r="43768"/>
          <a:stretch/>
        </p:blipFill>
        <p:spPr>
          <a:xfrm>
            <a:off x="9661070" y="247742"/>
            <a:ext cx="2267860" cy="6399557"/>
          </a:xfrm>
          <a:prstGeom prst="rect">
            <a:avLst/>
          </a:prstGeom>
        </p:spPr>
      </p:pic>
    </p:spTree>
    <p:extLst>
      <p:ext uri="{BB962C8B-B14F-4D97-AF65-F5344CB8AC3E}">
        <p14:creationId xmlns:p14="http://schemas.microsoft.com/office/powerpoint/2010/main" val="331614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75E-6 3.7037E-7 L -0.12552 0.61852 " pathEditMode="relative" rAng="0" ptsTypes="AA">
                                      <p:cBhvr>
                                        <p:cTn id="11" dur="2000" fill="hold"/>
                                        <p:tgtEl>
                                          <p:spTgt spid="13"/>
                                        </p:tgtEl>
                                        <p:attrNameLst>
                                          <p:attrName>ppt_x</p:attrName>
                                          <p:attrName>ppt_y</p:attrName>
                                        </p:attrNameLst>
                                      </p:cBhvr>
                                      <p:rCtr x="-6276" y="30926"/>
                                    </p:animMotion>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8.33333E-7 3.7037E-7 L -0.21055 0.55486 " pathEditMode="relative" rAng="0" ptsTypes="AA">
                                      <p:cBhvr>
                                        <p:cTn id="16" dur="2000" fill="hold"/>
                                        <p:tgtEl>
                                          <p:spTgt spid="12"/>
                                        </p:tgtEl>
                                        <p:attrNameLst>
                                          <p:attrName>ppt_x</p:attrName>
                                          <p:attrName>ppt_y</p:attrName>
                                        </p:attrNameLst>
                                      </p:cBhvr>
                                      <p:rCtr x="-10534" y="27731"/>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75E-6 -2.59259E-6 L -0.17526 0.49931 " pathEditMode="relative" rAng="0" ptsTypes="AA">
                                      <p:cBhvr>
                                        <p:cTn id="21" dur="2000" fill="hold"/>
                                        <p:tgtEl>
                                          <p:spTgt spid="9"/>
                                        </p:tgtEl>
                                        <p:attrNameLst>
                                          <p:attrName>ppt_x</p:attrName>
                                          <p:attrName>ppt_y</p:attrName>
                                        </p:attrNameLst>
                                      </p:cBhvr>
                                      <p:rCtr x="-8763" y="24954"/>
                                    </p:animMotion>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6.25E-7 1.85185E-6 L -0.03815 0.47384 " pathEditMode="relative" rAng="0" ptsTypes="AA">
                                      <p:cBhvr>
                                        <p:cTn id="26" dur="2000" fill="hold"/>
                                        <p:tgtEl>
                                          <p:spTgt spid="15"/>
                                        </p:tgtEl>
                                        <p:attrNameLst>
                                          <p:attrName>ppt_x</p:attrName>
                                          <p:attrName>ppt_y</p:attrName>
                                        </p:attrNameLst>
                                      </p:cBhvr>
                                      <p:rCtr x="-1914" y="23681"/>
                                    </p:animMotion>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08333E-7 -4.81481E-6 L 0.21576 0.68311 " pathEditMode="relative" rAng="0" ptsTypes="AA">
                                      <p:cBhvr>
                                        <p:cTn id="31" dur="2000" fill="hold"/>
                                        <p:tgtEl>
                                          <p:spTgt spid="16"/>
                                        </p:tgtEl>
                                        <p:attrNameLst>
                                          <p:attrName>ppt_x</p:attrName>
                                          <p:attrName>ppt_y</p:attrName>
                                        </p:attrNameLst>
                                      </p:cBhvr>
                                      <p:rCtr x="10781" y="34144"/>
                                    </p:animMotion>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4.79167E-6 4.81481E-6 L 0.16927 0.71967 " pathEditMode="relative" rAng="0" ptsTypes="AA">
                                      <p:cBhvr>
                                        <p:cTn id="36" dur="2000" fill="hold"/>
                                        <p:tgtEl>
                                          <p:spTgt spid="14"/>
                                        </p:tgtEl>
                                        <p:attrNameLst>
                                          <p:attrName>ppt_x</p:attrName>
                                          <p:attrName>ppt_y</p:attrName>
                                        </p:attrNameLst>
                                      </p:cBhvr>
                                      <p:rCtr x="8464" y="35972"/>
                                    </p:animMotion>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4.79167E-6 -4.07407E-6 L 0.27084 0.45324 " pathEditMode="relative" rAng="0" ptsTypes="AA">
                                      <p:cBhvr>
                                        <p:cTn id="41" dur="2000" fill="hold"/>
                                        <p:tgtEl>
                                          <p:spTgt spid="17"/>
                                        </p:tgtEl>
                                        <p:attrNameLst>
                                          <p:attrName>ppt_x</p:attrName>
                                          <p:attrName>ppt_y</p:attrName>
                                        </p:attrNameLst>
                                      </p:cBhvr>
                                      <p:rCtr x="13542" y="22662"/>
                                    </p:animMotion>
                                  </p:childTnLst>
                                </p:cTn>
                              </p:par>
                            </p:childTnLst>
                          </p:cTn>
                        </p:par>
                      </p:childTnLst>
                    </p:cTn>
                  </p:par>
                </p:childTnLst>
              </p:cTn>
              <p:nextCondLst>
                <p:cond evt="onClick" delay="0">
                  <p:tgtEl>
                    <p:spTgt spid="1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6"/>
            <a:ext cx="10771275" cy="5247091"/>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Leave out the picnic rug for the </a:t>
            </a:r>
            <a:r>
              <a:rPr lang="en-GB" sz="2400" dirty="0" err="1">
                <a:latin typeface="Myriad Pro"/>
              </a:rPr>
              <a:t>Numberblocks</a:t>
            </a:r>
            <a:r>
              <a:rPr lang="en-GB" sz="2400" dirty="0">
                <a:latin typeface="Myriad Pro"/>
              </a:rPr>
              <a:t> and allow the children to make and prepare food for the </a:t>
            </a:r>
            <a:r>
              <a:rPr lang="en-GB" sz="2400" dirty="0" err="1">
                <a:latin typeface="Myriad Pro"/>
              </a:rPr>
              <a:t>Numberblocks</a:t>
            </a:r>
            <a:r>
              <a:rPr lang="en-GB" sz="2400" dirty="0">
                <a:latin typeface="Myriad Pro"/>
              </a:rPr>
              <a:t> to 7.</a:t>
            </a:r>
          </a:p>
          <a:p>
            <a:pPr>
              <a:lnSpc>
                <a:spcPct val="100000"/>
              </a:lnSpc>
              <a:spcBef>
                <a:spcPts val="180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how the children count out items when gathering from collections. Do they count out one by one, or do they take a handful to estimate a quantity? Do they line up items to count them? Suggest: </a:t>
            </a:r>
            <a:r>
              <a:rPr lang="en-GB" sz="2400" i="1" dirty="0">
                <a:latin typeface="Myriad Pro"/>
              </a:rPr>
              <a:t>I wonder if I have the right amount?</a:t>
            </a:r>
          </a:p>
          <a:p>
            <a:pPr>
              <a:lnSpc>
                <a:spcPct val="100000"/>
              </a:lnSpc>
              <a:spcBef>
                <a:spcPts val="0"/>
              </a:spcBef>
            </a:pPr>
            <a:endParaRPr lang="en-GB" sz="2400" dirty="0">
              <a:latin typeface="Myriad Pro"/>
            </a:endParaRPr>
          </a:p>
          <a:p>
            <a:pPr>
              <a:lnSpc>
                <a:spcPct val="100000"/>
              </a:lnSpc>
              <a:spcBef>
                <a:spcPts val="0"/>
              </a:spcBef>
            </a:pPr>
            <a:r>
              <a:rPr lang="en-GB" sz="2400" b="1" dirty="0">
                <a:latin typeface="Myriad Pro"/>
              </a:rPr>
              <a:t>Creating and Thinking Critically</a:t>
            </a:r>
          </a:p>
          <a:p>
            <a:pPr>
              <a:lnSpc>
                <a:spcPct val="100000"/>
              </a:lnSpc>
              <a:spcBef>
                <a:spcPts val="0"/>
              </a:spcBef>
            </a:pPr>
            <a:r>
              <a:rPr lang="en-GB" sz="2400" dirty="0">
                <a:latin typeface="Myriad Pro"/>
              </a:rPr>
              <a:t>Encourage the children to sort collections of objects into groups of 7 or not 7. Compare quantities to 7. How could you check to see if there are more than or less than 7 objects?</a:t>
            </a:r>
          </a:p>
        </p:txBody>
      </p:sp>
    </p:spTree>
    <p:extLst>
      <p:ext uri="{BB962C8B-B14F-4D97-AF65-F5344CB8AC3E}">
        <p14:creationId xmlns:p14="http://schemas.microsoft.com/office/powerpoint/2010/main" val="352525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0C5151E-ADED-4925-91B5-313009690AF5}"/>
              </a:ext>
            </a:extLst>
          </p:cNvPr>
          <p:cNvPicPr>
            <a:picLocks noChangeAspect="1"/>
          </p:cNvPicPr>
          <p:nvPr/>
        </p:nvPicPr>
        <p:blipFill rotWithShape="1">
          <a:blip r:embed="rId3"/>
          <a:srcRect l="1679" r="5656"/>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B72ED3C7-8020-4B43-A4B2-621994B213FD}"/>
              </a:ext>
            </a:extLst>
          </p:cNvPr>
          <p:cNvSpPr/>
          <p:nvPr/>
        </p:nvSpPr>
        <p:spPr>
          <a:xfrm>
            <a:off x="0" y="1"/>
            <a:ext cx="1156996" cy="578498"/>
          </a:xfrm>
          <a:prstGeom prst="rect">
            <a:avLst/>
          </a:prstGeom>
          <a:solidFill>
            <a:srgbClr val="87D8D3"/>
          </a:solidFill>
          <a:ln>
            <a:solidFill>
              <a:srgbClr val="87D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FD44947-762C-465F-AE85-3F913B5D05FE}"/>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629D97F5-E2A5-45B9-ACA5-2E92455B532F}"/>
              </a:ext>
            </a:extLst>
          </p:cNvPr>
          <p:cNvSpPr/>
          <p:nvPr/>
        </p:nvSpPr>
        <p:spPr>
          <a:xfrm>
            <a:off x="4431891" y="6508800"/>
            <a:ext cx="332821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03453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D4827B5-7A9F-4A02-87EE-89C3B92A9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904554"/>
          </a:xfrm>
          <a:prstGeom prst="rect">
            <a:avLst/>
          </a:prstGeom>
        </p:spPr>
      </p:pic>
      <p:pic>
        <p:nvPicPr>
          <p:cNvPr id="21" name="Picture 20">
            <a:extLst>
              <a:ext uri="{FF2B5EF4-FFF2-40B4-BE49-F238E27FC236}">
                <a16:creationId xmlns:a16="http://schemas.microsoft.com/office/drawing/2014/main" id="{5107BCBE-7C42-4756-94CC-A1604D732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746" y="747141"/>
            <a:ext cx="10580135" cy="5957430"/>
          </a:xfrm>
          <a:prstGeom prst="rect">
            <a:avLst/>
          </a:prstGeom>
        </p:spPr>
      </p:pic>
      <p:pic>
        <p:nvPicPr>
          <p:cNvPr id="5" name="Picture 4">
            <a:extLst>
              <a:ext uri="{FF2B5EF4-FFF2-40B4-BE49-F238E27FC236}">
                <a16:creationId xmlns:a16="http://schemas.microsoft.com/office/drawing/2014/main" id="{2E32D887-1058-4CFE-8A92-CC0C4ED53C29}"/>
              </a:ext>
            </a:extLst>
          </p:cNvPr>
          <p:cNvPicPr>
            <a:picLocks noChangeAspect="1"/>
          </p:cNvPicPr>
          <p:nvPr/>
        </p:nvPicPr>
        <p:blipFill rotWithShape="1">
          <a:blip r:embed="rId5">
            <a:extLst>
              <a:ext uri="{28A0092B-C50C-407E-A947-70E740481C1C}">
                <a14:useLocalDpi xmlns:a14="http://schemas.microsoft.com/office/drawing/2010/main" val="0"/>
              </a:ext>
            </a:extLst>
          </a:blip>
          <a:srcRect l="39306" r="39906"/>
          <a:stretch/>
        </p:blipFill>
        <p:spPr>
          <a:xfrm>
            <a:off x="8905946" y="-118755"/>
            <a:ext cx="2558583" cy="6930201"/>
          </a:xfrm>
          <a:prstGeom prst="rect">
            <a:avLst/>
          </a:prstGeom>
        </p:spPr>
      </p:pic>
      <p:sp>
        <p:nvSpPr>
          <p:cNvPr id="8" name="Rectangle 7">
            <a:extLst>
              <a:ext uri="{FF2B5EF4-FFF2-40B4-BE49-F238E27FC236}">
                <a16:creationId xmlns:a16="http://schemas.microsoft.com/office/drawing/2014/main" id="{A77A8332-9C8F-41B5-8FC7-2254EBCEC0DD}"/>
              </a:ext>
            </a:extLst>
          </p:cNvPr>
          <p:cNvSpPr/>
          <p:nvPr/>
        </p:nvSpPr>
        <p:spPr>
          <a:xfrm>
            <a:off x="4431891" y="6508800"/>
            <a:ext cx="332821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9" name="Picture 18">
            <a:extLst>
              <a:ext uri="{FF2B5EF4-FFF2-40B4-BE49-F238E27FC236}">
                <a16:creationId xmlns:a16="http://schemas.microsoft.com/office/drawing/2014/main" id="{EC48F713-74F0-4AC4-A116-8E11787878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0483" y="1499797"/>
            <a:ext cx="9179338" cy="5168674"/>
          </a:xfrm>
          <a:prstGeom prst="rect">
            <a:avLst/>
          </a:prstGeom>
        </p:spPr>
      </p:pic>
      <p:pic>
        <p:nvPicPr>
          <p:cNvPr id="17" name="Picture 16">
            <a:extLst>
              <a:ext uri="{FF2B5EF4-FFF2-40B4-BE49-F238E27FC236}">
                <a16:creationId xmlns:a16="http://schemas.microsoft.com/office/drawing/2014/main" id="{71D7506F-162B-45DF-BCB2-4522C7A476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26" y="2127522"/>
            <a:ext cx="8073852" cy="4540355"/>
          </a:xfrm>
          <a:prstGeom prst="rect">
            <a:avLst/>
          </a:prstGeom>
        </p:spPr>
      </p:pic>
      <p:pic>
        <p:nvPicPr>
          <p:cNvPr id="15" name="Picture 14">
            <a:extLst>
              <a:ext uri="{FF2B5EF4-FFF2-40B4-BE49-F238E27FC236}">
                <a16:creationId xmlns:a16="http://schemas.microsoft.com/office/drawing/2014/main" id="{67F6E7C3-C71B-4EB6-91F5-2E703EC4F8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1336" y="2855989"/>
            <a:ext cx="6536153" cy="3675625"/>
          </a:xfrm>
          <a:prstGeom prst="rect">
            <a:avLst/>
          </a:prstGeom>
        </p:spPr>
      </p:pic>
      <p:pic>
        <p:nvPicPr>
          <p:cNvPr id="13" name="Picture 12">
            <a:extLst>
              <a:ext uri="{FF2B5EF4-FFF2-40B4-BE49-F238E27FC236}">
                <a16:creationId xmlns:a16="http://schemas.microsoft.com/office/drawing/2014/main" id="{5DF9E06D-FC07-42C6-AF49-DCACB44ABB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7415" y="3852340"/>
            <a:ext cx="4723993" cy="2661183"/>
          </a:xfrm>
          <a:prstGeom prst="rect">
            <a:avLst/>
          </a:prstGeom>
        </p:spPr>
      </p:pic>
      <p:pic>
        <p:nvPicPr>
          <p:cNvPr id="11" name="Picture 10">
            <a:extLst>
              <a:ext uri="{FF2B5EF4-FFF2-40B4-BE49-F238E27FC236}">
                <a16:creationId xmlns:a16="http://schemas.microsoft.com/office/drawing/2014/main" id="{10946204-9A0B-40DC-B624-4D33409698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0536" y="4677473"/>
            <a:ext cx="3192338" cy="1798351"/>
          </a:xfrm>
          <a:prstGeom prst="rect">
            <a:avLst/>
          </a:prstGeom>
        </p:spPr>
      </p:pic>
      <p:sp>
        <p:nvSpPr>
          <p:cNvPr id="14" name="Oval 13">
            <a:extLst>
              <a:ext uri="{FF2B5EF4-FFF2-40B4-BE49-F238E27FC236}">
                <a16:creationId xmlns:a16="http://schemas.microsoft.com/office/drawing/2014/main" id="{4E981397-07DE-4775-AF8A-F81CEDC0BBC3}"/>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FD616349-2E08-4DA3-BB52-4A3FF3656F7F}"/>
              </a:ext>
            </a:extLst>
          </p:cNvPr>
          <p:cNvSpPr/>
          <p:nvPr/>
        </p:nvSpPr>
        <p:spPr>
          <a:xfrm>
            <a:off x="4816475" y="103329"/>
            <a:ext cx="2559050" cy="369332"/>
          </a:xfrm>
          <a:prstGeom prst="rect">
            <a:avLst/>
          </a:prstGeom>
        </p:spPr>
        <p:txBody>
          <a:bodyPr wrap="square">
            <a:spAutoFit/>
          </a:bodyPr>
          <a:lstStyle/>
          <a:p>
            <a:pPr algn="ctr"/>
            <a:r>
              <a:rPr lang="en-GB" dirty="0">
                <a:latin typeface="Century Gothic" panose="020B0502020202020204" pitchFamily="34" charset="0"/>
              </a:rPr>
              <a:t>Click just once</a:t>
            </a:r>
          </a:p>
        </p:txBody>
      </p:sp>
    </p:spTree>
    <p:extLst>
      <p:ext uri="{BB962C8B-B14F-4D97-AF65-F5344CB8AC3E}">
        <p14:creationId xmlns:p14="http://schemas.microsoft.com/office/powerpoint/2010/main" val="50603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 fill="hold"/>
                                        <p:tgtEl>
                                          <p:spTgt spid="13"/>
                                        </p:tgtEl>
                                        <p:attrNameLst>
                                          <p:attrName>ppt_x</p:attrName>
                                        </p:attrNameLst>
                                      </p:cBhvr>
                                      <p:tavLst>
                                        <p:tav tm="0">
                                          <p:val>
                                            <p:strVal val="0-#ppt_w/2"/>
                                          </p:val>
                                        </p:tav>
                                        <p:tav tm="100000">
                                          <p:val>
                                            <p:strVal val="#ppt_x"/>
                                          </p:val>
                                        </p:tav>
                                      </p:tavLst>
                                    </p:anim>
                                    <p:anim calcmode="lin" valueType="num">
                                      <p:cBhvr additive="base">
                                        <p:cTn id="13" dur="20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000" fill="hold"/>
                                        <p:tgtEl>
                                          <p:spTgt spid="15"/>
                                        </p:tgtEl>
                                        <p:attrNameLst>
                                          <p:attrName>ppt_x</p:attrName>
                                        </p:attrNameLst>
                                      </p:cBhvr>
                                      <p:tavLst>
                                        <p:tav tm="0">
                                          <p:val>
                                            <p:strVal val="0-#ppt_w/2"/>
                                          </p:val>
                                        </p:tav>
                                        <p:tav tm="100000">
                                          <p:val>
                                            <p:strVal val="#ppt_x"/>
                                          </p:val>
                                        </p:tav>
                                      </p:tavLst>
                                    </p:anim>
                                    <p:anim calcmode="lin" valueType="num">
                                      <p:cBhvr additive="base">
                                        <p:cTn id="18" dur="20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000" fill="hold"/>
                                        <p:tgtEl>
                                          <p:spTgt spid="17"/>
                                        </p:tgtEl>
                                        <p:attrNameLst>
                                          <p:attrName>ppt_x</p:attrName>
                                        </p:attrNameLst>
                                      </p:cBhvr>
                                      <p:tavLst>
                                        <p:tav tm="0">
                                          <p:val>
                                            <p:strVal val="0-#ppt_w/2"/>
                                          </p:val>
                                        </p:tav>
                                        <p:tav tm="100000">
                                          <p:val>
                                            <p:strVal val="#ppt_x"/>
                                          </p:val>
                                        </p:tav>
                                      </p:tavLst>
                                    </p:anim>
                                    <p:anim calcmode="lin" valueType="num">
                                      <p:cBhvr additive="base">
                                        <p:cTn id="23" dur="20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2000" fill="hold"/>
                                        <p:tgtEl>
                                          <p:spTgt spid="19"/>
                                        </p:tgtEl>
                                        <p:attrNameLst>
                                          <p:attrName>ppt_x</p:attrName>
                                        </p:attrNameLst>
                                      </p:cBhvr>
                                      <p:tavLst>
                                        <p:tav tm="0">
                                          <p:val>
                                            <p:strVal val="0-#ppt_w/2"/>
                                          </p:val>
                                        </p:tav>
                                        <p:tav tm="100000">
                                          <p:val>
                                            <p:strVal val="#ppt_x"/>
                                          </p:val>
                                        </p:tav>
                                      </p:tavLst>
                                    </p:anim>
                                    <p:anim calcmode="lin" valueType="num">
                                      <p:cBhvr additive="base">
                                        <p:cTn id="28" dur="20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2000" fill="hold"/>
                                        <p:tgtEl>
                                          <p:spTgt spid="21"/>
                                        </p:tgtEl>
                                        <p:attrNameLst>
                                          <p:attrName>ppt_x</p:attrName>
                                        </p:attrNameLst>
                                      </p:cBhvr>
                                      <p:tavLst>
                                        <p:tav tm="0">
                                          <p:val>
                                            <p:strVal val="0-#ppt_w/2"/>
                                          </p:val>
                                        </p:tav>
                                        <p:tav tm="100000">
                                          <p:val>
                                            <p:strVal val="#ppt_x"/>
                                          </p:val>
                                        </p:tav>
                                      </p:tavLst>
                                    </p:anim>
                                    <p:anim calcmode="lin" valueType="num">
                                      <p:cBhvr additive="base">
                                        <p:cTn id="33" dur="2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9C1235DB-9783-42FD-A3A8-FBBC8EA66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904554"/>
          </a:xfrm>
          <a:prstGeom prst="rect">
            <a:avLst/>
          </a:prstGeom>
        </p:spPr>
      </p:pic>
      <p:sp>
        <p:nvSpPr>
          <p:cNvPr id="14" name="Rectangle: Rounded Corners 13">
            <a:extLst>
              <a:ext uri="{FF2B5EF4-FFF2-40B4-BE49-F238E27FC236}">
                <a16:creationId xmlns:a16="http://schemas.microsoft.com/office/drawing/2014/main" id="{08F41A91-821D-4C0F-BCCB-12EB4845D5CE}"/>
              </a:ext>
            </a:extLst>
          </p:cNvPr>
          <p:cNvSpPr/>
          <p:nvPr/>
        </p:nvSpPr>
        <p:spPr>
          <a:xfrm>
            <a:off x="3605785" y="5156819"/>
            <a:ext cx="681317" cy="645459"/>
          </a:xfrm>
          <a:prstGeom prst="roundRect">
            <a:avLst/>
          </a:prstGeom>
          <a:solidFill>
            <a:srgbClr val="EE1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0" name="Group 49">
            <a:extLst>
              <a:ext uri="{FF2B5EF4-FFF2-40B4-BE49-F238E27FC236}">
                <a16:creationId xmlns:a16="http://schemas.microsoft.com/office/drawing/2014/main" id="{38A3AAF7-774F-4C32-B739-98ED0F2761CE}"/>
              </a:ext>
            </a:extLst>
          </p:cNvPr>
          <p:cNvGrpSpPr/>
          <p:nvPr/>
        </p:nvGrpSpPr>
        <p:grpSpPr>
          <a:xfrm>
            <a:off x="4287102" y="4493431"/>
            <a:ext cx="681317" cy="1308846"/>
            <a:chOff x="3052069" y="4493431"/>
            <a:chExt cx="681317" cy="1308846"/>
          </a:xfrm>
        </p:grpSpPr>
        <p:sp>
          <p:nvSpPr>
            <p:cNvPr id="25" name="Rectangle: Rounded Corners 24">
              <a:extLst>
                <a:ext uri="{FF2B5EF4-FFF2-40B4-BE49-F238E27FC236}">
                  <a16:creationId xmlns:a16="http://schemas.microsoft.com/office/drawing/2014/main" id="{58D36E3E-5B75-474E-B732-16297E2AD032}"/>
                </a:ext>
              </a:extLst>
            </p:cNvPr>
            <p:cNvSpPr/>
            <p:nvPr/>
          </p:nvSpPr>
          <p:spPr>
            <a:xfrm>
              <a:off x="3052069" y="4493431"/>
              <a:ext cx="681317" cy="645459"/>
            </a:xfrm>
            <a:prstGeom prst="roundRect">
              <a:avLst/>
            </a:prstGeom>
            <a:solidFill>
              <a:srgbClr val="FE8E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F1BF42B7-DC12-4503-89A9-25B01865D307}"/>
                </a:ext>
              </a:extLst>
            </p:cNvPr>
            <p:cNvSpPr/>
            <p:nvPr/>
          </p:nvSpPr>
          <p:spPr>
            <a:xfrm>
              <a:off x="3052069" y="5156818"/>
              <a:ext cx="681317" cy="645459"/>
            </a:xfrm>
            <a:prstGeom prst="roundRect">
              <a:avLst/>
            </a:prstGeom>
            <a:solidFill>
              <a:srgbClr val="FE8E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9813CDA2-5606-46EF-9D95-186692583391}"/>
              </a:ext>
            </a:extLst>
          </p:cNvPr>
          <p:cNvGrpSpPr/>
          <p:nvPr/>
        </p:nvGrpSpPr>
        <p:grpSpPr>
          <a:xfrm>
            <a:off x="4968418" y="3839008"/>
            <a:ext cx="681318" cy="1963269"/>
            <a:chOff x="3733385" y="3839008"/>
            <a:chExt cx="681318" cy="1963269"/>
          </a:xfrm>
        </p:grpSpPr>
        <p:sp>
          <p:nvSpPr>
            <p:cNvPr id="26" name="Rectangle: Rounded Corners 25">
              <a:extLst>
                <a:ext uri="{FF2B5EF4-FFF2-40B4-BE49-F238E27FC236}">
                  <a16:creationId xmlns:a16="http://schemas.microsoft.com/office/drawing/2014/main" id="{0BDD60F7-35CB-4DBB-8B9D-35A5E29C9E82}"/>
                </a:ext>
              </a:extLst>
            </p:cNvPr>
            <p:cNvSpPr/>
            <p:nvPr/>
          </p:nvSpPr>
          <p:spPr>
            <a:xfrm>
              <a:off x="3733386" y="4502395"/>
              <a:ext cx="681317" cy="645459"/>
            </a:xfrm>
            <a:prstGeom prst="roundRect">
              <a:avLst/>
            </a:prstGeom>
            <a:solidFill>
              <a:srgbClr val="F0EB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0B9DD391-78C4-4472-8E06-806453C85452}"/>
                </a:ext>
              </a:extLst>
            </p:cNvPr>
            <p:cNvSpPr/>
            <p:nvPr/>
          </p:nvSpPr>
          <p:spPr>
            <a:xfrm>
              <a:off x="3733385" y="3839008"/>
              <a:ext cx="681317" cy="645459"/>
            </a:xfrm>
            <a:prstGeom prst="roundRect">
              <a:avLst/>
            </a:prstGeom>
            <a:solidFill>
              <a:srgbClr val="F0EB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42B5A45F-5196-44BB-A20F-9319D8BD4239}"/>
                </a:ext>
              </a:extLst>
            </p:cNvPr>
            <p:cNvSpPr/>
            <p:nvPr/>
          </p:nvSpPr>
          <p:spPr>
            <a:xfrm>
              <a:off x="3733386" y="5156818"/>
              <a:ext cx="681317" cy="645459"/>
            </a:xfrm>
            <a:prstGeom prst="roundRect">
              <a:avLst/>
            </a:prstGeom>
            <a:solidFill>
              <a:srgbClr val="F0EB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3EA655A9-C2EA-4F2E-B7B6-1C1398034413}"/>
              </a:ext>
            </a:extLst>
          </p:cNvPr>
          <p:cNvGrpSpPr/>
          <p:nvPr/>
        </p:nvGrpSpPr>
        <p:grpSpPr>
          <a:xfrm>
            <a:off x="5649735" y="3184585"/>
            <a:ext cx="685384" cy="2617692"/>
            <a:chOff x="4414702" y="3184585"/>
            <a:chExt cx="685384" cy="2617692"/>
          </a:xfrm>
        </p:grpSpPr>
        <p:sp>
          <p:nvSpPr>
            <p:cNvPr id="20" name="Rectangle: Rounded Corners 19">
              <a:extLst>
                <a:ext uri="{FF2B5EF4-FFF2-40B4-BE49-F238E27FC236}">
                  <a16:creationId xmlns:a16="http://schemas.microsoft.com/office/drawing/2014/main" id="{47BC2507-1FD1-432F-9A61-AA327D7D2434}"/>
                </a:ext>
              </a:extLst>
            </p:cNvPr>
            <p:cNvSpPr/>
            <p:nvPr/>
          </p:nvSpPr>
          <p:spPr>
            <a:xfrm>
              <a:off x="4414702" y="4502395"/>
              <a:ext cx="681317" cy="645459"/>
            </a:xfrm>
            <a:prstGeom prst="roundRect">
              <a:avLst/>
            </a:prstGeom>
            <a:solidFill>
              <a:srgbClr val="43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997E97A4-D9ED-439A-98AE-282755063858}"/>
                </a:ext>
              </a:extLst>
            </p:cNvPr>
            <p:cNvSpPr/>
            <p:nvPr/>
          </p:nvSpPr>
          <p:spPr>
            <a:xfrm>
              <a:off x="4418768" y="3184585"/>
              <a:ext cx="681317" cy="645459"/>
            </a:xfrm>
            <a:prstGeom prst="roundRect">
              <a:avLst/>
            </a:prstGeom>
            <a:solidFill>
              <a:srgbClr val="43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53565784-F70B-4AC6-B805-C0F9764D7962}"/>
                </a:ext>
              </a:extLst>
            </p:cNvPr>
            <p:cNvSpPr/>
            <p:nvPr/>
          </p:nvSpPr>
          <p:spPr>
            <a:xfrm>
              <a:off x="4418769" y="3839008"/>
              <a:ext cx="681317" cy="645459"/>
            </a:xfrm>
            <a:prstGeom prst="roundRect">
              <a:avLst/>
            </a:prstGeom>
            <a:solidFill>
              <a:srgbClr val="43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1BA1ACE4-119D-48F2-B299-B6A680B24D0A}"/>
                </a:ext>
              </a:extLst>
            </p:cNvPr>
            <p:cNvSpPr/>
            <p:nvPr/>
          </p:nvSpPr>
          <p:spPr>
            <a:xfrm>
              <a:off x="4414703" y="5156818"/>
              <a:ext cx="681317" cy="645459"/>
            </a:xfrm>
            <a:prstGeom prst="roundRect">
              <a:avLst/>
            </a:prstGeom>
            <a:solidFill>
              <a:srgbClr val="43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FB00A151-9628-40DF-92D7-8C3F1E5B212D}"/>
              </a:ext>
            </a:extLst>
          </p:cNvPr>
          <p:cNvGrpSpPr/>
          <p:nvPr/>
        </p:nvGrpSpPr>
        <p:grpSpPr>
          <a:xfrm>
            <a:off x="6321256" y="2503267"/>
            <a:ext cx="691114" cy="3299011"/>
            <a:chOff x="5086223" y="2503267"/>
            <a:chExt cx="691114" cy="3299011"/>
          </a:xfrm>
        </p:grpSpPr>
        <p:sp>
          <p:nvSpPr>
            <p:cNvPr id="32" name="Rectangle: Rounded Corners 31">
              <a:extLst>
                <a:ext uri="{FF2B5EF4-FFF2-40B4-BE49-F238E27FC236}">
                  <a16:creationId xmlns:a16="http://schemas.microsoft.com/office/drawing/2014/main" id="{503B0DA1-CA57-4A15-A4E4-71552A12803B}"/>
                </a:ext>
              </a:extLst>
            </p:cNvPr>
            <p:cNvSpPr/>
            <p:nvPr/>
          </p:nvSpPr>
          <p:spPr>
            <a:xfrm>
              <a:off x="5086224" y="4493431"/>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455AB214-9E98-46CF-99D7-50D767AAA853}"/>
                </a:ext>
              </a:extLst>
            </p:cNvPr>
            <p:cNvSpPr/>
            <p:nvPr/>
          </p:nvSpPr>
          <p:spPr>
            <a:xfrm>
              <a:off x="5086223" y="3839007"/>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651C07A5-5248-441E-8360-3F30A10C8C93}"/>
                </a:ext>
              </a:extLst>
            </p:cNvPr>
            <p:cNvSpPr/>
            <p:nvPr/>
          </p:nvSpPr>
          <p:spPr>
            <a:xfrm>
              <a:off x="5094356" y="3175619"/>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597AB90D-A412-43EE-B20B-4871272D1A3C}"/>
                </a:ext>
              </a:extLst>
            </p:cNvPr>
            <p:cNvSpPr/>
            <p:nvPr/>
          </p:nvSpPr>
          <p:spPr>
            <a:xfrm>
              <a:off x="5090297" y="2503267"/>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C7F8426C-E6B8-4EC8-8167-A457C4B63B51}"/>
                </a:ext>
              </a:extLst>
            </p:cNvPr>
            <p:cNvSpPr/>
            <p:nvPr/>
          </p:nvSpPr>
          <p:spPr>
            <a:xfrm>
              <a:off x="5096020" y="5156819"/>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DB7620C6-3A15-4946-8AA5-23386FB55021}"/>
              </a:ext>
            </a:extLst>
          </p:cNvPr>
          <p:cNvGrpSpPr/>
          <p:nvPr/>
        </p:nvGrpSpPr>
        <p:grpSpPr>
          <a:xfrm>
            <a:off x="7024576" y="1861447"/>
            <a:ext cx="691119" cy="3940829"/>
            <a:chOff x="5789543" y="1861447"/>
            <a:chExt cx="691119" cy="3940829"/>
          </a:xfrm>
        </p:grpSpPr>
        <p:sp>
          <p:nvSpPr>
            <p:cNvPr id="23" name="Rectangle: Rounded Corners 22">
              <a:extLst>
                <a:ext uri="{FF2B5EF4-FFF2-40B4-BE49-F238E27FC236}">
                  <a16:creationId xmlns:a16="http://schemas.microsoft.com/office/drawing/2014/main" id="{3A80B387-5A7C-4744-910A-80EE27ECB059}"/>
                </a:ext>
              </a:extLst>
            </p:cNvPr>
            <p:cNvSpPr/>
            <p:nvPr/>
          </p:nvSpPr>
          <p:spPr>
            <a:xfrm>
              <a:off x="5799344" y="1861447"/>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DEC77B0D-839C-4731-82BE-E61FA11EB019}"/>
                </a:ext>
              </a:extLst>
            </p:cNvPr>
            <p:cNvSpPr/>
            <p:nvPr/>
          </p:nvSpPr>
          <p:spPr>
            <a:xfrm>
              <a:off x="5789543" y="5156817"/>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B64FA06E-9AA5-4494-8DE7-ABB9C75D0597}"/>
                </a:ext>
              </a:extLst>
            </p:cNvPr>
            <p:cNvSpPr/>
            <p:nvPr/>
          </p:nvSpPr>
          <p:spPr>
            <a:xfrm>
              <a:off x="5791220" y="4492586"/>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A2BF61E4-FCB6-4BA2-8E96-CBEE26DA3110}"/>
                </a:ext>
              </a:extLst>
            </p:cNvPr>
            <p:cNvSpPr/>
            <p:nvPr/>
          </p:nvSpPr>
          <p:spPr>
            <a:xfrm>
              <a:off x="5797668" y="3839007"/>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588A9E0F-4949-450F-A039-C79BDE0FBCD5}"/>
                </a:ext>
              </a:extLst>
            </p:cNvPr>
            <p:cNvSpPr/>
            <p:nvPr/>
          </p:nvSpPr>
          <p:spPr>
            <a:xfrm>
              <a:off x="5799345" y="3174776"/>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67F118B8-06C1-4FAF-A9EA-8D5B2947DFEA}"/>
                </a:ext>
              </a:extLst>
            </p:cNvPr>
            <p:cNvSpPr/>
            <p:nvPr/>
          </p:nvSpPr>
          <p:spPr>
            <a:xfrm>
              <a:off x="5789543" y="2519931"/>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AE12DF0E-587E-492C-8752-53BF415CB651}"/>
              </a:ext>
            </a:extLst>
          </p:cNvPr>
          <p:cNvGrpSpPr/>
          <p:nvPr/>
        </p:nvGrpSpPr>
        <p:grpSpPr>
          <a:xfrm>
            <a:off x="7718098" y="1198539"/>
            <a:ext cx="681318" cy="4607642"/>
            <a:chOff x="6483065" y="1198539"/>
            <a:chExt cx="681318" cy="4607642"/>
          </a:xfrm>
        </p:grpSpPr>
        <p:sp>
          <p:nvSpPr>
            <p:cNvPr id="24" name="Rectangle: Rounded Corners 23">
              <a:extLst>
                <a:ext uri="{FF2B5EF4-FFF2-40B4-BE49-F238E27FC236}">
                  <a16:creationId xmlns:a16="http://schemas.microsoft.com/office/drawing/2014/main" id="{ADC3BF90-80D6-4BD6-9B5D-167B0B936202}"/>
                </a:ext>
              </a:extLst>
            </p:cNvPr>
            <p:cNvSpPr/>
            <p:nvPr/>
          </p:nvSpPr>
          <p:spPr>
            <a:xfrm>
              <a:off x="6483065" y="1198539"/>
              <a:ext cx="681317" cy="645459"/>
            </a:xfrm>
            <a:prstGeom prst="roundRect">
              <a:avLst/>
            </a:prstGeom>
            <a:solidFill>
              <a:srgbClr val="B069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90997082-C1E8-441A-AA9B-0FA4F42BD8FA}"/>
                </a:ext>
              </a:extLst>
            </p:cNvPr>
            <p:cNvGrpSpPr/>
            <p:nvPr/>
          </p:nvGrpSpPr>
          <p:grpSpPr>
            <a:xfrm rot="16200000">
              <a:off x="4851357" y="3493155"/>
              <a:ext cx="3944734" cy="681318"/>
              <a:chOff x="2370752" y="5156817"/>
              <a:chExt cx="4100108" cy="645461"/>
            </a:xfrm>
          </p:grpSpPr>
          <p:sp>
            <p:nvSpPr>
              <p:cNvPr id="42" name="Rectangle: Rounded Corners 41">
                <a:extLst>
                  <a:ext uri="{FF2B5EF4-FFF2-40B4-BE49-F238E27FC236}">
                    <a16:creationId xmlns:a16="http://schemas.microsoft.com/office/drawing/2014/main" id="{40508042-85A1-4836-9C72-49932B01401D}"/>
                  </a:ext>
                </a:extLst>
              </p:cNvPr>
              <p:cNvSpPr/>
              <p:nvPr/>
            </p:nvSpPr>
            <p:spPr>
              <a:xfrm>
                <a:off x="2370752" y="5156819"/>
                <a:ext cx="681317" cy="645459"/>
              </a:xfrm>
              <a:prstGeom prst="roundRect">
                <a:avLst/>
              </a:prstGeom>
              <a:solidFill>
                <a:srgbClr val="EE1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0FDEFEA6-A7E3-4A18-867D-08C2589FBD44}"/>
                  </a:ext>
                </a:extLst>
              </p:cNvPr>
              <p:cNvSpPr/>
              <p:nvPr/>
            </p:nvSpPr>
            <p:spPr>
              <a:xfrm>
                <a:off x="3052069" y="5156818"/>
                <a:ext cx="681317" cy="645459"/>
              </a:xfrm>
              <a:prstGeom prst="roundRect">
                <a:avLst/>
              </a:prstGeom>
              <a:solidFill>
                <a:srgbClr val="FE8E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8463207C-8A93-4EF1-8829-4EA047A1E5C1}"/>
                  </a:ext>
                </a:extLst>
              </p:cNvPr>
              <p:cNvSpPr/>
              <p:nvPr/>
            </p:nvSpPr>
            <p:spPr>
              <a:xfrm>
                <a:off x="3733386" y="5156818"/>
                <a:ext cx="681317" cy="645459"/>
              </a:xfrm>
              <a:prstGeom prst="roundRect">
                <a:avLst/>
              </a:prstGeom>
              <a:solidFill>
                <a:srgbClr val="F0EB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4C419380-BE74-4F4C-B4C9-FFFFFA807393}"/>
                  </a:ext>
                </a:extLst>
              </p:cNvPr>
              <p:cNvSpPr/>
              <p:nvPr/>
            </p:nvSpPr>
            <p:spPr>
              <a:xfrm>
                <a:off x="4414703" y="5156818"/>
                <a:ext cx="681317" cy="645459"/>
              </a:xfrm>
              <a:prstGeom prst="roundRect">
                <a:avLst/>
              </a:prstGeom>
              <a:solidFill>
                <a:srgbClr val="43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44941497-6797-4477-A1BF-5C1E7EF85759}"/>
                  </a:ext>
                </a:extLst>
              </p:cNvPr>
              <p:cNvSpPr/>
              <p:nvPr/>
            </p:nvSpPr>
            <p:spPr>
              <a:xfrm>
                <a:off x="5096020" y="5156819"/>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6444D353-724D-4044-9CD2-DEDC7008BC36}"/>
                  </a:ext>
                </a:extLst>
              </p:cNvPr>
              <p:cNvSpPr/>
              <p:nvPr/>
            </p:nvSpPr>
            <p:spPr>
              <a:xfrm>
                <a:off x="5789543" y="5156817"/>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1" name="Oval 50">
            <a:extLst>
              <a:ext uri="{FF2B5EF4-FFF2-40B4-BE49-F238E27FC236}">
                <a16:creationId xmlns:a16="http://schemas.microsoft.com/office/drawing/2014/main" id="{2444156D-139E-410B-B5AB-CD3D193413F9}"/>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Rectangle 52">
            <a:extLst>
              <a:ext uri="{FF2B5EF4-FFF2-40B4-BE49-F238E27FC236}">
                <a16:creationId xmlns:a16="http://schemas.microsoft.com/office/drawing/2014/main" id="{9FD28E11-9E5B-442D-9B0B-AEAA30DF6BBC}"/>
              </a:ext>
            </a:extLst>
          </p:cNvPr>
          <p:cNvSpPr/>
          <p:nvPr/>
        </p:nvSpPr>
        <p:spPr>
          <a:xfrm>
            <a:off x="4431891" y="6508800"/>
            <a:ext cx="332821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167658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00AE657B-76A2-4134-84BE-10007D08D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904554"/>
          </a:xfrm>
          <a:prstGeom prst="rect">
            <a:avLst/>
          </a:prstGeom>
        </p:spPr>
      </p:pic>
      <p:grpSp>
        <p:nvGrpSpPr>
          <p:cNvPr id="9" name="Group 8">
            <a:extLst>
              <a:ext uri="{FF2B5EF4-FFF2-40B4-BE49-F238E27FC236}">
                <a16:creationId xmlns:a16="http://schemas.microsoft.com/office/drawing/2014/main" id="{DB7620C6-3A15-4946-8AA5-23386FB55021}"/>
              </a:ext>
            </a:extLst>
          </p:cNvPr>
          <p:cNvGrpSpPr/>
          <p:nvPr/>
        </p:nvGrpSpPr>
        <p:grpSpPr>
          <a:xfrm>
            <a:off x="9009364" y="2081176"/>
            <a:ext cx="691119" cy="3940829"/>
            <a:chOff x="5789543" y="1861447"/>
            <a:chExt cx="691119" cy="3940829"/>
          </a:xfrm>
        </p:grpSpPr>
        <p:sp>
          <p:nvSpPr>
            <p:cNvPr id="23" name="Rectangle: Rounded Corners 22">
              <a:extLst>
                <a:ext uri="{FF2B5EF4-FFF2-40B4-BE49-F238E27FC236}">
                  <a16:creationId xmlns:a16="http://schemas.microsoft.com/office/drawing/2014/main" id="{3A80B387-5A7C-4744-910A-80EE27ECB059}"/>
                </a:ext>
              </a:extLst>
            </p:cNvPr>
            <p:cNvSpPr/>
            <p:nvPr/>
          </p:nvSpPr>
          <p:spPr>
            <a:xfrm>
              <a:off x="5799344" y="1861447"/>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DEC77B0D-839C-4731-82BE-E61FA11EB019}"/>
                </a:ext>
              </a:extLst>
            </p:cNvPr>
            <p:cNvSpPr/>
            <p:nvPr/>
          </p:nvSpPr>
          <p:spPr>
            <a:xfrm>
              <a:off x="5789543" y="5156817"/>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B64FA06E-9AA5-4494-8DE7-ABB9C75D0597}"/>
                </a:ext>
              </a:extLst>
            </p:cNvPr>
            <p:cNvSpPr/>
            <p:nvPr/>
          </p:nvSpPr>
          <p:spPr>
            <a:xfrm>
              <a:off x="5791220" y="4492586"/>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A2BF61E4-FCB6-4BA2-8E96-CBEE26DA3110}"/>
                </a:ext>
              </a:extLst>
            </p:cNvPr>
            <p:cNvSpPr/>
            <p:nvPr/>
          </p:nvSpPr>
          <p:spPr>
            <a:xfrm>
              <a:off x="5797668" y="3839007"/>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588A9E0F-4949-450F-A039-C79BDE0FBCD5}"/>
                </a:ext>
              </a:extLst>
            </p:cNvPr>
            <p:cNvSpPr/>
            <p:nvPr/>
          </p:nvSpPr>
          <p:spPr>
            <a:xfrm>
              <a:off x="5799345" y="3174776"/>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67F118B8-06C1-4FAF-A9EA-8D5B2947DFEA}"/>
                </a:ext>
              </a:extLst>
            </p:cNvPr>
            <p:cNvSpPr/>
            <p:nvPr/>
          </p:nvSpPr>
          <p:spPr>
            <a:xfrm>
              <a:off x="5789543" y="2519931"/>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Rectangle: Rounded Corners 23">
            <a:extLst>
              <a:ext uri="{FF2B5EF4-FFF2-40B4-BE49-F238E27FC236}">
                <a16:creationId xmlns:a16="http://schemas.microsoft.com/office/drawing/2014/main" id="{ADC3BF90-80D6-4BD6-9B5D-167B0B936202}"/>
              </a:ext>
            </a:extLst>
          </p:cNvPr>
          <p:cNvSpPr/>
          <p:nvPr/>
        </p:nvSpPr>
        <p:spPr>
          <a:xfrm>
            <a:off x="9702886" y="1418268"/>
            <a:ext cx="681317" cy="645459"/>
          </a:xfrm>
          <a:prstGeom prst="roundRect">
            <a:avLst/>
          </a:prstGeom>
          <a:solidFill>
            <a:srgbClr val="B069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40508042-85A1-4836-9C72-49932B01401D}"/>
              </a:ext>
            </a:extLst>
          </p:cNvPr>
          <p:cNvSpPr/>
          <p:nvPr/>
        </p:nvSpPr>
        <p:spPr>
          <a:xfrm rot="16200000">
            <a:off x="9715797" y="5357503"/>
            <a:ext cx="655498" cy="681316"/>
          </a:xfrm>
          <a:prstGeom prst="roundRect">
            <a:avLst/>
          </a:prstGeom>
          <a:solidFill>
            <a:srgbClr val="EE1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0FDEFEA6-A7E3-4A18-867D-08C2589FBD44}"/>
              </a:ext>
            </a:extLst>
          </p:cNvPr>
          <p:cNvSpPr/>
          <p:nvPr/>
        </p:nvSpPr>
        <p:spPr>
          <a:xfrm rot="16200000">
            <a:off x="9715796" y="4702004"/>
            <a:ext cx="655498" cy="681316"/>
          </a:xfrm>
          <a:prstGeom prst="roundRect">
            <a:avLst/>
          </a:prstGeom>
          <a:solidFill>
            <a:srgbClr val="FE8E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8463207C-8A93-4EF1-8829-4EA047A1E5C1}"/>
              </a:ext>
            </a:extLst>
          </p:cNvPr>
          <p:cNvSpPr/>
          <p:nvPr/>
        </p:nvSpPr>
        <p:spPr>
          <a:xfrm rot="16200000">
            <a:off x="9715796" y="4046506"/>
            <a:ext cx="655498" cy="681316"/>
          </a:xfrm>
          <a:prstGeom prst="roundRect">
            <a:avLst/>
          </a:prstGeom>
          <a:solidFill>
            <a:srgbClr val="F0EB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4C419380-BE74-4F4C-B4C9-FFFFFA807393}"/>
              </a:ext>
            </a:extLst>
          </p:cNvPr>
          <p:cNvSpPr/>
          <p:nvPr/>
        </p:nvSpPr>
        <p:spPr>
          <a:xfrm rot="16200000">
            <a:off x="9715796" y="3391008"/>
            <a:ext cx="655498" cy="681316"/>
          </a:xfrm>
          <a:prstGeom prst="roundRect">
            <a:avLst/>
          </a:prstGeom>
          <a:solidFill>
            <a:srgbClr val="43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44941497-6797-4477-A1BF-5C1E7EF85759}"/>
              </a:ext>
            </a:extLst>
          </p:cNvPr>
          <p:cNvSpPr/>
          <p:nvPr/>
        </p:nvSpPr>
        <p:spPr>
          <a:xfrm rot="16200000">
            <a:off x="9715797" y="2735509"/>
            <a:ext cx="655498" cy="681316"/>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6444D353-724D-4044-9CD2-DEDC7008BC36}"/>
              </a:ext>
            </a:extLst>
          </p:cNvPr>
          <p:cNvSpPr/>
          <p:nvPr/>
        </p:nvSpPr>
        <p:spPr>
          <a:xfrm rot="16200000">
            <a:off x="9715795" y="2068267"/>
            <a:ext cx="655498" cy="681316"/>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28B40CAD-32C9-4095-8627-89D06B724BF8}"/>
              </a:ext>
            </a:extLst>
          </p:cNvPr>
          <p:cNvSpPr/>
          <p:nvPr/>
        </p:nvSpPr>
        <p:spPr>
          <a:xfrm>
            <a:off x="197224" y="233082"/>
            <a:ext cx="3250827"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7 is 1 more than 6. </a:t>
            </a:r>
          </a:p>
        </p:txBody>
      </p:sp>
      <p:grpSp>
        <p:nvGrpSpPr>
          <p:cNvPr id="10" name="Group 9">
            <a:extLst>
              <a:ext uri="{FF2B5EF4-FFF2-40B4-BE49-F238E27FC236}">
                <a16:creationId xmlns:a16="http://schemas.microsoft.com/office/drawing/2014/main" id="{FB00A151-9628-40DF-92D7-8C3F1E5B212D}"/>
              </a:ext>
            </a:extLst>
          </p:cNvPr>
          <p:cNvGrpSpPr/>
          <p:nvPr/>
        </p:nvGrpSpPr>
        <p:grpSpPr>
          <a:xfrm>
            <a:off x="8987361" y="2722994"/>
            <a:ext cx="703320" cy="3299011"/>
            <a:chOff x="5086223" y="2503267"/>
            <a:chExt cx="703320" cy="3299011"/>
          </a:xfrm>
        </p:grpSpPr>
        <p:sp>
          <p:nvSpPr>
            <p:cNvPr id="32" name="Rectangle: Rounded Corners 31">
              <a:extLst>
                <a:ext uri="{FF2B5EF4-FFF2-40B4-BE49-F238E27FC236}">
                  <a16:creationId xmlns:a16="http://schemas.microsoft.com/office/drawing/2014/main" id="{503B0DA1-CA57-4A15-A4E4-71552A12803B}"/>
                </a:ext>
              </a:extLst>
            </p:cNvPr>
            <p:cNvSpPr/>
            <p:nvPr/>
          </p:nvSpPr>
          <p:spPr>
            <a:xfrm>
              <a:off x="5086224" y="4493431"/>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455AB214-9E98-46CF-99D7-50D767AAA853}"/>
                </a:ext>
              </a:extLst>
            </p:cNvPr>
            <p:cNvSpPr/>
            <p:nvPr/>
          </p:nvSpPr>
          <p:spPr>
            <a:xfrm>
              <a:off x="5086223" y="3839007"/>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651C07A5-5248-441E-8360-3F30A10C8C93}"/>
                </a:ext>
              </a:extLst>
            </p:cNvPr>
            <p:cNvSpPr/>
            <p:nvPr/>
          </p:nvSpPr>
          <p:spPr>
            <a:xfrm>
              <a:off x="5094356" y="3175619"/>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597AB90D-A412-43EE-B20B-4871272D1A3C}"/>
                </a:ext>
              </a:extLst>
            </p:cNvPr>
            <p:cNvSpPr/>
            <p:nvPr/>
          </p:nvSpPr>
          <p:spPr>
            <a:xfrm>
              <a:off x="5108226" y="2503267"/>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C7F8426C-E6B8-4EC8-8167-A457C4B63B51}"/>
                </a:ext>
              </a:extLst>
            </p:cNvPr>
            <p:cNvSpPr/>
            <p:nvPr/>
          </p:nvSpPr>
          <p:spPr>
            <a:xfrm>
              <a:off x="5096020" y="5156819"/>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3EA655A9-C2EA-4F2E-B7B6-1C1398034413}"/>
              </a:ext>
            </a:extLst>
          </p:cNvPr>
          <p:cNvGrpSpPr/>
          <p:nvPr/>
        </p:nvGrpSpPr>
        <p:grpSpPr>
          <a:xfrm>
            <a:off x="9003641" y="3411326"/>
            <a:ext cx="685384" cy="2617692"/>
            <a:chOff x="4414702" y="3184585"/>
            <a:chExt cx="685384" cy="2617692"/>
          </a:xfrm>
        </p:grpSpPr>
        <p:sp>
          <p:nvSpPr>
            <p:cNvPr id="20" name="Rectangle: Rounded Corners 19">
              <a:extLst>
                <a:ext uri="{FF2B5EF4-FFF2-40B4-BE49-F238E27FC236}">
                  <a16:creationId xmlns:a16="http://schemas.microsoft.com/office/drawing/2014/main" id="{47BC2507-1FD1-432F-9A61-AA327D7D2434}"/>
                </a:ext>
              </a:extLst>
            </p:cNvPr>
            <p:cNvSpPr/>
            <p:nvPr/>
          </p:nvSpPr>
          <p:spPr>
            <a:xfrm>
              <a:off x="4414702" y="4502395"/>
              <a:ext cx="681317" cy="645459"/>
            </a:xfrm>
            <a:prstGeom prst="roundRect">
              <a:avLst/>
            </a:prstGeom>
            <a:solidFill>
              <a:srgbClr val="43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997E97A4-D9ED-439A-98AE-282755063858}"/>
                </a:ext>
              </a:extLst>
            </p:cNvPr>
            <p:cNvSpPr/>
            <p:nvPr/>
          </p:nvSpPr>
          <p:spPr>
            <a:xfrm>
              <a:off x="4418768" y="3184585"/>
              <a:ext cx="681317" cy="645459"/>
            </a:xfrm>
            <a:prstGeom prst="roundRect">
              <a:avLst/>
            </a:prstGeom>
            <a:solidFill>
              <a:srgbClr val="43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53565784-F70B-4AC6-B805-C0F9764D7962}"/>
                </a:ext>
              </a:extLst>
            </p:cNvPr>
            <p:cNvSpPr/>
            <p:nvPr/>
          </p:nvSpPr>
          <p:spPr>
            <a:xfrm>
              <a:off x="4418769" y="3839008"/>
              <a:ext cx="681317" cy="645459"/>
            </a:xfrm>
            <a:prstGeom prst="roundRect">
              <a:avLst/>
            </a:prstGeom>
            <a:solidFill>
              <a:srgbClr val="43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1BA1ACE4-119D-48F2-B299-B6A680B24D0A}"/>
                </a:ext>
              </a:extLst>
            </p:cNvPr>
            <p:cNvSpPr/>
            <p:nvPr/>
          </p:nvSpPr>
          <p:spPr>
            <a:xfrm>
              <a:off x="4414703" y="5156818"/>
              <a:ext cx="681317" cy="645459"/>
            </a:xfrm>
            <a:prstGeom prst="roundRect">
              <a:avLst/>
            </a:prstGeom>
            <a:solidFill>
              <a:srgbClr val="43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Rounded Corners 50">
            <a:extLst>
              <a:ext uri="{FF2B5EF4-FFF2-40B4-BE49-F238E27FC236}">
                <a16:creationId xmlns:a16="http://schemas.microsoft.com/office/drawing/2014/main" id="{6DDC93E5-5D8A-4BE0-AC05-9633E3E0C821}"/>
              </a:ext>
            </a:extLst>
          </p:cNvPr>
          <p:cNvSpPr/>
          <p:nvPr/>
        </p:nvSpPr>
        <p:spPr>
          <a:xfrm>
            <a:off x="197223" y="1299248"/>
            <a:ext cx="3250827"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7 is 2 more than 5. </a:t>
            </a:r>
          </a:p>
        </p:txBody>
      </p:sp>
      <p:sp>
        <p:nvSpPr>
          <p:cNvPr id="52" name="Rectangle: Rounded Corners 51">
            <a:extLst>
              <a:ext uri="{FF2B5EF4-FFF2-40B4-BE49-F238E27FC236}">
                <a16:creationId xmlns:a16="http://schemas.microsoft.com/office/drawing/2014/main" id="{D9EAA08A-E6BE-4BD2-A45A-AD7E8C8D1C28}"/>
              </a:ext>
            </a:extLst>
          </p:cNvPr>
          <p:cNvSpPr/>
          <p:nvPr/>
        </p:nvSpPr>
        <p:spPr>
          <a:xfrm>
            <a:off x="197223" y="2333361"/>
            <a:ext cx="3250827"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7 is 3 more than 4. </a:t>
            </a:r>
          </a:p>
        </p:txBody>
      </p:sp>
      <p:grpSp>
        <p:nvGrpSpPr>
          <p:cNvPr id="49" name="Group 48">
            <a:extLst>
              <a:ext uri="{FF2B5EF4-FFF2-40B4-BE49-F238E27FC236}">
                <a16:creationId xmlns:a16="http://schemas.microsoft.com/office/drawing/2014/main" id="{9813CDA2-5606-46EF-9D95-186692583391}"/>
              </a:ext>
            </a:extLst>
          </p:cNvPr>
          <p:cNvGrpSpPr/>
          <p:nvPr/>
        </p:nvGrpSpPr>
        <p:grpSpPr>
          <a:xfrm>
            <a:off x="8989758" y="4070230"/>
            <a:ext cx="681318" cy="1963269"/>
            <a:chOff x="3733385" y="3839008"/>
            <a:chExt cx="681318" cy="1963269"/>
          </a:xfrm>
        </p:grpSpPr>
        <p:sp>
          <p:nvSpPr>
            <p:cNvPr id="26" name="Rectangle: Rounded Corners 25">
              <a:extLst>
                <a:ext uri="{FF2B5EF4-FFF2-40B4-BE49-F238E27FC236}">
                  <a16:creationId xmlns:a16="http://schemas.microsoft.com/office/drawing/2014/main" id="{0BDD60F7-35CB-4DBB-8B9D-35A5E29C9E82}"/>
                </a:ext>
              </a:extLst>
            </p:cNvPr>
            <p:cNvSpPr/>
            <p:nvPr/>
          </p:nvSpPr>
          <p:spPr>
            <a:xfrm>
              <a:off x="3733386" y="4502395"/>
              <a:ext cx="681317" cy="645459"/>
            </a:xfrm>
            <a:prstGeom prst="roundRect">
              <a:avLst/>
            </a:prstGeom>
            <a:solidFill>
              <a:srgbClr val="F0EB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0B9DD391-78C4-4472-8E06-806453C85452}"/>
                </a:ext>
              </a:extLst>
            </p:cNvPr>
            <p:cNvSpPr/>
            <p:nvPr/>
          </p:nvSpPr>
          <p:spPr>
            <a:xfrm>
              <a:off x="3733385" y="3839008"/>
              <a:ext cx="681317" cy="645459"/>
            </a:xfrm>
            <a:prstGeom prst="roundRect">
              <a:avLst/>
            </a:prstGeom>
            <a:solidFill>
              <a:srgbClr val="F0EB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42B5A45F-5196-44BB-A20F-9319D8BD4239}"/>
                </a:ext>
              </a:extLst>
            </p:cNvPr>
            <p:cNvSpPr/>
            <p:nvPr/>
          </p:nvSpPr>
          <p:spPr>
            <a:xfrm>
              <a:off x="3733386" y="5156818"/>
              <a:ext cx="681317" cy="645459"/>
            </a:xfrm>
            <a:prstGeom prst="roundRect">
              <a:avLst/>
            </a:prstGeom>
            <a:solidFill>
              <a:srgbClr val="F0EB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Rectangle: Rounded Corners 53">
            <a:extLst>
              <a:ext uri="{FF2B5EF4-FFF2-40B4-BE49-F238E27FC236}">
                <a16:creationId xmlns:a16="http://schemas.microsoft.com/office/drawing/2014/main" id="{30994702-F4C1-42B7-BA5C-A06AAA47D38A}"/>
              </a:ext>
            </a:extLst>
          </p:cNvPr>
          <p:cNvSpPr/>
          <p:nvPr/>
        </p:nvSpPr>
        <p:spPr>
          <a:xfrm>
            <a:off x="196552" y="3400661"/>
            <a:ext cx="3250827"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7 is 4 more than 3. </a:t>
            </a:r>
          </a:p>
        </p:txBody>
      </p:sp>
      <p:grpSp>
        <p:nvGrpSpPr>
          <p:cNvPr id="50" name="Group 49">
            <a:extLst>
              <a:ext uri="{FF2B5EF4-FFF2-40B4-BE49-F238E27FC236}">
                <a16:creationId xmlns:a16="http://schemas.microsoft.com/office/drawing/2014/main" id="{38A3AAF7-774F-4C32-B739-98ED0F2761CE}"/>
              </a:ext>
            </a:extLst>
          </p:cNvPr>
          <p:cNvGrpSpPr/>
          <p:nvPr/>
        </p:nvGrpSpPr>
        <p:grpSpPr>
          <a:xfrm>
            <a:off x="8975875" y="4711206"/>
            <a:ext cx="681317" cy="1308846"/>
            <a:chOff x="3052069" y="4493431"/>
            <a:chExt cx="681317" cy="1308846"/>
          </a:xfrm>
        </p:grpSpPr>
        <p:sp>
          <p:nvSpPr>
            <p:cNvPr id="25" name="Rectangle: Rounded Corners 24">
              <a:extLst>
                <a:ext uri="{FF2B5EF4-FFF2-40B4-BE49-F238E27FC236}">
                  <a16:creationId xmlns:a16="http://schemas.microsoft.com/office/drawing/2014/main" id="{58D36E3E-5B75-474E-B732-16297E2AD032}"/>
                </a:ext>
              </a:extLst>
            </p:cNvPr>
            <p:cNvSpPr/>
            <p:nvPr/>
          </p:nvSpPr>
          <p:spPr>
            <a:xfrm>
              <a:off x="3052069" y="4493431"/>
              <a:ext cx="681317" cy="645459"/>
            </a:xfrm>
            <a:prstGeom prst="roundRect">
              <a:avLst/>
            </a:prstGeom>
            <a:solidFill>
              <a:srgbClr val="FE8E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F1BF42B7-DC12-4503-89A9-25B01865D307}"/>
                </a:ext>
              </a:extLst>
            </p:cNvPr>
            <p:cNvSpPr/>
            <p:nvPr/>
          </p:nvSpPr>
          <p:spPr>
            <a:xfrm>
              <a:off x="3052069" y="5156818"/>
              <a:ext cx="681317" cy="645459"/>
            </a:xfrm>
            <a:prstGeom prst="roundRect">
              <a:avLst/>
            </a:prstGeom>
            <a:solidFill>
              <a:srgbClr val="FE8E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Rectangle: Rounded Corners 54">
            <a:extLst>
              <a:ext uri="{FF2B5EF4-FFF2-40B4-BE49-F238E27FC236}">
                <a16:creationId xmlns:a16="http://schemas.microsoft.com/office/drawing/2014/main" id="{B310743D-5AB1-4B4A-8F81-8E683DDD83B4}"/>
              </a:ext>
            </a:extLst>
          </p:cNvPr>
          <p:cNvSpPr/>
          <p:nvPr/>
        </p:nvSpPr>
        <p:spPr>
          <a:xfrm>
            <a:off x="196552" y="4466827"/>
            <a:ext cx="3250827"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7 is 5 more than 2. </a:t>
            </a:r>
          </a:p>
        </p:txBody>
      </p:sp>
      <p:sp>
        <p:nvSpPr>
          <p:cNvPr id="14" name="Rectangle: Rounded Corners 13">
            <a:extLst>
              <a:ext uri="{FF2B5EF4-FFF2-40B4-BE49-F238E27FC236}">
                <a16:creationId xmlns:a16="http://schemas.microsoft.com/office/drawing/2014/main" id="{08F41A91-821D-4C0F-BCCB-12EB4845D5CE}"/>
              </a:ext>
            </a:extLst>
          </p:cNvPr>
          <p:cNvSpPr/>
          <p:nvPr/>
        </p:nvSpPr>
        <p:spPr>
          <a:xfrm>
            <a:off x="9002880" y="5371247"/>
            <a:ext cx="681317" cy="645459"/>
          </a:xfrm>
          <a:prstGeom prst="roundRect">
            <a:avLst/>
          </a:prstGeom>
          <a:solidFill>
            <a:srgbClr val="EE1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E985BEF4-5210-4006-BD8D-34CAEB26EF0B}"/>
              </a:ext>
            </a:extLst>
          </p:cNvPr>
          <p:cNvSpPr/>
          <p:nvPr/>
        </p:nvSpPr>
        <p:spPr>
          <a:xfrm>
            <a:off x="196552" y="5515480"/>
            <a:ext cx="3250827"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7 is 6 more than 1. </a:t>
            </a:r>
          </a:p>
        </p:txBody>
      </p:sp>
      <p:sp>
        <p:nvSpPr>
          <p:cNvPr id="58" name="Oval 57">
            <a:extLst>
              <a:ext uri="{FF2B5EF4-FFF2-40B4-BE49-F238E27FC236}">
                <a16:creationId xmlns:a16="http://schemas.microsoft.com/office/drawing/2014/main" id="{4AF90C35-A9A5-441E-A06B-8211662DBA34}"/>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Rectangle 58">
            <a:extLst>
              <a:ext uri="{FF2B5EF4-FFF2-40B4-BE49-F238E27FC236}">
                <a16:creationId xmlns:a16="http://schemas.microsoft.com/office/drawing/2014/main" id="{94960D7D-BCD3-411D-BD93-467DE4F175FF}"/>
              </a:ext>
            </a:extLst>
          </p:cNvPr>
          <p:cNvSpPr/>
          <p:nvPr/>
        </p:nvSpPr>
        <p:spPr>
          <a:xfrm>
            <a:off x="4431891" y="6508800"/>
            <a:ext cx="332821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18390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autoRev="1" fill="hold" grpId="0" nodeType="clickEffect">
                                  <p:stCondLst>
                                    <p:cond delay="500"/>
                                  </p:stCondLst>
                                  <p:childTnLst>
                                    <p:animMotion origin="layout" path="M 0 0 L 0 -0.25 E" pathEditMode="relative" ptsTypes="">
                                      <p:cBhvr>
                                        <p:cTn id="6" dur="1000" fill="hold"/>
                                        <p:tgtEl>
                                          <p:spTgt spid="2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autoRev="1" fill="hold" grpId="1" nodeType="clickEffect">
                                  <p:stCondLst>
                                    <p:cond delay="0"/>
                                  </p:stCondLst>
                                  <p:childTnLst>
                                    <p:animMotion origin="layout" path="M 0 0 L 0 -0.25 E" pathEditMode="relative" ptsTypes="">
                                      <p:cBhvr>
                                        <p:cTn id="20" dur="2000" fill="hold"/>
                                        <p:tgtEl>
                                          <p:spTgt spid="24"/>
                                        </p:tgtEl>
                                        <p:attrNameLst>
                                          <p:attrName>ppt_x</p:attrName>
                                          <p:attrName>ppt_y</p:attrName>
                                        </p:attrNameLst>
                                      </p:cBhvr>
                                    </p:animMotion>
                                  </p:childTnLst>
                                </p:cTn>
                              </p:par>
                              <p:par>
                                <p:cTn id="21" presetID="64" presetClass="path" presetSubtype="0" accel="50000" decel="50000" autoRev="1" fill="hold" grpId="0" nodeType="withEffect">
                                  <p:stCondLst>
                                    <p:cond delay="0"/>
                                  </p:stCondLst>
                                  <p:childTnLst>
                                    <p:animMotion origin="layout" path="M 0 0 L 0 -0.25 E" pathEditMode="relative" ptsTypes="">
                                      <p:cBhvr>
                                        <p:cTn id="22" dur="2000" fill="hold"/>
                                        <p:tgtEl>
                                          <p:spTgt spid="47"/>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4" presetClass="path" presetSubtype="0" accel="50000" decel="50000" autoRev="1" fill="hold" grpId="2" nodeType="clickEffect">
                                  <p:stCondLst>
                                    <p:cond delay="0"/>
                                  </p:stCondLst>
                                  <p:childTnLst>
                                    <p:animMotion origin="layout" path="M 0 0 L 0 -0.25 E" pathEditMode="relative" ptsTypes="">
                                      <p:cBhvr>
                                        <p:cTn id="36" dur="1000" fill="hold"/>
                                        <p:tgtEl>
                                          <p:spTgt spid="24"/>
                                        </p:tgtEl>
                                        <p:attrNameLst>
                                          <p:attrName>ppt_x</p:attrName>
                                          <p:attrName>ppt_y</p:attrName>
                                        </p:attrNameLst>
                                      </p:cBhvr>
                                    </p:animMotion>
                                  </p:childTnLst>
                                </p:cTn>
                              </p:par>
                              <p:par>
                                <p:cTn id="37" presetID="64" presetClass="path" presetSubtype="0" accel="50000" decel="50000" autoRev="1" fill="hold" grpId="1" nodeType="withEffect">
                                  <p:stCondLst>
                                    <p:cond delay="0"/>
                                  </p:stCondLst>
                                  <p:childTnLst>
                                    <p:animMotion origin="layout" path="M 0 0 L 0 -0.25 E" pathEditMode="relative" ptsTypes="">
                                      <p:cBhvr>
                                        <p:cTn id="38" dur="1000" fill="hold"/>
                                        <p:tgtEl>
                                          <p:spTgt spid="47"/>
                                        </p:tgtEl>
                                        <p:attrNameLst>
                                          <p:attrName>ppt_x</p:attrName>
                                          <p:attrName>ppt_y</p:attrName>
                                        </p:attrNameLst>
                                      </p:cBhvr>
                                    </p:animMotion>
                                  </p:childTnLst>
                                </p:cTn>
                              </p:par>
                              <p:par>
                                <p:cTn id="39" presetID="64" presetClass="path" presetSubtype="0" accel="50000" decel="50000" autoRev="1" fill="hold" grpId="0" nodeType="withEffect">
                                  <p:stCondLst>
                                    <p:cond delay="0"/>
                                  </p:stCondLst>
                                  <p:childTnLst>
                                    <p:animMotion origin="layout" path="M 0 0 L 0 -0.25 E" pathEditMode="relative" ptsTypes="">
                                      <p:cBhvr>
                                        <p:cTn id="40" dur="1000" fill="hold"/>
                                        <p:tgtEl>
                                          <p:spTgt spid="46"/>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48"/>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4" presetClass="path" presetSubtype="0" accel="50000" decel="50000" autoRev="1" fill="hold" grpId="3" nodeType="clickEffect">
                                  <p:stCondLst>
                                    <p:cond delay="0"/>
                                  </p:stCondLst>
                                  <p:childTnLst>
                                    <p:animMotion origin="layout" path="M 0 0 L 0 -0.25 E" pathEditMode="relative" ptsTypes="">
                                      <p:cBhvr>
                                        <p:cTn id="54" dur="2000" fill="hold"/>
                                        <p:tgtEl>
                                          <p:spTgt spid="24"/>
                                        </p:tgtEl>
                                        <p:attrNameLst>
                                          <p:attrName>ppt_x</p:attrName>
                                          <p:attrName>ppt_y</p:attrName>
                                        </p:attrNameLst>
                                      </p:cBhvr>
                                    </p:animMotion>
                                  </p:childTnLst>
                                </p:cTn>
                              </p:par>
                              <p:par>
                                <p:cTn id="55" presetID="64" presetClass="path" presetSubtype="0" accel="50000" decel="50000" autoRev="1" fill="hold" grpId="2" nodeType="withEffect">
                                  <p:stCondLst>
                                    <p:cond delay="0"/>
                                  </p:stCondLst>
                                  <p:childTnLst>
                                    <p:animMotion origin="layout" path="M 0 0 L 0 -0.25 E" pathEditMode="relative" ptsTypes="">
                                      <p:cBhvr>
                                        <p:cTn id="56" dur="2000" fill="hold"/>
                                        <p:tgtEl>
                                          <p:spTgt spid="47"/>
                                        </p:tgtEl>
                                        <p:attrNameLst>
                                          <p:attrName>ppt_x</p:attrName>
                                          <p:attrName>ppt_y</p:attrName>
                                        </p:attrNameLst>
                                      </p:cBhvr>
                                    </p:animMotion>
                                  </p:childTnLst>
                                </p:cTn>
                              </p:par>
                              <p:par>
                                <p:cTn id="57" presetID="64" presetClass="path" presetSubtype="0" accel="50000" decel="50000" autoRev="1" fill="hold" grpId="1" nodeType="withEffect">
                                  <p:stCondLst>
                                    <p:cond delay="0"/>
                                  </p:stCondLst>
                                  <p:childTnLst>
                                    <p:animMotion origin="layout" path="M 0 0 L 0 -0.25 E" pathEditMode="relative" ptsTypes="">
                                      <p:cBhvr>
                                        <p:cTn id="58" dur="2000" fill="hold"/>
                                        <p:tgtEl>
                                          <p:spTgt spid="46"/>
                                        </p:tgtEl>
                                        <p:attrNameLst>
                                          <p:attrName>ppt_x</p:attrName>
                                          <p:attrName>ppt_y</p:attrName>
                                        </p:attrNameLst>
                                      </p:cBhvr>
                                    </p:animMotion>
                                  </p:childTnLst>
                                </p:cTn>
                              </p:par>
                              <p:par>
                                <p:cTn id="59" presetID="64" presetClass="path" presetSubtype="0" accel="50000" decel="50000" autoRev="1" fill="hold" grpId="0" nodeType="withEffect">
                                  <p:stCondLst>
                                    <p:cond delay="0"/>
                                  </p:stCondLst>
                                  <p:childTnLst>
                                    <p:animMotion origin="layout" path="M 0 0 L 0 -0.25 E" pathEditMode="relative" ptsTypes="">
                                      <p:cBhvr>
                                        <p:cTn id="60" dur="2000" fill="hold"/>
                                        <p:tgtEl>
                                          <p:spTgt spid="45"/>
                                        </p:tgtEl>
                                        <p:attrNameLst>
                                          <p:attrName>ppt_x</p:attrName>
                                          <p:attrName>ppt_y</p:attrName>
                                        </p:attrNameLst>
                                      </p:cBhvr>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49"/>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64" presetClass="path" presetSubtype="0" accel="50000" decel="50000" autoRev="1" fill="hold" grpId="4" nodeType="clickEffect">
                                  <p:stCondLst>
                                    <p:cond delay="0"/>
                                  </p:stCondLst>
                                  <p:childTnLst>
                                    <p:animMotion origin="layout" path="M 0 0 L 0 -0.25 E" pathEditMode="relative" ptsTypes="">
                                      <p:cBhvr>
                                        <p:cTn id="74" dur="2000" fill="hold"/>
                                        <p:tgtEl>
                                          <p:spTgt spid="24"/>
                                        </p:tgtEl>
                                        <p:attrNameLst>
                                          <p:attrName>ppt_x</p:attrName>
                                          <p:attrName>ppt_y</p:attrName>
                                        </p:attrNameLst>
                                      </p:cBhvr>
                                    </p:animMotion>
                                  </p:childTnLst>
                                </p:cTn>
                              </p:par>
                              <p:par>
                                <p:cTn id="75" presetID="64" presetClass="path" presetSubtype="0" accel="50000" decel="50000" autoRev="1" fill="hold" grpId="3" nodeType="withEffect">
                                  <p:stCondLst>
                                    <p:cond delay="0"/>
                                  </p:stCondLst>
                                  <p:childTnLst>
                                    <p:animMotion origin="layout" path="M 0 0 L 0 -0.25 E" pathEditMode="relative" ptsTypes="">
                                      <p:cBhvr>
                                        <p:cTn id="76" dur="2000" fill="hold"/>
                                        <p:tgtEl>
                                          <p:spTgt spid="47"/>
                                        </p:tgtEl>
                                        <p:attrNameLst>
                                          <p:attrName>ppt_x</p:attrName>
                                          <p:attrName>ppt_y</p:attrName>
                                        </p:attrNameLst>
                                      </p:cBhvr>
                                    </p:animMotion>
                                  </p:childTnLst>
                                </p:cTn>
                              </p:par>
                              <p:par>
                                <p:cTn id="77" presetID="64" presetClass="path" presetSubtype="0" accel="50000" decel="50000" autoRev="1" fill="hold" grpId="2" nodeType="withEffect">
                                  <p:stCondLst>
                                    <p:cond delay="0"/>
                                  </p:stCondLst>
                                  <p:childTnLst>
                                    <p:animMotion origin="layout" path="M 0 0 L 0 -0.25 E" pathEditMode="relative" ptsTypes="">
                                      <p:cBhvr>
                                        <p:cTn id="78" dur="2000" fill="hold"/>
                                        <p:tgtEl>
                                          <p:spTgt spid="46"/>
                                        </p:tgtEl>
                                        <p:attrNameLst>
                                          <p:attrName>ppt_x</p:attrName>
                                          <p:attrName>ppt_y</p:attrName>
                                        </p:attrNameLst>
                                      </p:cBhvr>
                                    </p:animMotion>
                                  </p:childTnLst>
                                </p:cTn>
                              </p:par>
                              <p:par>
                                <p:cTn id="79" presetID="64" presetClass="path" presetSubtype="0" accel="50000" decel="50000" autoRev="1" fill="hold" grpId="1" nodeType="withEffect">
                                  <p:stCondLst>
                                    <p:cond delay="0"/>
                                  </p:stCondLst>
                                  <p:childTnLst>
                                    <p:animMotion origin="layout" path="M 0 0 L 0 -0.25 E" pathEditMode="relative" ptsTypes="">
                                      <p:cBhvr>
                                        <p:cTn id="80" dur="2000" fill="hold"/>
                                        <p:tgtEl>
                                          <p:spTgt spid="45"/>
                                        </p:tgtEl>
                                        <p:attrNameLst>
                                          <p:attrName>ppt_x</p:attrName>
                                          <p:attrName>ppt_y</p:attrName>
                                        </p:attrNameLst>
                                      </p:cBhvr>
                                    </p:animMotion>
                                  </p:childTnLst>
                                </p:cTn>
                              </p:par>
                              <p:par>
                                <p:cTn id="81" presetID="64" presetClass="path" presetSubtype="0" accel="50000" decel="50000" autoRev="1" fill="hold" grpId="0" nodeType="withEffect">
                                  <p:stCondLst>
                                    <p:cond delay="0"/>
                                  </p:stCondLst>
                                  <p:childTnLst>
                                    <p:animMotion origin="layout" path="M 0 0 L 0 -0.25 E" pathEditMode="relative" ptsTypes="">
                                      <p:cBhvr>
                                        <p:cTn id="82" dur="2000" fill="hold"/>
                                        <p:tgtEl>
                                          <p:spTgt spid="44"/>
                                        </p:tgtEl>
                                        <p:attrNameLst>
                                          <p:attrName>ppt_x</p:attrName>
                                          <p:attrName>ppt_y</p:attrName>
                                        </p:attrNameLst>
                                      </p:cBhvr>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50"/>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64" presetClass="path" presetSubtype="0" accel="50000" decel="50000" autoRev="1" fill="hold" grpId="5" nodeType="clickEffect">
                                  <p:stCondLst>
                                    <p:cond delay="0"/>
                                  </p:stCondLst>
                                  <p:childTnLst>
                                    <p:animMotion origin="layout" path="M 0 0 L 0 -0.25 E" pathEditMode="relative" ptsTypes="">
                                      <p:cBhvr>
                                        <p:cTn id="96" dur="2000" fill="hold"/>
                                        <p:tgtEl>
                                          <p:spTgt spid="24"/>
                                        </p:tgtEl>
                                        <p:attrNameLst>
                                          <p:attrName>ppt_x</p:attrName>
                                          <p:attrName>ppt_y</p:attrName>
                                        </p:attrNameLst>
                                      </p:cBhvr>
                                    </p:animMotion>
                                  </p:childTnLst>
                                </p:cTn>
                              </p:par>
                              <p:par>
                                <p:cTn id="97" presetID="64" presetClass="path" presetSubtype="0" accel="50000" decel="50000" autoRev="1" fill="hold" grpId="4" nodeType="withEffect">
                                  <p:stCondLst>
                                    <p:cond delay="0"/>
                                  </p:stCondLst>
                                  <p:childTnLst>
                                    <p:animMotion origin="layout" path="M 0 0 L 0 -0.25 E" pathEditMode="relative" ptsTypes="">
                                      <p:cBhvr>
                                        <p:cTn id="98" dur="2000" fill="hold"/>
                                        <p:tgtEl>
                                          <p:spTgt spid="47"/>
                                        </p:tgtEl>
                                        <p:attrNameLst>
                                          <p:attrName>ppt_x</p:attrName>
                                          <p:attrName>ppt_y</p:attrName>
                                        </p:attrNameLst>
                                      </p:cBhvr>
                                    </p:animMotion>
                                  </p:childTnLst>
                                </p:cTn>
                              </p:par>
                              <p:par>
                                <p:cTn id="99" presetID="64" presetClass="path" presetSubtype="0" accel="50000" decel="50000" autoRev="1" fill="hold" grpId="3" nodeType="withEffect">
                                  <p:stCondLst>
                                    <p:cond delay="0"/>
                                  </p:stCondLst>
                                  <p:childTnLst>
                                    <p:animMotion origin="layout" path="M 0 0 L 0 -0.25 E" pathEditMode="relative" ptsTypes="">
                                      <p:cBhvr>
                                        <p:cTn id="100" dur="2000" fill="hold"/>
                                        <p:tgtEl>
                                          <p:spTgt spid="46"/>
                                        </p:tgtEl>
                                        <p:attrNameLst>
                                          <p:attrName>ppt_x</p:attrName>
                                          <p:attrName>ppt_y</p:attrName>
                                        </p:attrNameLst>
                                      </p:cBhvr>
                                    </p:animMotion>
                                  </p:childTnLst>
                                </p:cTn>
                              </p:par>
                              <p:par>
                                <p:cTn id="101" presetID="64" presetClass="path" presetSubtype="0" accel="50000" decel="50000" autoRev="1" fill="hold" grpId="2" nodeType="withEffect">
                                  <p:stCondLst>
                                    <p:cond delay="0"/>
                                  </p:stCondLst>
                                  <p:childTnLst>
                                    <p:animMotion origin="layout" path="M 0 0 L 0 -0.25 E" pathEditMode="relative" ptsTypes="">
                                      <p:cBhvr>
                                        <p:cTn id="102" dur="2000" fill="hold"/>
                                        <p:tgtEl>
                                          <p:spTgt spid="45"/>
                                        </p:tgtEl>
                                        <p:attrNameLst>
                                          <p:attrName>ppt_x</p:attrName>
                                          <p:attrName>ppt_y</p:attrName>
                                        </p:attrNameLst>
                                      </p:cBhvr>
                                    </p:animMotion>
                                  </p:childTnLst>
                                </p:cTn>
                              </p:par>
                              <p:par>
                                <p:cTn id="103" presetID="64" presetClass="path" presetSubtype="0" accel="50000" decel="50000" autoRev="1" fill="hold" grpId="1" nodeType="withEffect">
                                  <p:stCondLst>
                                    <p:cond delay="0"/>
                                  </p:stCondLst>
                                  <p:childTnLst>
                                    <p:animMotion origin="layout" path="M 0 0 L 0 -0.25 E" pathEditMode="relative" ptsTypes="">
                                      <p:cBhvr>
                                        <p:cTn id="104" dur="2000" fill="hold"/>
                                        <p:tgtEl>
                                          <p:spTgt spid="44"/>
                                        </p:tgtEl>
                                        <p:attrNameLst>
                                          <p:attrName>ppt_x</p:attrName>
                                          <p:attrName>ppt_y</p:attrName>
                                        </p:attrNameLst>
                                      </p:cBhvr>
                                    </p:animMotion>
                                  </p:childTnLst>
                                </p:cTn>
                              </p:par>
                              <p:par>
                                <p:cTn id="105" presetID="64" presetClass="path" presetSubtype="0" accel="50000" decel="50000" autoRev="1" fill="hold" grpId="0" nodeType="withEffect">
                                  <p:stCondLst>
                                    <p:cond delay="0"/>
                                  </p:stCondLst>
                                  <p:childTnLst>
                                    <p:animMotion origin="layout" path="M 0 0 L 0 -0.25 E" pathEditMode="relative" ptsTypes="">
                                      <p:cBhvr>
                                        <p:cTn id="106" dur="2000" fill="hold"/>
                                        <p:tgtEl>
                                          <p:spTgt spid="43"/>
                                        </p:tgtEl>
                                        <p:attrNameLst>
                                          <p:attrName>ppt_x</p:attrName>
                                          <p:attrName>ppt_y</p:attrName>
                                        </p:attrNameLst>
                                      </p:cBhvr>
                                    </p:animMotion>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24" grpId="4" animBg="1"/>
      <p:bldP spid="24" grpId="5" animBg="1"/>
      <p:bldP spid="43" grpId="0" animBg="1"/>
      <p:bldP spid="44" grpId="0" animBg="1"/>
      <p:bldP spid="44" grpId="1" animBg="1"/>
      <p:bldP spid="45" grpId="0" animBg="1"/>
      <p:bldP spid="45" grpId="1" animBg="1"/>
      <p:bldP spid="45" grpId="2" animBg="1"/>
      <p:bldP spid="46" grpId="0" animBg="1"/>
      <p:bldP spid="46" grpId="1" animBg="1"/>
      <p:bldP spid="46" grpId="2" animBg="1"/>
      <p:bldP spid="46" grpId="3" animBg="1"/>
      <p:bldP spid="47" grpId="0" animBg="1"/>
      <p:bldP spid="47" grpId="1" animBg="1"/>
      <p:bldP spid="47" grpId="2" animBg="1"/>
      <p:bldP spid="47" grpId="3" animBg="1"/>
      <p:bldP spid="47" grpId="4" animBg="1"/>
      <p:bldP spid="3" grpId="0" animBg="1"/>
      <p:bldP spid="51" grpId="0" animBg="1"/>
      <p:bldP spid="52" grpId="0" animBg="1"/>
      <p:bldP spid="54" grpId="0" animBg="1"/>
      <p:bldP spid="55" grpId="0" animBg="1"/>
      <p:bldP spid="14"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88152030-DFE4-4C8E-A85A-E68E261D8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904554"/>
          </a:xfrm>
          <a:prstGeom prst="rect">
            <a:avLst/>
          </a:prstGeom>
        </p:spPr>
      </p:pic>
      <p:grpSp>
        <p:nvGrpSpPr>
          <p:cNvPr id="9" name="Group 8">
            <a:extLst>
              <a:ext uri="{FF2B5EF4-FFF2-40B4-BE49-F238E27FC236}">
                <a16:creationId xmlns:a16="http://schemas.microsoft.com/office/drawing/2014/main" id="{DB7620C6-3A15-4946-8AA5-23386FB55021}"/>
              </a:ext>
            </a:extLst>
          </p:cNvPr>
          <p:cNvGrpSpPr/>
          <p:nvPr/>
        </p:nvGrpSpPr>
        <p:grpSpPr>
          <a:xfrm>
            <a:off x="9000897" y="2143551"/>
            <a:ext cx="691119" cy="3870979"/>
            <a:chOff x="5789543" y="1931297"/>
            <a:chExt cx="691119" cy="3870979"/>
          </a:xfrm>
        </p:grpSpPr>
        <p:sp>
          <p:nvSpPr>
            <p:cNvPr id="23" name="Rectangle: Rounded Corners 22">
              <a:extLst>
                <a:ext uri="{FF2B5EF4-FFF2-40B4-BE49-F238E27FC236}">
                  <a16:creationId xmlns:a16="http://schemas.microsoft.com/office/drawing/2014/main" id="{3A80B387-5A7C-4744-910A-80EE27ECB059}"/>
                </a:ext>
              </a:extLst>
            </p:cNvPr>
            <p:cNvSpPr/>
            <p:nvPr/>
          </p:nvSpPr>
          <p:spPr>
            <a:xfrm>
              <a:off x="5799344" y="1931297"/>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DEC77B0D-839C-4731-82BE-E61FA11EB019}"/>
                </a:ext>
              </a:extLst>
            </p:cNvPr>
            <p:cNvSpPr/>
            <p:nvPr/>
          </p:nvSpPr>
          <p:spPr>
            <a:xfrm>
              <a:off x="5789543" y="5156817"/>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B64FA06E-9AA5-4494-8DE7-ABB9C75D0597}"/>
                </a:ext>
              </a:extLst>
            </p:cNvPr>
            <p:cNvSpPr/>
            <p:nvPr/>
          </p:nvSpPr>
          <p:spPr>
            <a:xfrm>
              <a:off x="5791220" y="4511636"/>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id="{A2BF61E4-FCB6-4BA2-8E96-CBEE26DA3110}"/>
                </a:ext>
              </a:extLst>
            </p:cNvPr>
            <p:cNvSpPr/>
            <p:nvPr/>
          </p:nvSpPr>
          <p:spPr>
            <a:xfrm>
              <a:off x="5797668" y="3864407"/>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588A9E0F-4949-450F-A039-C79BDE0FBCD5}"/>
                </a:ext>
              </a:extLst>
            </p:cNvPr>
            <p:cNvSpPr/>
            <p:nvPr/>
          </p:nvSpPr>
          <p:spPr>
            <a:xfrm>
              <a:off x="5799345" y="3219226"/>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67F118B8-06C1-4FAF-A9EA-8D5B2947DFEA}"/>
                </a:ext>
              </a:extLst>
            </p:cNvPr>
            <p:cNvSpPr/>
            <p:nvPr/>
          </p:nvSpPr>
          <p:spPr>
            <a:xfrm>
              <a:off x="5789543" y="2577081"/>
              <a:ext cx="681317" cy="645459"/>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Rectangle: Rounded Corners 23">
            <a:extLst>
              <a:ext uri="{FF2B5EF4-FFF2-40B4-BE49-F238E27FC236}">
                <a16:creationId xmlns:a16="http://schemas.microsoft.com/office/drawing/2014/main" id="{ADC3BF90-80D6-4BD6-9B5D-167B0B936202}"/>
              </a:ext>
            </a:extLst>
          </p:cNvPr>
          <p:cNvSpPr/>
          <p:nvPr/>
        </p:nvSpPr>
        <p:spPr>
          <a:xfrm>
            <a:off x="9685954" y="1490230"/>
            <a:ext cx="681317" cy="645459"/>
          </a:xfrm>
          <a:prstGeom prst="roundRect">
            <a:avLst/>
          </a:prstGeom>
          <a:solidFill>
            <a:srgbClr val="B069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40508042-85A1-4836-9C72-49932B01401D}"/>
              </a:ext>
            </a:extLst>
          </p:cNvPr>
          <p:cNvSpPr/>
          <p:nvPr/>
        </p:nvSpPr>
        <p:spPr>
          <a:xfrm rot="16200000">
            <a:off x="9711564" y="5357503"/>
            <a:ext cx="655498" cy="681316"/>
          </a:xfrm>
          <a:prstGeom prst="roundRect">
            <a:avLst/>
          </a:prstGeom>
          <a:solidFill>
            <a:srgbClr val="EE1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0FDEFEA6-A7E3-4A18-867D-08C2589FBD44}"/>
              </a:ext>
            </a:extLst>
          </p:cNvPr>
          <p:cNvSpPr/>
          <p:nvPr/>
        </p:nvSpPr>
        <p:spPr>
          <a:xfrm rot="16200000">
            <a:off x="9698864" y="4697771"/>
            <a:ext cx="655498" cy="681316"/>
          </a:xfrm>
          <a:prstGeom prst="roundRect">
            <a:avLst/>
          </a:prstGeom>
          <a:solidFill>
            <a:srgbClr val="FE8E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28B40CAD-32C9-4095-8627-89D06B724BF8}"/>
              </a:ext>
            </a:extLst>
          </p:cNvPr>
          <p:cNvSpPr/>
          <p:nvPr/>
        </p:nvSpPr>
        <p:spPr>
          <a:xfrm>
            <a:off x="197224" y="233082"/>
            <a:ext cx="3039769"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6 is 1 less than 7. </a:t>
            </a:r>
          </a:p>
        </p:txBody>
      </p:sp>
      <p:grpSp>
        <p:nvGrpSpPr>
          <p:cNvPr id="10" name="Group 9">
            <a:extLst>
              <a:ext uri="{FF2B5EF4-FFF2-40B4-BE49-F238E27FC236}">
                <a16:creationId xmlns:a16="http://schemas.microsoft.com/office/drawing/2014/main" id="{FB00A151-9628-40DF-92D7-8C3F1E5B212D}"/>
              </a:ext>
            </a:extLst>
          </p:cNvPr>
          <p:cNvGrpSpPr/>
          <p:nvPr/>
        </p:nvGrpSpPr>
        <p:grpSpPr>
          <a:xfrm>
            <a:off x="8997944" y="2785369"/>
            <a:ext cx="684764" cy="3222811"/>
            <a:chOff x="5092573" y="2535017"/>
            <a:chExt cx="684764" cy="3222811"/>
          </a:xfrm>
        </p:grpSpPr>
        <p:sp>
          <p:nvSpPr>
            <p:cNvPr id="32" name="Rectangle: Rounded Corners 31">
              <a:extLst>
                <a:ext uri="{FF2B5EF4-FFF2-40B4-BE49-F238E27FC236}">
                  <a16:creationId xmlns:a16="http://schemas.microsoft.com/office/drawing/2014/main" id="{503B0DA1-CA57-4A15-A4E4-71552A12803B}"/>
                </a:ext>
              </a:extLst>
            </p:cNvPr>
            <p:cNvSpPr/>
            <p:nvPr/>
          </p:nvSpPr>
          <p:spPr>
            <a:xfrm>
              <a:off x="5092574" y="4468031"/>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455AB214-9E98-46CF-99D7-50D767AAA853}"/>
                </a:ext>
              </a:extLst>
            </p:cNvPr>
            <p:cNvSpPr/>
            <p:nvPr/>
          </p:nvSpPr>
          <p:spPr>
            <a:xfrm>
              <a:off x="5092573" y="3819957"/>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651C07A5-5248-441E-8360-3F30A10C8C93}"/>
                </a:ext>
              </a:extLst>
            </p:cNvPr>
            <p:cNvSpPr/>
            <p:nvPr/>
          </p:nvSpPr>
          <p:spPr>
            <a:xfrm>
              <a:off x="5094356" y="3175619"/>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597AB90D-A412-43EE-B20B-4871272D1A3C}"/>
                </a:ext>
              </a:extLst>
            </p:cNvPr>
            <p:cNvSpPr/>
            <p:nvPr/>
          </p:nvSpPr>
          <p:spPr>
            <a:xfrm>
              <a:off x="5095526" y="2535017"/>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Rounded Corners 30">
              <a:extLst>
                <a:ext uri="{FF2B5EF4-FFF2-40B4-BE49-F238E27FC236}">
                  <a16:creationId xmlns:a16="http://schemas.microsoft.com/office/drawing/2014/main" id="{C7F8426C-E6B8-4EC8-8167-A457C4B63B51}"/>
                </a:ext>
              </a:extLst>
            </p:cNvPr>
            <p:cNvSpPr/>
            <p:nvPr/>
          </p:nvSpPr>
          <p:spPr>
            <a:xfrm>
              <a:off x="5096020" y="5112369"/>
              <a:ext cx="681317" cy="645459"/>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3EA655A9-C2EA-4F2E-B7B6-1C1398034413}"/>
              </a:ext>
            </a:extLst>
          </p:cNvPr>
          <p:cNvGrpSpPr/>
          <p:nvPr/>
        </p:nvGrpSpPr>
        <p:grpSpPr>
          <a:xfrm>
            <a:off x="9001524" y="3416551"/>
            <a:ext cx="685384" cy="2617692"/>
            <a:chOff x="4414702" y="3184585"/>
            <a:chExt cx="685384" cy="2617692"/>
          </a:xfrm>
        </p:grpSpPr>
        <p:sp>
          <p:nvSpPr>
            <p:cNvPr id="20" name="Rectangle: Rounded Corners 19">
              <a:extLst>
                <a:ext uri="{FF2B5EF4-FFF2-40B4-BE49-F238E27FC236}">
                  <a16:creationId xmlns:a16="http://schemas.microsoft.com/office/drawing/2014/main" id="{47BC2507-1FD1-432F-9A61-AA327D7D2434}"/>
                </a:ext>
              </a:extLst>
            </p:cNvPr>
            <p:cNvSpPr/>
            <p:nvPr/>
          </p:nvSpPr>
          <p:spPr>
            <a:xfrm>
              <a:off x="4414702" y="4502395"/>
              <a:ext cx="681317" cy="645459"/>
            </a:xfrm>
            <a:prstGeom prst="roundRect">
              <a:avLst/>
            </a:prstGeom>
            <a:solidFill>
              <a:srgbClr val="43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997E97A4-D9ED-439A-98AE-282755063858}"/>
                </a:ext>
              </a:extLst>
            </p:cNvPr>
            <p:cNvSpPr/>
            <p:nvPr/>
          </p:nvSpPr>
          <p:spPr>
            <a:xfrm>
              <a:off x="4418768" y="3184585"/>
              <a:ext cx="681317" cy="645459"/>
            </a:xfrm>
            <a:prstGeom prst="roundRect">
              <a:avLst/>
            </a:prstGeom>
            <a:solidFill>
              <a:srgbClr val="43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53565784-F70B-4AC6-B805-C0F9764D7962}"/>
                </a:ext>
              </a:extLst>
            </p:cNvPr>
            <p:cNvSpPr/>
            <p:nvPr/>
          </p:nvSpPr>
          <p:spPr>
            <a:xfrm>
              <a:off x="4418769" y="3839008"/>
              <a:ext cx="681317" cy="645459"/>
            </a:xfrm>
            <a:prstGeom prst="roundRect">
              <a:avLst/>
            </a:prstGeom>
            <a:solidFill>
              <a:srgbClr val="43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1BA1ACE4-119D-48F2-B299-B6A680B24D0A}"/>
                </a:ext>
              </a:extLst>
            </p:cNvPr>
            <p:cNvSpPr/>
            <p:nvPr/>
          </p:nvSpPr>
          <p:spPr>
            <a:xfrm>
              <a:off x="4414703" y="5156818"/>
              <a:ext cx="681317" cy="645459"/>
            </a:xfrm>
            <a:prstGeom prst="roundRect">
              <a:avLst/>
            </a:prstGeom>
            <a:solidFill>
              <a:srgbClr val="43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Rounded Corners 50">
            <a:extLst>
              <a:ext uri="{FF2B5EF4-FFF2-40B4-BE49-F238E27FC236}">
                <a16:creationId xmlns:a16="http://schemas.microsoft.com/office/drawing/2014/main" id="{6DDC93E5-5D8A-4BE0-AC05-9633E3E0C821}"/>
              </a:ext>
            </a:extLst>
          </p:cNvPr>
          <p:cNvSpPr/>
          <p:nvPr/>
        </p:nvSpPr>
        <p:spPr>
          <a:xfrm>
            <a:off x="197223" y="1299248"/>
            <a:ext cx="3039769"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5 is 2 less than 7. </a:t>
            </a:r>
          </a:p>
        </p:txBody>
      </p:sp>
      <p:sp>
        <p:nvSpPr>
          <p:cNvPr id="52" name="Rectangle: Rounded Corners 51">
            <a:extLst>
              <a:ext uri="{FF2B5EF4-FFF2-40B4-BE49-F238E27FC236}">
                <a16:creationId xmlns:a16="http://schemas.microsoft.com/office/drawing/2014/main" id="{D9EAA08A-E6BE-4BD2-A45A-AD7E8C8D1C28}"/>
              </a:ext>
            </a:extLst>
          </p:cNvPr>
          <p:cNvSpPr/>
          <p:nvPr/>
        </p:nvSpPr>
        <p:spPr>
          <a:xfrm>
            <a:off x="197223" y="2333361"/>
            <a:ext cx="3039769"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4 is 3 less than 7. </a:t>
            </a:r>
          </a:p>
        </p:txBody>
      </p:sp>
      <p:grpSp>
        <p:nvGrpSpPr>
          <p:cNvPr id="49" name="Group 48">
            <a:extLst>
              <a:ext uri="{FF2B5EF4-FFF2-40B4-BE49-F238E27FC236}">
                <a16:creationId xmlns:a16="http://schemas.microsoft.com/office/drawing/2014/main" id="{9813CDA2-5606-46EF-9D95-186692583391}"/>
              </a:ext>
            </a:extLst>
          </p:cNvPr>
          <p:cNvGrpSpPr/>
          <p:nvPr/>
        </p:nvGrpSpPr>
        <p:grpSpPr>
          <a:xfrm>
            <a:off x="9000341" y="4062755"/>
            <a:ext cx="681318" cy="1963269"/>
            <a:chOff x="3733385" y="3839008"/>
            <a:chExt cx="681318" cy="1963269"/>
          </a:xfrm>
        </p:grpSpPr>
        <p:sp>
          <p:nvSpPr>
            <p:cNvPr id="26" name="Rectangle: Rounded Corners 25">
              <a:extLst>
                <a:ext uri="{FF2B5EF4-FFF2-40B4-BE49-F238E27FC236}">
                  <a16:creationId xmlns:a16="http://schemas.microsoft.com/office/drawing/2014/main" id="{0BDD60F7-35CB-4DBB-8B9D-35A5E29C9E82}"/>
                </a:ext>
              </a:extLst>
            </p:cNvPr>
            <p:cNvSpPr/>
            <p:nvPr/>
          </p:nvSpPr>
          <p:spPr>
            <a:xfrm>
              <a:off x="3733386" y="4502395"/>
              <a:ext cx="681317" cy="645459"/>
            </a:xfrm>
            <a:prstGeom prst="roundRect">
              <a:avLst/>
            </a:prstGeom>
            <a:solidFill>
              <a:srgbClr val="F0EB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0B9DD391-78C4-4472-8E06-806453C85452}"/>
                </a:ext>
              </a:extLst>
            </p:cNvPr>
            <p:cNvSpPr/>
            <p:nvPr/>
          </p:nvSpPr>
          <p:spPr>
            <a:xfrm>
              <a:off x="3733385" y="3839008"/>
              <a:ext cx="681317" cy="645459"/>
            </a:xfrm>
            <a:prstGeom prst="roundRect">
              <a:avLst/>
            </a:prstGeom>
            <a:solidFill>
              <a:srgbClr val="F0EB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42B5A45F-5196-44BB-A20F-9319D8BD4239}"/>
                </a:ext>
              </a:extLst>
            </p:cNvPr>
            <p:cNvSpPr/>
            <p:nvPr/>
          </p:nvSpPr>
          <p:spPr>
            <a:xfrm>
              <a:off x="3733386" y="5156818"/>
              <a:ext cx="681317" cy="645459"/>
            </a:xfrm>
            <a:prstGeom prst="roundRect">
              <a:avLst/>
            </a:prstGeom>
            <a:solidFill>
              <a:srgbClr val="F0EB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Rectangle: Rounded Corners 53">
            <a:extLst>
              <a:ext uri="{FF2B5EF4-FFF2-40B4-BE49-F238E27FC236}">
                <a16:creationId xmlns:a16="http://schemas.microsoft.com/office/drawing/2014/main" id="{30994702-F4C1-42B7-BA5C-A06AAA47D38A}"/>
              </a:ext>
            </a:extLst>
          </p:cNvPr>
          <p:cNvSpPr/>
          <p:nvPr/>
        </p:nvSpPr>
        <p:spPr>
          <a:xfrm>
            <a:off x="196553" y="3400661"/>
            <a:ext cx="3039769"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3 is 4 less than 7. </a:t>
            </a:r>
          </a:p>
        </p:txBody>
      </p:sp>
      <p:grpSp>
        <p:nvGrpSpPr>
          <p:cNvPr id="50" name="Group 49">
            <a:extLst>
              <a:ext uri="{FF2B5EF4-FFF2-40B4-BE49-F238E27FC236}">
                <a16:creationId xmlns:a16="http://schemas.microsoft.com/office/drawing/2014/main" id="{38A3AAF7-774F-4C32-B739-98ED0F2761CE}"/>
              </a:ext>
            </a:extLst>
          </p:cNvPr>
          <p:cNvGrpSpPr/>
          <p:nvPr/>
        </p:nvGrpSpPr>
        <p:grpSpPr>
          <a:xfrm>
            <a:off x="8999158" y="4722781"/>
            <a:ext cx="681317" cy="1308846"/>
            <a:chOff x="3052069" y="4493431"/>
            <a:chExt cx="681317" cy="1308846"/>
          </a:xfrm>
        </p:grpSpPr>
        <p:sp>
          <p:nvSpPr>
            <p:cNvPr id="25" name="Rectangle: Rounded Corners 24">
              <a:extLst>
                <a:ext uri="{FF2B5EF4-FFF2-40B4-BE49-F238E27FC236}">
                  <a16:creationId xmlns:a16="http://schemas.microsoft.com/office/drawing/2014/main" id="{58D36E3E-5B75-474E-B732-16297E2AD032}"/>
                </a:ext>
              </a:extLst>
            </p:cNvPr>
            <p:cNvSpPr/>
            <p:nvPr/>
          </p:nvSpPr>
          <p:spPr>
            <a:xfrm>
              <a:off x="3052069" y="4493431"/>
              <a:ext cx="681317" cy="645459"/>
            </a:xfrm>
            <a:prstGeom prst="roundRect">
              <a:avLst/>
            </a:prstGeom>
            <a:solidFill>
              <a:srgbClr val="FE8E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F1BF42B7-DC12-4503-89A9-25B01865D307}"/>
                </a:ext>
              </a:extLst>
            </p:cNvPr>
            <p:cNvSpPr/>
            <p:nvPr/>
          </p:nvSpPr>
          <p:spPr>
            <a:xfrm>
              <a:off x="3052069" y="5156818"/>
              <a:ext cx="681317" cy="645459"/>
            </a:xfrm>
            <a:prstGeom prst="roundRect">
              <a:avLst/>
            </a:prstGeom>
            <a:solidFill>
              <a:srgbClr val="FE8E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Rectangle: Rounded Corners 54">
            <a:extLst>
              <a:ext uri="{FF2B5EF4-FFF2-40B4-BE49-F238E27FC236}">
                <a16:creationId xmlns:a16="http://schemas.microsoft.com/office/drawing/2014/main" id="{B310743D-5AB1-4B4A-8F81-8E683DDD83B4}"/>
              </a:ext>
            </a:extLst>
          </p:cNvPr>
          <p:cNvSpPr/>
          <p:nvPr/>
        </p:nvSpPr>
        <p:spPr>
          <a:xfrm>
            <a:off x="196553" y="4466827"/>
            <a:ext cx="3039769"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2 is 5 less than 7. </a:t>
            </a:r>
          </a:p>
        </p:txBody>
      </p:sp>
      <p:sp>
        <p:nvSpPr>
          <p:cNvPr id="14" name="Rectangle: Rounded Corners 13">
            <a:extLst>
              <a:ext uri="{FF2B5EF4-FFF2-40B4-BE49-F238E27FC236}">
                <a16:creationId xmlns:a16="http://schemas.microsoft.com/office/drawing/2014/main" id="{08F41A91-821D-4C0F-BCCB-12EB4845D5CE}"/>
              </a:ext>
            </a:extLst>
          </p:cNvPr>
          <p:cNvSpPr/>
          <p:nvPr/>
        </p:nvSpPr>
        <p:spPr>
          <a:xfrm>
            <a:off x="9000765" y="5374356"/>
            <a:ext cx="693406" cy="656912"/>
          </a:xfrm>
          <a:prstGeom prst="roundRect">
            <a:avLst/>
          </a:prstGeom>
          <a:solidFill>
            <a:srgbClr val="EE1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E985BEF4-5210-4006-BD8D-34CAEB26EF0B}"/>
              </a:ext>
            </a:extLst>
          </p:cNvPr>
          <p:cNvSpPr/>
          <p:nvPr/>
        </p:nvSpPr>
        <p:spPr>
          <a:xfrm>
            <a:off x="196553" y="5515480"/>
            <a:ext cx="3039769"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1 is 6 less than 7. </a:t>
            </a:r>
          </a:p>
        </p:txBody>
      </p:sp>
      <p:sp>
        <p:nvSpPr>
          <p:cNvPr id="53" name="Oval 52">
            <a:extLst>
              <a:ext uri="{FF2B5EF4-FFF2-40B4-BE49-F238E27FC236}">
                <a16:creationId xmlns:a16="http://schemas.microsoft.com/office/drawing/2014/main" id="{1B68E593-3E2C-4938-86AF-373A36E7CC3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Rectangle 55">
            <a:extLst>
              <a:ext uri="{FF2B5EF4-FFF2-40B4-BE49-F238E27FC236}">
                <a16:creationId xmlns:a16="http://schemas.microsoft.com/office/drawing/2014/main" id="{78085E1C-2BD7-4EDB-B8E6-8423218F02AC}"/>
              </a:ext>
            </a:extLst>
          </p:cNvPr>
          <p:cNvSpPr/>
          <p:nvPr/>
        </p:nvSpPr>
        <p:spPr>
          <a:xfrm>
            <a:off x="4431891" y="6508800"/>
            <a:ext cx="3328219" cy="276999"/>
          </a:xfrm>
          <a:prstGeom prst="rect">
            <a:avLst/>
          </a:prstGeom>
        </p:spPr>
        <p:txBody>
          <a:bodyPr wrap="none">
            <a:spAutoFit/>
          </a:bodyPr>
          <a:lstStyle/>
          <a:p>
            <a:pPr algn="ctr"/>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44" name="Rectangle: Rounded Corners 43">
            <a:extLst>
              <a:ext uri="{FF2B5EF4-FFF2-40B4-BE49-F238E27FC236}">
                <a16:creationId xmlns:a16="http://schemas.microsoft.com/office/drawing/2014/main" id="{8463207C-8A93-4EF1-8829-4EA047A1E5C1}"/>
              </a:ext>
            </a:extLst>
          </p:cNvPr>
          <p:cNvSpPr/>
          <p:nvPr/>
        </p:nvSpPr>
        <p:spPr>
          <a:xfrm rot="16200000">
            <a:off x="9704192" y="4043367"/>
            <a:ext cx="644841" cy="681316"/>
          </a:xfrm>
          <a:prstGeom prst="roundRect">
            <a:avLst/>
          </a:prstGeom>
          <a:solidFill>
            <a:srgbClr val="F0EB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44941497-6797-4477-A1BF-5C1E7EF85759}"/>
              </a:ext>
            </a:extLst>
          </p:cNvPr>
          <p:cNvSpPr/>
          <p:nvPr/>
        </p:nvSpPr>
        <p:spPr>
          <a:xfrm rot="16200000">
            <a:off x="9709467" y="2758809"/>
            <a:ext cx="634293" cy="681317"/>
          </a:xfrm>
          <a:prstGeom prst="roundRect">
            <a:avLst/>
          </a:prstGeom>
          <a:solidFill>
            <a:srgbClr val="50D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6444D353-724D-4044-9CD2-DEDC7008BC36}"/>
              </a:ext>
            </a:extLst>
          </p:cNvPr>
          <p:cNvSpPr/>
          <p:nvPr/>
        </p:nvSpPr>
        <p:spPr>
          <a:xfrm rot="16200000">
            <a:off x="9707441" y="2123408"/>
            <a:ext cx="646808" cy="681316"/>
          </a:xfrm>
          <a:prstGeom prst="roundRect">
            <a:avLst/>
          </a:prstGeom>
          <a:solidFill>
            <a:srgbClr val="6C1C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4C419380-BE74-4F4C-B4C9-FFFFFA807393}"/>
              </a:ext>
            </a:extLst>
          </p:cNvPr>
          <p:cNvSpPr/>
          <p:nvPr/>
        </p:nvSpPr>
        <p:spPr>
          <a:xfrm rot="16200000">
            <a:off x="9708425" y="3398379"/>
            <a:ext cx="644842" cy="681316"/>
          </a:xfrm>
          <a:prstGeom prst="roundRect">
            <a:avLst/>
          </a:prstGeom>
          <a:solidFill>
            <a:srgbClr val="43D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268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autoRev="1" fill="hold" grpId="0" nodeType="clickEffect">
                                  <p:stCondLst>
                                    <p:cond delay="500"/>
                                  </p:stCondLst>
                                  <p:childTnLst>
                                    <p:animMotion origin="layout" path="M 4.16667E-6 -1.85185E-6 L 4.16667E-6 -0.25 " pathEditMode="relative" rAng="0" ptsTypes="AA">
                                      <p:cBhvr>
                                        <p:cTn id="6" dur="1000" fill="hold"/>
                                        <p:tgtEl>
                                          <p:spTgt spid="24"/>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autoRev="1" fill="hold" grpId="1" nodeType="clickEffect">
                                  <p:stCondLst>
                                    <p:cond delay="0"/>
                                  </p:stCondLst>
                                  <p:childTnLst>
                                    <p:animMotion origin="layout" path="M 4.16667E-6 -1.85185E-6 L 4.16667E-6 -0.25 " pathEditMode="relative" rAng="0" ptsTypes="AA">
                                      <p:cBhvr>
                                        <p:cTn id="20" dur="2000" fill="hold"/>
                                        <p:tgtEl>
                                          <p:spTgt spid="24"/>
                                        </p:tgtEl>
                                        <p:attrNameLst>
                                          <p:attrName>ppt_x</p:attrName>
                                          <p:attrName>ppt_y</p:attrName>
                                        </p:attrNameLst>
                                      </p:cBhvr>
                                      <p:rCtr x="0" y="-12500"/>
                                    </p:animMotion>
                                  </p:childTnLst>
                                </p:cTn>
                              </p:par>
                              <p:par>
                                <p:cTn id="21" presetID="64" presetClass="path" presetSubtype="0" accel="50000" decel="50000" autoRev="1" fill="hold" grpId="0" nodeType="withEffect">
                                  <p:stCondLst>
                                    <p:cond delay="0"/>
                                  </p:stCondLst>
                                  <p:childTnLst>
                                    <p:animMotion origin="layout" path="M 3.75E-6 7.40741E-7 L 3.75E-6 -0.25 " pathEditMode="relative" rAng="0" ptsTypes="AA">
                                      <p:cBhvr>
                                        <p:cTn id="22" dur="2000" fill="hold"/>
                                        <p:tgtEl>
                                          <p:spTgt spid="47"/>
                                        </p:tgtEl>
                                        <p:attrNameLst>
                                          <p:attrName>ppt_x</p:attrName>
                                          <p:attrName>ppt_y</p:attrName>
                                        </p:attrNameLst>
                                      </p:cBhvr>
                                      <p:rCtr x="0" y="-1250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4" presetClass="path" presetSubtype="0" accel="50000" decel="50000" autoRev="1" fill="hold" grpId="2" nodeType="clickEffect">
                                  <p:stCondLst>
                                    <p:cond delay="0"/>
                                  </p:stCondLst>
                                  <p:childTnLst>
                                    <p:animMotion origin="layout" path="M 4.16667E-6 -1.85185E-6 L 4.16667E-6 -0.25 " pathEditMode="relative" rAng="0" ptsTypes="AA">
                                      <p:cBhvr>
                                        <p:cTn id="36" dur="1000" fill="hold"/>
                                        <p:tgtEl>
                                          <p:spTgt spid="24"/>
                                        </p:tgtEl>
                                        <p:attrNameLst>
                                          <p:attrName>ppt_x</p:attrName>
                                          <p:attrName>ppt_y</p:attrName>
                                        </p:attrNameLst>
                                      </p:cBhvr>
                                      <p:rCtr x="0" y="-12500"/>
                                    </p:animMotion>
                                  </p:childTnLst>
                                </p:cTn>
                              </p:par>
                              <p:par>
                                <p:cTn id="37" presetID="64" presetClass="path" presetSubtype="0" accel="50000" decel="50000" autoRev="1" fill="hold" grpId="1" nodeType="withEffect">
                                  <p:stCondLst>
                                    <p:cond delay="0"/>
                                  </p:stCondLst>
                                  <p:childTnLst>
                                    <p:animMotion origin="layout" path="M 3.75E-6 7.40741E-7 L 3.75E-6 -0.25 " pathEditMode="relative" rAng="0" ptsTypes="AA">
                                      <p:cBhvr>
                                        <p:cTn id="38" dur="1000" fill="hold"/>
                                        <p:tgtEl>
                                          <p:spTgt spid="47"/>
                                        </p:tgtEl>
                                        <p:attrNameLst>
                                          <p:attrName>ppt_x</p:attrName>
                                          <p:attrName>ppt_y</p:attrName>
                                        </p:attrNameLst>
                                      </p:cBhvr>
                                      <p:rCtr x="0" y="-12500"/>
                                    </p:animMotion>
                                  </p:childTnLst>
                                </p:cTn>
                              </p:par>
                              <p:par>
                                <p:cTn id="39" presetID="64" presetClass="path" presetSubtype="0" accel="50000" decel="50000" autoRev="1" fill="hold" grpId="0" nodeType="withEffect">
                                  <p:stCondLst>
                                    <p:cond delay="0"/>
                                  </p:stCondLst>
                                  <p:childTnLst>
                                    <p:animMotion origin="layout" path="M 4.16667E-6 -1.85185E-6 L 4.16667E-6 -0.25 " pathEditMode="relative" rAng="0" ptsTypes="AA">
                                      <p:cBhvr>
                                        <p:cTn id="40" dur="1000" fill="hold"/>
                                        <p:tgtEl>
                                          <p:spTgt spid="46"/>
                                        </p:tgtEl>
                                        <p:attrNameLst>
                                          <p:attrName>ppt_x</p:attrName>
                                          <p:attrName>ppt_y</p:attrName>
                                        </p:attrNameLst>
                                      </p:cBhvr>
                                      <p:rCtr x="0" y="-12500"/>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48"/>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4" presetClass="path" presetSubtype="0" accel="50000" decel="50000" autoRev="1" fill="hold" grpId="3" nodeType="clickEffect">
                                  <p:stCondLst>
                                    <p:cond delay="0"/>
                                  </p:stCondLst>
                                  <p:childTnLst>
                                    <p:animMotion origin="layout" path="M 4.16667E-6 -1.85185E-6 L 4.16667E-6 -0.25 " pathEditMode="relative" rAng="0" ptsTypes="AA">
                                      <p:cBhvr>
                                        <p:cTn id="54" dur="2000" fill="hold"/>
                                        <p:tgtEl>
                                          <p:spTgt spid="24"/>
                                        </p:tgtEl>
                                        <p:attrNameLst>
                                          <p:attrName>ppt_x</p:attrName>
                                          <p:attrName>ppt_y</p:attrName>
                                        </p:attrNameLst>
                                      </p:cBhvr>
                                      <p:rCtr x="0" y="-12500"/>
                                    </p:animMotion>
                                  </p:childTnLst>
                                </p:cTn>
                              </p:par>
                              <p:par>
                                <p:cTn id="55" presetID="64" presetClass="path" presetSubtype="0" accel="50000" decel="50000" autoRev="1" fill="hold" grpId="2" nodeType="withEffect">
                                  <p:stCondLst>
                                    <p:cond delay="0"/>
                                  </p:stCondLst>
                                  <p:childTnLst>
                                    <p:animMotion origin="layout" path="M 3.75E-6 7.40741E-7 L 3.75E-6 -0.25 " pathEditMode="relative" rAng="0" ptsTypes="AA">
                                      <p:cBhvr>
                                        <p:cTn id="56" dur="2000" fill="hold"/>
                                        <p:tgtEl>
                                          <p:spTgt spid="47"/>
                                        </p:tgtEl>
                                        <p:attrNameLst>
                                          <p:attrName>ppt_x</p:attrName>
                                          <p:attrName>ppt_y</p:attrName>
                                        </p:attrNameLst>
                                      </p:cBhvr>
                                      <p:rCtr x="0" y="-12500"/>
                                    </p:animMotion>
                                  </p:childTnLst>
                                </p:cTn>
                              </p:par>
                              <p:par>
                                <p:cTn id="57" presetID="64" presetClass="path" presetSubtype="0" accel="50000" decel="50000" autoRev="1" fill="hold" grpId="1" nodeType="withEffect">
                                  <p:stCondLst>
                                    <p:cond delay="0"/>
                                  </p:stCondLst>
                                  <p:childTnLst>
                                    <p:animMotion origin="layout" path="M 4.16667E-6 -1.85185E-6 L 4.16667E-6 -0.25 " pathEditMode="relative" rAng="0" ptsTypes="AA">
                                      <p:cBhvr>
                                        <p:cTn id="58" dur="2000" fill="hold"/>
                                        <p:tgtEl>
                                          <p:spTgt spid="46"/>
                                        </p:tgtEl>
                                        <p:attrNameLst>
                                          <p:attrName>ppt_x</p:attrName>
                                          <p:attrName>ppt_y</p:attrName>
                                        </p:attrNameLst>
                                      </p:cBhvr>
                                      <p:rCtr x="0" y="-12500"/>
                                    </p:animMotion>
                                  </p:childTnLst>
                                </p:cTn>
                              </p:par>
                              <p:par>
                                <p:cTn id="59" presetID="64" presetClass="path" presetSubtype="0" accel="50000" decel="50000" autoRev="1" fill="hold" grpId="0" nodeType="withEffect">
                                  <p:stCondLst>
                                    <p:cond delay="0"/>
                                  </p:stCondLst>
                                  <p:childTnLst>
                                    <p:animMotion origin="layout" path="M 3.54167E-6 1.11111E-6 L 3.54167E-6 -0.25 " pathEditMode="relative" rAng="0" ptsTypes="AA">
                                      <p:cBhvr>
                                        <p:cTn id="60" dur="2000" fill="hold"/>
                                        <p:tgtEl>
                                          <p:spTgt spid="45"/>
                                        </p:tgtEl>
                                        <p:attrNameLst>
                                          <p:attrName>ppt_x</p:attrName>
                                          <p:attrName>ppt_y</p:attrName>
                                        </p:attrNameLst>
                                      </p:cBhvr>
                                      <p:rCtr x="0" y="-12500"/>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49"/>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64" presetClass="path" presetSubtype="0" accel="50000" decel="50000" autoRev="1" fill="hold" grpId="4" nodeType="clickEffect">
                                  <p:stCondLst>
                                    <p:cond delay="0"/>
                                  </p:stCondLst>
                                  <p:childTnLst>
                                    <p:animMotion origin="layout" path="M 4.16667E-6 -1.85185E-6 L 4.16667E-6 -0.25 " pathEditMode="relative" rAng="0" ptsTypes="AA">
                                      <p:cBhvr>
                                        <p:cTn id="74" dur="2000" fill="hold"/>
                                        <p:tgtEl>
                                          <p:spTgt spid="24"/>
                                        </p:tgtEl>
                                        <p:attrNameLst>
                                          <p:attrName>ppt_x</p:attrName>
                                          <p:attrName>ppt_y</p:attrName>
                                        </p:attrNameLst>
                                      </p:cBhvr>
                                      <p:rCtr x="0" y="-12500"/>
                                    </p:animMotion>
                                  </p:childTnLst>
                                </p:cTn>
                              </p:par>
                              <p:par>
                                <p:cTn id="75" presetID="64" presetClass="path" presetSubtype="0" accel="50000" decel="50000" autoRev="1" fill="hold" grpId="3" nodeType="withEffect">
                                  <p:stCondLst>
                                    <p:cond delay="0"/>
                                  </p:stCondLst>
                                  <p:childTnLst>
                                    <p:animMotion origin="layout" path="M 3.75E-6 7.40741E-7 L 3.75E-6 -0.25 " pathEditMode="relative" rAng="0" ptsTypes="AA">
                                      <p:cBhvr>
                                        <p:cTn id="76" dur="2000" fill="hold"/>
                                        <p:tgtEl>
                                          <p:spTgt spid="47"/>
                                        </p:tgtEl>
                                        <p:attrNameLst>
                                          <p:attrName>ppt_x</p:attrName>
                                          <p:attrName>ppt_y</p:attrName>
                                        </p:attrNameLst>
                                      </p:cBhvr>
                                      <p:rCtr x="0" y="-12500"/>
                                    </p:animMotion>
                                  </p:childTnLst>
                                </p:cTn>
                              </p:par>
                              <p:par>
                                <p:cTn id="77" presetID="64" presetClass="path" presetSubtype="0" accel="50000" decel="50000" autoRev="1" fill="hold" grpId="2" nodeType="withEffect">
                                  <p:stCondLst>
                                    <p:cond delay="0"/>
                                  </p:stCondLst>
                                  <p:childTnLst>
                                    <p:animMotion origin="layout" path="M 4.16667E-6 -1.85185E-6 L 4.16667E-6 -0.25 " pathEditMode="relative" rAng="0" ptsTypes="AA">
                                      <p:cBhvr>
                                        <p:cTn id="78" dur="2000" fill="hold"/>
                                        <p:tgtEl>
                                          <p:spTgt spid="46"/>
                                        </p:tgtEl>
                                        <p:attrNameLst>
                                          <p:attrName>ppt_x</p:attrName>
                                          <p:attrName>ppt_y</p:attrName>
                                        </p:attrNameLst>
                                      </p:cBhvr>
                                      <p:rCtr x="0" y="-12500"/>
                                    </p:animMotion>
                                  </p:childTnLst>
                                </p:cTn>
                              </p:par>
                              <p:par>
                                <p:cTn id="79" presetID="64" presetClass="path" presetSubtype="0" accel="50000" decel="50000" autoRev="1" fill="hold" grpId="1" nodeType="withEffect">
                                  <p:stCondLst>
                                    <p:cond delay="0"/>
                                  </p:stCondLst>
                                  <p:childTnLst>
                                    <p:animMotion origin="layout" path="M 3.54167E-6 1.11111E-6 L 3.54167E-6 -0.25 " pathEditMode="relative" rAng="0" ptsTypes="AA">
                                      <p:cBhvr>
                                        <p:cTn id="80" dur="2000" fill="hold"/>
                                        <p:tgtEl>
                                          <p:spTgt spid="45"/>
                                        </p:tgtEl>
                                        <p:attrNameLst>
                                          <p:attrName>ppt_x</p:attrName>
                                          <p:attrName>ppt_y</p:attrName>
                                        </p:attrNameLst>
                                      </p:cBhvr>
                                      <p:rCtr x="0" y="-12500"/>
                                    </p:animMotion>
                                  </p:childTnLst>
                                </p:cTn>
                              </p:par>
                              <p:par>
                                <p:cTn id="81" presetID="64" presetClass="path" presetSubtype="0" accel="50000" decel="50000" autoRev="1" fill="hold" grpId="0" nodeType="withEffect">
                                  <p:stCondLst>
                                    <p:cond delay="0"/>
                                  </p:stCondLst>
                                  <p:childTnLst>
                                    <p:animMotion origin="layout" path="M 4.16667E-6 -3.7037E-7 L 4.16667E-6 -0.25 " pathEditMode="relative" rAng="0" ptsTypes="AA">
                                      <p:cBhvr>
                                        <p:cTn id="82" dur="2000" fill="hold"/>
                                        <p:tgtEl>
                                          <p:spTgt spid="44"/>
                                        </p:tgtEl>
                                        <p:attrNameLst>
                                          <p:attrName>ppt_x</p:attrName>
                                          <p:attrName>ppt_y</p:attrName>
                                        </p:attrNameLst>
                                      </p:cBhvr>
                                      <p:rCtr x="0" y="-12500"/>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50"/>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64" presetClass="path" presetSubtype="0" accel="50000" decel="50000" autoRev="1" fill="hold" grpId="5" nodeType="clickEffect">
                                  <p:stCondLst>
                                    <p:cond delay="0"/>
                                  </p:stCondLst>
                                  <p:childTnLst>
                                    <p:animMotion origin="layout" path="M 4.16667E-6 -1.85185E-6 L 4.16667E-6 -0.25 " pathEditMode="relative" rAng="0" ptsTypes="AA">
                                      <p:cBhvr>
                                        <p:cTn id="96" dur="2000" fill="hold"/>
                                        <p:tgtEl>
                                          <p:spTgt spid="24"/>
                                        </p:tgtEl>
                                        <p:attrNameLst>
                                          <p:attrName>ppt_x</p:attrName>
                                          <p:attrName>ppt_y</p:attrName>
                                        </p:attrNameLst>
                                      </p:cBhvr>
                                      <p:rCtr x="0" y="-12500"/>
                                    </p:animMotion>
                                  </p:childTnLst>
                                </p:cTn>
                              </p:par>
                              <p:par>
                                <p:cTn id="97" presetID="64" presetClass="path" presetSubtype="0" accel="50000" decel="50000" autoRev="1" fill="hold" grpId="4" nodeType="withEffect">
                                  <p:stCondLst>
                                    <p:cond delay="0"/>
                                  </p:stCondLst>
                                  <p:childTnLst>
                                    <p:animMotion origin="layout" path="M 3.75E-6 7.40741E-7 L 3.75E-6 -0.25 " pathEditMode="relative" rAng="0" ptsTypes="AA">
                                      <p:cBhvr>
                                        <p:cTn id="98" dur="2000" fill="hold"/>
                                        <p:tgtEl>
                                          <p:spTgt spid="47"/>
                                        </p:tgtEl>
                                        <p:attrNameLst>
                                          <p:attrName>ppt_x</p:attrName>
                                          <p:attrName>ppt_y</p:attrName>
                                        </p:attrNameLst>
                                      </p:cBhvr>
                                      <p:rCtr x="0" y="-12500"/>
                                    </p:animMotion>
                                  </p:childTnLst>
                                </p:cTn>
                              </p:par>
                              <p:par>
                                <p:cTn id="99" presetID="64" presetClass="path" presetSubtype="0" accel="50000" decel="50000" autoRev="1" fill="hold" grpId="3" nodeType="withEffect">
                                  <p:stCondLst>
                                    <p:cond delay="0"/>
                                  </p:stCondLst>
                                  <p:childTnLst>
                                    <p:animMotion origin="layout" path="M 4.16667E-6 -1.85185E-6 L 4.16667E-6 -0.25 " pathEditMode="relative" rAng="0" ptsTypes="AA">
                                      <p:cBhvr>
                                        <p:cTn id="100" dur="2000" fill="hold"/>
                                        <p:tgtEl>
                                          <p:spTgt spid="46"/>
                                        </p:tgtEl>
                                        <p:attrNameLst>
                                          <p:attrName>ppt_x</p:attrName>
                                          <p:attrName>ppt_y</p:attrName>
                                        </p:attrNameLst>
                                      </p:cBhvr>
                                      <p:rCtr x="0" y="-12500"/>
                                    </p:animMotion>
                                  </p:childTnLst>
                                </p:cTn>
                              </p:par>
                              <p:par>
                                <p:cTn id="101" presetID="64" presetClass="path" presetSubtype="0" accel="50000" decel="50000" autoRev="1" fill="hold" grpId="2" nodeType="withEffect">
                                  <p:stCondLst>
                                    <p:cond delay="0"/>
                                  </p:stCondLst>
                                  <p:childTnLst>
                                    <p:animMotion origin="layout" path="M 3.54167E-6 1.11111E-6 L 3.54167E-6 -0.25 " pathEditMode="relative" rAng="0" ptsTypes="AA">
                                      <p:cBhvr>
                                        <p:cTn id="102" dur="2000" fill="hold"/>
                                        <p:tgtEl>
                                          <p:spTgt spid="45"/>
                                        </p:tgtEl>
                                        <p:attrNameLst>
                                          <p:attrName>ppt_x</p:attrName>
                                          <p:attrName>ppt_y</p:attrName>
                                        </p:attrNameLst>
                                      </p:cBhvr>
                                      <p:rCtr x="0" y="-12500"/>
                                    </p:animMotion>
                                  </p:childTnLst>
                                </p:cTn>
                              </p:par>
                              <p:par>
                                <p:cTn id="103" presetID="64" presetClass="path" presetSubtype="0" accel="50000" decel="50000" autoRev="1" fill="hold" grpId="1" nodeType="withEffect">
                                  <p:stCondLst>
                                    <p:cond delay="0"/>
                                  </p:stCondLst>
                                  <p:childTnLst>
                                    <p:animMotion origin="layout" path="M 4.16667E-6 -3.7037E-7 L 4.16667E-6 -0.25 " pathEditMode="relative" rAng="0" ptsTypes="AA">
                                      <p:cBhvr>
                                        <p:cTn id="104" dur="2000" fill="hold"/>
                                        <p:tgtEl>
                                          <p:spTgt spid="44"/>
                                        </p:tgtEl>
                                        <p:attrNameLst>
                                          <p:attrName>ppt_x</p:attrName>
                                          <p:attrName>ppt_y</p:attrName>
                                        </p:attrNameLst>
                                      </p:cBhvr>
                                      <p:rCtr x="0" y="-12500"/>
                                    </p:animMotion>
                                  </p:childTnLst>
                                </p:cTn>
                              </p:par>
                              <p:par>
                                <p:cTn id="105" presetID="64" presetClass="path" presetSubtype="0" accel="50000" decel="50000" autoRev="1" fill="hold" grpId="0" nodeType="withEffect">
                                  <p:stCondLst>
                                    <p:cond delay="0"/>
                                  </p:stCondLst>
                                  <p:childTnLst>
                                    <p:animMotion origin="layout" path="M 4.16667E-6 -7.40741E-7 L 4.16667E-6 -0.25 " pathEditMode="relative" rAng="0" ptsTypes="AA">
                                      <p:cBhvr>
                                        <p:cTn id="106" dur="2000" fill="hold"/>
                                        <p:tgtEl>
                                          <p:spTgt spid="43"/>
                                        </p:tgtEl>
                                        <p:attrNameLst>
                                          <p:attrName>ppt_x</p:attrName>
                                          <p:attrName>ppt_y</p:attrName>
                                        </p:attrNameLst>
                                      </p:cBhvr>
                                      <p:rCtr x="0" y="-12500"/>
                                    </p:animMotion>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24" grpId="4" animBg="1"/>
      <p:bldP spid="24" grpId="5" animBg="1"/>
      <p:bldP spid="43" grpId="0" animBg="1"/>
      <p:bldP spid="3" grpId="0" animBg="1"/>
      <p:bldP spid="51" grpId="0" animBg="1"/>
      <p:bldP spid="52" grpId="0" animBg="1"/>
      <p:bldP spid="54" grpId="0" animBg="1"/>
      <p:bldP spid="55" grpId="0" animBg="1"/>
      <p:bldP spid="14" grpId="0" animBg="1"/>
      <p:bldP spid="57" grpId="0" animBg="1"/>
      <p:bldP spid="44" grpId="0" animBg="1"/>
      <p:bldP spid="44" grpId="1" animBg="1"/>
      <p:bldP spid="46" grpId="0" animBg="1"/>
      <p:bldP spid="46" grpId="1" animBg="1"/>
      <p:bldP spid="46" grpId="2" animBg="1"/>
      <p:bldP spid="46" grpId="3" animBg="1"/>
      <p:bldP spid="47" grpId="0" animBg="1"/>
      <p:bldP spid="47" grpId="1" animBg="1"/>
      <p:bldP spid="47" grpId="2" animBg="1"/>
      <p:bldP spid="47" grpId="3" animBg="1"/>
      <p:bldP spid="47" grpId="4" animBg="1"/>
      <p:bldP spid="45" grpId="0" animBg="1"/>
      <p:bldP spid="45" grpId="1" animBg="1"/>
      <p:bldP spid="45"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220E18B-D67B-4DB3-858B-48CFF49D737F}"/>
              </a:ext>
            </a:extLst>
          </p:cNvPr>
          <p:cNvGraphicFramePr>
            <a:graphicFrameLocks noGrp="1"/>
          </p:cNvGraphicFramePr>
          <p:nvPr>
            <p:extLst>
              <p:ext uri="{D42A27DB-BD31-4B8C-83A1-F6EECF244321}">
                <p14:modId xmlns:p14="http://schemas.microsoft.com/office/powerpoint/2010/main" val="2559662295"/>
              </p:ext>
            </p:extLst>
          </p:nvPr>
        </p:nvGraphicFramePr>
        <p:xfrm>
          <a:off x="1090610" y="277082"/>
          <a:ext cx="2755151" cy="731520"/>
        </p:xfrm>
        <a:graphic>
          <a:graphicData uri="http://schemas.openxmlformats.org/drawingml/2006/table">
            <a:tbl>
              <a:tblPr firstRow="1" bandRow="1">
                <a:tableStyleId>{5C22544A-7EE6-4342-B048-85BDC9FD1C3A}</a:tableStyleId>
              </a:tblPr>
              <a:tblGrid>
                <a:gridCol w="393593">
                  <a:extLst>
                    <a:ext uri="{9D8B030D-6E8A-4147-A177-3AD203B41FA5}">
                      <a16:colId xmlns:a16="http://schemas.microsoft.com/office/drawing/2014/main" val="871768053"/>
                    </a:ext>
                  </a:extLst>
                </a:gridCol>
                <a:gridCol w="393593">
                  <a:extLst>
                    <a:ext uri="{9D8B030D-6E8A-4147-A177-3AD203B41FA5}">
                      <a16:colId xmlns:a16="http://schemas.microsoft.com/office/drawing/2014/main" val="3439682331"/>
                    </a:ext>
                  </a:extLst>
                </a:gridCol>
                <a:gridCol w="393593">
                  <a:extLst>
                    <a:ext uri="{9D8B030D-6E8A-4147-A177-3AD203B41FA5}">
                      <a16:colId xmlns:a16="http://schemas.microsoft.com/office/drawing/2014/main" val="2669202779"/>
                    </a:ext>
                  </a:extLst>
                </a:gridCol>
                <a:gridCol w="393593">
                  <a:extLst>
                    <a:ext uri="{9D8B030D-6E8A-4147-A177-3AD203B41FA5}">
                      <a16:colId xmlns:a16="http://schemas.microsoft.com/office/drawing/2014/main" val="1483772288"/>
                    </a:ext>
                  </a:extLst>
                </a:gridCol>
                <a:gridCol w="393593">
                  <a:extLst>
                    <a:ext uri="{9D8B030D-6E8A-4147-A177-3AD203B41FA5}">
                      <a16:colId xmlns:a16="http://schemas.microsoft.com/office/drawing/2014/main" val="2522273856"/>
                    </a:ext>
                  </a:extLst>
                </a:gridCol>
                <a:gridCol w="393593">
                  <a:extLst>
                    <a:ext uri="{9D8B030D-6E8A-4147-A177-3AD203B41FA5}">
                      <a16:colId xmlns:a16="http://schemas.microsoft.com/office/drawing/2014/main" val="3228890845"/>
                    </a:ext>
                  </a:extLst>
                </a:gridCol>
                <a:gridCol w="393593">
                  <a:extLst>
                    <a:ext uri="{9D8B030D-6E8A-4147-A177-3AD203B41FA5}">
                      <a16:colId xmlns:a16="http://schemas.microsoft.com/office/drawing/2014/main" val="1892633737"/>
                    </a:ext>
                  </a:extLst>
                </a:gridCol>
              </a:tblGrid>
              <a:tr h="32148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1CE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1CE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1CE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1CE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1CE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1CEA"/>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7773251"/>
                  </a:ext>
                </a:extLst>
              </a:tr>
              <a:tr h="32148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120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8E06"/>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DA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D8F8"/>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1CE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69D6"/>
                    </a:solidFill>
                  </a:tcPr>
                </a:tc>
                <a:extLst>
                  <a:ext uri="{0D108BD9-81ED-4DB2-BD59-A6C34878D82A}">
                    <a16:rowId xmlns:a16="http://schemas.microsoft.com/office/drawing/2014/main" val="3545386636"/>
                  </a:ext>
                </a:extLst>
              </a:tr>
            </a:tbl>
          </a:graphicData>
        </a:graphic>
      </p:graphicFrame>
      <p:sp>
        <p:nvSpPr>
          <p:cNvPr id="33" name="Rectangle: Rounded Corners 32">
            <a:extLst>
              <a:ext uri="{FF2B5EF4-FFF2-40B4-BE49-F238E27FC236}">
                <a16:creationId xmlns:a16="http://schemas.microsoft.com/office/drawing/2014/main" id="{CE6BCF21-F01A-4A2E-9091-4B8B3EF96B74}"/>
              </a:ext>
            </a:extLst>
          </p:cNvPr>
          <p:cNvSpPr/>
          <p:nvPr/>
        </p:nvSpPr>
        <p:spPr>
          <a:xfrm>
            <a:off x="472143" y="1293354"/>
            <a:ext cx="3909358"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Century Gothic" panose="020B0502020202020204" pitchFamily="34" charset="0"/>
              </a:rPr>
              <a:t>      is 1 more than            </a:t>
            </a:r>
          </a:p>
        </p:txBody>
      </p:sp>
      <p:sp>
        <p:nvSpPr>
          <p:cNvPr id="34" name="Rectangle: Rounded Corners 33">
            <a:extLst>
              <a:ext uri="{FF2B5EF4-FFF2-40B4-BE49-F238E27FC236}">
                <a16:creationId xmlns:a16="http://schemas.microsoft.com/office/drawing/2014/main" id="{429FB53E-935F-40C9-9337-F7508FA226E4}"/>
              </a:ext>
            </a:extLst>
          </p:cNvPr>
          <p:cNvSpPr/>
          <p:nvPr/>
        </p:nvSpPr>
        <p:spPr>
          <a:xfrm>
            <a:off x="3344510" y="1394126"/>
            <a:ext cx="754157" cy="6181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A362BC95-8E6B-46AC-90EC-22E7B4BCFFEE}"/>
              </a:ext>
            </a:extLst>
          </p:cNvPr>
          <p:cNvSpPr/>
          <p:nvPr/>
        </p:nvSpPr>
        <p:spPr>
          <a:xfrm>
            <a:off x="472142" y="2371230"/>
            <a:ext cx="3909358"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Century Gothic" panose="020B0502020202020204" pitchFamily="34" charset="0"/>
              </a:rPr>
              <a:t>        is 1 less than 	       </a:t>
            </a:r>
          </a:p>
        </p:txBody>
      </p:sp>
      <p:sp>
        <p:nvSpPr>
          <p:cNvPr id="36" name="Rectangle: Rounded Corners 35">
            <a:extLst>
              <a:ext uri="{FF2B5EF4-FFF2-40B4-BE49-F238E27FC236}">
                <a16:creationId xmlns:a16="http://schemas.microsoft.com/office/drawing/2014/main" id="{BCA63F61-1EE8-4089-B239-CD1ED5355C69}"/>
              </a:ext>
            </a:extLst>
          </p:cNvPr>
          <p:cNvSpPr/>
          <p:nvPr/>
        </p:nvSpPr>
        <p:spPr>
          <a:xfrm>
            <a:off x="3225959" y="2476373"/>
            <a:ext cx="754157" cy="6181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78B8E991-4813-4129-BD1E-22D3EA72A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88" y="1513779"/>
            <a:ext cx="222504" cy="372466"/>
          </a:xfrm>
          <a:prstGeom prst="rect">
            <a:avLst/>
          </a:prstGeom>
        </p:spPr>
      </p:pic>
      <p:pic>
        <p:nvPicPr>
          <p:cNvPr id="39" name="Picture 38">
            <a:extLst>
              <a:ext uri="{FF2B5EF4-FFF2-40B4-BE49-F238E27FC236}">
                <a16:creationId xmlns:a16="http://schemas.microsoft.com/office/drawing/2014/main" id="{37067DED-C005-4AA7-A243-6E5856E6BA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774" y="2604789"/>
            <a:ext cx="246889" cy="374295"/>
          </a:xfrm>
          <a:prstGeom prst="rect">
            <a:avLst/>
          </a:prstGeom>
        </p:spPr>
      </p:pic>
      <p:graphicFrame>
        <p:nvGraphicFramePr>
          <p:cNvPr id="40" name="Table 39">
            <a:extLst>
              <a:ext uri="{FF2B5EF4-FFF2-40B4-BE49-F238E27FC236}">
                <a16:creationId xmlns:a16="http://schemas.microsoft.com/office/drawing/2014/main" id="{AE396348-14D2-44CE-8E6B-498826C17943}"/>
              </a:ext>
            </a:extLst>
          </p:cNvPr>
          <p:cNvGraphicFramePr>
            <a:graphicFrameLocks noGrp="1"/>
          </p:cNvGraphicFramePr>
          <p:nvPr>
            <p:extLst>
              <p:ext uri="{D42A27DB-BD31-4B8C-83A1-F6EECF244321}">
                <p14:modId xmlns:p14="http://schemas.microsoft.com/office/powerpoint/2010/main" val="2533792161"/>
              </p:ext>
            </p:extLst>
          </p:nvPr>
        </p:nvGraphicFramePr>
        <p:xfrm>
          <a:off x="7564518" y="294899"/>
          <a:ext cx="2755151" cy="731520"/>
        </p:xfrm>
        <a:graphic>
          <a:graphicData uri="http://schemas.openxmlformats.org/drawingml/2006/table">
            <a:tbl>
              <a:tblPr firstRow="1" bandRow="1">
                <a:tableStyleId>{5C22544A-7EE6-4342-B048-85BDC9FD1C3A}</a:tableStyleId>
              </a:tblPr>
              <a:tblGrid>
                <a:gridCol w="393593">
                  <a:extLst>
                    <a:ext uri="{9D8B030D-6E8A-4147-A177-3AD203B41FA5}">
                      <a16:colId xmlns:a16="http://schemas.microsoft.com/office/drawing/2014/main" val="871768053"/>
                    </a:ext>
                  </a:extLst>
                </a:gridCol>
                <a:gridCol w="393593">
                  <a:extLst>
                    <a:ext uri="{9D8B030D-6E8A-4147-A177-3AD203B41FA5}">
                      <a16:colId xmlns:a16="http://schemas.microsoft.com/office/drawing/2014/main" val="3439682331"/>
                    </a:ext>
                  </a:extLst>
                </a:gridCol>
                <a:gridCol w="393593">
                  <a:extLst>
                    <a:ext uri="{9D8B030D-6E8A-4147-A177-3AD203B41FA5}">
                      <a16:colId xmlns:a16="http://schemas.microsoft.com/office/drawing/2014/main" val="2669202779"/>
                    </a:ext>
                  </a:extLst>
                </a:gridCol>
                <a:gridCol w="393593">
                  <a:extLst>
                    <a:ext uri="{9D8B030D-6E8A-4147-A177-3AD203B41FA5}">
                      <a16:colId xmlns:a16="http://schemas.microsoft.com/office/drawing/2014/main" val="1483772288"/>
                    </a:ext>
                  </a:extLst>
                </a:gridCol>
                <a:gridCol w="393593">
                  <a:extLst>
                    <a:ext uri="{9D8B030D-6E8A-4147-A177-3AD203B41FA5}">
                      <a16:colId xmlns:a16="http://schemas.microsoft.com/office/drawing/2014/main" val="2522273856"/>
                    </a:ext>
                  </a:extLst>
                </a:gridCol>
                <a:gridCol w="393593">
                  <a:extLst>
                    <a:ext uri="{9D8B030D-6E8A-4147-A177-3AD203B41FA5}">
                      <a16:colId xmlns:a16="http://schemas.microsoft.com/office/drawing/2014/main" val="3228890845"/>
                    </a:ext>
                  </a:extLst>
                </a:gridCol>
                <a:gridCol w="393593">
                  <a:extLst>
                    <a:ext uri="{9D8B030D-6E8A-4147-A177-3AD203B41FA5}">
                      <a16:colId xmlns:a16="http://schemas.microsoft.com/office/drawing/2014/main" val="1892633737"/>
                    </a:ext>
                  </a:extLst>
                </a:gridCol>
              </a:tblGrid>
              <a:tr h="32148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120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7773251"/>
                  </a:ext>
                </a:extLst>
              </a:tr>
              <a:tr h="32148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120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8E06"/>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DA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D8F8"/>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1CE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69D6"/>
                    </a:solidFill>
                  </a:tcPr>
                </a:tc>
                <a:extLst>
                  <a:ext uri="{0D108BD9-81ED-4DB2-BD59-A6C34878D82A}">
                    <a16:rowId xmlns:a16="http://schemas.microsoft.com/office/drawing/2014/main" val="3545386636"/>
                  </a:ext>
                </a:extLst>
              </a:tr>
            </a:tbl>
          </a:graphicData>
        </a:graphic>
      </p:graphicFrame>
      <p:sp>
        <p:nvSpPr>
          <p:cNvPr id="41" name="Rectangle: Rounded Corners 40">
            <a:extLst>
              <a:ext uri="{FF2B5EF4-FFF2-40B4-BE49-F238E27FC236}">
                <a16:creationId xmlns:a16="http://schemas.microsoft.com/office/drawing/2014/main" id="{691E4B73-70D1-4C88-B4EF-38E8B0BD27C7}"/>
              </a:ext>
            </a:extLst>
          </p:cNvPr>
          <p:cNvSpPr/>
          <p:nvPr/>
        </p:nvSpPr>
        <p:spPr>
          <a:xfrm>
            <a:off x="6974733" y="1278364"/>
            <a:ext cx="3909358"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Century Gothic" panose="020B0502020202020204" pitchFamily="34" charset="0"/>
              </a:rPr>
              <a:t>      is            more than    </a:t>
            </a:r>
          </a:p>
        </p:txBody>
      </p:sp>
      <p:sp>
        <p:nvSpPr>
          <p:cNvPr id="42" name="Rectangle: Rounded Corners 41">
            <a:extLst>
              <a:ext uri="{FF2B5EF4-FFF2-40B4-BE49-F238E27FC236}">
                <a16:creationId xmlns:a16="http://schemas.microsoft.com/office/drawing/2014/main" id="{95F836F2-B047-4FAF-91CE-5DD4C7EBF6FC}"/>
              </a:ext>
            </a:extLst>
          </p:cNvPr>
          <p:cNvSpPr/>
          <p:nvPr/>
        </p:nvSpPr>
        <p:spPr>
          <a:xfrm>
            <a:off x="7928890" y="1379136"/>
            <a:ext cx="754157" cy="6181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F75932FA-A8DE-4A7D-A27C-7EA3989B0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826" y="1498789"/>
            <a:ext cx="222504" cy="372466"/>
          </a:xfrm>
          <a:prstGeom prst="rect">
            <a:avLst/>
          </a:prstGeom>
        </p:spPr>
      </p:pic>
      <p:pic>
        <p:nvPicPr>
          <p:cNvPr id="44" name="Picture 43">
            <a:extLst>
              <a:ext uri="{FF2B5EF4-FFF2-40B4-BE49-F238E27FC236}">
                <a16:creationId xmlns:a16="http://schemas.microsoft.com/office/drawing/2014/main" id="{92372066-F94B-434A-B7AD-CC55A1F6A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0795" y="1498179"/>
            <a:ext cx="66447" cy="373076"/>
          </a:xfrm>
          <a:prstGeom prst="rect">
            <a:avLst/>
          </a:prstGeom>
        </p:spPr>
      </p:pic>
      <p:sp>
        <p:nvSpPr>
          <p:cNvPr id="45" name="Rectangle: Rounded Corners 44">
            <a:extLst>
              <a:ext uri="{FF2B5EF4-FFF2-40B4-BE49-F238E27FC236}">
                <a16:creationId xmlns:a16="http://schemas.microsoft.com/office/drawing/2014/main" id="{A9A6B616-1672-4A20-B0FF-3AFD0122FAD5}"/>
              </a:ext>
            </a:extLst>
          </p:cNvPr>
          <p:cNvSpPr/>
          <p:nvPr/>
        </p:nvSpPr>
        <p:spPr>
          <a:xfrm>
            <a:off x="6974733" y="2377726"/>
            <a:ext cx="3909358"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Century Gothic" panose="020B0502020202020204" pitchFamily="34" charset="0"/>
              </a:rPr>
              <a:t>    is            less than           </a:t>
            </a:r>
          </a:p>
        </p:txBody>
      </p:sp>
      <p:sp>
        <p:nvSpPr>
          <p:cNvPr id="46" name="Rectangle: Rounded Corners 45">
            <a:extLst>
              <a:ext uri="{FF2B5EF4-FFF2-40B4-BE49-F238E27FC236}">
                <a16:creationId xmlns:a16="http://schemas.microsoft.com/office/drawing/2014/main" id="{2C799D19-694D-4E7F-A8DB-A517EDBE9974}"/>
              </a:ext>
            </a:extLst>
          </p:cNvPr>
          <p:cNvSpPr/>
          <p:nvPr/>
        </p:nvSpPr>
        <p:spPr>
          <a:xfrm>
            <a:off x="7774885" y="2491766"/>
            <a:ext cx="754157" cy="6181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a:extLst>
              <a:ext uri="{FF2B5EF4-FFF2-40B4-BE49-F238E27FC236}">
                <a16:creationId xmlns:a16="http://schemas.microsoft.com/office/drawing/2014/main" id="{B4F859D3-E753-4895-A1BC-3490A7D46E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5475" y="2614288"/>
            <a:ext cx="66447" cy="373076"/>
          </a:xfrm>
          <a:prstGeom prst="rect">
            <a:avLst/>
          </a:prstGeom>
        </p:spPr>
      </p:pic>
      <p:sp>
        <p:nvSpPr>
          <p:cNvPr id="50" name="Rectangle: Rounded Corners 49">
            <a:extLst>
              <a:ext uri="{FF2B5EF4-FFF2-40B4-BE49-F238E27FC236}">
                <a16:creationId xmlns:a16="http://schemas.microsoft.com/office/drawing/2014/main" id="{02CF37ED-1F2E-485F-A180-87A861DF2A68}"/>
              </a:ext>
            </a:extLst>
          </p:cNvPr>
          <p:cNvSpPr/>
          <p:nvPr/>
        </p:nvSpPr>
        <p:spPr>
          <a:xfrm>
            <a:off x="9977746" y="2481926"/>
            <a:ext cx="754157" cy="6181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Table 50">
            <a:extLst>
              <a:ext uri="{FF2B5EF4-FFF2-40B4-BE49-F238E27FC236}">
                <a16:creationId xmlns:a16="http://schemas.microsoft.com/office/drawing/2014/main" id="{C4402036-315A-4FFB-894F-714413FE6042}"/>
              </a:ext>
            </a:extLst>
          </p:cNvPr>
          <p:cNvGraphicFramePr>
            <a:graphicFrameLocks noGrp="1"/>
          </p:cNvGraphicFramePr>
          <p:nvPr>
            <p:extLst>
              <p:ext uri="{D42A27DB-BD31-4B8C-83A1-F6EECF244321}">
                <p14:modId xmlns:p14="http://schemas.microsoft.com/office/powerpoint/2010/main" val="470619609"/>
              </p:ext>
            </p:extLst>
          </p:nvPr>
        </p:nvGraphicFramePr>
        <p:xfrm>
          <a:off x="1049245" y="3765500"/>
          <a:ext cx="2755151" cy="731520"/>
        </p:xfrm>
        <a:graphic>
          <a:graphicData uri="http://schemas.openxmlformats.org/drawingml/2006/table">
            <a:tbl>
              <a:tblPr firstRow="1" bandRow="1">
                <a:tableStyleId>{5C22544A-7EE6-4342-B048-85BDC9FD1C3A}</a:tableStyleId>
              </a:tblPr>
              <a:tblGrid>
                <a:gridCol w="393593">
                  <a:extLst>
                    <a:ext uri="{9D8B030D-6E8A-4147-A177-3AD203B41FA5}">
                      <a16:colId xmlns:a16="http://schemas.microsoft.com/office/drawing/2014/main" val="871768053"/>
                    </a:ext>
                  </a:extLst>
                </a:gridCol>
                <a:gridCol w="393593">
                  <a:extLst>
                    <a:ext uri="{9D8B030D-6E8A-4147-A177-3AD203B41FA5}">
                      <a16:colId xmlns:a16="http://schemas.microsoft.com/office/drawing/2014/main" val="3439682331"/>
                    </a:ext>
                  </a:extLst>
                </a:gridCol>
                <a:gridCol w="393593">
                  <a:extLst>
                    <a:ext uri="{9D8B030D-6E8A-4147-A177-3AD203B41FA5}">
                      <a16:colId xmlns:a16="http://schemas.microsoft.com/office/drawing/2014/main" val="2669202779"/>
                    </a:ext>
                  </a:extLst>
                </a:gridCol>
                <a:gridCol w="393593">
                  <a:extLst>
                    <a:ext uri="{9D8B030D-6E8A-4147-A177-3AD203B41FA5}">
                      <a16:colId xmlns:a16="http://schemas.microsoft.com/office/drawing/2014/main" val="1483772288"/>
                    </a:ext>
                  </a:extLst>
                </a:gridCol>
                <a:gridCol w="393593">
                  <a:extLst>
                    <a:ext uri="{9D8B030D-6E8A-4147-A177-3AD203B41FA5}">
                      <a16:colId xmlns:a16="http://schemas.microsoft.com/office/drawing/2014/main" val="2522273856"/>
                    </a:ext>
                  </a:extLst>
                </a:gridCol>
                <a:gridCol w="393593">
                  <a:extLst>
                    <a:ext uri="{9D8B030D-6E8A-4147-A177-3AD203B41FA5}">
                      <a16:colId xmlns:a16="http://schemas.microsoft.com/office/drawing/2014/main" val="3228890845"/>
                    </a:ext>
                  </a:extLst>
                </a:gridCol>
                <a:gridCol w="393593">
                  <a:extLst>
                    <a:ext uri="{9D8B030D-6E8A-4147-A177-3AD203B41FA5}">
                      <a16:colId xmlns:a16="http://schemas.microsoft.com/office/drawing/2014/main" val="1892633737"/>
                    </a:ext>
                  </a:extLst>
                </a:gridCol>
              </a:tblGrid>
              <a:tr h="32148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7773251"/>
                  </a:ext>
                </a:extLst>
              </a:tr>
              <a:tr h="32148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120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8E06"/>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DA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D8F8"/>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1CE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69D6"/>
                    </a:solidFill>
                  </a:tcPr>
                </a:tc>
                <a:extLst>
                  <a:ext uri="{0D108BD9-81ED-4DB2-BD59-A6C34878D82A}">
                    <a16:rowId xmlns:a16="http://schemas.microsoft.com/office/drawing/2014/main" val="3545386636"/>
                  </a:ext>
                </a:extLst>
              </a:tr>
            </a:tbl>
          </a:graphicData>
        </a:graphic>
      </p:graphicFrame>
      <p:graphicFrame>
        <p:nvGraphicFramePr>
          <p:cNvPr id="52" name="Table 51">
            <a:extLst>
              <a:ext uri="{FF2B5EF4-FFF2-40B4-BE49-F238E27FC236}">
                <a16:creationId xmlns:a16="http://schemas.microsoft.com/office/drawing/2014/main" id="{A4F01365-0461-4FD4-B8E2-206BD6D4040B}"/>
              </a:ext>
            </a:extLst>
          </p:cNvPr>
          <p:cNvGraphicFramePr>
            <a:graphicFrameLocks noGrp="1"/>
          </p:cNvGraphicFramePr>
          <p:nvPr>
            <p:extLst>
              <p:ext uri="{D42A27DB-BD31-4B8C-83A1-F6EECF244321}">
                <p14:modId xmlns:p14="http://schemas.microsoft.com/office/powerpoint/2010/main" val="3269648490"/>
              </p:ext>
            </p:extLst>
          </p:nvPr>
        </p:nvGraphicFramePr>
        <p:xfrm>
          <a:off x="7703315" y="3804122"/>
          <a:ext cx="2755151" cy="731520"/>
        </p:xfrm>
        <a:graphic>
          <a:graphicData uri="http://schemas.openxmlformats.org/drawingml/2006/table">
            <a:tbl>
              <a:tblPr firstRow="1" bandRow="1">
                <a:tableStyleId>{5C22544A-7EE6-4342-B048-85BDC9FD1C3A}</a:tableStyleId>
              </a:tblPr>
              <a:tblGrid>
                <a:gridCol w="393593">
                  <a:extLst>
                    <a:ext uri="{9D8B030D-6E8A-4147-A177-3AD203B41FA5}">
                      <a16:colId xmlns:a16="http://schemas.microsoft.com/office/drawing/2014/main" val="871768053"/>
                    </a:ext>
                  </a:extLst>
                </a:gridCol>
                <a:gridCol w="393593">
                  <a:extLst>
                    <a:ext uri="{9D8B030D-6E8A-4147-A177-3AD203B41FA5}">
                      <a16:colId xmlns:a16="http://schemas.microsoft.com/office/drawing/2014/main" val="3439682331"/>
                    </a:ext>
                  </a:extLst>
                </a:gridCol>
                <a:gridCol w="393593">
                  <a:extLst>
                    <a:ext uri="{9D8B030D-6E8A-4147-A177-3AD203B41FA5}">
                      <a16:colId xmlns:a16="http://schemas.microsoft.com/office/drawing/2014/main" val="2669202779"/>
                    </a:ext>
                  </a:extLst>
                </a:gridCol>
                <a:gridCol w="393593">
                  <a:extLst>
                    <a:ext uri="{9D8B030D-6E8A-4147-A177-3AD203B41FA5}">
                      <a16:colId xmlns:a16="http://schemas.microsoft.com/office/drawing/2014/main" val="1483772288"/>
                    </a:ext>
                  </a:extLst>
                </a:gridCol>
                <a:gridCol w="393593">
                  <a:extLst>
                    <a:ext uri="{9D8B030D-6E8A-4147-A177-3AD203B41FA5}">
                      <a16:colId xmlns:a16="http://schemas.microsoft.com/office/drawing/2014/main" val="2522273856"/>
                    </a:ext>
                  </a:extLst>
                </a:gridCol>
                <a:gridCol w="393593">
                  <a:extLst>
                    <a:ext uri="{9D8B030D-6E8A-4147-A177-3AD203B41FA5}">
                      <a16:colId xmlns:a16="http://schemas.microsoft.com/office/drawing/2014/main" val="3228890845"/>
                    </a:ext>
                  </a:extLst>
                </a:gridCol>
                <a:gridCol w="393593">
                  <a:extLst>
                    <a:ext uri="{9D8B030D-6E8A-4147-A177-3AD203B41FA5}">
                      <a16:colId xmlns:a16="http://schemas.microsoft.com/office/drawing/2014/main" val="1892633737"/>
                    </a:ext>
                  </a:extLst>
                </a:gridCol>
              </a:tblGrid>
              <a:tr h="32148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7773251"/>
                  </a:ext>
                </a:extLst>
              </a:tr>
              <a:tr h="32148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120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8E06"/>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DA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D8F8"/>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1CE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69D6"/>
                    </a:solidFill>
                  </a:tcPr>
                </a:tc>
                <a:extLst>
                  <a:ext uri="{0D108BD9-81ED-4DB2-BD59-A6C34878D82A}">
                    <a16:rowId xmlns:a16="http://schemas.microsoft.com/office/drawing/2014/main" val="3545386636"/>
                  </a:ext>
                </a:extLst>
              </a:tr>
            </a:tbl>
          </a:graphicData>
        </a:graphic>
      </p:graphicFrame>
      <p:sp>
        <p:nvSpPr>
          <p:cNvPr id="53" name="Rectangle: Rounded Corners 52">
            <a:extLst>
              <a:ext uri="{FF2B5EF4-FFF2-40B4-BE49-F238E27FC236}">
                <a16:creationId xmlns:a16="http://schemas.microsoft.com/office/drawing/2014/main" id="{7FE4FC16-522D-4930-8043-71C275C89FD9}"/>
              </a:ext>
            </a:extLst>
          </p:cNvPr>
          <p:cNvSpPr/>
          <p:nvPr/>
        </p:nvSpPr>
        <p:spPr>
          <a:xfrm>
            <a:off x="472143" y="4728183"/>
            <a:ext cx="3909358"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Century Gothic" panose="020B0502020202020204" pitchFamily="34" charset="0"/>
              </a:rPr>
              <a:t>      is           more than     </a:t>
            </a:r>
          </a:p>
        </p:txBody>
      </p:sp>
      <p:sp>
        <p:nvSpPr>
          <p:cNvPr id="55" name="Rectangle: Rounded Corners 54">
            <a:extLst>
              <a:ext uri="{FF2B5EF4-FFF2-40B4-BE49-F238E27FC236}">
                <a16:creationId xmlns:a16="http://schemas.microsoft.com/office/drawing/2014/main" id="{CDD190AC-0243-4F10-BBD5-90AD0F8E7573}"/>
              </a:ext>
            </a:extLst>
          </p:cNvPr>
          <p:cNvSpPr/>
          <p:nvPr/>
        </p:nvSpPr>
        <p:spPr>
          <a:xfrm>
            <a:off x="472142" y="5806059"/>
            <a:ext cx="3909358"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Century Gothic" panose="020B0502020202020204" pitchFamily="34" charset="0"/>
              </a:rPr>
              <a:t>          is	  less than   </a:t>
            </a:r>
          </a:p>
        </p:txBody>
      </p:sp>
      <p:sp>
        <p:nvSpPr>
          <p:cNvPr id="56" name="Rectangle: Rounded Corners 55">
            <a:extLst>
              <a:ext uri="{FF2B5EF4-FFF2-40B4-BE49-F238E27FC236}">
                <a16:creationId xmlns:a16="http://schemas.microsoft.com/office/drawing/2014/main" id="{A9B7FA8B-7797-486D-BA19-F1BADAB02A4D}"/>
              </a:ext>
            </a:extLst>
          </p:cNvPr>
          <p:cNvSpPr/>
          <p:nvPr/>
        </p:nvSpPr>
        <p:spPr>
          <a:xfrm>
            <a:off x="1714029" y="5917706"/>
            <a:ext cx="754157" cy="6181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94D3BA05-9987-4E18-A0F0-2EC645A79BF1}"/>
              </a:ext>
            </a:extLst>
          </p:cNvPr>
          <p:cNvSpPr/>
          <p:nvPr/>
        </p:nvSpPr>
        <p:spPr>
          <a:xfrm>
            <a:off x="6949143" y="4780633"/>
            <a:ext cx="4263500"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Century Gothic" panose="020B0502020202020204" pitchFamily="34" charset="0"/>
              </a:rPr>
              <a:t>    is            more than           </a:t>
            </a:r>
          </a:p>
        </p:txBody>
      </p:sp>
      <p:sp>
        <p:nvSpPr>
          <p:cNvPr id="59" name="Rectangle: Rounded Corners 58">
            <a:extLst>
              <a:ext uri="{FF2B5EF4-FFF2-40B4-BE49-F238E27FC236}">
                <a16:creationId xmlns:a16="http://schemas.microsoft.com/office/drawing/2014/main" id="{04656EA9-1CDE-467E-9E26-312B98069881}"/>
              </a:ext>
            </a:extLst>
          </p:cNvPr>
          <p:cNvSpPr/>
          <p:nvPr/>
        </p:nvSpPr>
        <p:spPr>
          <a:xfrm>
            <a:off x="7751216" y="4892280"/>
            <a:ext cx="754157" cy="6181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25B0A669-EB33-43E0-BEFF-2852F28E45BD}"/>
              </a:ext>
            </a:extLst>
          </p:cNvPr>
          <p:cNvSpPr/>
          <p:nvPr/>
        </p:nvSpPr>
        <p:spPr>
          <a:xfrm>
            <a:off x="6949141" y="5858509"/>
            <a:ext cx="4263500" cy="84141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Century Gothic" panose="020B0502020202020204" pitchFamily="34" charset="0"/>
              </a:rPr>
              <a:t>          is           less than        . </a:t>
            </a:r>
          </a:p>
        </p:txBody>
      </p:sp>
      <p:sp>
        <p:nvSpPr>
          <p:cNvPr id="61" name="Rectangle: Rounded Corners 60">
            <a:extLst>
              <a:ext uri="{FF2B5EF4-FFF2-40B4-BE49-F238E27FC236}">
                <a16:creationId xmlns:a16="http://schemas.microsoft.com/office/drawing/2014/main" id="{94BEDD8B-D55C-47DA-8A60-40B827185FE2}"/>
              </a:ext>
            </a:extLst>
          </p:cNvPr>
          <p:cNvSpPr/>
          <p:nvPr/>
        </p:nvSpPr>
        <p:spPr>
          <a:xfrm>
            <a:off x="7098947" y="5971010"/>
            <a:ext cx="754157" cy="6181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DF7BD95A-BDFA-4E17-84FB-B2E4ED27D6C5}"/>
              </a:ext>
            </a:extLst>
          </p:cNvPr>
          <p:cNvSpPr/>
          <p:nvPr/>
        </p:nvSpPr>
        <p:spPr>
          <a:xfrm>
            <a:off x="1356668" y="4839830"/>
            <a:ext cx="754157" cy="6181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63">
            <a:extLst>
              <a:ext uri="{FF2B5EF4-FFF2-40B4-BE49-F238E27FC236}">
                <a16:creationId xmlns:a16="http://schemas.microsoft.com/office/drawing/2014/main" id="{09FA720E-0289-4EF6-BD10-D4163667E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82" y="4962657"/>
            <a:ext cx="222504" cy="372466"/>
          </a:xfrm>
          <a:prstGeom prst="rect">
            <a:avLst/>
          </a:prstGeom>
        </p:spPr>
      </p:pic>
      <p:pic>
        <p:nvPicPr>
          <p:cNvPr id="65" name="Picture 64">
            <a:extLst>
              <a:ext uri="{FF2B5EF4-FFF2-40B4-BE49-F238E27FC236}">
                <a16:creationId xmlns:a16="http://schemas.microsoft.com/office/drawing/2014/main" id="{AB8795E7-C8F5-4E66-90FF-AE9FB54A14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0217" y="4962657"/>
            <a:ext cx="225552" cy="377953"/>
          </a:xfrm>
          <a:prstGeom prst="rect">
            <a:avLst/>
          </a:prstGeom>
        </p:spPr>
      </p:pic>
      <p:sp>
        <p:nvSpPr>
          <p:cNvPr id="66" name="Rectangle: Rounded Corners 65">
            <a:extLst>
              <a:ext uri="{FF2B5EF4-FFF2-40B4-BE49-F238E27FC236}">
                <a16:creationId xmlns:a16="http://schemas.microsoft.com/office/drawing/2014/main" id="{F816E7D4-9B88-48A9-AC27-FD2999216CB8}"/>
              </a:ext>
            </a:extLst>
          </p:cNvPr>
          <p:cNvSpPr/>
          <p:nvPr/>
        </p:nvSpPr>
        <p:spPr>
          <a:xfrm>
            <a:off x="579343" y="5924278"/>
            <a:ext cx="754157" cy="6181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Picture 66">
            <a:extLst>
              <a:ext uri="{FF2B5EF4-FFF2-40B4-BE49-F238E27FC236}">
                <a16:creationId xmlns:a16="http://schemas.microsoft.com/office/drawing/2014/main" id="{B50DEEB7-AAEA-4DBC-9616-5EE72CA66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733" y="6040533"/>
            <a:ext cx="222504" cy="372466"/>
          </a:xfrm>
          <a:prstGeom prst="rect">
            <a:avLst/>
          </a:prstGeom>
        </p:spPr>
      </p:pic>
      <p:sp>
        <p:nvSpPr>
          <p:cNvPr id="68" name="Rectangle: Rounded Corners 67">
            <a:extLst>
              <a:ext uri="{FF2B5EF4-FFF2-40B4-BE49-F238E27FC236}">
                <a16:creationId xmlns:a16="http://schemas.microsoft.com/office/drawing/2014/main" id="{BC51FA23-FF76-44CF-9DE9-5A5ADF0306F5}"/>
              </a:ext>
            </a:extLst>
          </p:cNvPr>
          <p:cNvSpPr/>
          <p:nvPr/>
        </p:nvSpPr>
        <p:spPr>
          <a:xfrm>
            <a:off x="10264296" y="4892280"/>
            <a:ext cx="754157" cy="6181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FD3CEB49-317B-4319-92C8-1953C2C6F2CD}"/>
              </a:ext>
            </a:extLst>
          </p:cNvPr>
          <p:cNvSpPr/>
          <p:nvPr/>
        </p:nvSpPr>
        <p:spPr>
          <a:xfrm>
            <a:off x="8187937" y="5976169"/>
            <a:ext cx="754157" cy="6181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E628FE5E-EFE1-4BCA-8872-4849EC6A7E73}"/>
              </a:ext>
            </a:extLst>
          </p:cNvPr>
          <p:cNvSpPr/>
          <p:nvPr/>
        </p:nvSpPr>
        <p:spPr>
          <a:xfrm>
            <a:off x="10344221" y="5961301"/>
            <a:ext cx="754157" cy="6181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Picture 70">
            <a:extLst>
              <a:ext uri="{FF2B5EF4-FFF2-40B4-BE49-F238E27FC236}">
                <a16:creationId xmlns:a16="http://schemas.microsoft.com/office/drawing/2014/main" id="{DCD54897-A2AA-4707-B24F-059772109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640" y="5010782"/>
            <a:ext cx="222504" cy="372466"/>
          </a:xfrm>
          <a:prstGeom prst="rect">
            <a:avLst/>
          </a:prstGeom>
        </p:spPr>
      </p:pic>
      <p:cxnSp>
        <p:nvCxnSpPr>
          <p:cNvPr id="73" name="Straight Connector 72">
            <a:extLst>
              <a:ext uri="{FF2B5EF4-FFF2-40B4-BE49-F238E27FC236}">
                <a16:creationId xmlns:a16="http://schemas.microsoft.com/office/drawing/2014/main" id="{FC811844-833E-4B19-9226-D9EE77DA1EBD}"/>
              </a:ext>
            </a:extLst>
          </p:cNvPr>
          <p:cNvCxnSpPr/>
          <p:nvPr/>
        </p:nvCxnSpPr>
        <p:spPr>
          <a:xfrm>
            <a:off x="5801193" y="0"/>
            <a:ext cx="0" cy="685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C5530B5-9B1E-4636-9967-4587CF3F30CF}"/>
              </a:ext>
            </a:extLst>
          </p:cNvPr>
          <p:cNvCxnSpPr/>
          <p:nvPr/>
        </p:nvCxnSpPr>
        <p:spPr>
          <a:xfrm>
            <a:off x="0" y="3567659"/>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16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4378176"/>
          </a:xfrm>
        </p:spPr>
        <p:txBody>
          <a:bodyPr vert="horz" lIns="91440" tIns="45720" rIns="91440" bIns="45720" rtlCol="0" anchor="t">
            <a:noAutofit/>
          </a:bodyPr>
          <a:lstStyle/>
          <a:p>
            <a:pPr>
              <a:lnSpc>
                <a:spcPct val="100000"/>
              </a:lnSpc>
              <a:spcBef>
                <a:spcPts val="0"/>
              </a:spcBef>
            </a:pPr>
            <a:r>
              <a:rPr lang="en-GB" sz="2400" dirty="0" err="1"/>
              <a:t>Numberblocks</a:t>
            </a:r>
            <a:r>
              <a:rPr lang="en-GB" sz="2400" dirty="0"/>
              <a:t> </a:t>
            </a:r>
            <a:r>
              <a:rPr lang="en-GB" sz="2400" dirty="0">
                <a:solidFill>
                  <a:srgbClr val="FF0000"/>
                </a:solidFill>
              </a:rPr>
              <a:t>One</a:t>
            </a:r>
            <a:r>
              <a:rPr lang="en-GB" sz="2400" dirty="0"/>
              <a:t> to </a:t>
            </a:r>
            <a:r>
              <a:rPr lang="en-GB" sz="2400" dirty="0">
                <a:solidFill>
                  <a:srgbClr val="FF0000"/>
                </a:solidFill>
              </a:rPr>
              <a:t>Six</a:t>
            </a:r>
            <a:r>
              <a:rPr lang="en-GB" sz="2400" dirty="0"/>
              <a:t> are having a picnic but, unluckily, it starts to rain. </a:t>
            </a:r>
            <a:r>
              <a:rPr lang="en-GB" sz="2400" dirty="0">
                <a:solidFill>
                  <a:srgbClr val="FF0000"/>
                </a:solidFill>
              </a:rPr>
              <a:t>One</a:t>
            </a:r>
            <a:r>
              <a:rPr lang="en-GB" sz="2400" dirty="0"/>
              <a:t> has one umbrella and she tries to shelter all of the others, hopping on top of them in turn. She slips and collides with </a:t>
            </a:r>
            <a:r>
              <a:rPr lang="en-GB" sz="2400" dirty="0">
                <a:solidFill>
                  <a:srgbClr val="FF0000"/>
                </a:solidFill>
              </a:rPr>
              <a:t>Six</a:t>
            </a:r>
            <a:r>
              <a:rPr lang="en-GB" sz="2400" dirty="0"/>
              <a:t> to make new Numberblock </a:t>
            </a:r>
            <a:r>
              <a:rPr lang="en-GB" sz="2400" dirty="0">
                <a:solidFill>
                  <a:srgbClr val="FF0000"/>
                </a:solidFill>
              </a:rPr>
              <a:t>Seven</a:t>
            </a:r>
            <a:r>
              <a:rPr lang="en-GB" sz="2400" dirty="0"/>
              <a:t>. Lucky </a:t>
            </a:r>
            <a:r>
              <a:rPr lang="en-GB" sz="2400" dirty="0">
                <a:solidFill>
                  <a:srgbClr val="FF0000"/>
                </a:solidFill>
              </a:rPr>
              <a:t>Seven</a:t>
            </a:r>
            <a:r>
              <a:rPr lang="en-GB" sz="2400" dirty="0"/>
              <a:t> brings them luck: the rain stops and a rainbow comes out, bathing </a:t>
            </a:r>
            <a:r>
              <a:rPr lang="en-GB" sz="2400" dirty="0">
                <a:solidFill>
                  <a:srgbClr val="FF0000"/>
                </a:solidFill>
              </a:rPr>
              <a:t>Seven</a:t>
            </a:r>
            <a:r>
              <a:rPr lang="en-GB" sz="2400" dirty="0"/>
              <a:t> in light and turning his blocks the seven colours of the rainbow. He sings a song about how lucky he is - </a:t>
            </a:r>
            <a:r>
              <a:rPr lang="en-GB" sz="2400" i="1" dirty="0"/>
              <a:t>Lucky Number </a:t>
            </a:r>
            <a:r>
              <a:rPr lang="en-GB" sz="2400" i="1" dirty="0">
                <a:solidFill>
                  <a:srgbClr val="FF0000"/>
                </a:solidFill>
              </a:rPr>
              <a:t>Seven</a:t>
            </a:r>
            <a:r>
              <a:rPr lang="en-GB" sz="2400" dirty="0"/>
              <a:t> - counting lots of seven-things including ducks, days of the week, golden tickets, and lucky pants on a washing line. Along the way, he walks a very, very low tightrope blindfolded, scoots along an empty path with traffic lights, and the others fall up to their necks in puddles before </a:t>
            </a:r>
            <a:r>
              <a:rPr lang="en-GB" sz="2400" dirty="0">
                <a:solidFill>
                  <a:srgbClr val="FF0000"/>
                </a:solidFill>
              </a:rPr>
              <a:t>Seven</a:t>
            </a:r>
            <a:r>
              <a:rPr lang="en-GB" sz="2400" dirty="0"/>
              <a:t> magically lifts them out. Finally, they arrive at an even better picnic.</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5"/>
            <a:ext cx="10771275" cy="4702821"/>
          </a:xfrm>
        </p:spPr>
        <p:txBody>
          <a:bodyPr vert="horz" lIns="91440" tIns="45720" rIns="91440" bIns="45720" rtlCol="0" anchor="t">
            <a:normAutofit/>
          </a:bodyPr>
          <a:lstStyle/>
          <a:p>
            <a:pPr>
              <a:spcBef>
                <a:spcPts val="1800"/>
              </a:spcBef>
            </a:pPr>
            <a:r>
              <a:rPr lang="en-US" sz="2400" b="1" dirty="0"/>
              <a:t>Counting (1 to 7)</a:t>
            </a:r>
          </a:p>
          <a:p>
            <a:pPr>
              <a:spcBef>
                <a:spcPts val="1800"/>
              </a:spcBef>
            </a:pPr>
            <a:r>
              <a:rPr lang="en-GB" sz="2400" dirty="0">
                <a:latin typeface="Myriad Pro"/>
              </a:rPr>
              <a:t>In this episode the children experience the relationship between </a:t>
            </a:r>
            <a:r>
              <a:rPr lang="en-GB" sz="2400" dirty="0">
                <a:solidFill>
                  <a:srgbClr val="FF0000"/>
                </a:solidFill>
                <a:latin typeface="Myriad Pro"/>
              </a:rPr>
              <a:t>Seven</a:t>
            </a:r>
            <a:r>
              <a:rPr lang="en-GB" sz="2400" dirty="0">
                <a:latin typeface="Myriad Pro"/>
              </a:rPr>
              <a:t> and the other </a:t>
            </a:r>
            <a:r>
              <a:rPr lang="en-GB" sz="2400" dirty="0" err="1">
                <a:latin typeface="Myriad Pro"/>
              </a:rPr>
              <a:t>Numberblocks</a:t>
            </a:r>
            <a:r>
              <a:rPr lang="en-GB" sz="2400" dirty="0">
                <a:latin typeface="Myriad Pro"/>
              </a:rPr>
              <a:t>. There are opportunities to practise counting numbers to 7 and to say the ordinal number names (first, second, third). 7 is also related to the number of the colours of the rainbow and the days of the week.</a:t>
            </a:r>
          </a:p>
          <a:p>
            <a:pPr>
              <a:spcBef>
                <a:spcPts val="1800"/>
              </a:spcBef>
            </a:pPr>
            <a:r>
              <a:rPr lang="en-GB" sz="2400" b="1" dirty="0">
                <a:latin typeface="Myriad Pro"/>
              </a:rPr>
              <a:t>7 is one more than 6</a:t>
            </a:r>
          </a:p>
          <a:p>
            <a:pPr>
              <a:spcBef>
                <a:spcPts val="1800"/>
              </a:spcBef>
            </a:pPr>
            <a:r>
              <a:rPr lang="en-GB" sz="2400" dirty="0">
                <a:latin typeface="Myriad Pro"/>
              </a:rPr>
              <a:t>As with the previous numbers, </a:t>
            </a:r>
            <a:r>
              <a:rPr lang="en-GB" sz="2400" dirty="0">
                <a:solidFill>
                  <a:srgbClr val="FF0000"/>
                </a:solidFill>
                <a:latin typeface="Myriad Pro"/>
              </a:rPr>
              <a:t>Seven</a:t>
            </a:r>
            <a:r>
              <a:rPr lang="en-GB" sz="2400" dirty="0">
                <a:latin typeface="Myriad Pro"/>
              </a:rPr>
              <a:t> is created through adding one to the previous number, combining </a:t>
            </a:r>
            <a:r>
              <a:rPr lang="en-GB" sz="2400" dirty="0">
                <a:solidFill>
                  <a:srgbClr val="FF0000"/>
                </a:solidFill>
                <a:latin typeface="Myriad Pro"/>
              </a:rPr>
              <a:t>Six</a:t>
            </a:r>
            <a:r>
              <a:rPr lang="en-GB" sz="2400" dirty="0">
                <a:latin typeface="Myriad Pro"/>
              </a:rPr>
              <a:t> and </a:t>
            </a:r>
            <a:r>
              <a:rPr lang="en-GB" sz="2400" dirty="0">
                <a:solidFill>
                  <a:srgbClr val="FF0000"/>
                </a:solidFill>
                <a:latin typeface="Myriad Pro"/>
              </a:rPr>
              <a:t>One</a:t>
            </a:r>
            <a:r>
              <a:rPr lang="en-GB" sz="2400" dirty="0">
                <a:latin typeface="Myriad Pro"/>
              </a:rPr>
              <a:t>. Each consecutive number is one more than the previous number.</a:t>
            </a:r>
          </a:p>
          <a:p>
            <a:pPr>
              <a:spcBef>
                <a:spcPts val="1800"/>
              </a:spcBef>
            </a:pPr>
            <a:endParaRPr lang="en-GB" sz="2400"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5"/>
            <a:ext cx="10771275" cy="3626556"/>
          </a:xfrm>
        </p:spPr>
        <p:txBody>
          <a:bodyPr vert="horz" lIns="91440" tIns="45720" rIns="91440" bIns="45720" rtlCol="0" anchor="t">
            <a:normAutofit fontScale="92500" lnSpcReduction="10000"/>
          </a:bodyPr>
          <a:lstStyle/>
          <a:p>
            <a:r>
              <a:rPr lang="en-GB" sz="2400" dirty="0">
                <a:latin typeface="Myriad Pro"/>
              </a:rPr>
              <a:t>During this episode children will experience counting to 7.</a:t>
            </a:r>
          </a:p>
          <a:p>
            <a:r>
              <a:rPr lang="en-GB" sz="2400" dirty="0">
                <a:latin typeface="Myriad Pro"/>
              </a:rPr>
              <a:t>Use these stem sentences to support their experiences:</a:t>
            </a:r>
          </a:p>
          <a:p>
            <a:endParaRPr lang="en-GB" sz="2400" dirty="0">
              <a:latin typeface="Myriad Pro"/>
            </a:endParaRPr>
          </a:p>
          <a:p>
            <a:r>
              <a:rPr lang="en-GB" sz="2400" dirty="0">
                <a:latin typeface="Myriad Pro"/>
              </a:rPr>
              <a:t>“I have counted seven … colours.”</a:t>
            </a:r>
          </a:p>
          <a:p>
            <a:r>
              <a:rPr lang="en-GB" sz="2400" dirty="0">
                <a:latin typeface="Myriad Pro"/>
              </a:rPr>
              <a:t>“I have counted seven … ducks.”</a:t>
            </a:r>
          </a:p>
          <a:p>
            <a:endParaRPr lang="en-GB" sz="2400" dirty="0">
              <a:latin typeface="Myriad Pro"/>
            </a:endParaRPr>
          </a:p>
          <a:p>
            <a:r>
              <a:rPr lang="en-GB" sz="2400" dirty="0">
                <a:latin typeface="Myriad Pro"/>
              </a:rPr>
              <a:t>Children will begin to compare 7 with other numbers.</a:t>
            </a:r>
          </a:p>
          <a:p>
            <a:r>
              <a:rPr lang="en-GB" sz="2400" b="1" dirty="0">
                <a:latin typeface="Myriad Pro"/>
              </a:rPr>
              <a:t>“</a:t>
            </a:r>
            <a:r>
              <a:rPr lang="en-GB" sz="2400" dirty="0">
                <a:solidFill>
                  <a:srgbClr val="FF0000"/>
                </a:solidFill>
                <a:latin typeface="Myriad Pro"/>
              </a:rPr>
              <a:t>Seven</a:t>
            </a:r>
            <a:r>
              <a:rPr lang="en-GB" sz="2400" dirty="0">
                <a:latin typeface="Myriad Pro"/>
              </a:rPr>
              <a:t> is taller than </a:t>
            </a:r>
            <a:r>
              <a:rPr lang="en-GB" sz="2400" dirty="0">
                <a:solidFill>
                  <a:srgbClr val="FF0000"/>
                </a:solidFill>
                <a:latin typeface="Myriad Pro"/>
              </a:rPr>
              <a:t>Six</a:t>
            </a:r>
            <a:r>
              <a:rPr lang="en-GB" sz="2400" dirty="0">
                <a:latin typeface="Myriad Pro"/>
              </a:rPr>
              <a:t>.”</a:t>
            </a:r>
          </a:p>
          <a:p>
            <a:r>
              <a:rPr lang="en-GB" sz="2400" dirty="0">
                <a:latin typeface="Myriad Pro"/>
              </a:rPr>
              <a:t>“7 is 1 more than 6.”</a:t>
            </a: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i="1" dirty="0">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8271BE5-2DF5-4F42-A566-02E7682A2326}"/>
              </a:ext>
            </a:extLst>
          </p:cNvPr>
          <p:cNvSpPr/>
          <p:nvPr/>
        </p:nvSpPr>
        <p:spPr bwMode="auto">
          <a:xfrm>
            <a:off x="11769354" y="6392987"/>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9" name="Picture 18">
            <a:extLst>
              <a:ext uri="{FF2B5EF4-FFF2-40B4-BE49-F238E27FC236}">
                <a16:creationId xmlns:a16="http://schemas.microsoft.com/office/drawing/2014/main" id="{30C5151E-ADED-4925-91B5-313009690AF5}"/>
              </a:ext>
            </a:extLst>
          </p:cNvPr>
          <p:cNvPicPr>
            <a:picLocks noChangeAspect="1"/>
          </p:cNvPicPr>
          <p:nvPr/>
        </p:nvPicPr>
        <p:blipFill rotWithShape="1">
          <a:blip r:embed="rId3"/>
          <a:srcRect l="1677" t="57" r="5658"/>
          <a:stretch/>
        </p:blipFill>
        <p:spPr>
          <a:xfrm>
            <a:off x="0" y="-50800"/>
            <a:ext cx="12192000" cy="6946122"/>
          </a:xfrm>
          <a:prstGeom prst="rect">
            <a:avLst/>
          </a:prstGeom>
        </p:spPr>
      </p:pic>
      <p:sp>
        <p:nvSpPr>
          <p:cNvPr id="20" name="Rectangle 19">
            <a:extLst>
              <a:ext uri="{FF2B5EF4-FFF2-40B4-BE49-F238E27FC236}">
                <a16:creationId xmlns:a16="http://schemas.microsoft.com/office/drawing/2014/main" id="{B72ED3C7-8020-4B43-A4B2-621994B213FD}"/>
              </a:ext>
            </a:extLst>
          </p:cNvPr>
          <p:cNvSpPr/>
          <p:nvPr/>
        </p:nvSpPr>
        <p:spPr>
          <a:xfrm>
            <a:off x="0" y="72201"/>
            <a:ext cx="1156996" cy="506297"/>
          </a:xfrm>
          <a:prstGeom prst="rect">
            <a:avLst/>
          </a:prstGeom>
          <a:solidFill>
            <a:srgbClr val="87D8D3"/>
          </a:solidFill>
          <a:ln>
            <a:solidFill>
              <a:srgbClr val="87D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4DDEADA-188B-4270-AE9A-FCAB16538A60}"/>
              </a:ext>
            </a:extLst>
          </p:cNvPr>
          <p:cNvSpPr/>
          <p:nvPr/>
        </p:nvSpPr>
        <p:spPr>
          <a:xfrm>
            <a:off x="4342800" y="660521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Oval 9">
            <a:extLst>
              <a:ext uri="{FF2B5EF4-FFF2-40B4-BE49-F238E27FC236}">
                <a16:creationId xmlns:a16="http://schemas.microsoft.com/office/drawing/2014/main" id="{D8203020-9714-4319-9C01-FECFC53137DA}"/>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1851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pic>
        <p:nvPicPr>
          <p:cNvPr id="4" name="Picture 3">
            <a:extLst>
              <a:ext uri="{FF2B5EF4-FFF2-40B4-BE49-F238E27FC236}">
                <a16:creationId xmlns:a16="http://schemas.microsoft.com/office/drawing/2014/main" id="{2C48E9CF-AA80-43FE-9537-873C7A29D0D1}"/>
              </a:ext>
            </a:extLst>
          </p:cNvPr>
          <p:cNvPicPr>
            <a:picLocks noChangeAspect="1"/>
          </p:cNvPicPr>
          <p:nvPr/>
        </p:nvPicPr>
        <p:blipFill rotWithShape="1">
          <a:blip r:embed="rId4">
            <a:extLst>
              <a:ext uri="{28A0092B-C50C-407E-A947-70E740481C1C}">
                <a14:useLocalDpi xmlns:a14="http://schemas.microsoft.com/office/drawing/2010/main" val="0"/>
              </a:ext>
            </a:extLst>
          </a:blip>
          <a:srcRect l="5393" b="17881"/>
          <a:stretch/>
        </p:blipFill>
        <p:spPr>
          <a:xfrm>
            <a:off x="58257" y="806239"/>
            <a:ext cx="11966227" cy="5848572"/>
          </a:xfrm>
          <a:prstGeom prst="rect">
            <a:avLst/>
          </a:prstGeom>
        </p:spPr>
      </p:pic>
      <p:pic>
        <p:nvPicPr>
          <p:cNvPr id="29" name="Picture 28">
            <a:extLst>
              <a:ext uri="{FF2B5EF4-FFF2-40B4-BE49-F238E27FC236}">
                <a16:creationId xmlns:a16="http://schemas.microsoft.com/office/drawing/2014/main" id="{5C9809BD-AD2F-401B-8F58-278416E28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122" y="2947941"/>
            <a:ext cx="5411755" cy="3043316"/>
          </a:xfrm>
          <a:prstGeom prst="rect">
            <a:avLst/>
          </a:prstGeom>
        </p:spPr>
      </p:pic>
      <p:pic>
        <p:nvPicPr>
          <p:cNvPr id="23" name="Picture 22">
            <a:extLst>
              <a:ext uri="{FF2B5EF4-FFF2-40B4-BE49-F238E27FC236}">
                <a16:creationId xmlns:a16="http://schemas.microsoft.com/office/drawing/2014/main" id="{9F4D2F18-8225-43F0-95B2-5AA55697D0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3867" y="2702809"/>
            <a:ext cx="5411755" cy="3043316"/>
          </a:xfrm>
          <a:prstGeom prst="rect">
            <a:avLst/>
          </a:prstGeom>
        </p:spPr>
      </p:pic>
      <p:pic>
        <p:nvPicPr>
          <p:cNvPr id="27" name="Picture 26">
            <a:extLst>
              <a:ext uri="{FF2B5EF4-FFF2-40B4-BE49-F238E27FC236}">
                <a16:creationId xmlns:a16="http://schemas.microsoft.com/office/drawing/2014/main" id="{87B125C6-F3E5-4520-85BB-BB46D4CBB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2202" y="2678800"/>
            <a:ext cx="5411755" cy="3043316"/>
          </a:xfrm>
          <a:prstGeom prst="rect">
            <a:avLst/>
          </a:prstGeom>
        </p:spPr>
      </p:pic>
      <p:pic>
        <p:nvPicPr>
          <p:cNvPr id="17" name="Picture 16">
            <a:extLst>
              <a:ext uri="{FF2B5EF4-FFF2-40B4-BE49-F238E27FC236}">
                <a16:creationId xmlns:a16="http://schemas.microsoft.com/office/drawing/2014/main" id="{591BDD16-5887-4432-939B-BDBAB28B5D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803" y="2867199"/>
            <a:ext cx="5411755" cy="3043316"/>
          </a:xfrm>
          <a:prstGeom prst="rect">
            <a:avLst/>
          </a:prstGeom>
        </p:spPr>
      </p:pic>
      <p:pic>
        <p:nvPicPr>
          <p:cNvPr id="28" name="Picture 27">
            <a:extLst>
              <a:ext uri="{FF2B5EF4-FFF2-40B4-BE49-F238E27FC236}">
                <a16:creationId xmlns:a16="http://schemas.microsoft.com/office/drawing/2014/main" id="{DD85B00B-5F0E-4D18-AA0B-3917D9F1C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4276" y="2843190"/>
            <a:ext cx="5411755" cy="3043316"/>
          </a:xfrm>
          <a:prstGeom prst="rect">
            <a:avLst/>
          </a:prstGeom>
        </p:spPr>
      </p:pic>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0" name="Picture 9">
            <a:extLst>
              <a:ext uri="{FF2B5EF4-FFF2-40B4-BE49-F238E27FC236}">
                <a16:creationId xmlns:a16="http://schemas.microsoft.com/office/drawing/2014/main" id="{493B7B75-51DF-466E-BDF5-4A66C9F6D1D9}"/>
              </a:ext>
            </a:extLst>
          </p:cNvPr>
          <p:cNvPicPr>
            <a:picLocks noChangeAspect="1"/>
          </p:cNvPicPr>
          <p:nvPr/>
        </p:nvPicPr>
        <p:blipFill rotWithShape="1">
          <a:blip r:embed="rId5">
            <a:extLst>
              <a:ext uri="{28A0092B-C50C-407E-A947-70E740481C1C}">
                <a14:useLocalDpi xmlns:a14="http://schemas.microsoft.com/office/drawing/2010/main" val="0"/>
              </a:ext>
            </a:extLst>
          </a:blip>
          <a:srcRect l="30696"/>
          <a:stretch/>
        </p:blipFill>
        <p:spPr>
          <a:xfrm>
            <a:off x="167516" y="2665455"/>
            <a:ext cx="3750564" cy="3043316"/>
          </a:xfrm>
          <a:prstGeom prst="rect">
            <a:avLst/>
          </a:prstGeom>
        </p:spPr>
      </p:pic>
      <p:pic>
        <p:nvPicPr>
          <p:cNvPr id="22" name="Picture 21">
            <a:extLst>
              <a:ext uri="{FF2B5EF4-FFF2-40B4-BE49-F238E27FC236}">
                <a16:creationId xmlns:a16="http://schemas.microsoft.com/office/drawing/2014/main" id="{8BF3D466-BD09-4880-A425-FCEE94576C3E}"/>
              </a:ext>
            </a:extLst>
          </p:cNvPr>
          <p:cNvPicPr>
            <a:picLocks noChangeAspect="1"/>
          </p:cNvPicPr>
          <p:nvPr/>
        </p:nvPicPr>
        <p:blipFill rotWithShape="1">
          <a:blip r:embed="rId5">
            <a:extLst>
              <a:ext uri="{28A0092B-C50C-407E-A947-70E740481C1C}">
                <a14:useLocalDpi xmlns:a14="http://schemas.microsoft.com/office/drawing/2010/main" val="0"/>
              </a:ext>
            </a:extLst>
          </a:blip>
          <a:srcRect l="19831"/>
          <a:stretch/>
        </p:blipFill>
        <p:spPr>
          <a:xfrm>
            <a:off x="1031210" y="2718378"/>
            <a:ext cx="4338558" cy="3043316"/>
          </a:xfrm>
          <a:prstGeom prst="rect">
            <a:avLst/>
          </a:prstGeom>
        </p:spPr>
      </p:pic>
      <p:pic>
        <p:nvPicPr>
          <p:cNvPr id="16" name="Picture 15">
            <a:extLst>
              <a:ext uri="{FF2B5EF4-FFF2-40B4-BE49-F238E27FC236}">
                <a16:creationId xmlns:a16="http://schemas.microsoft.com/office/drawing/2014/main" id="{6182FA65-5149-4195-B09C-711198A45791}"/>
              </a:ext>
            </a:extLst>
          </p:cNvPr>
          <p:cNvPicPr>
            <a:picLocks noChangeAspect="1"/>
          </p:cNvPicPr>
          <p:nvPr/>
        </p:nvPicPr>
        <p:blipFill rotWithShape="1">
          <a:blip r:embed="rId6">
            <a:extLst>
              <a:ext uri="{28A0092B-C50C-407E-A947-70E740481C1C}">
                <a14:useLocalDpi xmlns:a14="http://schemas.microsoft.com/office/drawing/2010/main" val="0"/>
              </a:ext>
            </a:extLst>
          </a:blip>
          <a:srcRect l="36278" r="43768"/>
          <a:stretch/>
        </p:blipFill>
        <p:spPr>
          <a:xfrm>
            <a:off x="9655520" y="142738"/>
            <a:ext cx="2267860" cy="6399557"/>
          </a:xfrm>
          <a:prstGeom prst="rect">
            <a:avLst/>
          </a:prstGeom>
        </p:spPr>
      </p:pic>
      <p:sp>
        <p:nvSpPr>
          <p:cNvPr id="14" name="Oval 13">
            <a:extLst>
              <a:ext uri="{FF2B5EF4-FFF2-40B4-BE49-F238E27FC236}">
                <a16:creationId xmlns:a16="http://schemas.microsoft.com/office/drawing/2014/main" id="{A40FDFB4-6A69-4A23-BEF2-5D0AC931C72F}"/>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5498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1000" fill="hold"/>
                                        <p:tgtEl>
                                          <p:spTgt spid="22"/>
                                        </p:tgtEl>
                                        <p:attrNameLst>
                                          <p:attrName>ppt_x</p:attrName>
                                        </p:attrNameLst>
                                      </p:cBhvr>
                                      <p:tavLst>
                                        <p:tav tm="0">
                                          <p:val>
                                            <p:strVal val="1+#ppt_w/2"/>
                                          </p:val>
                                        </p:tav>
                                        <p:tav tm="100000">
                                          <p:val>
                                            <p:strVal val="#ppt_x"/>
                                          </p:val>
                                        </p:tav>
                                      </p:tavLst>
                                    </p:anim>
                                    <p:anim calcmode="lin" valueType="num">
                                      <p:cBhvr additive="base">
                                        <p:cTn id="13" dur="1000" fill="hold"/>
                                        <p:tgtEl>
                                          <p:spTgt spid="22"/>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3"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1000" fill="hold"/>
                                        <p:tgtEl>
                                          <p:spTgt spid="27"/>
                                        </p:tgtEl>
                                        <p:attrNameLst>
                                          <p:attrName>ppt_x</p:attrName>
                                        </p:attrNameLst>
                                      </p:cBhvr>
                                      <p:tavLst>
                                        <p:tav tm="0">
                                          <p:val>
                                            <p:strVal val="1+#ppt_w/2"/>
                                          </p:val>
                                        </p:tav>
                                        <p:tav tm="100000">
                                          <p:val>
                                            <p:strVal val="#ppt_x"/>
                                          </p:val>
                                        </p:tav>
                                      </p:tavLst>
                                    </p:anim>
                                    <p:anim calcmode="lin" valueType="num">
                                      <p:cBhvr additive="base">
                                        <p:cTn id="18" dur="1000" fill="hold"/>
                                        <p:tgtEl>
                                          <p:spTgt spid="27"/>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3"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fill="hold"/>
                                        <p:tgtEl>
                                          <p:spTgt spid="23"/>
                                        </p:tgtEl>
                                        <p:attrNameLst>
                                          <p:attrName>ppt_x</p:attrName>
                                        </p:attrNameLst>
                                      </p:cBhvr>
                                      <p:tavLst>
                                        <p:tav tm="0">
                                          <p:val>
                                            <p:strVal val="1+#ppt_w/2"/>
                                          </p:val>
                                        </p:tav>
                                        <p:tav tm="100000">
                                          <p:val>
                                            <p:strVal val="#ppt_x"/>
                                          </p:val>
                                        </p:tav>
                                      </p:tavLst>
                                    </p:anim>
                                    <p:anim calcmode="lin" valueType="num">
                                      <p:cBhvr additive="base">
                                        <p:cTn id="23" dur="10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3"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fill="hold"/>
                                        <p:tgtEl>
                                          <p:spTgt spid="29"/>
                                        </p:tgtEl>
                                        <p:attrNameLst>
                                          <p:attrName>ppt_x</p:attrName>
                                        </p:attrNameLst>
                                      </p:cBhvr>
                                      <p:tavLst>
                                        <p:tav tm="0">
                                          <p:val>
                                            <p:strVal val="1+#ppt_w/2"/>
                                          </p:val>
                                        </p:tav>
                                        <p:tav tm="100000">
                                          <p:val>
                                            <p:strVal val="#ppt_x"/>
                                          </p:val>
                                        </p:tav>
                                      </p:tavLst>
                                    </p:anim>
                                    <p:anim calcmode="lin" valueType="num">
                                      <p:cBhvr additive="base">
                                        <p:cTn id="28" dur="1000" fill="hold"/>
                                        <p:tgtEl>
                                          <p:spTgt spid="29"/>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3"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1000" fill="hold"/>
                                        <p:tgtEl>
                                          <p:spTgt spid="17"/>
                                        </p:tgtEl>
                                        <p:attrNameLst>
                                          <p:attrName>ppt_x</p:attrName>
                                        </p:attrNameLst>
                                      </p:cBhvr>
                                      <p:tavLst>
                                        <p:tav tm="0">
                                          <p:val>
                                            <p:strVal val="1+#ppt_w/2"/>
                                          </p:val>
                                        </p:tav>
                                        <p:tav tm="100000">
                                          <p:val>
                                            <p:strVal val="#ppt_x"/>
                                          </p:val>
                                        </p:tav>
                                      </p:tavLst>
                                    </p:anim>
                                    <p:anim calcmode="lin" valueType="num">
                                      <p:cBhvr additive="base">
                                        <p:cTn id="33" dur="1000" fill="hold"/>
                                        <p:tgtEl>
                                          <p:spTgt spid="17"/>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 presetClass="entr" presetSubtype="3"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1000" fill="hold"/>
                                        <p:tgtEl>
                                          <p:spTgt spid="28"/>
                                        </p:tgtEl>
                                        <p:attrNameLst>
                                          <p:attrName>ppt_x</p:attrName>
                                        </p:attrNameLst>
                                      </p:cBhvr>
                                      <p:tavLst>
                                        <p:tav tm="0">
                                          <p:val>
                                            <p:strVal val="1+#ppt_w/2"/>
                                          </p:val>
                                        </p:tav>
                                        <p:tav tm="100000">
                                          <p:val>
                                            <p:strVal val="#ppt_x"/>
                                          </p:val>
                                        </p:tav>
                                      </p:tavLst>
                                    </p:anim>
                                    <p:anim calcmode="lin" valueType="num">
                                      <p:cBhvr additive="base">
                                        <p:cTn id="38" dur="10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13F653-74D0-4421-A707-C25A1123A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4F9E6FC4-CD24-4213-B870-9ED43E135DAA}">
  <ds:schemaRefs>
    <ds:schemaRef ds:uri="http://www.w3.org/XML/1998/namespace"/>
    <ds:schemaRef ds:uri="http://schemas.microsoft.com/office/2006/documentManagement/types"/>
    <ds:schemaRef ds:uri="http://schemas.microsoft.com/office/2006/metadata/properties"/>
    <ds:schemaRef ds:uri="http://purl.org/dc/elements/1.1/"/>
    <ds:schemaRef ds:uri="448c4a6a-bcae-4211-8504-7e5193445ce8"/>
    <ds:schemaRef ds:uri="http://schemas.openxmlformats.org/package/2006/metadata/core-properties"/>
    <ds:schemaRef ds:uri="http://purl.org/dc/terms/"/>
    <ds:schemaRef ds:uri="http://schemas.microsoft.com/office/infopath/2007/PartnerControls"/>
    <ds:schemaRef ds:uri="22029e86-67e7-4883-9866-832c3e79c70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2608</TotalTime>
  <Words>1556</Words>
  <Application>Microsoft Office PowerPoint</Application>
  <PresentationFormat>Widescreen</PresentationFormat>
  <Paragraphs>145</Paragraphs>
  <Slides>20</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Calibri</vt:lpstr>
      <vt:lpstr>Calibri Light</vt:lpstr>
      <vt:lpstr>Century Gothic</vt:lpstr>
      <vt:lpstr>Myriad Pro</vt:lpstr>
      <vt:lpstr>Times New Roman</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250</cp:revision>
  <dcterms:created xsi:type="dcterms:W3CDTF">2018-02-20T10:26:52Z</dcterms:created>
  <dcterms:modified xsi:type="dcterms:W3CDTF">2018-11-21T20:59:41Z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