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5.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6.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7.xml" ContentType="application/vnd.openxmlformats-officedocument.presentationml.tags+xml"/>
  <Override PartName="/ppt/notesSlides/notesSlide95.xml" ContentType="application/vnd.openxmlformats-officedocument.presentationml.notesSlide+xml"/>
  <Override PartName="/ppt/ink/ink2.xml" ContentType="application/inkml+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8.xml" ContentType="application/vnd.openxmlformats-officedocument.presentationml.tags+xml"/>
  <Override PartName="/ppt/notesSlides/notesSlide102.xml" ContentType="application/vnd.openxmlformats-officedocument.presentationml.notesSlide+xml"/>
  <Override PartName="/ppt/ink/ink3.xml" ContentType="application/inkml+xml"/>
  <Override PartName="/ppt/ink/ink4.xml" ContentType="application/inkml+xml"/>
  <Override PartName="/ppt/tags/tag9.xml" ContentType="application/vnd.openxmlformats-officedocument.presentationml.tags+xml"/>
  <Override PartName="/ppt/notesSlides/notesSlide103.xml" ContentType="application/vnd.openxmlformats-officedocument.presentationml.notesSlide+xml"/>
  <Override PartName="/ppt/ink/ink5.xml" ContentType="application/inkml+xml"/>
  <Override PartName="/ppt/ink/ink6.xml" ContentType="application/inkml+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10.xml" ContentType="application/vnd.openxmlformats-officedocument.presentationml.tags+xml"/>
  <Override PartName="/ppt/notesSlides/notesSlide106.xml" ContentType="application/vnd.openxmlformats-officedocument.presentationml.notesSlide+xml"/>
  <Override PartName="/ppt/ink/ink7.xml" ContentType="application/inkml+xml"/>
  <Override PartName="/ppt/ink/ink8.xml" ContentType="application/inkml+xml"/>
  <Override PartName="/ppt/tags/tag11.xml" ContentType="application/vnd.openxmlformats-officedocument.presentationml.tags+xml"/>
  <Override PartName="/ppt/notesSlides/notesSlide107.xml" ContentType="application/vnd.openxmlformats-officedocument.presentationml.notesSlide+xml"/>
  <Override PartName="/ppt/ink/ink9.xml" ContentType="application/inkml+xml"/>
  <Override PartName="/ppt/ink/ink10.xml" ContentType="application/inkml+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tags/tag12.xml" ContentType="application/vnd.openxmlformats-officedocument.presentationml.tags+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38"/>
  </p:notesMasterIdLst>
  <p:sldIdLst>
    <p:sldId id="257" r:id="rId5"/>
    <p:sldId id="508" r:id="rId6"/>
    <p:sldId id="506" r:id="rId7"/>
    <p:sldId id="762" r:id="rId8"/>
    <p:sldId id="763" r:id="rId9"/>
    <p:sldId id="764" r:id="rId10"/>
    <p:sldId id="765" r:id="rId11"/>
    <p:sldId id="766" r:id="rId12"/>
    <p:sldId id="767" r:id="rId13"/>
    <p:sldId id="507" r:id="rId14"/>
    <p:sldId id="481" r:id="rId15"/>
    <p:sldId id="267" r:id="rId16"/>
    <p:sldId id="268" r:id="rId17"/>
    <p:sldId id="269" r:id="rId18"/>
    <p:sldId id="270" r:id="rId19"/>
    <p:sldId id="271" r:id="rId20"/>
    <p:sldId id="272" r:id="rId21"/>
    <p:sldId id="287" r:id="rId22"/>
    <p:sldId id="264" r:id="rId23"/>
    <p:sldId id="265" r:id="rId24"/>
    <p:sldId id="266" r:id="rId25"/>
    <p:sldId id="537" r:id="rId26"/>
    <p:sldId id="540" r:id="rId27"/>
    <p:sldId id="511" r:id="rId28"/>
    <p:sldId id="51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517" r:id="rId44"/>
    <p:sldId id="518" r:id="rId45"/>
    <p:sldId id="519" r:id="rId46"/>
    <p:sldId id="466" r:id="rId47"/>
    <p:sldId id="530" r:id="rId48"/>
    <p:sldId id="538" r:id="rId49"/>
    <p:sldId id="539" r:id="rId50"/>
    <p:sldId id="312" r:id="rId51"/>
    <p:sldId id="513" r:id="rId52"/>
    <p:sldId id="514" r:id="rId53"/>
    <p:sldId id="289" r:id="rId54"/>
    <p:sldId id="290" r:id="rId55"/>
    <p:sldId id="291" r:id="rId56"/>
    <p:sldId id="292" r:id="rId57"/>
    <p:sldId id="293" r:id="rId58"/>
    <p:sldId id="294" r:id="rId59"/>
    <p:sldId id="295" r:id="rId60"/>
    <p:sldId id="296" r:id="rId61"/>
    <p:sldId id="297" r:id="rId62"/>
    <p:sldId id="298" r:id="rId63"/>
    <p:sldId id="299" r:id="rId64"/>
    <p:sldId id="515" r:id="rId65"/>
    <p:sldId id="516" r:id="rId66"/>
    <p:sldId id="300" r:id="rId67"/>
    <p:sldId id="301" r:id="rId68"/>
    <p:sldId id="302" r:id="rId69"/>
    <p:sldId id="303" r:id="rId70"/>
    <p:sldId id="304" r:id="rId71"/>
    <p:sldId id="305" r:id="rId72"/>
    <p:sldId id="543" r:id="rId73"/>
    <p:sldId id="541" r:id="rId74"/>
    <p:sldId id="542" r:id="rId75"/>
    <p:sldId id="307" r:id="rId76"/>
    <p:sldId id="544" r:id="rId77"/>
    <p:sldId id="426" r:id="rId78"/>
    <p:sldId id="545" r:id="rId79"/>
    <p:sldId id="546" r:id="rId80"/>
    <p:sldId id="547" r:id="rId81"/>
    <p:sldId id="311" r:id="rId82"/>
    <p:sldId id="548" r:id="rId83"/>
    <p:sldId id="549" r:id="rId84"/>
    <p:sldId id="550" r:id="rId85"/>
    <p:sldId id="313" r:id="rId86"/>
    <p:sldId id="314" r:id="rId87"/>
    <p:sldId id="315" r:id="rId88"/>
    <p:sldId id="316" r:id="rId89"/>
    <p:sldId id="317" r:id="rId90"/>
    <p:sldId id="318" r:id="rId91"/>
    <p:sldId id="319" r:id="rId92"/>
    <p:sldId id="320" r:id="rId93"/>
    <p:sldId id="321" r:id="rId94"/>
    <p:sldId id="322" r:id="rId95"/>
    <p:sldId id="323" r:id="rId96"/>
    <p:sldId id="555" r:id="rId97"/>
    <p:sldId id="556" r:id="rId98"/>
    <p:sldId id="557" r:id="rId99"/>
    <p:sldId id="558" r:id="rId100"/>
    <p:sldId id="551" r:id="rId101"/>
    <p:sldId id="552" r:id="rId102"/>
    <p:sldId id="324" r:id="rId103"/>
    <p:sldId id="325" r:id="rId104"/>
    <p:sldId id="326" r:id="rId105"/>
    <p:sldId id="328" r:id="rId106"/>
    <p:sldId id="553" r:id="rId107"/>
    <p:sldId id="554" r:id="rId108"/>
    <p:sldId id="329" r:id="rId109"/>
    <p:sldId id="330" r:id="rId110"/>
    <p:sldId id="331" r:id="rId111"/>
    <p:sldId id="332" r:id="rId112"/>
    <p:sldId id="333" r:id="rId113"/>
    <p:sldId id="334" r:id="rId114"/>
    <p:sldId id="335" r:id="rId115"/>
    <p:sldId id="336" r:id="rId116"/>
    <p:sldId id="479" r:id="rId117"/>
    <p:sldId id="487" r:id="rId118"/>
    <p:sldId id="498" r:id="rId119"/>
    <p:sldId id="482" r:id="rId120"/>
    <p:sldId id="492" r:id="rId121"/>
    <p:sldId id="495" r:id="rId122"/>
    <p:sldId id="502" r:id="rId123"/>
    <p:sldId id="563" r:id="rId124"/>
    <p:sldId id="562" r:id="rId125"/>
    <p:sldId id="337" r:id="rId126"/>
    <p:sldId id="338" r:id="rId127"/>
    <p:sldId id="339" r:id="rId128"/>
    <p:sldId id="340" r:id="rId129"/>
    <p:sldId id="341" r:id="rId130"/>
    <p:sldId id="565" r:id="rId131"/>
    <p:sldId id="566" r:id="rId132"/>
    <p:sldId id="342" r:id="rId133"/>
    <p:sldId id="343" r:id="rId134"/>
    <p:sldId id="344" r:id="rId135"/>
    <p:sldId id="567" r:id="rId136"/>
    <p:sldId id="568" r:id="rId137"/>
    <p:sldId id="345" r:id="rId138"/>
    <p:sldId id="346" r:id="rId139"/>
    <p:sldId id="569" r:id="rId140"/>
    <p:sldId id="570" r:id="rId141"/>
    <p:sldId id="347" r:id="rId142"/>
    <p:sldId id="348" r:id="rId143"/>
    <p:sldId id="349" r:id="rId144"/>
    <p:sldId id="350" r:id="rId145"/>
    <p:sldId id="571" r:id="rId146"/>
    <p:sldId id="572" r:id="rId147"/>
    <p:sldId id="351" r:id="rId148"/>
    <p:sldId id="352" r:id="rId149"/>
    <p:sldId id="573" r:id="rId150"/>
    <p:sldId id="574" r:id="rId151"/>
    <p:sldId id="353" r:id="rId152"/>
    <p:sldId id="354" r:id="rId153"/>
    <p:sldId id="355" r:id="rId154"/>
    <p:sldId id="356" r:id="rId155"/>
    <p:sldId id="357" r:id="rId156"/>
    <p:sldId id="358" r:id="rId157"/>
    <p:sldId id="359" r:id="rId158"/>
    <p:sldId id="360" r:id="rId159"/>
    <p:sldId id="361" r:id="rId160"/>
    <p:sldId id="362" r:id="rId161"/>
    <p:sldId id="579" r:id="rId162"/>
    <p:sldId id="509" r:id="rId163"/>
    <p:sldId id="580" r:id="rId164"/>
    <p:sldId id="581" r:id="rId165"/>
    <p:sldId id="769" r:id="rId166"/>
    <p:sldId id="582" r:id="rId167"/>
    <p:sldId id="583" r:id="rId168"/>
    <p:sldId id="585" r:id="rId169"/>
    <p:sldId id="587" r:id="rId170"/>
    <p:sldId id="591" r:id="rId171"/>
    <p:sldId id="593" r:id="rId172"/>
    <p:sldId id="595" r:id="rId173"/>
    <p:sldId id="596" r:id="rId174"/>
    <p:sldId id="602" r:id="rId175"/>
    <p:sldId id="603" r:id="rId176"/>
    <p:sldId id="599" r:id="rId177"/>
    <p:sldId id="600" r:id="rId178"/>
    <p:sldId id="601" r:id="rId179"/>
    <p:sldId id="604" r:id="rId180"/>
    <p:sldId id="605" r:id="rId181"/>
    <p:sldId id="606" r:id="rId182"/>
    <p:sldId id="607" r:id="rId183"/>
    <p:sldId id="608" r:id="rId184"/>
    <p:sldId id="609" r:id="rId185"/>
    <p:sldId id="610" r:id="rId186"/>
    <p:sldId id="611" r:id="rId187"/>
    <p:sldId id="612" r:id="rId188"/>
    <p:sldId id="613" r:id="rId189"/>
    <p:sldId id="614" r:id="rId190"/>
    <p:sldId id="615" r:id="rId191"/>
    <p:sldId id="616" r:id="rId192"/>
    <p:sldId id="617" r:id="rId193"/>
    <p:sldId id="618" r:id="rId194"/>
    <p:sldId id="619" r:id="rId195"/>
    <p:sldId id="472" r:id="rId196"/>
    <p:sldId id="473" r:id="rId197"/>
    <p:sldId id="474" r:id="rId198"/>
    <p:sldId id="475" r:id="rId199"/>
    <p:sldId id="476" r:id="rId200"/>
    <p:sldId id="478" r:id="rId201"/>
    <p:sldId id="621" r:id="rId202"/>
    <p:sldId id="622" r:id="rId203"/>
    <p:sldId id="623" r:id="rId204"/>
    <p:sldId id="288" r:id="rId205"/>
    <p:sldId id="624" r:id="rId206"/>
    <p:sldId id="625" r:id="rId207"/>
    <p:sldId id="626" r:id="rId208"/>
    <p:sldId id="627" r:id="rId209"/>
    <p:sldId id="628" r:id="rId210"/>
    <p:sldId id="471" r:id="rId211"/>
    <p:sldId id="620" r:id="rId212"/>
    <p:sldId id="480" r:id="rId213"/>
    <p:sldId id="630" r:id="rId214"/>
    <p:sldId id="631" r:id="rId215"/>
    <p:sldId id="632" r:id="rId216"/>
    <p:sldId id="633" r:id="rId217"/>
    <p:sldId id="634" r:id="rId218"/>
    <p:sldId id="635" r:id="rId219"/>
    <p:sldId id="636" r:id="rId220"/>
    <p:sldId id="637" r:id="rId221"/>
    <p:sldId id="638" r:id="rId222"/>
    <p:sldId id="639" r:id="rId223"/>
    <p:sldId id="640" r:id="rId224"/>
    <p:sldId id="485" r:id="rId225"/>
    <p:sldId id="641" r:id="rId226"/>
    <p:sldId id="642" r:id="rId227"/>
    <p:sldId id="644" r:id="rId228"/>
    <p:sldId id="645" r:id="rId229"/>
    <p:sldId id="646" r:id="rId230"/>
    <p:sldId id="647" r:id="rId231"/>
    <p:sldId id="648" r:id="rId232"/>
    <p:sldId id="649" r:id="rId233"/>
    <p:sldId id="650" r:id="rId234"/>
    <p:sldId id="651" r:id="rId235"/>
    <p:sldId id="652" r:id="rId236"/>
    <p:sldId id="653" r:id="rId237"/>
    <p:sldId id="654" r:id="rId238"/>
    <p:sldId id="655" r:id="rId239"/>
    <p:sldId id="656" r:id="rId240"/>
    <p:sldId id="643" r:id="rId241"/>
    <p:sldId id="657" r:id="rId242"/>
    <p:sldId id="658" r:id="rId243"/>
    <p:sldId id="659" r:id="rId244"/>
    <p:sldId id="660" r:id="rId245"/>
    <p:sldId id="661" r:id="rId246"/>
    <p:sldId id="662" r:id="rId247"/>
    <p:sldId id="663" r:id="rId248"/>
    <p:sldId id="664" r:id="rId249"/>
    <p:sldId id="665" r:id="rId250"/>
    <p:sldId id="666" r:id="rId251"/>
    <p:sldId id="667" r:id="rId252"/>
    <p:sldId id="668" r:id="rId253"/>
    <p:sldId id="711" r:id="rId254"/>
    <p:sldId id="712" r:id="rId255"/>
    <p:sldId id="669" r:id="rId256"/>
    <p:sldId id="670" r:id="rId257"/>
    <p:sldId id="671" r:id="rId258"/>
    <p:sldId id="672" r:id="rId259"/>
    <p:sldId id="713" r:id="rId260"/>
    <p:sldId id="673" r:id="rId261"/>
    <p:sldId id="674" r:id="rId262"/>
    <p:sldId id="714" r:id="rId263"/>
    <p:sldId id="715" r:id="rId264"/>
    <p:sldId id="716" r:id="rId265"/>
    <p:sldId id="717" r:id="rId266"/>
    <p:sldId id="718" r:id="rId267"/>
    <p:sldId id="719" r:id="rId268"/>
    <p:sldId id="675" r:id="rId269"/>
    <p:sldId id="676" r:id="rId270"/>
    <p:sldId id="720" r:id="rId271"/>
    <p:sldId id="721" r:id="rId272"/>
    <p:sldId id="722" r:id="rId273"/>
    <p:sldId id="723" r:id="rId274"/>
    <p:sldId id="724" r:id="rId275"/>
    <p:sldId id="725" r:id="rId276"/>
    <p:sldId id="726" r:id="rId277"/>
    <p:sldId id="727" r:id="rId278"/>
    <p:sldId id="327" r:id="rId279"/>
    <p:sldId id="677" r:id="rId280"/>
    <p:sldId id="678" r:id="rId281"/>
    <p:sldId id="728" r:id="rId282"/>
    <p:sldId id="729" r:id="rId283"/>
    <p:sldId id="679" r:id="rId284"/>
    <p:sldId id="680" r:id="rId285"/>
    <p:sldId id="730" r:id="rId286"/>
    <p:sldId id="731" r:id="rId287"/>
    <p:sldId id="732" r:id="rId288"/>
    <p:sldId id="733" r:id="rId289"/>
    <p:sldId id="681" r:id="rId290"/>
    <p:sldId id="682" r:id="rId291"/>
    <p:sldId id="734" r:id="rId292"/>
    <p:sldId id="735" r:id="rId293"/>
    <p:sldId id="736" r:id="rId294"/>
    <p:sldId id="737" r:id="rId295"/>
    <p:sldId id="738" r:id="rId296"/>
    <p:sldId id="739" r:id="rId297"/>
    <p:sldId id="683" r:id="rId298"/>
    <p:sldId id="684" r:id="rId299"/>
    <p:sldId id="740" r:id="rId300"/>
    <p:sldId id="741" r:id="rId301"/>
    <p:sldId id="742" r:id="rId302"/>
    <p:sldId id="687" r:id="rId303"/>
    <p:sldId id="688" r:id="rId304"/>
    <p:sldId id="743" r:id="rId305"/>
    <p:sldId id="744" r:id="rId306"/>
    <p:sldId id="745" r:id="rId307"/>
    <p:sldId id="685" r:id="rId308"/>
    <p:sldId id="686" r:id="rId309"/>
    <p:sldId id="746" r:id="rId310"/>
    <p:sldId id="689" r:id="rId311"/>
    <p:sldId id="690" r:id="rId312"/>
    <p:sldId id="747" r:id="rId313"/>
    <p:sldId id="748" r:id="rId314"/>
    <p:sldId id="749" r:id="rId315"/>
    <p:sldId id="691" r:id="rId316"/>
    <p:sldId id="692" r:id="rId317"/>
    <p:sldId id="750" r:id="rId318"/>
    <p:sldId id="751" r:id="rId319"/>
    <p:sldId id="693" r:id="rId320"/>
    <p:sldId id="694" r:id="rId321"/>
    <p:sldId id="752" r:id="rId322"/>
    <p:sldId id="753" r:id="rId323"/>
    <p:sldId id="754" r:id="rId324"/>
    <p:sldId id="534" r:id="rId325"/>
    <p:sldId id="755" r:id="rId326"/>
    <p:sldId id="768" r:id="rId327"/>
    <p:sldId id="695" r:id="rId328"/>
    <p:sldId id="697" r:id="rId329"/>
    <p:sldId id="699" r:id="rId330"/>
    <p:sldId id="701" r:id="rId331"/>
    <p:sldId id="703" r:id="rId332"/>
    <p:sldId id="705" r:id="rId333"/>
    <p:sldId id="707" r:id="rId334"/>
    <p:sldId id="709" r:id="rId335"/>
    <p:sldId id="696" r:id="rId336"/>
    <p:sldId id="477" r:id="rId3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762"/>
            <p14:sldId id="763"/>
            <p14:sldId id="764"/>
            <p14:sldId id="765"/>
            <p14:sldId id="766"/>
            <p14:sldId id="767"/>
            <p14:sldId id="507"/>
            <p14:sldId id="481"/>
            <p14:sldId id="267"/>
            <p14:sldId id="268"/>
            <p14:sldId id="269"/>
            <p14:sldId id="270"/>
            <p14:sldId id="271"/>
            <p14:sldId id="272"/>
            <p14:sldId id="287"/>
            <p14:sldId id="264"/>
            <p14:sldId id="265"/>
            <p14:sldId id="266"/>
            <p14:sldId id="537"/>
            <p14:sldId id="540"/>
            <p14:sldId id="511"/>
            <p14:sldId id="512"/>
            <p14:sldId id="273"/>
            <p14:sldId id="274"/>
            <p14:sldId id="275"/>
            <p14:sldId id="276"/>
            <p14:sldId id="277"/>
            <p14:sldId id="278"/>
            <p14:sldId id="279"/>
            <p14:sldId id="280"/>
            <p14:sldId id="281"/>
            <p14:sldId id="282"/>
            <p14:sldId id="283"/>
            <p14:sldId id="284"/>
            <p14:sldId id="285"/>
            <p14:sldId id="286"/>
            <p14:sldId id="517"/>
            <p14:sldId id="518"/>
            <p14:sldId id="519"/>
            <p14:sldId id="466"/>
            <p14:sldId id="530"/>
            <p14:sldId id="538"/>
            <p14:sldId id="539"/>
            <p14:sldId id="312"/>
            <p14:sldId id="513"/>
            <p14:sldId id="514"/>
            <p14:sldId id="289"/>
            <p14:sldId id="290"/>
            <p14:sldId id="291"/>
            <p14:sldId id="292"/>
            <p14:sldId id="293"/>
            <p14:sldId id="294"/>
            <p14:sldId id="295"/>
            <p14:sldId id="296"/>
            <p14:sldId id="297"/>
            <p14:sldId id="298"/>
            <p14:sldId id="299"/>
            <p14:sldId id="515"/>
            <p14:sldId id="516"/>
            <p14:sldId id="300"/>
            <p14:sldId id="301"/>
            <p14:sldId id="302"/>
            <p14:sldId id="303"/>
            <p14:sldId id="304"/>
            <p14:sldId id="305"/>
            <p14:sldId id="543"/>
            <p14:sldId id="541"/>
            <p14:sldId id="542"/>
            <p14:sldId id="307"/>
            <p14:sldId id="544"/>
            <p14:sldId id="426"/>
            <p14:sldId id="545"/>
            <p14:sldId id="546"/>
            <p14:sldId id="547"/>
            <p14:sldId id="311"/>
            <p14:sldId id="548"/>
            <p14:sldId id="549"/>
            <p14:sldId id="550"/>
            <p14:sldId id="313"/>
            <p14:sldId id="314"/>
            <p14:sldId id="315"/>
            <p14:sldId id="316"/>
            <p14:sldId id="317"/>
            <p14:sldId id="318"/>
            <p14:sldId id="319"/>
            <p14:sldId id="320"/>
            <p14:sldId id="321"/>
            <p14:sldId id="322"/>
            <p14:sldId id="323"/>
            <p14:sldId id="555"/>
            <p14:sldId id="556"/>
            <p14:sldId id="557"/>
            <p14:sldId id="558"/>
            <p14:sldId id="551"/>
            <p14:sldId id="552"/>
            <p14:sldId id="324"/>
            <p14:sldId id="325"/>
            <p14:sldId id="326"/>
            <p14:sldId id="328"/>
            <p14:sldId id="553"/>
            <p14:sldId id="554"/>
            <p14:sldId id="329"/>
            <p14:sldId id="330"/>
            <p14:sldId id="331"/>
            <p14:sldId id="332"/>
            <p14:sldId id="333"/>
            <p14:sldId id="334"/>
            <p14:sldId id="335"/>
            <p14:sldId id="336"/>
            <p14:sldId id="479"/>
            <p14:sldId id="487"/>
            <p14:sldId id="498"/>
            <p14:sldId id="482"/>
            <p14:sldId id="492"/>
            <p14:sldId id="495"/>
            <p14:sldId id="502"/>
            <p14:sldId id="563"/>
            <p14:sldId id="562"/>
            <p14:sldId id="337"/>
            <p14:sldId id="338"/>
            <p14:sldId id="339"/>
            <p14:sldId id="340"/>
            <p14:sldId id="341"/>
            <p14:sldId id="565"/>
            <p14:sldId id="566"/>
            <p14:sldId id="342"/>
            <p14:sldId id="343"/>
            <p14:sldId id="344"/>
            <p14:sldId id="567"/>
            <p14:sldId id="568"/>
            <p14:sldId id="345"/>
            <p14:sldId id="346"/>
            <p14:sldId id="569"/>
            <p14:sldId id="570"/>
            <p14:sldId id="347"/>
            <p14:sldId id="348"/>
            <p14:sldId id="349"/>
            <p14:sldId id="350"/>
            <p14:sldId id="571"/>
            <p14:sldId id="572"/>
            <p14:sldId id="351"/>
            <p14:sldId id="352"/>
            <p14:sldId id="573"/>
            <p14:sldId id="574"/>
            <p14:sldId id="353"/>
            <p14:sldId id="354"/>
            <p14:sldId id="355"/>
            <p14:sldId id="356"/>
            <p14:sldId id="357"/>
            <p14:sldId id="358"/>
            <p14:sldId id="359"/>
            <p14:sldId id="360"/>
            <p14:sldId id="361"/>
            <p14:sldId id="362"/>
            <p14:sldId id="579"/>
            <p14:sldId id="509"/>
            <p14:sldId id="580"/>
            <p14:sldId id="581"/>
            <p14:sldId id="769"/>
            <p14:sldId id="582"/>
            <p14:sldId id="583"/>
            <p14:sldId id="585"/>
            <p14:sldId id="587"/>
            <p14:sldId id="591"/>
            <p14:sldId id="593"/>
            <p14:sldId id="595"/>
            <p14:sldId id="596"/>
            <p14:sldId id="602"/>
            <p14:sldId id="603"/>
            <p14:sldId id="599"/>
            <p14:sldId id="600"/>
            <p14:sldId id="601"/>
            <p14:sldId id="604"/>
            <p14:sldId id="605"/>
            <p14:sldId id="606"/>
            <p14:sldId id="607"/>
            <p14:sldId id="608"/>
            <p14:sldId id="609"/>
            <p14:sldId id="610"/>
            <p14:sldId id="611"/>
            <p14:sldId id="612"/>
            <p14:sldId id="613"/>
            <p14:sldId id="614"/>
            <p14:sldId id="615"/>
            <p14:sldId id="616"/>
            <p14:sldId id="617"/>
            <p14:sldId id="618"/>
            <p14:sldId id="619"/>
            <p14:sldId id="472"/>
            <p14:sldId id="473"/>
            <p14:sldId id="474"/>
            <p14:sldId id="475"/>
            <p14:sldId id="476"/>
            <p14:sldId id="478"/>
            <p14:sldId id="621"/>
            <p14:sldId id="622"/>
            <p14:sldId id="623"/>
            <p14:sldId id="288"/>
            <p14:sldId id="624"/>
            <p14:sldId id="625"/>
            <p14:sldId id="626"/>
            <p14:sldId id="627"/>
            <p14:sldId id="628"/>
            <p14:sldId id="471"/>
            <p14:sldId id="620"/>
            <p14:sldId id="480"/>
            <p14:sldId id="630"/>
            <p14:sldId id="631"/>
            <p14:sldId id="632"/>
            <p14:sldId id="633"/>
            <p14:sldId id="634"/>
            <p14:sldId id="635"/>
            <p14:sldId id="636"/>
            <p14:sldId id="637"/>
            <p14:sldId id="638"/>
            <p14:sldId id="639"/>
            <p14:sldId id="640"/>
            <p14:sldId id="485"/>
            <p14:sldId id="641"/>
            <p14:sldId id="642"/>
            <p14:sldId id="644"/>
            <p14:sldId id="645"/>
            <p14:sldId id="646"/>
            <p14:sldId id="647"/>
            <p14:sldId id="648"/>
            <p14:sldId id="649"/>
            <p14:sldId id="650"/>
            <p14:sldId id="651"/>
            <p14:sldId id="652"/>
            <p14:sldId id="653"/>
            <p14:sldId id="654"/>
            <p14:sldId id="655"/>
            <p14:sldId id="656"/>
            <p14:sldId id="643"/>
            <p14:sldId id="657"/>
            <p14:sldId id="658"/>
            <p14:sldId id="659"/>
            <p14:sldId id="660"/>
            <p14:sldId id="661"/>
            <p14:sldId id="662"/>
            <p14:sldId id="663"/>
            <p14:sldId id="664"/>
            <p14:sldId id="665"/>
            <p14:sldId id="666"/>
            <p14:sldId id="667"/>
            <p14:sldId id="668"/>
            <p14:sldId id="711"/>
            <p14:sldId id="712"/>
            <p14:sldId id="669"/>
            <p14:sldId id="670"/>
            <p14:sldId id="671"/>
            <p14:sldId id="672"/>
            <p14:sldId id="713"/>
            <p14:sldId id="673"/>
            <p14:sldId id="674"/>
            <p14:sldId id="714"/>
            <p14:sldId id="715"/>
            <p14:sldId id="716"/>
            <p14:sldId id="717"/>
            <p14:sldId id="718"/>
            <p14:sldId id="719"/>
            <p14:sldId id="675"/>
            <p14:sldId id="676"/>
            <p14:sldId id="720"/>
            <p14:sldId id="721"/>
            <p14:sldId id="722"/>
            <p14:sldId id="723"/>
            <p14:sldId id="724"/>
            <p14:sldId id="725"/>
            <p14:sldId id="726"/>
            <p14:sldId id="727"/>
            <p14:sldId id="327"/>
            <p14:sldId id="677"/>
            <p14:sldId id="678"/>
            <p14:sldId id="728"/>
            <p14:sldId id="729"/>
            <p14:sldId id="679"/>
            <p14:sldId id="680"/>
            <p14:sldId id="730"/>
            <p14:sldId id="731"/>
            <p14:sldId id="732"/>
            <p14:sldId id="733"/>
            <p14:sldId id="681"/>
            <p14:sldId id="682"/>
            <p14:sldId id="734"/>
            <p14:sldId id="735"/>
            <p14:sldId id="736"/>
            <p14:sldId id="737"/>
            <p14:sldId id="738"/>
            <p14:sldId id="739"/>
            <p14:sldId id="683"/>
            <p14:sldId id="684"/>
            <p14:sldId id="740"/>
            <p14:sldId id="741"/>
            <p14:sldId id="742"/>
            <p14:sldId id="687"/>
            <p14:sldId id="688"/>
            <p14:sldId id="743"/>
            <p14:sldId id="744"/>
            <p14:sldId id="745"/>
            <p14:sldId id="685"/>
            <p14:sldId id="686"/>
            <p14:sldId id="746"/>
            <p14:sldId id="689"/>
            <p14:sldId id="690"/>
            <p14:sldId id="747"/>
            <p14:sldId id="748"/>
            <p14:sldId id="749"/>
            <p14:sldId id="691"/>
            <p14:sldId id="692"/>
            <p14:sldId id="750"/>
            <p14:sldId id="751"/>
            <p14:sldId id="693"/>
            <p14:sldId id="694"/>
            <p14:sldId id="752"/>
            <p14:sldId id="753"/>
            <p14:sldId id="754"/>
            <p14:sldId id="534"/>
            <p14:sldId id="755"/>
            <p14:sldId id="768"/>
            <p14:sldId id="695"/>
            <p14:sldId id="697"/>
            <p14:sldId id="699"/>
            <p14:sldId id="701"/>
            <p14:sldId id="703"/>
            <p14:sldId id="705"/>
            <p14:sldId id="707"/>
            <p14:sldId id="709"/>
            <p14:sldId id="696"/>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C6471-F4AB-4A00-9696-1CD2B9C62B2D}" v="8" dt="2021-07-14T12:38:01.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91803" autoAdjust="0"/>
  </p:normalViewPr>
  <p:slideViewPr>
    <p:cSldViewPr snapToGrid="0" showGuides="1">
      <p:cViewPr varScale="1">
        <p:scale>
          <a:sx n="61" d="100"/>
          <a:sy n="61" d="100"/>
        </p:scale>
        <p:origin x="60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303" Type="http://schemas.openxmlformats.org/officeDocument/2006/relationships/slide" Target="slides/slide299.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324" Type="http://schemas.openxmlformats.org/officeDocument/2006/relationships/slide" Target="slides/slide320.xml"/><Relationship Id="rId345" Type="http://schemas.microsoft.com/office/2015/10/relationships/revisionInfo" Target="revisionInfo.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314" Type="http://schemas.openxmlformats.org/officeDocument/2006/relationships/slide" Target="slides/slide310.xml"/><Relationship Id="rId335" Type="http://schemas.openxmlformats.org/officeDocument/2006/relationships/slide" Target="slides/slide331.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25" Type="http://schemas.openxmlformats.org/officeDocument/2006/relationships/slide" Target="slides/slide321.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315" Type="http://schemas.openxmlformats.org/officeDocument/2006/relationships/slide" Target="slides/slide311.xml"/><Relationship Id="rId336" Type="http://schemas.openxmlformats.org/officeDocument/2006/relationships/slide" Target="slides/slide332.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305" Type="http://schemas.openxmlformats.org/officeDocument/2006/relationships/slide" Target="slides/slide301.xml"/><Relationship Id="rId326" Type="http://schemas.openxmlformats.org/officeDocument/2006/relationships/slide" Target="slides/slide322.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openxmlformats.org/officeDocument/2006/relationships/slide" Target="slides/slide312.xml"/><Relationship Id="rId337" Type="http://schemas.openxmlformats.org/officeDocument/2006/relationships/slide" Target="slides/slide333.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327" Type="http://schemas.openxmlformats.org/officeDocument/2006/relationships/slide" Target="slides/slide323.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338" Type="http://schemas.openxmlformats.org/officeDocument/2006/relationships/notesMaster" Target="notesMasters/notesMaster1.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93" Type="http://schemas.openxmlformats.org/officeDocument/2006/relationships/slide" Target="slides/slide289.xml"/><Relationship Id="rId302" Type="http://schemas.openxmlformats.org/officeDocument/2006/relationships/slide" Target="slides/slide298.xml"/><Relationship Id="rId307" Type="http://schemas.openxmlformats.org/officeDocument/2006/relationships/slide" Target="slides/slide303.xml"/><Relationship Id="rId323" Type="http://schemas.openxmlformats.org/officeDocument/2006/relationships/slide" Target="slides/slide319.xml"/><Relationship Id="rId328" Type="http://schemas.openxmlformats.org/officeDocument/2006/relationships/slide" Target="slides/slide324.xml"/><Relationship Id="rId344"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313" Type="http://schemas.openxmlformats.org/officeDocument/2006/relationships/slide" Target="slides/slide309.xml"/><Relationship Id="rId318" Type="http://schemas.openxmlformats.org/officeDocument/2006/relationships/slide" Target="slides/slide314.xml"/><Relationship Id="rId339"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334" Type="http://schemas.openxmlformats.org/officeDocument/2006/relationships/slide" Target="slides/slide330.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presProps" Target="presProps.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viewProps" Target="viewProps.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theme" Target="theme/theme1.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BEAC6471-F4AB-4A00-9696-1CD2B9C62B2D}"/>
    <pc:docChg chg="undo custSel modSld">
      <pc:chgData name="Andrew Young" userId="3d7dab09-352b-4858-b937-4a4f8b94e613" providerId="ADAL" clId="{BEAC6471-F4AB-4A00-9696-1CD2B9C62B2D}" dt="2021-07-14T14:28:36.545" v="228" actId="6549"/>
      <pc:docMkLst>
        <pc:docMk/>
      </pc:docMkLst>
      <pc:sldChg chg="modSp mod">
        <pc:chgData name="Andrew Young" userId="3d7dab09-352b-4858-b937-4a4f8b94e613" providerId="ADAL" clId="{BEAC6471-F4AB-4A00-9696-1CD2B9C62B2D}" dt="2021-07-14T10:55:57.026" v="0" actId="20577"/>
        <pc:sldMkLst>
          <pc:docMk/>
          <pc:sldMk cId="0" sldId="257"/>
        </pc:sldMkLst>
        <pc:spChg chg="mod">
          <ac:chgData name="Andrew Young" userId="3d7dab09-352b-4858-b937-4a4f8b94e613" providerId="ADAL" clId="{BEAC6471-F4AB-4A00-9696-1CD2B9C62B2D}" dt="2021-07-14T10:55:57.026" v="0" actId="20577"/>
          <ac:spMkLst>
            <pc:docMk/>
            <pc:sldMk cId="0" sldId="257"/>
            <ac:spMk id="6" creationId="{DC2662B8-F764-4A66-9D96-917843E5F642}"/>
          </ac:spMkLst>
        </pc:spChg>
      </pc:sldChg>
      <pc:sldChg chg="modSp mod">
        <pc:chgData name="Andrew Young" userId="3d7dab09-352b-4858-b937-4a4f8b94e613" providerId="ADAL" clId="{BEAC6471-F4AB-4A00-9696-1CD2B9C62B2D}" dt="2021-07-14T10:58:47.550" v="8" actId="20577"/>
        <pc:sldMkLst>
          <pc:docMk/>
          <pc:sldMk cId="680955767" sldId="481"/>
        </pc:sldMkLst>
        <pc:graphicFrameChg chg="modGraphic">
          <ac:chgData name="Andrew Young" userId="3d7dab09-352b-4858-b937-4a4f8b94e613" providerId="ADAL" clId="{BEAC6471-F4AB-4A00-9696-1CD2B9C62B2D}" dt="2021-07-14T10:58:47.550" v="8" actId="20577"/>
          <ac:graphicFrameMkLst>
            <pc:docMk/>
            <pc:sldMk cId="680955767" sldId="481"/>
            <ac:graphicFrameMk id="3" creationId="{A51A6EEA-CF4A-4608-9CE1-A42F1F524328}"/>
          </ac:graphicFrameMkLst>
        </pc:graphicFrameChg>
      </pc:sldChg>
      <pc:sldChg chg="modSp mod">
        <pc:chgData name="Andrew Young" userId="3d7dab09-352b-4858-b937-4a4f8b94e613" providerId="ADAL" clId="{BEAC6471-F4AB-4A00-9696-1CD2B9C62B2D}" dt="2021-07-14T11:00:28.448" v="19" actId="20577"/>
        <pc:sldMkLst>
          <pc:docMk/>
          <pc:sldMk cId="1330391529" sldId="512"/>
        </pc:sldMkLst>
        <pc:graphicFrameChg chg="modGraphic">
          <ac:chgData name="Andrew Young" userId="3d7dab09-352b-4858-b937-4a4f8b94e613" providerId="ADAL" clId="{BEAC6471-F4AB-4A00-9696-1CD2B9C62B2D}" dt="2021-07-14T11:00:28.448" v="19" actId="20577"/>
          <ac:graphicFrameMkLst>
            <pc:docMk/>
            <pc:sldMk cId="1330391529" sldId="512"/>
            <ac:graphicFrameMk id="3" creationId="{A51A6EEA-CF4A-4608-9CE1-A42F1F524328}"/>
          </ac:graphicFrameMkLst>
        </pc:graphicFrameChg>
      </pc:sldChg>
      <pc:sldChg chg="modSp mod">
        <pc:chgData name="Andrew Young" userId="3d7dab09-352b-4858-b937-4a4f8b94e613" providerId="ADAL" clId="{BEAC6471-F4AB-4A00-9696-1CD2B9C62B2D}" dt="2021-07-14T12:02:47.456" v="25" actId="20577"/>
        <pc:sldMkLst>
          <pc:docMk/>
          <pc:sldMk cId="4110892995" sldId="514"/>
        </pc:sldMkLst>
        <pc:graphicFrameChg chg="modGraphic">
          <ac:chgData name="Andrew Young" userId="3d7dab09-352b-4858-b937-4a4f8b94e613" providerId="ADAL" clId="{BEAC6471-F4AB-4A00-9696-1CD2B9C62B2D}" dt="2021-07-14T12:02:47.456" v="25" actId="20577"/>
          <ac:graphicFrameMkLst>
            <pc:docMk/>
            <pc:sldMk cId="4110892995" sldId="514"/>
            <ac:graphicFrameMk id="3" creationId="{A51A6EEA-CF4A-4608-9CE1-A42F1F524328}"/>
          </ac:graphicFrameMkLst>
        </pc:graphicFrameChg>
      </pc:sldChg>
      <pc:sldChg chg="modSp mod">
        <pc:chgData name="Andrew Young" userId="3d7dab09-352b-4858-b937-4a4f8b94e613" providerId="ADAL" clId="{BEAC6471-F4AB-4A00-9696-1CD2B9C62B2D}" dt="2021-07-14T12:04:09.427" v="31" actId="20577"/>
        <pc:sldMkLst>
          <pc:docMk/>
          <pc:sldMk cId="339341291" sldId="516"/>
        </pc:sldMkLst>
        <pc:graphicFrameChg chg="modGraphic">
          <ac:chgData name="Andrew Young" userId="3d7dab09-352b-4858-b937-4a4f8b94e613" providerId="ADAL" clId="{BEAC6471-F4AB-4A00-9696-1CD2B9C62B2D}" dt="2021-07-14T12:04:09.427" v="31" actId="20577"/>
          <ac:graphicFrameMkLst>
            <pc:docMk/>
            <pc:sldMk cId="339341291" sldId="516"/>
            <ac:graphicFrameMk id="3" creationId="{A51A6EEA-CF4A-4608-9CE1-A42F1F524328}"/>
          </ac:graphicFrameMkLst>
        </pc:graphicFrameChg>
      </pc:sldChg>
      <pc:sldChg chg="modSp mod">
        <pc:chgData name="Andrew Young" userId="3d7dab09-352b-4858-b937-4a4f8b94e613" providerId="ADAL" clId="{BEAC6471-F4AB-4A00-9696-1CD2B9C62B2D}" dt="2021-07-14T12:05:12.724" v="37" actId="20577"/>
        <pc:sldMkLst>
          <pc:docMk/>
          <pc:sldMk cId="426350119" sldId="542"/>
        </pc:sldMkLst>
        <pc:graphicFrameChg chg="modGraphic">
          <ac:chgData name="Andrew Young" userId="3d7dab09-352b-4858-b937-4a4f8b94e613" providerId="ADAL" clId="{BEAC6471-F4AB-4A00-9696-1CD2B9C62B2D}" dt="2021-07-14T12:05:12.724" v="37" actId="20577"/>
          <ac:graphicFrameMkLst>
            <pc:docMk/>
            <pc:sldMk cId="426350119" sldId="542"/>
            <ac:graphicFrameMk id="3" creationId="{A51A6EEA-CF4A-4608-9CE1-A42F1F524328}"/>
          </ac:graphicFrameMkLst>
        </pc:graphicFrameChg>
      </pc:sldChg>
      <pc:sldChg chg="modSp mod">
        <pc:chgData name="Andrew Young" userId="3d7dab09-352b-4858-b937-4a4f8b94e613" providerId="ADAL" clId="{BEAC6471-F4AB-4A00-9696-1CD2B9C62B2D}" dt="2021-07-14T12:06:09.634" v="43" actId="20577"/>
        <pc:sldMkLst>
          <pc:docMk/>
          <pc:sldMk cId="4180886629" sldId="547"/>
        </pc:sldMkLst>
        <pc:graphicFrameChg chg="modGraphic">
          <ac:chgData name="Andrew Young" userId="3d7dab09-352b-4858-b937-4a4f8b94e613" providerId="ADAL" clId="{BEAC6471-F4AB-4A00-9696-1CD2B9C62B2D}" dt="2021-07-14T12:06:09.634" v="43" actId="20577"/>
          <ac:graphicFrameMkLst>
            <pc:docMk/>
            <pc:sldMk cId="4180886629" sldId="547"/>
            <ac:graphicFrameMk id="3" creationId="{A51A6EEA-CF4A-4608-9CE1-A42F1F524328}"/>
          </ac:graphicFrameMkLst>
        </pc:graphicFrameChg>
      </pc:sldChg>
      <pc:sldChg chg="modSp mod">
        <pc:chgData name="Andrew Young" userId="3d7dab09-352b-4858-b937-4a4f8b94e613" providerId="ADAL" clId="{BEAC6471-F4AB-4A00-9696-1CD2B9C62B2D}" dt="2021-07-14T12:06:51.293" v="49" actId="20577"/>
        <pc:sldMkLst>
          <pc:docMk/>
          <pc:sldMk cId="467191880" sldId="550"/>
        </pc:sldMkLst>
        <pc:graphicFrameChg chg="modGraphic">
          <ac:chgData name="Andrew Young" userId="3d7dab09-352b-4858-b937-4a4f8b94e613" providerId="ADAL" clId="{BEAC6471-F4AB-4A00-9696-1CD2B9C62B2D}" dt="2021-07-14T12:06:51.293" v="49" actId="20577"/>
          <ac:graphicFrameMkLst>
            <pc:docMk/>
            <pc:sldMk cId="467191880" sldId="550"/>
            <ac:graphicFrameMk id="3" creationId="{A51A6EEA-CF4A-4608-9CE1-A42F1F524328}"/>
          </ac:graphicFrameMkLst>
        </pc:graphicFrameChg>
      </pc:sldChg>
      <pc:sldChg chg="modSp mod">
        <pc:chgData name="Andrew Young" userId="3d7dab09-352b-4858-b937-4a4f8b94e613" providerId="ADAL" clId="{BEAC6471-F4AB-4A00-9696-1CD2B9C62B2D}" dt="2021-07-14T12:09:44.943" v="55" actId="20577"/>
        <pc:sldMkLst>
          <pc:docMk/>
          <pc:sldMk cId="1456927544" sldId="552"/>
        </pc:sldMkLst>
        <pc:graphicFrameChg chg="modGraphic">
          <ac:chgData name="Andrew Young" userId="3d7dab09-352b-4858-b937-4a4f8b94e613" providerId="ADAL" clId="{BEAC6471-F4AB-4A00-9696-1CD2B9C62B2D}" dt="2021-07-14T12:09:44.943" v="55" actId="20577"/>
          <ac:graphicFrameMkLst>
            <pc:docMk/>
            <pc:sldMk cId="1456927544" sldId="552"/>
            <ac:graphicFrameMk id="3" creationId="{A51A6EEA-CF4A-4608-9CE1-A42F1F524328}"/>
          </ac:graphicFrameMkLst>
        </pc:graphicFrameChg>
      </pc:sldChg>
      <pc:sldChg chg="modSp mod">
        <pc:chgData name="Andrew Young" userId="3d7dab09-352b-4858-b937-4a4f8b94e613" providerId="ADAL" clId="{BEAC6471-F4AB-4A00-9696-1CD2B9C62B2D}" dt="2021-07-14T12:10:45.215" v="62" actId="20577"/>
        <pc:sldMkLst>
          <pc:docMk/>
          <pc:sldMk cId="2981561356" sldId="554"/>
        </pc:sldMkLst>
        <pc:graphicFrameChg chg="modGraphic">
          <ac:chgData name="Andrew Young" userId="3d7dab09-352b-4858-b937-4a4f8b94e613" providerId="ADAL" clId="{BEAC6471-F4AB-4A00-9696-1CD2B9C62B2D}" dt="2021-07-14T12:10:45.215" v="62" actId="20577"/>
          <ac:graphicFrameMkLst>
            <pc:docMk/>
            <pc:sldMk cId="2981561356" sldId="554"/>
            <ac:graphicFrameMk id="3" creationId="{A51A6EEA-CF4A-4608-9CE1-A42F1F524328}"/>
          </ac:graphicFrameMkLst>
        </pc:graphicFrameChg>
      </pc:sldChg>
      <pc:sldChg chg="modSp mod">
        <pc:chgData name="Andrew Young" userId="3d7dab09-352b-4858-b937-4a4f8b94e613" providerId="ADAL" clId="{BEAC6471-F4AB-4A00-9696-1CD2B9C62B2D}" dt="2021-07-14T12:21:42.837" v="69" actId="20577"/>
        <pc:sldMkLst>
          <pc:docMk/>
          <pc:sldMk cId="2521739992" sldId="562"/>
        </pc:sldMkLst>
        <pc:graphicFrameChg chg="modGraphic">
          <ac:chgData name="Andrew Young" userId="3d7dab09-352b-4858-b937-4a4f8b94e613" providerId="ADAL" clId="{BEAC6471-F4AB-4A00-9696-1CD2B9C62B2D}" dt="2021-07-14T12:21:42.837" v="69" actId="20577"/>
          <ac:graphicFrameMkLst>
            <pc:docMk/>
            <pc:sldMk cId="2521739992" sldId="562"/>
            <ac:graphicFrameMk id="3" creationId="{A51A6EEA-CF4A-4608-9CE1-A42F1F524328}"/>
          </ac:graphicFrameMkLst>
        </pc:graphicFrameChg>
      </pc:sldChg>
      <pc:sldChg chg="modSp mod">
        <pc:chgData name="Andrew Young" userId="3d7dab09-352b-4858-b937-4a4f8b94e613" providerId="ADAL" clId="{BEAC6471-F4AB-4A00-9696-1CD2B9C62B2D}" dt="2021-07-14T12:33:21.715" v="75" actId="20577"/>
        <pc:sldMkLst>
          <pc:docMk/>
          <pc:sldMk cId="1688257441" sldId="566"/>
        </pc:sldMkLst>
        <pc:graphicFrameChg chg="modGraphic">
          <ac:chgData name="Andrew Young" userId="3d7dab09-352b-4858-b937-4a4f8b94e613" providerId="ADAL" clId="{BEAC6471-F4AB-4A00-9696-1CD2B9C62B2D}" dt="2021-07-14T12:33:21.715" v="75" actId="20577"/>
          <ac:graphicFrameMkLst>
            <pc:docMk/>
            <pc:sldMk cId="1688257441" sldId="566"/>
            <ac:graphicFrameMk id="3" creationId="{A51A6EEA-CF4A-4608-9CE1-A42F1F524328}"/>
          </ac:graphicFrameMkLst>
        </pc:graphicFrameChg>
      </pc:sldChg>
      <pc:sldChg chg="modSp mod">
        <pc:chgData name="Andrew Young" userId="3d7dab09-352b-4858-b937-4a4f8b94e613" providerId="ADAL" clId="{BEAC6471-F4AB-4A00-9696-1CD2B9C62B2D}" dt="2021-07-14T12:33:59.542" v="81" actId="20577"/>
        <pc:sldMkLst>
          <pc:docMk/>
          <pc:sldMk cId="3801315102" sldId="568"/>
        </pc:sldMkLst>
        <pc:graphicFrameChg chg="modGraphic">
          <ac:chgData name="Andrew Young" userId="3d7dab09-352b-4858-b937-4a4f8b94e613" providerId="ADAL" clId="{BEAC6471-F4AB-4A00-9696-1CD2B9C62B2D}" dt="2021-07-14T12:33:59.542" v="81" actId="20577"/>
          <ac:graphicFrameMkLst>
            <pc:docMk/>
            <pc:sldMk cId="3801315102" sldId="568"/>
            <ac:graphicFrameMk id="3" creationId="{A51A6EEA-CF4A-4608-9CE1-A42F1F524328}"/>
          </ac:graphicFrameMkLst>
        </pc:graphicFrameChg>
      </pc:sldChg>
      <pc:sldChg chg="modSp mod">
        <pc:chgData name="Andrew Young" userId="3d7dab09-352b-4858-b937-4a4f8b94e613" providerId="ADAL" clId="{BEAC6471-F4AB-4A00-9696-1CD2B9C62B2D}" dt="2021-07-14T12:34:31.236" v="87" actId="20577"/>
        <pc:sldMkLst>
          <pc:docMk/>
          <pc:sldMk cId="503792213" sldId="570"/>
        </pc:sldMkLst>
        <pc:graphicFrameChg chg="modGraphic">
          <ac:chgData name="Andrew Young" userId="3d7dab09-352b-4858-b937-4a4f8b94e613" providerId="ADAL" clId="{BEAC6471-F4AB-4A00-9696-1CD2B9C62B2D}" dt="2021-07-14T12:34:31.236" v="87" actId="20577"/>
          <ac:graphicFrameMkLst>
            <pc:docMk/>
            <pc:sldMk cId="503792213" sldId="570"/>
            <ac:graphicFrameMk id="3" creationId="{A51A6EEA-CF4A-4608-9CE1-A42F1F524328}"/>
          </ac:graphicFrameMkLst>
        </pc:graphicFrameChg>
      </pc:sldChg>
      <pc:sldChg chg="modSp mod">
        <pc:chgData name="Andrew Young" userId="3d7dab09-352b-4858-b937-4a4f8b94e613" providerId="ADAL" clId="{BEAC6471-F4AB-4A00-9696-1CD2B9C62B2D}" dt="2021-07-14T12:35:10.141" v="91" actId="20577"/>
        <pc:sldMkLst>
          <pc:docMk/>
          <pc:sldMk cId="703605735" sldId="572"/>
        </pc:sldMkLst>
        <pc:graphicFrameChg chg="modGraphic">
          <ac:chgData name="Andrew Young" userId="3d7dab09-352b-4858-b937-4a4f8b94e613" providerId="ADAL" clId="{BEAC6471-F4AB-4A00-9696-1CD2B9C62B2D}" dt="2021-07-14T12:35:10.141" v="91" actId="20577"/>
          <ac:graphicFrameMkLst>
            <pc:docMk/>
            <pc:sldMk cId="703605735" sldId="572"/>
            <ac:graphicFrameMk id="3" creationId="{A51A6EEA-CF4A-4608-9CE1-A42F1F524328}"/>
          </ac:graphicFrameMkLst>
        </pc:graphicFrameChg>
      </pc:sldChg>
      <pc:sldChg chg="modSp mod">
        <pc:chgData name="Andrew Young" userId="3d7dab09-352b-4858-b937-4a4f8b94e613" providerId="ADAL" clId="{BEAC6471-F4AB-4A00-9696-1CD2B9C62B2D}" dt="2021-07-14T12:38:06.942" v="108" actId="20577"/>
        <pc:sldMkLst>
          <pc:docMk/>
          <pc:sldMk cId="48580021" sldId="574"/>
        </pc:sldMkLst>
        <pc:graphicFrameChg chg="modGraphic">
          <ac:chgData name="Andrew Young" userId="3d7dab09-352b-4858-b937-4a4f8b94e613" providerId="ADAL" clId="{BEAC6471-F4AB-4A00-9696-1CD2B9C62B2D}" dt="2021-07-14T12:38:06.942" v="108" actId="20577"/>
          <ac:graphicFrameMkLst>
            <pc:docMk/>
            <pc:sldMk cId="48580021" sldId="574"/>
            <ac:graphicFrameMk id="3" creationId="{A51A6EEA-CF4A-4608-9CE1-A42F1F524328}"/>
          </ac:graphicFrameMkLst>
        </pc:graphicFrameChg>
      </pc:sldChg>
      <pc:sldChg chg="modSp mod">
        <pc:chgData name="Andrew Young" userId="3d7dab09-352b-4858-b937-4a4f8b94e613" providerId="ADAL" clId="{BEAC6471-F4AB-4A00-9696-1CD2B9C62B2D}" dt="2021-07-14T12:38:01.373" v="106" actId="20577"/>
        <pc:sldMkLst>
          <pc:docMk/>
          <pc:sldMk cId="308051116" sldId="579"/>
        </pc:sldMkLst>
        <pc:graphicFrameChg chg="mod modGraphic">
          <ac:chgData name="Andrew Young" userId="3d7dab09-352b-4858-b937-4a4f8b94e613" providerId="ADAL" clId="{BEAC6471-F4AB-4A00-9696-1CD2B9C62B2D}" dt="2021-07-14T12:38:01.373" v="106" actId="20577"/>
          <ac:graphicFrameMkLst>
            <pc:docMk/>
            <pc:sldMk cId="308051116" sldId="579"/>
            <ac:graphicFrameMk id="10" creationId="{C8AEA980-8737-4C62-9C52-A5792F98577C}"/>
          </ac:graphicFrameMkLst>
        </pc:graphicFrameChg>
      </pc:sldChg>
      <pc:sldChg chg="modSp mod">
        <pc:chgData name="Andrew Young" userId="3d7dab09-352b-4858-b937-4a4f8b94e613" providerId="ADAL" clId="{BEAC6471-F4AB-4A00-9696-1CD2B9C62B2D}" dt="2021-07-14T12:39:37.097" v="109" actId="6549"/>
        <pc:sldMkLst>
          <pc:docMk/>
          <pc:sldMk cId="1390560661" sldId="591"/>
        </pc:sldMkLst>
        <pc:graphicFrameChg chg="modGraphic">
          <ac:chgData name="Andrew Young" userId="3d7dab09-352b-4858-b937-4a4f8b94e613" providerId="ADAL" clId="{BEAC6471-F4AB-4A00-9696-1CD2B9C62B2D}" dt="2021-07-14T12:39:37.097" v="109" actId="6549"/>
          <ac:graphicFrameMkLst>
            <pc:docMk/>
            <pc:sldMk cId="1390560661" sldId="591"/>
            <ac:graphicFrameMk id="10" creationId="{C8AEA980-8737-4C62-9C52-A5792F98577C}"/>
          </ac:graphicFrameMkLst>
        </pc:graphicFrameChg>
      </pc:sldChg>
      <pc:sldChg chg="modSp mod">
        <pc:chgData name="Andrew Young" userId="3d7dab09-352b-4858-b937-4a4f8b94e613" providerId="ADAL" clId="{BEAC6471-F4AB-4A00-9696-1CD2B9C62B2D}" dt="2021-07-14T12:40:24.626" v="115" actId="20577"/>
        <pc:sldMkLst>
          <pc:docMk/>
          <pc:sldMk cId="3724536197" sldId="603"/>
        </pc:sldMkLst>
        <pc:graphicFrameChg chg="modGraphic">
          <ac:chgData name="Andrew Young" userId="3d7dab09-352b-4858-b937-4a4f8b94e613" providerId="ADAL" clId="{BEAC6471-F4AB-4A00-9696-1CD2B9C62B2D}" dt="2021-07-14T12:40:24.626" v="115" actId="20577"/>
          <ac:graphicFrameMkLst>
            <pc:docMk/>
            <pc:sldMk cId="3724536197" sldId="603"/>
            <ac:graphicFrameMk id="3" creationId="{A51A6EEA-CF4A-4608-9CE1-A42F1F524328}"/>
          </ac:graphicFrameMkLst>
        </pc:graphicFrameChg>
      </pc:sldChg>
      <pc:sldChg chg="modSp mod">
        <pc:chgData name="Andrew Young" userId="3d7dab09-352b-4858-b937-4a4f8b94e613" providerId="ADAL" clId="{BEAC6471-F4AB-4A00-9696-1CD2B9C62B2D}" dt="2021-07-14T12:41:04.481" v="121" actId="20577"/>
        <pc:sldMkLst>
          <pc:docMk/>
          <pc:sldMk cId="1320089746" sldId="610"/>
        </pc:sldMkLst>
        <pc:graphicFrameChg chg="modGraphic">
          <ac:chgData name="Andrew Young" userId="3d7dab09-352b-4858-b937-4a4f8b94e613" providerId="ADAL" clId="{BEAC6471-F4AB-4A00-9696-1CD2B9C62B2D}" dt="2021-07-14T12:41:04.481" v="121" actId="20577"/>
          <ac:graphicFrameMkLst>
            <pc:docMk/>
            <pc:sldMk cId="1320089746" sldId="610"/>
            <ac:graphicFrameMk id="3" creationId="{A51A6EEA-CF4A-4608-9CE1-A42F1F524328}"/>
          </ac:graphicFrameMkLst>
        </pc:graphicFrameChg>
      </pc:sldChg>
      <pc:sldChg chg="modSp mod">
        <pc:chgData name="Andrew Young" userId="3d7dab09-352b-4858-b937-4a4f8b94e613" providerId="ADAL" clId="{BEAC6471-F4AB-4A00-9696-1CD2B9C62B2D}" dt="2021-07-14T12:56:09.889" v="127" actId="20577"/>
        <pc:sldMkLst>
          <pc:docMk/>
          <pc:sldMk cId="3983981660" sldId="622"/>
        </pc:sldMkLst>
        <pc:graphicFrameChg chg="modGraphic">
          <ac:chgData name="Andrew Young" userId="3d7dab09-352b-4858-b937-4a4f8b94e613" providerId="ADAL" clId="{BEAC6471-F4AB-4A00-9696-1CD2B9C62B2D}" dt="2021-07-14T12:56:09.889" v="127" actId="20577"/>
          <ac:graphicFrameMkLst>
            <pc:docMk/>
            <pc:sldMk cId="3983981660" sldId="622"/>
            <ac:graphicFrameMk id="3" creationId="{A51A6EEA-CF4A-4608-9CE1-A42F1F524328}"/>
          </ac:graphicFrameMkLst>
        </pc:graphicFrameChg>
      </pc:sldChg>
      <pc:sldChg chg="modSp mod">
        <pc:chgData name="Andrew Young" userId="3d7dab09-352b-4858-b937-4a4f8b94e613" providerId="ADAL" clId="{BEAC6471-F4AB-4A00-9696-1CD2B9C62B2D}" dt="2021-07-14T12:57:20.399" v="132" actId="20577"/>
        <pc:sldMkLst>
          <pc:docMk/>
          <pc:sldMk cId="257460269" sldId="632"/>
        </pc:sldMkLst>
        <pc:graphicFrameChg chg="modGraphic">
          <ac:chgData name="Andrew Young" userId="3d7dab09-352b-4858-b937-4a4f8b94e613" providerId="ADAL" clId="{BEAC6471-F4AB-4A00-9696-1CD2B9C62B2D}" dt="2021-07-14T12:57:20.399" v="132" actId="20577"/>
          <ac:graphicFrameMkLst>
            <pc:docMk/>
            <pc:sldMk cId="257460269" sldId="632"/>
            <ac:graphicFrameMk id="3" creationId="{A51A6EEA-CF4A-4608-9CE1-A42F1F524328}"/>
          </ac:graphicFrameMkLst>
        </pc:graphicFrameChg>
      </pc:sldChg>
      <pc:sldChg chg="modSp mod">
        <pc:chgData name="Andrew Young" userId="3d7dab09-352b-4858-b937-4a4f8b94e613" providerId="ADAL" clId="{BEAC6471-F4AB-4A00-9696-1CD2B9C62B2D}" dt="2021-07-14T12:57:51.138" v="138" actId="20577"/>
        <pc:sldMkLst>
          <pc:docMk/>
          <pc:sldMk cId="2610969928" sldId="636"/>
        </pc:sldMkLst>
        <pc:graphicFrameChg chg="modGraphic">
          <ac:chgData name="Andrew Young" userId="3d7dab09-352b-4858-b937-4a4f8b94e613" providerId="ADAL" clId="{BEAC6471-F4AB-4A00-9696-1CD2B9C62B2D}" dt="2021-07-14T12:57:51.138" v="138" actId="20577"/>
          <ac:graphicFrameMkLst>
            <pc:docMk/>
            <pc:sldMk cId="2610969928" sldId="636"/>
            <ac:graphicFrameMk id="3" creationId="{A51A6EEA-CF4A-4608-9CE1-A42F1F524328}"/>
          </ac:graphicFrameMkLst>
        </pc:graphicFrameChg>
      </pc:sldChg>
      <pc:sldChg chg="modSp mod">
        <pc:chgData name="Andrew Young" userId="3d7dab09-352b-4858-b937-4a4f8b94e613" providerId="ADAL" clId="{BEAC6471-F4AB-4A00-9696-1CD2B9C62B2D}" dt="2021-07-14T12:58:16.185" v="139" actId="20577"/>
        <pc:sldMkLst>
          <pc:docMk/>
          <pc:sldMk cId="205289454" sldId="641"/>
        </pc:sldMkLst>
        <pc:graphicFrameChg chg="modGraphic">
          <ac:chgData name="Andrew Young" userId="3d7dab09-352b-4858-b937-4a4f8b94e613" providerId="ADAL" clId="{BEAC6471-F4AB-4A00-9696-1CD2B9C62B2D}" dt="2021-07-14T12:58:16.185" v="139" actId="20577"/>
          <ac:graphicFrameMkLst>
            <pc:docMk/>
            <pc:sldMk cId="205289454" sldId="641"/>
            <ac:graphicFrameMk id="10" creationId="{C8AEA980-8737-4C62-9C52-A5792F98577C}"/>
          </ac:graphicFrameMkLst>
        </pc:graphicFrameChg>
      </pc:sldChg>
      <pc:sldChg chg="modSp mod">
        <pc:chgData name="Andrew Young" userId="3d7dab09-352b-4858-b937-4a4f8b94e613" providerId="ADAL" clId="{BEAC6471-F4AB-4A00-9696-1CD2B9C62B2D}" dt="2021-07-14T12:58:39.813" v="145" actId="20577"/>
        <pc:sldMkLst>
          <pc:docMk/>
          <pc:sldMk cId="1151860393" sldId="642"/>
        </pc:sldMkLst>
        <pc:graphicFrameChg chg="modGraphic">
          <ac:chgData name="Andrew Young" userId="3d7dab09-352b-4858-b937-4a4f8b94e613" providerId="ADAL" clId="{BEAC6471-F4AB-4A00-9696-1CD2B9C62B2D}" dt="2021-07-14T12:58:39.813" v="145" actId="20577"/>
          <ac:graphicFrameMkLst>
            <pc:docMk/>
            <pc:sldMk cId="1151860393" sldId="642"/>
            <ac:graphicFrameMk id="3" creationId="{A51A6EEA-CF4A-4608-9CE1-A42F1F524328}"/>
          </ac:graphicFrameMkLst>
        </pc:graphicFrameChg>
      </pc:sldChg>
      <pc:sldChg chg="modSp mod">
        <pc:chgData name="Andrew Young" userId="3d7dab09-352b-4858-b937-4a4f8b94e613" providerId="ADAL" clId="{BEAC6471-F4AB-4A00-9696-1CD2B9C62B2D}" dt="2021-07-14T12:59:09.017" v="147" actId="20577"/>
        <pc:sldMkLst>
          <pc:docMk/>
          <pc:sldMk cId="591554852" sldId="649"/>
        </pc:sldMkLst>
        <pc:graphicFrameChg chg="modGraphic">
          <ac:chgData name="Andrew Young" userId="3d7dab09-352b-4858-b937-4a4f8b94e613" providerId="ADAL" clId="{BEAC6471-F4AB-4A00-9696-1CD2B9C62B2D}" dt="2021-07-14T12:59:09.017" v="147" actId="20577"/>
          <ac:graphicFrameMkLst>
            <pc:docMk/>
            <pc:sldMk cId="591554852" sldId="649"/>
            <ac:graphicFrameMk id="10" creationId="{C8AEA980-8737-4C62-9C52-A5792F98577C}"/>
          </ac:graphicFrameMkLst>
        </pc:graphicFrameChg>
      </pc:sldChg>
      <pc:sldChg chg="modSp mod">
        <pc:chgData name="Andrew Young" userId="3d7dab09-352b-4858-b937-4a4f8b94e613" providerId="ADAL" clId="{BEAC6471-F4AB-4A00-9696-1CD2B9C62B2D}" dt="2021-07-14T12:59:15.656" v="149" actId="20577"/>
        <pc:sldMkLst>
          <pc:docMk/>
          <pc:sldMk cId="1480036691" sldId="650"/>
        </pc:sldMkLst>
        <pc:graphicFrameChg chg="modGraphic">
          <ac:chgData name="Andrew Young" userId="3d7dab09-352b-4858-b937-4a4f8b94e613" providerId="ADAL" clId="{BEAC6471-F4AB-4A00-9696-1CD2B9C62B2D}" dt="2021-07-14T12:59:15.656" v="149" actId="20577"/>
          <ac:graphicFrameMkLst>
            <pc:docMk/>
            <pc:sldMk cId="1480036691" sldId="650"/>
            <ac:graphicFrameMk id="3" creationId="{A51A6EEA-CF4A-4608-9CE1-A42F1F524328}"/>
          </ac:graphicFrameMkLst>
        </pc:graphicFrameChg>
      </pc:sldChg>
      <pc:sldChg chg="modSp mod">
        <pc:chgData name="Andrew Young" userId="3d7dab09-352b-4858-b937-4a4f8b94e613" providerId="ADAL" clId="{BEAC6471-F4AB-4A00-9696-1CD2B9C62B2D}" dt="2021-07-14T13:28:45.618" v="151" actId="20577"/>
        <pc:sldMkLst>
          <pc:docMk/>
          <pc:sldMk cId="1919446391" sldId="664"/>
        </pc:sldMkLst>
        <pc:graphicFrameChg chg="modGraphic">
          <ac:chgData name="Andrew Young" userId="3d7dab09-352b-4858-b937-4a4f8b94e613" providerId="ADAL" clId="{BEAC6471-F4AB-4A00-9696-1CD2B9C62B2D}" dt="2021-07-14T13:28:45.618" v="151" actId="20577"/>
          <ac:graphicFrameMkLst>
            <pc:docMk/>
            <pc:sldMk cId="1919446391" sldId="664"/>
            <ac:graphicFrameMk id="3" creationId="{A51A6EEA-CF4A-4608-9CE1-A42F1F524328}"/>
          </ac:graphicFrameMkLst>
        </pc:graphicFrameChg>
      </pc:sldChg>
      <pc:sldChg chg="modSp mod">
        <pc:chgData name="Andrew Young" userId="3d7dab09-352b-4858-b937-4a4f8b94e613" providerId="ADAL" clId="{BEAC6471-F4AB-4A00-9696-1CD2B9C62B2D}" dt="2021-07-14T13:29:15.687" v="157" actId="20577"/>
        <pc:sldMkLst>
          <pc:docMk/>
          <pc:sldMk cId="3313492513" sldId="668"/>
        </pc:sldMkLst>
        <pc:graphicFrameChg chg="modGraphic">
          <ac:chgData name="Andrew Young" userId="3d7dab09-352b-4858-b937-4a4f8b94e613" providerId="ADAL" clId="{BEAC6471-F4AB-4A00-9696-1CD2B9C62B2D}" dt="2021-07-14T13:29:15.687" v="157" actId="20577"/>
          <ac:graphicFrameMkLst>
            <pc:docMk/>
            <pc:sldMk cId="3313492513" sldId="668"/>
            <ac:graphicFrameMk id="3" creationId="{A51A6EEA-CF4A-4608-9CE1-A42F1F524328}"/>
          </ac:graphicFrameMkLst>
        </pc:graphicFrameChg>
      </pc:sldChg>
      <pc:sldChg chg="modSp mod">
        <pc:chgData name="Andrew Young" userId="3d7dab09-352b-4858-b937-4a4f8b94e613" providerId="ADAL" clId="{BEAC6471-F4AB-4A00-9696-1CD2B9C62B2D}" dt="2021-07-14T13:31:43.947" v="161" actId="20577"/>
        <pc:sldMkLst>
          <pc:docMk/>
          <pc:sldMk cId="199525960" sldId="669"/>
        </pc:sldMkLst>
        <pc:spChg chg="mod">
          <ac:chgData name="Andrew Young" userId="3d7dab09-352b-4858-b937-4a4f8b94e613" providerId="ADAL" clId="{BEAC6471-F4AB-4A00-9696-1CD2B9C62B2D}" dt="2021-07-14T13:31:43.947" v="161" actId="20577"/>
          <ac:spMkLst>
            <pc:docMk/>
            <pc:sldMk cId="199525960" sldId="669"/>
            <ac:spMk id="6" creationId="{6B3DC813-0F66-4EE3-8EA3-390547BADAA4}"/>
          </ac:spMkLst>
        </pc:spChg>
      </pc:sldChg>
      <pc:sldChg chg="modSp mod">
        <pc:chgData name="Andrew Young" userId="3d7dab09-352b-4858-b937-4a4f8b94e613" providerId="ADAL" clId="{BEAC6471-F4AB-4A00-9696-1CD2B9C62B2D}" dt="2021-07-14T13:31:56.249" v="163" actId="20577"/>
        <pc:sldMkLst>
          <pc:docMk/>
          <pc:sldMk cId="3816049022" sldId="670"/>
        </pc:sldMkLst>
        <pc:graphicFrameChg chg="modGraphic">
          <ac:chgData name="Andrew Young" userId="3d7dab09-352b-4858-b937-4a4f8b94e613" providerId="ADAL" clId="{BEAC6471-F4AB-4A00-9696-1CD2B9C62B2D}" dt="2021-07-14T13:31:56.249" v="163" actId="20577"/>
          <ac:graphicFrameMkLst>
            <pc:docMk/>
            <pc:sldMk cId="3816049022" sldId="670"/>
            <ac:graphicFrameMk id="3" creationId="{A51A6EEA-CF4A-4608-9CE1-A42F1F524328}"/>
          </ac:graphicFrameMkLst>
        </pc:graphicFrameChg>
      </pc:sldChg>
      <pc:sldChg chg="modSp mod">
        <pc:chgData name="Andrew Young" userId="3d7dab09-352b-4858-b937-4a4f8b94e613" providerId="ADAL" clId="{BEAC6471-F4AB-4A00-9696-1CD2B9C62B2D}" dt="2021-07-14T13:32:05.393" v="165" actId="20577"/>
        <pc:sldMkLst>
          <pc:docMk/>
          <pc:sldMk cId="2819304068" sldId="672"/>
        </pc:sldMkLst>
        <pc:graphicFrameChg chg="modGraphic">
          <ac:chgData name="Andrew Young" userId="3d7dab09-352b-4858-b937-4a4f8b94e613" providerId="ADAL" clId="{BEAC6471-F4AB-4A00-9696-1CD2B9C62B2D}" dt="2021-07-14T13:32:05.393" v="165" actId="20577"/>
          <ac:graphicFrameMkLst>
            <pc:docMk/>
            <pc:sldMk cId="2819304068" sldId="672"/>
            <ac:graphicFrameMk id="3" creationId="{A51A6EEA-CF4A-4608-9CE1-A42F1F524328}"/>
          </ac:graphicFrameMkLst>
        </pc:graphicFrameChg>
      </pc:sldChg>
      <pc:sldChg chg="modSp mod">
        <pc:chgData name="Andrew Young" userId="3d7dab09-352b-4858-b937-4a4f8b94e613" providerId="ADAL" clId="{BEAC6471-F4AB-4A00-9696-1CD2B9C62B2D}" dt="2021-07-14T13:32:20.144" v="171" actId="20577"/>
        <pc:sldMkLst>
          <pc:docMk/>
          <pc:sldMk cId="1374386489" sldId="674"/>
        </pc:sldMkLst>
        <pc:graphicFrameChg chg="modGraphic">
          <ac:chgData name="Andrew Young" userId="3d7dab09-352b-4858-b937-4a4f8b94e613" providerId="ADAL" clId="{BEAC6471-F4AB-4A00-9696-1CD2B9C62B2D}" dt="2021-07-14T13:32:20.144" v="171" actId="20577"/>
          <ac:graphicFrameMkLst>
            <pc:docMk/>
            <pc:sldMk cId="1374386489" sldId="674"/>
            <ac:graphicFrameMk id="3" creationId="{A51A6EEA-CF4A-4608-9CE1-A42F1F524328}"/>
          </ac:graphicFrameMkLst>
        </pc:graphicFrameChg>
      </pc:sldChg>
      <pc:sldChg chg="modSp mod">
        <pc:chgData name="Andrew Young" userId="3d7dab09-352b-4858-b937-4a4f8b94e613" providerId="ADAL" clId="{BEAC6471-F4AB-4A00-9696-1CD2B9C62B2D}" dt="2021-07-14T13:33:13.156" v="179" actId="20577"/>
        <pc:sldMkLst>
          <pc:docMk/>
          <pc:sldMk cId="1464217194" sldId="676"/>
        </pc:sldMkLst>
        <pc:graphicFrameChg chg="modGraphic">
          <ac:chgData name="Andrew Young" userId="3d7dab09-352b-4858-b937-4a4f8b94e613" providerId="ADAL" clId="{BEAC6471-F4AB-4A00-9696-1CD2B9C62B2D}" dt="2021-07-14T13:33:13.156" v="179" actId="20577"/>
          <ac:graphicFrameMkLst>
            <pc:docMk/>
            <pc:sldMk cId="1464217194" sldId="676"/>
            <ac:graphicFrameMk id="3" creationId="{A51A6EEA-CF4A-4608-9CE1-A42F1F524328}"/>
          </ac:graphicFrameMkLst>
        </pc:graphicFrameChg>
      </pc:sldChg>
      <pc:sldChg chg="modSp mod">
        <pc:chgData name="Andrew Young" userId="3d7dab09-352b-4858-b937-4a4f8b94e613" providerId="ADAL" clId="{BEAC6471-F4AB-4A00-9696-1CD2B9C62B2D}" dt="2021-07-14T13:35:34.030" v="183" actId="20577"/>
        <pc:sldMkLst>
          <pc:docMk/>
          <pc:sldMk cId="34558" sldId="678"/>
        </pc:sldMkLst>
        <pc:graphicFrameChg chg="modGraphic">
          <ac:chgData name="Andrew Young" userId="3d7dab09-352b-4858-b937-4a4f8b94e613" providerId="ADAL" clId="{BEAC6471-F4AB-4A00-9696-1CD2B9C62B2D}" dt="2021-07-14T13:35:34.030" v="183" actId="20577"/>
          <ac:graphicFrameMkLst>
            <pc:docMk/>
            <pc:sldMk cId="34558" sldId="678"/>
            <ac:graphicFrameMk id="3" creationId="{A51A6EEA-CF4A-4608-9CE1-A42F1F524328}"/>
          </ac:graphicFrameMkLst>
        </pc:graphicFrameChg>
      </pc:sldChg>
      <pc:sldChg chg="modSp mod">
        <pc:chgData name="Andrew Young" userId="3d7dab09-352b-4858-b937-4a4f8b94e613" providerId="ADAL" clId="{BEAC6471-F4AB-4A00-9696-1CD2B9C62B2D}" dt="2021-07-14T13:36:07.924" v="187" actId="20577"/>
        <pc:sldMkLst>
          <pc:docMk/>
          <pc:sldMk cId="2911218593" sldId="680"/>
        </pc:sldMkLst>
        <pc:graphicFrameChg chg="modGraphic">
          <ac:chgData name="Andrew Young" userId="3d7dab09-352b-4858-b937-4a4f8b94e613" providerId="ADAL" clId="{BEAC6471-F4AB-4A00-9696-1CD2B9C62B2D}" dt="2021-07-14T13:36:07.924" v="187" actId="20577"/>
          <ac:graphicFrameMkLst>
            <pc:docMk/>
            <pc:sldMk cId="2911218593" sldId="680"/>
            <ac:graphicFrameMk id="3" creationId="{A51A6EEA-CF4A-4608-9CE1-A42F1F524328}"/>
          </ac:graphicFrameMkLst>
        </pc:graphicFrameChg>
      </pc:sldChg>
      <pc:sldChg chg="modSp mod">
        <pc:chgData name="Andrew Young" userId="3d7dab09-352b-4858-b937-4a4f8b94e613" providerId="ADAL" clId="{BEAC6471-F4AB-4A00-9696-1CD2B9C62B2D}" dt="2021-07-14T13:36:34.949" v="191" actId="20577"/>
        <pc:sldMkLst>
          <pc:docMk/>
          <pc:sldMk cId="3227835472" sldId="682"/>
        </pc:sldMkLst>
        <pc:graphicFrameChg chg="modGraphic">
          <ac:chgData name="Andrew Young" userId="3d7dab09-352b-4858-b937-4a4f8b94e613" providerId="ADAL" clId="{BEAC6471-F4AB-4A00-9696-1CD2B9C62B2D}" dt="2021-07-14T13:36:34.949" v="191" actId="20577"/>
          <ac:graphicFrameMkLst>
            <pc:docMk/>
            <pc:sldMk cId="3227835472" sldId="682"/>
            <ac:graphicFrameMk id="3" creationId="{A51A6EEA-CF4A-4608-9CE1-A42F1F524328}"/>
          </ac:graphicFrameMkLst>
        </pc:graphicFrameChg>
      </pc:sldChg>
      <pc:sldChg chg="modSp mod">
        <pc:chgData name="Andrew Young" userId="3d7dab09-352b-4858-b937-4a4f8b94e613" providerId="ADAL" clId="{BEAC6471-F4AB-4A00-9696-1CD2B9C62B2D}" dt="2021-07-14T13:39:05.598" v="196" actId="5793"/>
        <pc:sldMkLst>
          <pc:docMk/>
          <pc:sldMk cId="1787908278" sldId="684"/>
        </pc:sldMkLst>
        <pc:graphicFrameChg chg="modGraphic">
          <ac:chgData name="Andrew Young" userId="3d7dab09-352b-4858-b937-4a4f8b94e613" providerId="ADAL" clId="{BEAC6471-F4AB-4A00-9696-1CD2B9C62B2D}" dt="2021-07-14T13:39:05.598" v="196" actId="5793"/>
          <ac:graphicFrameMkLst>
            <pc:docMk/>
            <pc:sldMk cId="1787908278" sldId="684"/>
            <ac:graphicFrameMk id="3" creationId="{A51A6EEA-CF4A-4608-9CE1-A42F1F524328}"/>
          </ac:graphicFrameMkLst>
        </pc:graphicFrameChg>
      </pc:sldChg>
      <pc:sldChg chg="modSp mod">
        <pc:chgData name="Andrew Young" userId="3d7dab09-352b-4858-b937-4a4f8b94e613" providerId="ADAL" clId="{BEAC6471-F4AB-4A00-9696-1CD2B9C62B2D}" dt="2021-07-14T14:26:32.580" v="216" actId="20577"/>
        <pc:sldMkLst>
          <pc:docMk/>
          <pc:sldMk cId="858907616" sldId="686"/>
        </pc:sldMkLst>
        <pc:graphicFrameChg chg="modGraphic">
          <ac:chgData name="Andrew Young" userId="3d7dab09-352b-4858-b937-4a4f8b94e613" providerId="ADAL" clId="{BEAC6471-F4AB-4A00-9696-1CD2B9C62B2D}" dt="2021-07-14T14:26:32.580" v="216" actId="20577"/>
          <ac:graphicFrameMkLst>
            <pc:docMk/>
            <pc:sldMk cId="858907616" sldId="686"/>
            <ac:graphicFrameMk id="3" creationId="{A51A6EEA-CF4A-4608-9CE1-A42F1F524328}"/>
          </ac:graphicFrameMkLst>
        </pc:graphicFrameChg>
      </pc:sldChg>
      <pc:sldChg chg="modSp mod">
        <pc:chgData name="Andrew Young" userId="3d7dab09-352b-4858-b937-4a4f8b94e613" providerId="ADAL" clId="{BEAC6471-F4AB-4A00-9696-1CD2B9C62B2D}" dt="2021-07-14T13:39:53.268" v="208" actId="20577"/>
        <pc:sldMkLst>
          <pc:docMk/>
          <pc:sldMk cId="1869459752" sldId="687"/>
        </pc:sldMkLst>
        <pc:graphicFrameChg chg="modGraphic">
          <ac:chgData name="Andrew Young" userId="3d7dab09-352b-4858-b937-4a4f8b94e613" providerId="ADAL" clId="{BEAC6471-F4AB-4A00-9696-1CD2B9C62B2D}" dt="2021-07-14T13:39:53.268" v="208" actId="20577"/>
          <ac:graphicFrameMkLst>
            <pc:docMk/>
            <pc:sldMk cId="1869459752" sldId="687"/>
            <ac:graphicFrameMk id="10" creationId="{C8AEA980-8737-4C62-9C52-A5792F98577C}"/>
          </ac:graphicFrameMkLst>
        </pc:graphicFrameChg>
      </pc:sldChg>
      <pc:sldChg chg="modSp mod">
        <pc:chgData name="Andrew Young" userId="3d7dab09-352b-4858-b937-4a4f8b94e613" providerId="ADAL" clId="{BEAC6471-F4AB-4A00-9696-1CD2B9C62B2D}" dt="2021-07-14T14:26:09.019" v="214" actId="20577"/>
        <pc:sldMkLst>
          <pc:docMk/>
          <pc:sldMk cId="3784529506" sldId="688"/>
        </pc:sldMkLst>
        <pc:graphicFrameChg chg="modGraphic">
          <ac:chgData name="Andrew Young" userId="3d7dab09-352b-4858-b937-4a4f8b94e613" providerId="ADAL" clId="{BEAC6471-F4AB-4A00-9696-1CD2B9C62B2D}" dt="2021-07-14T14:26:09.019" v="214" actId="20577"/>
          <ac:graphicFrameMkLst>
            <pc:docMk/>
            <pc:sldMk cId="3784529506" sldId="688"/>
            <ac:graphicFrameMk id="3" creationId="{A51A6EEA-CF4A-4608-9CE1-A42F1F524328}"/>
          </ac:graphicFrameMkLst>
        </pc:graphicFrameChg>
      </pc:sldChg>
      <pc:sldChg chg="modSp mod">
        <pc:chgData name="Andrew Young" userId="3d7dab09-352b-4858-b937-4a4f8b94e613" providerId="ADAL" clId="{BEAC6471-F4AB-4A00-9696-1CD2B9C62B2D}" dt="2021-07-14T14:26:55.595" v="222" actId="20577"/>
        <pc:sldMkLst>
          <pc:docMk/>
          <pc:sldMk cId="3991843488" sldId="690"/>
        </pc:sldMkLst>
        <pc:graphicFrameChg chg="modGraphic">
          <ac:chgData name="Andrew Young" userId="3d7dab09-352b-4858-b937-4a4f8b94e613" providerId="ADAL" clId="{BEAC6471-F4AB-4A00-9696-1CD2B9C62B2D}" dt="2021-07-14T14:26:55.595" v="222" actId="20577"/>
          <ac:graphicFrameMkLst>
            <pc:docMk/>
            <pc:sldMk cId="3991843488" sldId="690"/>
            <ac:graphicFrameMk id="3" creationId="{A51A6EEA-CF4A-4608-9CE1-A42F1F524328}"/>
          </ac:graphicFrameMkLst>
        </pc:graphicFrameChg>
      </pc:sldChg>
      <pc:sldChg chg="modSp mod">
        <pc:chgData name="Andrew Young" userId="3d7dab09-352b-4858-b937-4a4f8b94e613" providerId="ADAL" clId="{BEAC6471-F4AB-4A00-9696-1CD2B9C62B2D}" dt="2021-07-14T14:27:19.798" v="224" actId="20577"/>
        <pc:sldMkLst>
          <pc:docMk/>
          <pc:sldMk cId="1354780287" sldId="692"/>
        </pc:sldMkLst>
        <pc:graphicFrameChg chg="modGraphic">
          <ac:chgData name="Andrew Young" userId="3d7dab09-352b-4858-b937-4a4f8b94e613" providerId="ADAL" clId="{BEAC6471-F4AB-4A00-9696-1CD2B9C62B2D}" dt="2021-07-14T14:27:19.798" v="224" actId="20577"/>
          <ac:graphicFrameMkLst>
            <pc:docMk/>
            <pc:sldMk cId="1354780287" sldId="692"/>
            <ac:graphicFrameMk id="3" creationId="{A51A6EEA-CF4A-4608-9CE1-A42F1F524328}"/>
          </ac:graphicFrameMkLst>
        </pc:graphicFrameChg>
      </pc:sldChg>
      <pc:sldChg chg="modSp mod">
        <pc:chgData name="Andrew Young" userId="3d7dab09-352b-4858-b937-4a4f8b94e613" providerId="ADAL" clId="{BEAC6471-F4AB-4A00-9696-1CD2B9C62B2D}" dt="2021-07-14T14:27:40.644" v="226" actId="20577"/>
        <pc:sldMkLst>
          <pc:docMk/>
          <pc:sldMk cId="902116209" sldId="694"/>
        </pc:sldMkLst>
        <pc:graphicFrameChg chg="modGraphic">
          <ac:chgData name="Andrew Young" userId="3d7dab09-352b-4858-b937-4a4f8b94e613" providerId="ADAL" clId="{BEAC6471-F4AB-4A00-9696-1CD2B9C62B2D}" dt="2021-07-14T14:27:40.644" v="226" actId="20577"/>
          <ac:graphicFrameMkLst>
            <pc:docMk/>
            <pc:sldMk cId="902116209" sldId="694"/>
            <ac:graphicFrameMk id="3" creationId="{A51A6EEA-CF4A-4608-9CE1-A42F1F524328}"/>
          </ac:graphicFrameMkLst>
        </pc:graphicFrameChg>
      </pc:sldChg>
      <pc:sldChg chg="modSp mod">
        <pc:chgData name="Andrew Young" userId="3d7dab09-352b-4858-b937-4a4f8b94e613" providerId="ADAL" clId="{BEAC6471-F4AB-4A00-9696-1CD2B9C62B2D}" dt="2021-07-14T14:28:36.545" v="228" actId="6549"/>
        <pc:sldMkLst>
          <pc:docMk/>
          <pc:sldMk cId="354733014" sldId="695"/>
        </pc:sldMkLst>
        <pc:graphicFrameChg chg="modGraphic">
          <ac:chgData name="Andrew Young" userId="3d7dab09-352b-4858-b937-4a4f8b94e613" providerId="ADAL" clId="{BEAC6471-F4AB-4A00-9696-1CD2B9C62B2D}" dt="2021-07-14T14:28:36.545" v="228" actId="6549"/>
          <ac:graphicFrameMkLst>
            <pc:docMk/>
            <pc:sldMk cId="354733014" sldId="695"/>
            <ac:graphicFrameMk id="10" creationId="{C8AEA980-8737-4C62-9C52-A5792F98577C}"/>
          </ac:graphicFrameMkLst>
        </pc:graphicFrameChg>
      </pc:sldChg>
      <pc:sldChg chg="modSp mod">
        <pc:chgData name="Andrew Young" userId="3d7dab09-352b-4858-b937-4a4f8b94e613" providerId="ADAL" clId="{BEAC6471-F4AB-4A00-9696-1CD2B9C62B2D}" dt="2021-07-14T12:37:26.531" v="104" actId="20577"/>
        <pc:sldMkLst>
          <pc:docMk/>
          <pc:sldMk cId="2771580942" sldId="762"/>
        </pc:sldMkLst>
        <pc:graphicFrameChg chg="mod modGraphic">
          <ac:chgData name="Andrew Young" userId="3d7dab09-352b-4858-b937-4a4f8b94e613" providerId="ADAL" clId="{BEAC6471-F4AB-4A00-9696-1CD2B9C62B2D}" dt="2021-07-14T12:37:26.531" v="104" actId="20577"/>
          <ac:graphicFrameMkLst>
            <pc:docMk/>
            <pc:sldMk cId="2771580942" sldId="762"/>
            <ac:graphicFrameMk id="6" creationId="{037BAE3D-75EB-48DC-9322-F1A247F8AE2E}"/>
          </ac:graphicFrameMkLst>
        </pc:graphicFrameChg>
      </pc:sldChg>
      <pc:sldChg chg="modSp mod">
        <pc:chgData name="Andrew Young" userId="3d7dab09-352b-4858-b937-4a4f8b94e613" providerId="ADAL" clId="{BEAC6471-F4AB-4A00-9696-1CD2B9C62B2D}" dt="2021-07-14T14:28:23.335" v="227" actId="6549"/>
        <pc:sldMkLst>
          <pc:docMk/>
          <pc:sldMk cId="1217731967" sldId="766"/>
        </pc:sldMkLst>
        <pc:graphicFrameChg chg="modGraphic">
          <ac:chgData name="Andrew Young" userId="3d7dab09-352b-4858-b937-4a4f8b94e613" providerId="ADAL" clId="{BEAC6471-F4AB-4A00-9696-1CD2B9C62B2D}" dt="2021-07-14T14:28:23.335" v="227" actId="6549"/>
          <ac:graphicFrameMkLst>
            <pc:docMk/>
            <pc:sldMk cId="1217731967" sldId="766"/>
            <ac:graphicFrameMk id="6" creationId="{037BAE3D-75EB-48DC-9322-F1A247F8AE2E}"/>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3T08:58:38.234"/>
    </inkml:context>
    <inkml:brush xml:id="br0">
      <inkml:brushProperty name="width" value="0.05" units="cm"/>
      <inkml:brushProperty name="height" value="0.05" units="cm"/>
      <inkml:brushProperty name="color" value="#FFFFFF"/>
    </inkml:brush>
  </inkml:definitions>
  <inkml:trace contextRef="#ctx0" brushRef="#br0">439 113 3680 0 0,'0'0'284'0'0,"-1"-1"-187"0"0,-4-8-89 0 0,2 6 299 0 0,1-1 0 0 0,0 0 0 0 0,0 0 0 0 0,0 2-1 0 0,1-2 1 0 0,0 0 0 0 0,0 0-307 0 0,-1-5 1939 0 0,2 2-1 0 0,-1-1 0 0 0,2-2-1938 0 0,-1 1 1381 0 0,0 9-1356 0 0,0 0 0 0 0,0 0 1 0 0,0 0-1 0 0,0 0 0 0 0,0 0 0 0 0,0 0 0 0 0,0 0 1 0 0,0 0-1 0 0,0 0 0 0 0,0 0 0 0 0,0 0 0 0 0,0-2 1 0 0,0 2-1 0 0,0 0 0 0 0,0 0 0 0 0,0 0 0 0 0,0 0 1 0 0,0 0-1 0 0,0 0 0 0 0,0-1 0 0 0,0 1 0 0 0,0 0 1 0 0,0 0-1 0 0,-1 0 0 0 0,1 0 0 0 0,0 0 1 0 0,0 0-1 0 0,0 0 0 0 0,0 0 0 0 0,0-1 0 0 0,0 1 1 0 0,0 0-26 0 0,-8-5 122 0 0,2-2 0 0 0,-4-3-122 0 0,7 7 5 0 0,-1 2-61 0 0,-4 2 0 0 0,1 1 0 0 0,-1-1 1 0 0,0 1-1 0 0,1 1 0 0 0,-5 2 56 0 0,4-2-41 0 0,5-2 13 0 0,-3 2-1 0 0,3-2 1 0 0,-3 3-1 0 0,3-3 1 0 0,-1 2 0 0 0,-1 0 28 0 0,1 1-27 0 0,0-1 1 0 0,0-1 0 0 0,1 1 0 0 0,1 1 0 0 0,-1 0 0 0 0,-2 0 26 0 0,-9 11-61 0 0,11-14 59 0 0,0 2 0 0 0,0-2 0 0 0,0 2 1 0 0,0-2-1 0 0,-3 2 2 0 0,3-3 11 0 0,-1 2 1 0 0,0-1-1 0 0,0 2 1 0 0,0-2-1 0 0,0 3 1 0 0,0-1-12 0 0,-14 15 67 0 0,-2-4-14 0 0,3 5-42 0 0,-3-5-11 0 0,9-5 0 0 0,2-1 0 0 0,-1-2 0 0 0,-3 3 0 0 0,9-7 0 0 0,2 0 0 0 0,1-1 0 0 0,-3 2 0 0 0,1 0 0 0 0,2-2 0 0 0,-3 3 0 0 0,0 0 0 0 0,-5 7 0 0 0,-9 5 0 0 0,12-9 2 0 0,1 1 0 0 0,1 1 1 0 0,0 0-1 0 0,0 0 1 0 0,0 3-3 0 0,3-9 12 0 0,0 3 1 0 0,-1-1-1 0 0,2 0 1 0 0,-1-1-1 0 0,0 3-12 0 0,-1 6 35 0 0,-1 1 75 0 0,0 8 192 0 0,4-15-71 0 0,11 20 257 0 0,-8-22-232 0 0,-2-1-221 0 0,2-2 1 0 0,0 1 0 0 0,0 1 0 0 0,0-2 0 0 0,0-1-1 0 0,1 3 1 0 0,-1-2 0 0 0,1 0 0 0 0,-1-1 0 0 0,-1 1-1 0 0,3-1 1 0 0,-1 0 0 0 0,0 1 0 0 0,0-2-36 0 0,0 0-7 0 0,0 0 1 0 0,-1-2-1 0 0,1 1 0 0 0,0 1 1 0 0,1-3-1 0 0,-3 2 0 0 0,1 0 1 0 0,4-2 6 0 0,-8 3 0 0 0,29-15 23 0 0,-5 2 27 0 0,-4 1 88 0 0,19-12-138 0 0,-16 10 21 0 0,-8 2-8 0 0,1 1 1 0 0,-2-2 0 0 0,9-9-14 0 0,-9 8 12 0 0,21-25-1 0 0,-19 21-11 0 0,5-3 0 0 0,-16 15 0 0 0,11-6 0 0 0,-2-4 0 0 0,10-11 0 0 0,-10 10 0 0 0,-6 10 0 0 0,-2-1 0 0 0,1 0 0 0 0,-1 1 0 0 0,-1-2 0 0 0,2-2 0 0 0,-7 11 0 0 0,0-1 0 0 0,0 0 0 0 0,1 1 0 0 0,-1 0 0 0 0,0-1 0 0 0,1-1 0 0 0,-1 2 0 0 0,0-1 0 0 0,0 1 0 0 0,2-1 0 0 0,-2-1 0 0 0,0 2 0 0 0,0-1 0 0 0,0 1 0 0 0,0-1 0 0 0,0 0 0 0 0,-2-1-4 0 0,1 2 1 0 0,0 0 0 0 0,0 0 0 0 0,-1 0 0 0 0,1-1-1 0 0,1 1 1 0 0,-3 0 0 0 0,2-1 0 0 0,1 1 0 0 0,-2 0-1 0 0,0 0 1 0 0,2 0 0 0 0,-2 0 3 0 0,0 0-10 0 0,-1 0 1 0 0,1 0 0 0 0,0 1-1 0 0,-1-1 1 0 0,2 0-1 0 0,-3 1 1 0 0,3-1-1 0 0,-4 2 10 0 0,-4 4-59 0 0,5-2 25 0 0,0-2 1 0 0,0 0-1 0 0,0 2 1 0 0,-2-2 33 0 0,1 1-20 0 0,-3 1 0 0 0,3-1-1 0 0,-2 1 1 0 0,3 0 0 0 0,-2 0 0 0 0,1 1 0 0 0,1 0 0 0 0,-4 3 20 0 0,4-4 0 0 0,-2 2 0 0 0,1-1 0 0 0,-2-1 0 0 0,2 1 0 0 0,-4 2 0 0 0,7-7 6 0 0,0 2 1 0 0,0 0 0 0 0,1-1 0 0 0,-2 1 0 0 0,2 0-1 0 0,-2 0 1 0 0,3 0 0 0 0,-4 0-7 0 0,-2 7 71 0 0,-16 9 156 0 0,12-13-122 0 0,10-5-102 0 0,0 0 0 0 0,0 0 1 0 0,-1 0-1 0 0,1 2 0 0 0,0-2 0 0 0,0 0 0 0 0,0 0 1 0 0,-2 0-1 0 0,2 0 0 0 0,0 0 0 0 0,0 0 1 0 0,0 1-1 0 0,0-1 0 0 0,-1 0 0 0 0,1 0 0 0 0,0 0 1 0 0,0 0-1 0 0,0 0 0 0 0,0 0 0 0 0,0 0 1 0 0,0 0-1 0 0,0 0 0 0 0,0 1 0 0 0,0-1-3 0 0,-5 10 66 0 0,2-6-28 0 0,3-4-96 0 0,0 0-10 0 0,0 0-51 0 0,0 0-229 0 0,0 0-100 0 0,0 0-21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20390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yriad Pro" panose="020B0503030403020204"/>
                <a:ea typeface="+mn-ea"/>
                <a:cs typeface="+mn-cs"/>
              </a:rPr>
              <a:t>Here is a 1 litre measuring cylinder and a 1 litre jug. The jug has some water in it. Shade the same volume of water in the measuring cylinder.</a:t>
            </a:r>
            <a:endParaRPr lang="en-GB" sz="1200"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234</a:t>
            </a:fld>
            <a:endParaRPr lang="en-US"/>
          </a:p>
        </p:txBody>
      </p:sp>
    </p:spTree>
    <p:extLst>
      <p:ext uri="{BB962C8B-B14F-4D97-AF65-F5344CB8AC3E}">
        <p14:creationId xmlns:p14="http://schemas.microsoft.com/office/powerpoint/2010/main" val="40912479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09565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5653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31592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0100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69453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845914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244</a:t>
            </a:fld>
            <a:endParaRPr lang="en-GB"/>
          </a:p>
        </p:txBody>
      </p:sp>
    </p:spTree>
    <p:extLst>
      <p:ext uri="{BB962C8B-B14F-4D97-AF65-F5344CB8AC3E}">
        <p14:creationId xmlns:p14="http://schemas.microsoft.com/office/powerpoint/2010/main" val="29836740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69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a:ea typeface="+mn-ea"/>
                <a:cs typeface="+mn-cs"/>
              </a:rPr>
              <a:t>Carla says 'This represents the largest three-digit number you can make using all ten counters.' Is she correct? Explain your reasoning.</a:t>
            </a:r>
            <a:endParaRPr lang="en-GB"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247</a:t>
            </a:fld>
            <a:endParaRPr lang="en-US"/>
          </a:p>
        </p:txBody>
      </p:sp>
    </p:spTree>
    <p:extLst>
      <p:ext uri="{BB962C8B-B14F-4D97-AF65-F5344CB8AC3E}">
        <p14:creationId xmlns:p14="http://schemas.microsoft.com/office/powerpoint/2010/main" val="27695271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248</a:t>
            </a:fld>
            <a:endParaRPr lang="en-GB"/>
          </a:p>
        </p:txBody>
      </p:sp>
    </p:spTree>
    <p:extLst>
      <p:ext uri="{BB962C8B-B14F-4D97-AF65-F5344CB8AC3E}">
        <p14:creationId xmlns:p14="http://schemas.microsoft.com/office/powerpoint/2010/main" val="1103647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732697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252</a:t>
            </a:fld>
            <a:endParaRPr lang="en-GB"/>
          </a:p>
        </p:txBody>
      </p:sp>
    </p:spTree>
    <p:extLst>
      <p:ext uri="{BB962C8B-B14F-4D97-AF65-F5344CB8AC3E}">
        <p14:creationId xmlns:p14="http://schemas.microsoft.com/office/powerpoint/2010/main" val="12351656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21759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254</a:t>
            </a:fld>
            <a:endParaRPr lang="en-GB"/>
          </a:p>
        </p:txBody>
      </p:sp>
    </p:spTree>
    <p:extLst>
      <p:ext uri="{BB962C8B-B14F-4D97-AF65-F5344CB8AC3E}">
        <p14:creationId xmlns:p14="http://schemas.microsoft.com/office/powerpoint/2010/main" val="5279817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267428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257</a:t>
            </a:fld>
            <a:endParaRPr lang="en-GB"/>
          </a:p>
        </p:txBody>
      </p:sp>
    </p:spTree>
    <p:extLst>
      <p:ext uri="{BB962C8B-B14F-4D97-AF65-F5344CB8AC3E}">
        <p14:creationId xmlns:p14="http://schemas.microsoft.com/office/powerpoint/2010/main" val="320222680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02016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265</a:t>
            </a:fld>
            <a:endParaRPr lang="en-GB"/>
          </a:p>
        </p:txBody>
      </p:sp>
    </p:spTree>
    <p:extLst>
      <p:ext uri="{BB962C8B-B14F-4D97-AF65-F5344CB8AC3E}">
        <p14:creationId xmlns:p14="http://schemas.microsoft.com/office/powerpoint/2010/main" val="1616767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2698750" y="509588"/>
            <a:ext cx="45307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76200" algn="r" rtl="0">
              <a:lnSpc>
                <a:spcPct val="100000"/>
              </a:lnSpc>
              <a:spcBef>
                <a:spcPts val="0"/>
              </a:spcBef>
              <a:spcAft>
                <a:spcPts val="0"/>
              </a:spcAft>
              <a:buClr>
                <a:srgbClr val="00628C"/>
              </a:buClr>
              <a:buSzPts val="1200"/>
              <a:buFont typeface="Arial"/>
              <a:buChar char="●"/>
            </a:pPr>
            <a:fld id="{00000000-1234-1234-1234-123412341234}" type="slidenum">
              <a:rPr lang="en-GB"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88290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276</a:t>
            </a:fld>
            <a:endParaRPr lang="en-GB"/>
          </a:p>
        </p:txBody>
      </p:sp>
    </p:spTree>
    <p:extLst>
      <p:ext uri="{BB962C8B-B14F-4D97-AF65-F5344CB8AC3E}">
        <p14:creationId xmlns:p14="http://schemas.microsoft.com/office/powerpoint/2010/main" val="1063680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6323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1" u="none" strike="noStrike" kern="1200" dirty="0">
                <a:solidFill>
                  <a:schemeClr val="tx1"/>
                </a:solidFill>
                <a:effectLst/>
                <a:latin typeface="Myriad Pro" panose="020B0503030403020204"/>
                <a:ea typeface="+mn-ea"/>
                <a:cs typeface="+mn-cs"/>
              </a:rPr>
              <a:t>I’ve got 245 altogether made up of 56 place- value counters. Each of my place-value counters is a ten or a one. How many of each counter have I got?</a:t>
            </a:r>
            <a:endParaRPr lang="en-GB"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279</a:t>
            </a:fld>
            <a:endParaRPr lang="en-US"/>
          </a:p>
        </p:txBody>
      </p:sp>
    </p:spTree>
    <p:extLst>
      <p:ext uri="{BB962C8B-B14F-4D97-AF65-F5344CB8AC3E}">
        <p14:creationId xmlns:p14="http://schemas.microsoft.com/office/powerpoint/2010/main" val="399946788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280</a:t>
            </a:fld>
            <a:endParaRPr lang="en-GB"/>
          </a:p>
        </p:txBody>
      </p:sp>
    </p:spTree>
    <p:extLst>
      <p:ext uri="{BB962C8B-B14F-4D97-AF65-F5344CB8AC3E}">
        <p14:creationId xmlns:p14="http://schemas.microsoft.com/office/powerpoint/2010/main" val="10773654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8580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286</a:t>
            </a:fld>
            <a:endParaRPr lang="en-GB"/>
          </a:p>
        </p:txBody>
      </p:sp>
    </p:spTree>
    <p:extLst>
      <p:ext uri="{BB962C8B-B14F-4D97-AF65-F5344CB8AC3E}">
        <p14:creationId xmlns:p14="http://schemas.microsoft.com/office/powerpoint/2010/main" val="29146262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158911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289</a:t>
            </a:fld>
            <a:endParaRPr lang="en-US"/>
          </a:p>
        </p:txBody>
      </p:sp>
    </p:spTree>
    <p:extLst>
      <p:ext uri="{BB962C8B-B14F-4D97-AF65-F5344CB8AC3E}">
        <p14:creationId xmlns:p14="http://schemas.microsoft.com/office/powerpoint/2010/main" val="92992444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294</a:t>
            </a:fld>
            <a:endParaRPr lang="en-GB"/>
          </a:p>
        </p:txBody>
      </p:sp>
    </p:spTree>
    <p:extLst>
      <p:ext uri="{BB962C8B-B14F-4D97-AF65-F5344CB8AC3E}">
        <p14:creationId xmlns:p14="http://schemas.microsoft.com/office/powerpoint/2010/main" val="201109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007112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299</a:t>
            </a:fld>
            <a:endParaRPr lang="en-GB"/>
          </a:p>
        </p:txBody>
      </p:sp>
    </p:spTree>
    <p:extLst>
      <p:ext uri="{BB962C8B-B14F-4D97-AF65-F5344CB8AC3E}">
        <p14:creationId xmlns:p14="http://schemas.microsoft.com/office/powerpoint/2010/main" val="12585491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77473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304</a:t>
            </a:fld>
            <a:endParaRPr lang="en-GB"/>
          </a:p>
        </p:txBody>
      </p:sp>
    </p:spTree>
    <p:extLst>
      <p:ext uri="{BB962C8B-B14F-4D97-AF65-F5344CB8AC3E}">
        <p14:creationId xmlns:p14="http://schemas.microsoft.com/office/powerpoint/2010/main" val="20961293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86280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307</a:t>
            </a:fld>
            <a:endParaRPr lang="en-GB"/>
          </a:p>
        </p:txBody>
      </p:sp>
    </p:spTree>
    <p:extLst>
      <p:ext uri="{BB962C8B-B14F-4D97-AF65-F5344CB8AC3E}">
        <p14:creationId xmlns:p14="http://schemas.microsoft.com/office/powerpoint/2010/main" val="111428439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539424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312</a:t>
            </a:fld>
            <a:endParaRPr lang="en-GB"/>
          </a:p>
        </p:txBody>
      </p:sp>
    </p:spTree>
    <p:extLst>
      <p:ext uri="{BB962C8B-B14F-4D97-AF65-F5344CB8AC3E}">
        <p14:creationId xmlns:p14="http://schemas.microsoft.com/office/powerpoint/2010/main" val="22228333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81584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316</a:t>
            </a:fld>
            <a:endParaRPr lang="en-GB"/>
          </a:p>
        </p:txBody>
      </p:sp>
    </p:spTree>
    <p:extLst>
      <p:ext uri="{BB962C8B-B14F-4D97-AF65-F5344CB8AC3E}">
        <p14:creationId xmlns:p14="http://schemas.microsoft.com/office/powerpoint/2010/main" val="80092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6550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869832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324</a:t>
            </a:fld>
            <a:endParaRPr lang="en-GB"/>
          </a:p>
        </p:txBody>
      </p:sp>
    </p:spTree>
    <p:extLst>
      <p:ext uri="{BB962C8B-B14F-4D97-AF65-F5344CB8AC3E}">
        <p14:creationId xmlns:p14="http://schemas.microsoft.com/office/powerpoint/2010/main" val="142466972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325</a:t>
            </a:fld>
            <a:endParaRPr lang="en-GB"/>
          </a:p>
        </p:txBody>
      </p:sp>
    </p:spTree>
    <p:extLst>
      <p:ext uri="{BB962C8B-B14F-4D97-AF65-F5344CB8AC3E}">
        <p14:creationId xmlns:p14="http://schemas.microsoft.com/office/powerpoint/2010/main" val="313033061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326</a:t>
            </a:fld>
            <a:endParaRPr lang="en-GB"/>
          </a:p>
        </p:txBody>
      </p:sp>
    </p:spTree>
    <p:extLst>
      <p:ext uri="{BB962C8B-B14F-4D97-AF65-F5344CB8AC3E}">
        <p14:creationId xmlns:p14="http://schemas.microsoft.com/office/powerpoint/2010/main" val="296310072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327</a:t>
            </a:fld>
            <a:endParaRPr lang="en-GB"/>
          </a:p>
        </p:txBody>
      </p:sp>
    </p:spTree>
    <p:extLst>
      <p:ext uri="{BB962C8B-B14F-4D97-AF65-F5344CB8AC3E}">
        <p14:creationId xmlns:p14="http://schemas.microsoft.com/office/powerpoint/2010/main" val="56676326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328</a:t>
            </a:fld>
            <a:endParaRPr lang="en-GB"/>
          </a:p>
        </p:txBody>
      </p:sp>
    </p:spTree>
    <p:extLst>
      <p:ext uri="{BB962C8B-B14F-4D97-AF65-F5344CB8AC3E}">
        <p14:creationId xmlns:p14="http://schemas.microsoft.com/office/powerpoint/2010/main" val="204744442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329</a:t>
            </a:fld>
            <a:endParaRPr lang="en-GB"/>
          </a:p>
        </p:txBody>
      </p:sp>
    </p:spTree>
    <p:extLst>
      <p:ext uri="{BB962C8B-B14F-4D97-AF65-F5344CB8AC3E}">
        <p14:creationId xmlns:p14="http://schemas.microsoft.com/office/powerpoint/2010/main" val="122609377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330</a:t>
            </a:fld>
            <a:endParaRPr lang="en-GB"/>
          </a:p>
        </p:txBody>
      </p:sp>
    </p:spTree>
    <p:extLst>
      <p:ext uri="{BB962C8B-B14F-4D97-AF65-F5344CB8AC3E}">
        <p14:creationId xmlns:p14="http://schemas.microsoft.com/office/powerpoint/2010/main" val="120825925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331</a:t>
            </a:fld>
            <a:endParaRPr lang="en-GB"/>
          </a:p>
        </p:txBody>
      </p:sp>
    </p:spTree>
    <p:extLst>
      <p:ext uri="{BB962C8B-B14F-4D97-AF65-F5344CB8AC3E}">
        <p14:creationId xmlns:p14="http://schemas.microsoft.com/office/powerpoint/2010/main" val="185461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a:t>
            </a:fld>
            <a:endParaRPr lang="en-GB"/>
          </a:p>
        </p:txBody>
      </p:sp>
    </p:spTree>
    <p:extLst>
      <p:ext uri="{BB962C8B-B14F-4D97-AF65-F5344CB8AC3E}">
        <p14:creationId xmlns:p14="http://schemas.microsoft.com/office/powerpoint/2010/main" val="375184272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305846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25CF7-397B-40E2-885F-DC75A9265B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86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532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559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274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alibri" panose="020F050202020403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084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48</a:t>
            </a:fld>
            <a:endParaRPr lang="en-GB"/>
          </a:p>
        </p:txBody>
      </p:sp>
    </p:spTree>
    <p:extLst>
      <p:ext uri="{BB962C8B-B14F-4D97-AF65-F5344CB8AC3E}">
        <p14:creationId xmlns:p14="http://schemas.microsoft.com/office/powerpoint/2010/main" val="303652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093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Calibri" panose="020F0502020204030204" pitchFamily="34" charset="0"/>
              <a:buChar char="–"/>
            </a:pPr>
            <a:r>
              <a:rPr lang="en-GB" sz="1200" i="1" kern="1200" dirty="0">
                <a:solidFill>
                  <a:schemeClr val="tx1"/>
                </a:solidFill>
                <a:effectLst/>
                <a:latin typeface="+mn-lt"/>
                <a:ea typeface="+mn-ea"/>
                <a:cs typeface="+mn-cs"/>
              </a:rPr>
              <a:t>How much more did Samantha score than Asif?</a:t>
            </a:r>
            <a:endParaRPr lang="en-GB" sz="1200" kern="1200" dirty="0">
              <a:solidFill>
                <a:schemeClr val="tx1"/>
              </a:solidFill>
              <a:effectLst/>
              <a:latin typeface="+mn-lt"/>
              <a:ea typeface="+mn-ea"/>
              <a:cs typeface="+mn-cs"/>
            </a:endParaRPr>
          </a:p>
          <a:p>
            <a:pPr marL="171450" lvl="0" indent="-171450">
              <a:buFont typeface="Calibri" panose="020F0502020204030204" pitchFamily="34" charset="0"/>
              <a:buChar char="–"/>
            </a:pPr>
            <a:r>
              <a:rPr lang="en-GB" sz="1200" i="1" kern="1200" dirty="0">
                <a:solidFill>
                  <a:schemeClr val="tx1"/>
                </a:solidFill>
                <a:effectLst/>
                <a:latin typeface="+mn-lt"/>
                <a:ea typeface="+mn-ea"/>
                <a:cs typeface="+mn-cs"/>
              </a:rPr>
              <a:t>How much less did Rachel score than Hector?</a:t>
            </a:r>
            <a:endParaRPr lang="en-GB" sz="1200" kern="1200" dirty="0">
              <a:solidFill>
                <a:schemeClr val="tx1"/>
              </a:solidFill>
              <a:effectLst/>
              <a:latin typeface="+mn-lt"/>
              <a:ea typeface="+mn-ea"/>
              <a:cs typeface="+mn-cs"/>
            </a:endParaRPr>
          </a:p>
          <a:p>
            <a:pPr marL="171450" indent="-171450">
              <a:buFont typeface="Calibri" panose="020F0502020204030204" pitchFamily="34" charset="0"/>
              <a:buChar char="–"/>
            </a:pPr>
            <a:r>
              <a:rPr lang="en-GB" sz="1200" i="1" kern="1200" dirty="0">
                <a:solidFill>
                  <a:schemeClr val="tx1"/>
                </a:solidFill>
                <a:effectLst/>
                <a:latin typeface="+mn-lt"/>
                <a:ea typeface="+mn-ea"/>
                <a:cs typeface="+mn-cs"/>
              </a:rPr>
              <a:t>What was Asif and Mo’s combined score?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290084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61</a:t>
            </a:fld>
            <a:endParaRPr lang="en-GB"/>
          </a:p>
        </p:txBody>
      </p:sp>
    </p:spTree>
    <p:extLst>
      <p:ext uri="{BB962C8B-B14F-4D97-AF65-F5344CB8AC3E}">
        <p14:creationId xmlns:p14="http://schemas.microsoft.com/office/powerpoint/2010/main" val="1536226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890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70</a:t>
            </a:fld>
            <a:endParaRPr lang="en-GB"/>
          </a:p>
        </p:txBody>
      </p:sp>
    </p:spTree>
    <p:extLst>
      <p:ext uri="{BB962C8B-B14F-4D97-AF65-F5344CB8AC3E}">
        <p14:creationId xmlns:p14="http://schemas.microsoft.com/office/powerpoint/2010/main" val="429333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063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Year 3 need to earn 100 class points for a treat. They have 62 already. Sienna says they need 48 more. </a:t>
            </a:r>
            <a:r>
              <a:rPr lang="en-GB" sz="1200" i="1" kern="1200" dirty="0" err="1">
                <a:solidFill>
                  <a:schemeClr val="tx1"/>
                </a:solidFill>
                <a:effectLst/>
                <a:latin typeface="+mn-lt"/>
                <a:ea typeface="+mn-ea"/>
                <a:cs typeface="+mn-cs"/>
              </a:rPr>
              <a:t>Jasleen</a:t>
            </a:r>
            <a:r>
              <a:rPr lang="en-GB" sz="1200" i="1" kern="1200" dirty="0">
                <a:solidFill>
                  <a:schemeClr val="tx1"/>
                </a:solidFill>
                <a:effectLst/>
                <a:latin typeface="+mn-lt"/>
                <a:ea typeface="+mn-ea"/>
                <a:cs typeface="+mn-cs"/>
              </a:rPr>
              <a:t> says they need 38 more. Who is right?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982111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255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76</a:t>
            </a:fld>
            <a:endParaRPr lang="en-GB"/>
          </a:p>
        </p:txBody>
      </p:sp>
    </p:spTree>
    <p:extLst>
      <p:ext uri="{BB962C8B-B14F-4D97-AF65-F5344CB8AC3E}">
        <p14:creationId xmlns:p14="http://schemas.microsoft.com/office/powerpoint/2010/main" val="228176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0736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80</a:t>
            </a:fld>
            <a:endParaRPr lang="en-GB"/>
          </a:p>
        </p:txBody>
      </p:sp>
    </p:spTree>
    <p:extLst>
      <p:ext uri="{BB962C8B-B14F-4D97-AF65-F5344CB8AC3E}">
        <p14:creationId xmlns:p14="http://schemas.microsoft.com/office/powerpoint/2010/main" val="853565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6986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2698750" y="509588"/>
            <a:ext cx="45307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a:spLocks noGrp="1" noRot="1" noChangeAspect="1"/>
          </p:cNvSpPr>
          <p:nvPr>
            <p:ph type="sldImg" idx="2"/>
          </p:nvPr>
        </p:nvSpPr>
        <p:spPr>
          <a:xfrm>
            <a:off x="2698750" y="509588"/>
            <a:ext cx="45307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76200" algn="r" rtl="0">
              <a:lnSpc>
                <a:spcPct val="100000"/>
              </a:lnSpc>
              <a:spcBef>
                <a:spcPts val="0"/>
              </a:spcBef>
              <a:spcAft>
                <a:spcPts val="0"/>
              </a:spcAft>
              <a:buClr>
                <a:srgbClr val="00628C"/>
              </a:buClr>
              <a:buSzPts val="1200"/>
              <a:buFont typeface="Arial"/>
              <a:buChar char="●"/>
            </a:pPr>
            <a:fld id="{00000000-1234-1234-1234-123412341234}" type="slidenum">
              <a:rPr lang="en-GB" sz="1200" b="0" i="0" u="none" strike="noStrike" cap="none">
                <a:solidFill>
                  <a:srgbClr val="000000"/>
                </a:solidFill>
                <a:latin typeface="Arial"/>
                <a:ea typeface="Arial"/>
                <a:cs typeface="Arial"/>
                <a:sym typeface="Arial"/>
              </a:rPr>
              <a:t>95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76200" algn="r" rtl="0">
              <a:lnSpc>
                <a:spcPct val="100000"/>
              </a:lnSpc>
              <a:spcBef>
                <a:spcPts val="0"/>
              </a:spcBef>
              <a:spcAft>
                <a:spcPts val="0"/>
              </a:spcAft>
              <a:buClr>
                <a:srgbClr val="00628C"/>
              </a:buClr>
              <a:buSzPts val="1200"/>
              <a:buFont typeface="Arial"/>
              <a:buChar char="●"/>
            </a:pPr>
            <a:fld id="{00000000-1234-1234-1234-123412341234}" type="slidenum">
              <a:rPr lang="en-GB" sz="1200" b="0" i="0" u="none" strike="noStrike" cap="none">
                <a:solidFill>
                  <a:srgbClr val="000000"/>
                </a:solidFill>
                <a:latin typeface="Arial"/>
                <a:ea typeface="Arial"/>
                <a:cs typeface="Arial"/>
                <a:sym typeface="Arial"/>
              </a:rPr>
              <a:t>96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97</a:t>
            </a:fld>
            <a:endParaRPr lang="en-GB"/>
          </a:p>
        </p:txBody>
      </p:sp>
    </p:spTree>
    <p:extLst>
      <p:ext uri="{BB962C8B-B14F-4D97-AF65-F5344CB8AC3E}">
        <p14:creationId xmlns:p14="http://schemas.microsoft.com/office/powerpoint/2010/main" val="3862506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4435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103</a:t>
            </a:fld>
            <a:endParaRPr lang="en-GB"/>
          </a:p>
        </p:txBody>
      </p:sp>
    </p:spTree>
    <p:extLst>
      <p:ext uri="{BB962C8B-B14F-4D97-AF65-F5344CB8AC3E}">
        <p14:creationId xmlns:p14="http://schemas.microsoft.com/office/powerpoint/2010/main" val="251206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363105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175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111</a:t>
            </a:fld>
            <a:endParaRPr lang="en-GB"/>
          </a:p>
        </p:txBody>
      </p:sp>
    </p:spTree>
    <p:extLst>
      <p:ext uri="{BB962C8B-B14F-4D97-AF65-F5344CB8AC3E}">
        <p14:creationId xmlns:p14="http://schemas.microsoft.com/office/powerpoint/2010/main" val="1762746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6768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826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6284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473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7639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693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262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120</a:t>
            </a:fld>
            <a:endParaRPr lang="en-GB"/>
          </a:p>
        </p:txBody>
      </p:sp>
    </p:spTree>
    <p:extLst>
      <p:ext uri="{BB962C8B-B14F-4D97-AF65-F5344CB8AC3E}">
        <p14:creationId xmlns:p14="http://schemas.microsoft.com/office/powerpoint/2010/main" val="228736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419770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1054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many different ways can you split the bar into multiples of ten so that each part is less than one hundred?’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126</a:t>
            </a:fld>
            <a:endParaRPr lang="en-US"/>
          </a:p>
        </p:txBody>
      </p:sp>
    </p:spTree>
    <p:extLst>
      <p:ext uri="{BB962C8B-B14F-4D97-AF65-F5344CB8AC3E}">
        <p14:creationId xmlns:p14="http://schemas.microsoft.com/office/powerpoint/2010/main" val="1283231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127</a:t>
            </a:fld>
            <a:endParaRPr lang="en-GB"/>
          </a:p>
        </p:txBody>
      </p:sp>
    </p:spTree>
    <p:extLst>
      <p:ext uri="{BB962C8B-B14F-4D97-AF65-F5344CB8AC3E}">
        <p14:creationId xmlns:p14="http://schemas.microsoft.com/office/powerpoint/2010/main" val="1819549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6130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132</a:t>
            </a:fld>
            <a:endParaRPr lang="en-GB"/>
          </a:p>
        </p:txBody>
      </p:sp>
    </p:spTree>
    <p:extLst>
      <p:ext uri="{BB962C8B-B14F-4D97-AF65-F5344CB8AC3E}">
        <p14:creationId xmlns:p14="http://schemas.microsoft.com/office/powerpoint/2010/main" val="230340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5051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136</a:t>
            </a:fld>
            <a:endParaRPr lang="en-GB"/>
          </a:p>
        </p:txBody>
      </p:sp>
    </p:spTree>
    <p:extLst>
      <p:ext uri="{BB962C8B-B14F-4D97-AF65-F5344CB8AC3E}">
        <p14:creationId xmlns:p14="http://schemas.microsoft.com/office/powerpoint/2010/main" val="2029016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67208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142</a:t>
            </a:fld>
            <a:endParaRPr lang="en-GB"/>
          </a:p>
        </p:txBody>
      </p:sp>
    </p:spTree>
    <p:extLst>
      <p:ext uri="{BB962C8B-B14F-4D97-AF65-F5344CB8AC3E}">
        <p14:creationId xmlns:p14="http://schemas.microsoft.com/office/powerpoint/2010/main" val="3660203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183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26064380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146</a:t>
            </a:fld>
            <a:endParaRPr lang="en-GB"/>
          </a:p>
        </p:txBody>
      </p:sp>
    </p:spTree>
    <p:extLst>
      <p:ext uri="{BB962C8B-B14F-4D97-AF65-F5344CB8AC3E}">
        <p14:creationId xmlns:p14="http://schemas.microsoft.com/office/powerpoint/2010/main" val="9824292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6289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148</a:t>
            </a:fld>
            <a:endParaRPr lang="en-GB"/>
          </a:p>
        </p:txBody>
      </p:sp>
    </p:spTree>
    <p:extLst>
      <p:ext uri="{BB962C8B-B14F-4D97-AF65-F5344CB8AC3E}">
        <p14:creationId xmlns:p14="http://schemas.microsoft.com/office/powerpoint/2010/main" val="41599536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158</a:t>
            </a:fld>
            <a:endParaRPr lang="en-GB"/>
          </a:p>
        </p:txBody>
      </p:sp>
    </p:spTree>
    <p:extLst>
      <p:ext uri="{BB962C8B-B14F-4D97-AF65-F5344CB8AC3E}">
        <p14:creationId xmlns:p14="http://schemas.microsoft.com/office/powerpoint/2010/main" val="2792093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163</a:t>
            </a:fld>
            <a:endParaRPr lang="en-GB"/>
          </a:p>
        </p:txBody>
      </p:sp>
    </p:spTree>
    <p:extLst>
      <p:ext uri="{BB962C8B-B14F-4D97-AF65-F5344CB8AC3E}">
        <p14:creationId xmlns:p14="http://schemas.microsoft.com/office/powerpoint/2010/main" val="3404256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164</a:t>
            </a:fld>
            <a:endParaRPr lang="en-GB"/>
          </a:p>
        </p:txBody>
      </p:sp>
    </p:spTree>
    <p:extLst>
      <p:ext uri="{BB962C8B-B14F-4D97-AF65-F5344CB8AC3E}">
        <p14:creationId xmlns:p14="http://schemas.microsoft.com/office/powerpoint/2010/main" val="554326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165</a:t>
            </a:fld>
            <a:endParaRPr lang="en-GB"/>
          </a:p>
        </p:txBody>
      </p:sp>
    </p:spTree>
    <p:extLst>
      <p:ext uri="{BB962C8B-B14F-4D97-AF65-F5344CB8AC3E}">
        <p14:creationId xmlns:p14="http://schemas.microsoft.com/office/powerpoint/2010/main" val="1497233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166</a:t>
            </a:fld>
            <a:endParaRPr lang="en-GB"/>
          </a:p>
        </p:txBody>
      </p:sp>
    </p:spTree>
    <p:extLst>
      <p:ext uri="{BB962C8B-B14F-4D97-AF65-F5344CB8AC3E}">
        <p14:creationId xmlns:p14="http://schemas.microsoft.com/office/powerpoint/2010/main" val="165855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4043075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167</a:t>
            </a:fld>
            <a:endParaRPr lang="en-GB"/>
          </a:p>
        </p:txBody>
      </p:sp>
    </p:spTree>
    <p:extLst>
      <p:ext uri="{BB962C8B-B14F-4D97-AF65-F5344CB8AC3E}">
        <p14:creationId xmlns:p14="http://schemas.microsoft.com/office/powerpoint/2010/main" val="20906366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168</a:t>
            </a:fld>
            <a:endParaRPr lang="en-GB"/>
          </a:p>
        </p:txBody>
      </p:sp>
    </p:spTree>
    <p:extLst>
      <p:ext uri="{BB962C8B-B14F-4D97-AF65-F5344CB8AC3E}">
        <p14:creationId xmlns:p14="http://schemas.microsoft.com/office/powerpoint/2010/main" val="34410194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169</a:t>
            </a:fld>
            <a:endParaRPr lang="en-GB"/>
          </a:p>
        </p:txBody>
      </p:sp>
    </p:spTree>
    <p:extLst>
      <p:ext uri="{BB962C8B-B14F-4D97-AF65-F5344CB8AC3E}">
        <p14:creationId xmlns:p14="http://schemas.microsoft.com/office/powerpoint/2010/main" val="2203261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67741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171</a:t>
            </a:fld>
            <a:endParaRPr lang="en-GB"/>
          </a:p>
        </p:txBody>
      </p:sp>
    </p:spTree>
    <p:extLst>
      <p:ext uri="{BB962C8B-B14F-4D97-AF65-F5344CB8AC3E}">
        <p14:creationId xmlns:p14="http://schemas.microsoft.com/office/powerpoint/2010/main" val="4126019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4600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181</a:t>
            </a:fld>
            <a:endParaRPr lang="en-GB"/>
          </a:p>
        </p:txBody>
      </p:sp>
    </p:spTree>
    <p:extLst>
      <p:ext uri="{BB962C8B-B14F-4D97-AF65-F5344CB8AC3E}">
        <p14:creationId xmlns:p14="http://schemas.microsoft.com/office/powerpoint/2010/main" val="4089558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09043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a:ea typeface="+mn-ea"/>
                <a:cs typeface="+mn-cs"/>
              </a:rPr>
              <a:t>These counters have been arranged on a place value grid to show the number 222.</a:t>
            </a:r>
          </a:p>
          <a:p>
            <a:r>
              <a:rPr lang="en-GB" sz="1200" b="0" i="1" u="none" strike="noStrike" kern="1200" dirty="0">
                <a:solidFill>
                  <a:schemeClr val="tx1"/>
                </a:solidFill>
                <a:effectLst/>
                <a:latin typeface="Myriad Pro" panose="020B0503030403020204"/>
                <a:ea typeface="+mn-ea"/>
                <a:cs typeface="+mn-cs"/>
              </a:rPr>
              <a:t>Using all of the counters, how many different three-digit numbers can you make?’ </a:t>
            </a:r>
          </a:p>
          <a:p>
            <a:r>
              <a:rPr lang="en-GB" sz="1200" b="0" i="1" u="none" strike="noStrike" kern="1200" dirty="0">
                <a:solidFill>
                  <a:schemeClr val="tx1"/>
                </a:solidFill>
                <a:effectLst/>
                <a:latin typeface="Myriad Pro" panose="020B0503030403020204"/>
                <a:ea typeface="+mn-ea"/>
                <a:cs typeface="+mn-cs"/>
              </a:rPr>
              <a:t>Have you made all the possible numbers? How do you know?</a:t>
            </a:r>
            <a:endParaRPr lang="en-GB" sz="1200" i="1" dirty="0">
              <a:latin typeface="Myriad Pro" panose="020B0503030403020204"/>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191</a:t>
            </a:fld>
            <a:endParaRPr lang="en-US"/>
          </a:p>
        </p:txBody>
      </p:sp>
    </p:spTree>
    <p:extLst>
      <p:ext uri="{BB962C8B-B14F-4D97-AF65-F5344CB8AC3E}">
        <p14:creationId xmlns:p14="http://schemas.microsoft.com/office/powerpoint/2010/main" val="325270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US" dirty="0"/>
              <a:t>Animations are not manual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04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40580933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83472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18248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79319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36338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20201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198</a:t>
            </a:fld>
            <a:endParaRPr lang="en-GB"/>
          </a:p>
        </p:txBody>
      </p:sp>
    </p:spTree>
    <p:extLst>
      <p:ext uri="{BB962C8B-B14F-4D97-AF65-F5344CB8AC3E}">
        <p14:creationId xmlns:p14="http://schemas.microsoft.com/office/powerpoint/2010/main" val="28316808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4726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44004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02151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385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a:t>
            </a:fld>
            <a:endParaRPr lang="en-GB"/>
          </a:p>
        </p:txBody>
      </p:sp>
    </p:spTree>
    <p:extLst>
      <p:ext uri="{BB962C8B-B14F-4D97-AF65-F5344CB8AC3E}">
        <p14:creationId xmlns:p14="http://schemas.microsoft.com/office/powerpoint/2010/main" val="16667666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77767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211</a:t>
            </a:fld>
            <a:endParaRPr lang="en-GB"/>
          </a:p>
        </p:txBody>
      </p:sp>
    </p:spTree>
    <p:extLst>
      <p:ext uri="{BB962C8B-B14F-4D97-AF65-F5344CB8AC3E}">
        <p14:creationId xmlns:p14="http://schemas.microsoft.com/office/powerpoint/2010/main" val="42811855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90956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215</a:t>
            </a:fld>
            <a:endParaRPr lang="en-GB"/>
          </a:p>
        </p:txBody>
      </p:sp>
    </p:spTree>
    <p:extLst>
      <p:ext uri="{BB962C8B-B14F-4D97-AF65-F5344CB8AC3E}">
        <p14:creationId xmlns:p14="http://schemas.microsoft.com/office/powerpoint/2010/main" val="9054889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04261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9610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222</a:t>
            </a:fld>
            <a:endParaRPr lang="en-GB"/>
          </a:p>
        </p:txBody>
      </p:sp>
    </p:spTree>
    <p:extLst>
      <p:ext uri="{BB962C8B-B14F-4D97-AF65-F5344CB8AC3E}">
        <p14:creationId xmlns:p14="http://schemas.microsoft.com/office/powerpoint/2010/main" val="14582601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69147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has a hundreds digit that is larger than the tens digit?’</a:t>
            </a:r>
            <a:endParaRPr lang="en-GB" sz="1200" kern="1200" dirty="0">
              <a:solidFill>
                <a:schemeClr val="tx1"/>
              </a:solidFill>
              <a:effectLst/>
              <a:latin typeface="Myriad Pro" panose="020B0503030403020204" pitchFamily="34" charset="0"/>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has a zero in the tens place?’</a:t>
            </a:r>
            <a:endParaRPr lang="en-GB" sz="1200" kern="1200" dirty="0">
              <a:solidFill>
                <a:schemeClr val="tx1"/>
              </a:solidFill>
              <a:effectLst/>
              <a:latin typeface="Myriad Pro" panose="020B0503030403020204" pitchFamily="34" charset="0"/>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could have all the digits the same?’</a:t>
            </a:r>
            <a:endParaRPr lang="en-GB" sz="1200" kern="1200" dirty="0">
              <a:solidFill>
                <a:schemeClr val="tx1"/>
              </a:solidFill>
              <a:effectLst/>
              <a:latin typeface="Myriad Pro" panose="020B0503030403020204" pitchFamily="34" charset="0"/>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of these numbers has a five in the tens place?’</a:t>
            </a:r>
            <a:endParaRPr lang="en-GB" sz="1200" kern="1200" dirty="0">
              <a:solidFill>
                <a:schemeClr val="tx1"/>
              </a:solidFill>
              <a:effectLst/>
              <a:latin typeface="Myriad Pro" panose="020B0503030403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228</a:t>
            </a:fld>
            <a:endParaRPr lang="en-US"/>
          </a:p>
        </p:txBody>
      </p:sp>
    </p:spTree>
    <p:extLst>
      <p:ext uri="{BB962C8B-B14F-4D97-AF65-F5344CB8AC3E}">
        <p14:creationId xmlns:p14="http://schemas.microsoft.com/office/powerpoint/2010/main" val="16217280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229</a:t>
            </a:fld>
            <a:endParaRPr lang="en-GB"/>
          </a:p>
        </p:txBody>
      </p:sp>
    </p:spTree>
    <p:extLst>
      <p:ext uri="{BB962C8B-B14F-4D97-AF65-F5344CB8AC3E}">
        <p14:creationId xmlns:p14="http://schemas.microsoft.com/office/powerpoint/2010/main" val="355459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8557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847203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30"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xml"/><Relationship Id="rId5" Type="http://schemas.openxmlformats.org/officeDocument/2006/relationships/image" Target="../media/image86.png"/><Relationship Id="rId4" Type="http://schemas.openxmlformats.org/officeDocument/2006/relationships/image" Target="../media/image8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5"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image" Target="../media/image83.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1.png"/></Relationships>
</file>

<file path=ppt/slides/_rels/slide1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92.png"/><Relationship Id="rId4" Type="http://schemas.openxmlformats.org/officeDocument/2006/relationships/image" Target="../media/image91.png"/></Relationships>
</file>

<file path=ppt/slides/_rels/slide1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1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1.png"/></Relationships>
</file>

<file path=ppt/slides/_rels/slide1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1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33"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36" TargetMode="External"/></Relationships>
</file>

<file path=ppt/slides/_rels/slide12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8.xml"/><Relationship Id="rId4" Type="http://schemas.openxmlformats.org/officeDocument/2006/relationships/image" Target="../media/image109.png"/></Relationships>
</file>

<file path=ppt/slides/_rels/slide1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38"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8.xml"/><Relationship Id="rId4" Type="http://schemas.openxmlformats.org/officeDocument/2006/relationships/image" Target="../media/image109.png"/></Relationships>
</file>

<file path=ppt/slides/_rels/slide1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39" TargetMode="External"/></Relationships>
</file>

<file path=ppt/slides/_rels/slide1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8.xml"/><Relationship Id="rId5" Type="http://schemas.openxmlformats.org/officeDocument/2006/relationships/image" Target="../media/image115.png"/><Relationship Id="rId4" Type="http://schemas.openxmlformats.org/officeDocument/2006/relationships/image" Target="../media/image11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8.xml"/><Relationship Id="rId5" Type="http://schemas.openxmlformats.org/officeDocument/2006/relationships/image" Target="../media/image117.png"/><Relationship Id="rId4" Type="http://schemas.openxmlformats.org/officeDocument/2006/relationships/image" Target="../media/image116.png"/></Relationships>
</file>

<file path=ppt/slides/_rels/slide1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40" TargetMode="External"/></Relationships>
</file>

<file path=ppt/slides/_rels/slide14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41"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2.xml"/><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120.png"/></Relationships>
</file>

<file path=ppt/slides/_rels/slide1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9.png"/><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2.JP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6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5.xml"/><Relationship Id="rId16"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73.xml"/><Relationship Id="rId1" Type="http://schemas.openxmlformats.org/officeDocument/2006/relationships/slideLayout" Target="../slideLayouts/slideLayout5.xml"/><Relationship Id="rId5" Type="http://schemas.openxmlformats.org/officeDocument/2006/relationships/image" Target="../media/image123.PNG"/><Relationship Id="rId4" Type="http://schemas.openxmlformats.org/officeDocument/2006/relationships/slide" Target="slide3.xml"/></Relationships>
</file>

<file path=ppt/slides/_rels/slide1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 TargetMode="External"/><Relationship Id="rId2" Type="http://schemas.openxmlformats.org/officeDocument/2006/relationships/notesSlide" Target="../notesSlides/notesSlide75.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17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8.xml"/><Relationship Id="rId4" Type="http://schemas.openxmlformats.org/officeDocument/2006/relationships/image" Target="../media/image127.png"/></Relationships>
</file>

<file path=ppt/slides/_rels/slide17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8.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svg"/></Relationships>
</file>

<file path=ppt/slides/_rels/slide17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image" Target="../media/image133.png"/><Relationship Id="rId1" Type="http://schemas.openxmlformats.org/officeDocument/2006/relationships/slideLayout" Target="../slideLayouts/slideLayout8.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17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8.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177.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8.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178.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7.png"/><Relationship Id="rId3" Type="http://schemas.openxmlformats.org/officeDocument/2006/relationships/image" Target="../media/image145.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image" Target="../media/image149.png"/><Relationship Id="rId1" Type="http://schemas.openxmlformats.org/officeDocument/2006/relationships/slideLayout" Target="../slideLayouts/slideLayout8.xml"/><Relationship Id="rId6" Type="http://schemas.openxmlformats.org/officeDocument/2006/relationships/image" Target="../media/image150.png"/><Relationship Id="rId11"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5.png"/><Relationship Id="rId4" Type="http://schemas.openxmlformats.org/officeDocument/2006/relationships/image" Target="../media/image146.png"/><Relationship Id="rId9" Type="http://schemas.openxmlformats.org/officeDocument/2006/relationships/image" Target="../media/image153.png"/></Relationships>
</file>

<file path=ppt/slides/_rels/slide17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8.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s>
</file>

<file path=ppt/slides/_rels/slide1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10" TargetMode="External"/><Relationship Id="rId2" Type="http://schemas.openxmlformats.org/officeDocument/2006/relationships/notesSlide" Target="../notesSlides/notesSlide77.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183.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8.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184.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8.xml"/></Relationships>
</file>

<file path=ppt/slides/_rels/slide185.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8.xml"/></Relationships>
</file>

<file path=ppt/slides/_rels/slide186.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8.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18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25.png"/><Relationship Id="rId1" Type="http://schemas.openxmlformats.org/officeDocument/2006/relationships/slideLayout" Target="../slideLayouts/slideLayout8.xml"/><Relationship Id="rId5" Type="http://schemas.openxmlformats.org/officeDocument/2006/relationships/image" Target="../media/image191.png"/><Relationship Id="rId4" Type="http://schemas.openxmlformats.org/officeDocument/2006/relationships/image" Target="../media/image190.png"/></Relationships>
</file>

<file path=ppt/slides/_rels/slide189.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192.png"/><Relationship Id="rId1" Type="http://schemas.openxmlformats.org/officeDocument/2006/relationships/slideLayout" Target="../slideLayouts/slideLayout8.xml"/><Relationship Id="rId6" Type="http://schemas.openxmlformats.org/officeDocument/2006/relationships/image" Target="../media/image196.png"/><Relationship Id="rId5" Type="http://schemas.openxmlformats.org/officeDocument/2006/relationships/image" Target="../media/image195.png"/><Relationship Id="rId10" Type="http://schemas.openxmlformats.org/officeDocument/2006/relationships/image" Target="../media/image200.png"/><Relationship Id="rId4" Type="http://schemas.openxmlformats.org/officeDocument/2006/relationships/image" Target="../media/image194.png"/><Relationship Id="rId9" Type="http://schemas.openxmlformats.org/officeDocument/2006/relationships/image" Target="../media/image19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79.xml"/><Relationship Id="rId1" Type="http://schemas.openxmlformats.org/officeDocument/2006/relationships/slideLayout" Target="../slideLayouts/slideLayout9.xml"/><Relationship Id="rId5" Type="http://schemas.openxmlformats.org/officeDocument/2006/relationships/image" Target="../media/image206.png"/><Relationship Id="rId4" Type="http://schemas.openxmlformats.org/officeDocument/2006/relationships/image" Target="../media/image205.png"/></Relationships>
</file>

<file path=ppt/slides/_rels/slide19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80.xml"/><Relationship Id="rId1" Type="http://schemas.openxmlformats.org/officeDocument/2006/relationships/slideLayout" Target="../slideLayouts/slideLayout9.xml"/><Relationship Id="rId5" Type="http://schemas.openxmlformats.org/officeDocument/2006/relationships/image" Target="../media/image206.png"/><Relationship Id="rId4" Type="http://schemas.openxmlformats.org/officeDocument/2006/relationships/image" Target="../media/image205.png"/></Relationships>
</file>

<file path=ppt/slides/_rels/slide194.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81.xml"/><Relationship Id="rId1" Type="http://schemas.openxmlformats.org/officeDocument/2006/relationships/slideLayout" Target="../slideLayouts/slideLayout9.xml"/><Relationship Id="rId5" Type="http://schemas.openxmlformats.org/officeDocument/2006/relationships/image" Target="../media/image206.png"/><Relationship Id="rId4" Type="http://schemas.openxmlformats.org/officeDocument/2006/relationships/image" Target="../media/image205.png"/></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12" TargetMode="External"/><Relationship Id="rId2" Type="http://schemas.openxmlformats.org/officeDocument/2006/relationships/notesSlide" Target="../notesSlides/notesSlide86.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91" TargetMode="External"/><Relationship Id="rId13" Type="http://schemas.openxmlformats.org/officeDocument/2006/relationships/hyperlink" Target="https://assets.publishing.service.gov.uk/government/uploads/system/uploads/attachment_data/file/897806/Maths_guidance_KS_1_and_2.pdf#page=53"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88" TargetMode="External"/><Relationship Id="rId12" Type="http://schemas.openxmlformats.org/officeDocument/2006/relationships/hyperlink" Target="https://assets.publishing.service.gov.uk/government/uploads/system/uploads/attachment_data/file/897806/Maths_guidance_KS_1_and_2.pdf#page=5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86" TargetMode="External"/><Relationship Id="rId11" Type="http://schemas.openxmlformats.org/officeDocument/2006/relationships/hyperlink" Target="https://assets.publishing.service.gov.uk/government/uploads/system/uploads/attachment_data/file/897806/Maths_guidance_KS_1_and_2.pdf#page=106" TargetMode="External"/><Relationship Id="rId5" Type="http://schemas.openxmlformats.org/officeDocument/2006/relationships/hyperlink" Target="https://www.ncetm.org.uk/teaching-for-mastery/mastery-materials/primary-mastery-professional-development/" TargetMode="External"/><Relationship Id="rId10" Type="http://schemas.openxmlformats.org/officeDocument/2006/relationships/hyperlink" Target="https://assets.publishing.service.gov.uk/government/uploads/system/uploads/attachment_data/file/897806/Maths_guidance_KS_1_and_2.pdf#page=103" TargetMode="External"/><Relationship Id="rId4" Type="http://schemas.openxmlformats.org/officeDocument/2006/relationships/hyperlink" Target="https://www.ncetm.org.uk/classroom-resources/exemplification-of-ready-to-progress-criteria/" TargetMode="External"/><Relationship Id="rId9" Type="http://schemas.openxmlformats.org/officeDocument/2006/relationships/hyperlink" Target="https://assets.publishing.service.gov.uk/government/uploads/system/uploads/attachment_data/file/897806/Maths_guidance_KS_1_and_2.pdf#page=9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00.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8.xml"/></Relationships>
</file>

<file path=ppt/slides/_rels/slide201.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8.xml"/><Relationship Id="rId5" Type="http://schemas.openxmlformats.org/officeDocument/2006/relationships/image" Target="../media/image202.png"/><Relationship Id="rId4" Type="http://schemas.openxmlformats.org/officeDocument/2006/relationships/image" Target="../media/image210.png"/></Relationships>
</file>

<file path=ppt/slides/_rels/slide202.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image" Target="../media/image214.png"/><Relationship Id="rId7" Type="http://schemas.openxmlformats.org/officeDocument/2006/relationships/image" Target="../media/image217.png"/><Relationship Id="rId2" Type="http://schemas.openxmlformats.org/officeDocument/2006/relationships/image" Target="../media/image213.png"/><Relationship Id="rId1" Type="http://schemas.openxmlformats.org/officeDocument/2006/relationships/slideLayout" Target="../slideLayouts/slideLayout8.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2.png"/><Relationship Id="rId9" Type="http://schemas.openxmlformats.org/officeDocument/2006/relationships/image" Target="../media/image219.png"/></Relationships>
</file>

<file path=ppt/slides/_rels/slide20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208.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88.xml"/><Relationship Id="rId1" Type="http://schemas.openxmlformats.org/officeDocument/2006/relationships/slideLayout" Target="../slideLayouts/slideLayout9.xml"/><Relationship Id="rId5" Type="http://schemas.openxmlformats.org/officeDocument/2006/relationships/image" Target="../media/image206.png"/><Relationship Id="rId4" Type="http://schemas.openxmlformats.org/officeDocument/2006/relationships/image" Target="../media/image205.png"/></Relationships>
</file>

<file path=ppt/slides/_rels/slide20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9.xml"/><Relationship Id="rId7" Type="http://schemas.openxmlformats.org/officeDocument/2006/relationships/image" Target="../media/image225.pn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204.png"/><Relationship Id="rId5" Type="http://schemas.openxmlformats.org/officeDocument/2006/relationships/image" Target="../media/image206.png"/><Relationship Id="rId4" Type="http://schemas.openxmlformats.org/officeDocument/2006/relationships/image" Target="../media/image205.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10.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90.xml"/><Relationship Id="rId1" Type="http://schemas.openxmlformats.org/officeDocument/2006/relationships/slideLayout" Target="../slideLayouts/slideLayout9.xml"/><Relationship Id="rId4" Type="http://schemas.openxmlformats.org/officeDocument/2006/relationships/image" Target="../media/image227.png"/></Relationships>
</file>

<file path=ppt/slides/_rels/slide2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17" TargetMode="External"/><Relationship Id="rId2" Type="http://schemas.openxmlformats.org/officeDocument/2006/relationships/notesSlide" Target="../notesSlides/notesSlide92.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13.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8.xml"/></Relationships>
</file>

<file path=ppt/slides/_rels/slide2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18" TargetMode="External"/><Relationship Id="rId2" Type="http://schemas.openxmlformats.org/officeDocument/2006/relationships/notesSlide" Target="../notesSlides/notesSlide94.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17.xml.rels><?xml version="1.0" encoding="UTF-8" standalone="yes"?>
<Relationships xmlns="http://schemas.openxmlformats.org/package/2006/relationships"><Relationship Id="rId8" Type="http://schemas.openxmlformats.org/officeDocument/2006/relationships/image" Target="../media/image236.png"/><Relationship Id="rId13" Type="http://schemas.openxmlformats.org/officeDocument/2006/relationships/image" Target="../media/image241.png"/><Relationship Id="rId3" Type="http://schemas.openxmlformats.org/officeDocument/2006/relationships/image" Target="../media/image231.png"/><Relationship Id="rId7" Type="http://schemas.openxmlformats.org/officeDocument/2006/relationships/image" Target="../media/image235.png"/><Relationship Id="rId12"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8.xml"/><Relationship Id="rId6" Type="http://schemas.openxmlformats.org/officeDocument/2006/relationships/image" Target="../media/image234.png"/><Relationship Id="rId11" Type="http://schemas.openxmlformats.org/officeDocument/2006/relationships/image" Target="../media/image239.png"/><Relationship Id="rId5" Type="http://schemas.openxmlformats.org/officeDocument/2006/relationships/image" Target="../media/image233.png"/><Relationship Id="rId10" Type="http://schemas.openxmlformats.org/officeDocument/2006/relationships/image" Target="../media/image238.png"/><Relationship Id="rId4" Type="http://schemas.openxmlformats.org/officeDocument/2006/relationships/image" Target="../media/image232.png"/><Relationship Id="rId9" Type="http://schemas.openxmlformats.org/officeDocument/2006/relationships/image" Target="../media/image237.png"/></Relationships>
</file>

<file path=ppt/slides/_rels/slide218.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244.png"/><Relationship Id="rId7" Type="http://schemas.openxmlformats.org/officeDocument/2006/relationships/image" Target="../media/image248.png"/><Relationship Id="rId2" Type="http://schemas.openxmlformats.org/officeDocument/2006/relationships/image" Target="../media/image243.png"/><Relationship Id="rId1" Type="http://schemas.openxmlformats.org/officeDocument/2006/relationships/slideLayout" Target="../slideLayouts/slideLayout8.xml"/><Relationship Id="rId6" Type="http://schemas.openxmlformats.org/officeDocument/2006/relationships/image" Target="../media/image247.png"/><Relationship Id="rId5" Type="http://schemas.openxmlformats.org/officeDocument/2006/relationships/image" Target="../media/image246.png"/><Relationship Id="rId10" Type="http://schemas.openxmlformats.org/officeDocument/2006/relationships/image" Target="../media/image251.png"/><Relationship Id="rId4" Type="http://schemas.openxmlformats.org/officeDocument/2006/relationships/image" Target="../media/image245.png"/><Relationship Id="rId9" Type="http://schemas.openxmlformats.org/officeDocument/2006/relationships/image" Target="../media/image250.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0.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53.png"/><Relationship Id="rId7" Type="http://schemas.openxmlformats.org/officeDocument/2006/relationships/image" Target="../media/image257.png"/><Relationship Id="rId2" Type="http://schemas.openxmlformats.org/officeDocument/2006/relationships/image" Target="../media/image252.png"/><Relationship Id="rId1" Type="http://schemas.openxmlformats.org/officeDocument/2006/relationships/slideLayout" Target="../slideLayouts/slideLayout8.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1410.png"/><Relationship Id="rId4" Type="http://schemas.openxmlformats.org/officeDocument/2006/relationships/customXml" Target="../ink/ink2.xml"/></Relationships>
</file>

<file path=ppt/slides/_rels/slide2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18" TargetMode="External"/><Relationship Id="rId2" Type="http://schemas.openxmlformats.org/officeDocument/2006/relationships/notesSlide" Target="../notesSlides/notesSlide97.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24.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png"/><Relationship Id="rId1" Type="http://schemas.openxmlformats.org/officeDocument/2006/relationships/slideLayout" Target="../slideLayouts/slideLayout8.xml"/></Relationships>
</file>

<file path=ppt/slides/_rels/slide226.xml.rels><?xml version="1.0" encoding="UTF-8" standalone="yes"?>
<Relationships xmlns="http://schemas.openxmlformats.org/package/2006/relationships"><Relationship Id="rId3" Type="http://schemas.openxmlformats.org/officeDocument/2006/relationships/image" Target="../media/image262.png"/><Relationship Id="rId7" Type="http://schemas.openxmlformats.org/officeDocument/2006/relationships/image" Target="../media/image266.png"/><Relationship Id="rId2" Type="http://schemas.openxmlformats.org/officeDocument/2006/relationships/image" Target="../media/image261.png"/><Relationship Id="rId1" Type="http://schemas.openxmlformats.org/officeDocument/2006/relationships/slideLayout" Target="../slideLayouts/slideLayout8.xml"/><Relationship Id="rId6" Type="http://schemas.openxmlformats.org/officeDocument/2006/relationships/image" Target="../media/image265.png"/><Relationship Id="rId5" Type="http://schemas.openxmlformats.org/officeDocument/2006/relationships/image" Target="../media/image264.png"/><Relationship Id="rId4" Type="http://schemas.openxmlformats.org/officeDocument/2006/relationships/image" Target="../media/image263.png"/></Relationships>
</file>

<file path=ppt/slides/_rels/slide227.xml.rels><?xml version="1.0" encoding="UTF-8" standalone="yes"?>
<Relationships xmlns="http://schemas.openxmlformats.org/package/2006/relationships"><Relationship Id="rId2" Type="http://schemas.openxmlformats.org/officeDocument/2006/relationships/image" Target="../media/image267.png"/><Relationship Id="rId1" Type="http://schemas.openxmlformats.org/officeDocument/2006/relationships/slideLayout" Target="../slideLayouts/slideLayout8.xml"/></Relationships>
</file>

<file path=ppt/slides/_rels/slide228.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0.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22" TargetMode="External"/><Relationship Id="rId2" Type="http://schemas.openxmlformats.org/officeDocument/2006/relationships/notesSlide" Target="../notesSlides/notesSlide100.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3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8.xml"/></Relationships>
</file>

<file path=ppt/slides/_rels/slide234.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6.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8.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1880.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customXml" Target="../ink/ink4.xml"/><Relationship Id="rId5" Type="http://schemas.openxmlformats.org/officeDocument/2006/relationships/image" Target="../media/image1710.png"/><Relationship Id="rId4" Type="http://schemas.openxmlformats.org/officeDocument/2006/relationships/customXml" Target="../ink/ink3.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103.xml"/><Relationship Id="rId7" Type="http://schemas.openxmlformats.org/officeDocument/2006/relationships/image" Target="../media/image1880.pn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customXml" Target="../ink/ink6.xml"/><Relationship Id="rId5" Type="http://schemas.openxmlformats.org/officeDocument/2006/relationships/image" Target="../media/image1710.png"/><Relationship Id="rId4" Type="http://schemas.openxmlformats.org/officeDocument/2006/relationships/customXml" Target="../ink/ink5.xml"/></Relationships>
</file>

<file path=ppt/slides/_rels/slide239.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notesSlide" Target="../notesSlides/notesSlide105.xml"/><Relationship Id="rId1" Type="http://schemas.openxmlformats.org/officeDocument/2006/relationships/slideLayout" Target="../slideLayouts/slideLayout9.xml"/><Relationship Id="rId4" Type="http://schemas.openxmlformats.org/officeDocument/2006/relationships/image" Target="../media/image277.png"/></Relationships>
</file>

<file path=ppt/slides/_rels/slide241.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9.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image" Target="../media/image1880.pn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customXml" Target="../ink/ink8.xml"/><Relationship Id="rId5" Type="http://schemas.openxmlformats.org/officeDocument/2006/relationships/image" Target="../media/image1710.png"/><Relationship Id="rId4" Type="http://schemas.openxmlformats.org/officeDocument/2006/relationships/customXml" Target="../ink/ink7.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107.xml"/><Relationship Id="rId7" Type="http://schemas.openxmlformats.org/officeDocument/2006/relationships/image" Target="../media/image800.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customXml" Target="../ink/ink10.xml"/><Relationship Id="rId5" Type="http://schemas.openxmlformats.org/officeDocument/2006/relationships/image" Target="../media/image1710.png"/><Relationship Id="rId4" Type="http://schemas.openxmlformats.org/officeDocument/2006/relationships/customXml" Target="../ink/ink9.xml"/></Relationships>
</file>

<file path=ppt/slides/_rels/slide2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26" TargetMode="External"/><Relationship Id="rId2" Type="http://schemas.openxmlformats.org/officeDocument/2006/relationships/notesSlide" Target="../notesSlides/notesSlide109.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46.xml.rels><?xml version="1.0" encoding="UTF-8" standalone="yes"?>
<Relationships xmlns="http://schemas.openxmlformats.org/package/2006/relationships"><Relationship Id="rId8" Type="http://schemas.openxmlformats.org/officeDocument/2006/relationships/image" Target="../media/image284.png"/><Relationship Id="rId3" Type="http://schemas.openxmlformats.org/officeDocument/2006/relationships/image" Target="../media/image279.png"/><Relationship Id="rId7" Type="http://schemas.openxmlformats.org/officeDocument/2006/relationships/image" Target="../media/image283.png"/><Relationship Id="rId12" Type="http://schemas.openxmlformats.org/officeDocument/2006/relationships/image" Target="../media/image288.png"/><Relationship Id="rId2" Type="http://schemas.openxmlformats.org/officeDocument/2006/relationships/image" Target="../media/image278.png"/><Relationship Id="rId1" Type="http://schemas.openxmlformats.org/officeDocument/2006/relationships/slideLayout" Target="../slideLayouts/slideLayout8.xml"/><Relationship Id="rId6" Type="http://schemas.openxmlformats.org/officeDocument/2006/relationships/image" Target="../media/image282.png"/><Relationship Id="rId11" Type="http://schemas.openxmlformats.org/officeDocument/2006/relationships/image" Target="../media/image287.png"/><Relationship Id="rId5" Type="http://schemas.openxmlformats.org/officeDocument/2006/relationships/image" Target="../media/image281.png"/><Relationship Id="rId10" Type="http://schemas.openxmlformats.org/officeDocument/2006/relationships/image" Target="../media/image286.png"/><Relationship Id="rId4" Type="http://schemas.openxmlformats.org/officeDocument/2006/relationships/image" Target="../media/image280.png"/><Relationship Id="rId9" Type="http://schemas.openxmlformats.org/officeDocument/2006/relationships/image" Target="../media/image285.png"/></Relationships>
</file>

<file path=ppt/slides/_rels/slide247.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2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26" TargetMode="External"/><Relationship Id="rId2" Type="http://schemas.openxmlformats.org/officeDocument/2006/relationships/notesSlide" Target="../notesSlides/notesSlide112.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8" TargetMode="External"/></Relationships>
</file>

<file path=ppt/slides/_rels/slide25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8.xml"/></Relationships>
</file>

<file path=ppt/slides/_rels/slide251.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291.png"/><Relationship Id="rId1" Type="http://schemas.openxmlformats.org/officeDocument/2006/relationships/slideLayout" Target="../slideLayouts/slideLayout8.xml"/><Relationship Id="rId5" Type="http://schemas.openxmlformats.org/officeDocument/2006/relationships/image" Target="../media/image294.png"/><Relationship Id="rId4" Type="http://schemas.openxmlformats.org/officeDocument/2006/relationships/image" Target="../media/image293.png"/></Relationships>
</file>

<file path=ppt/slides/_rels/slide2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28" TargetMode="External"/><Relationship Id="rId2" Type="http://schemas.openxmlformats.org/officeDocument/2006/relationships/notesSlide" Target="../notesSlides/notesSlide114.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29" TargetMode="External"/><Relationship Id="rId2" Type="http://schemas.openxmlformats.org/officeDocument/2006/relationships/notesSlide" Target="../notesSlides/notesSlide116.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56.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5.png"/><Relationship Id="rId1" Type="http://schemas.openxmlformats.org/officeDocument/2006/relationships/slideLayout" Target="../slideLayouts/slideLayout8.xml"/><Relationship Id="rId4" Type="http://schemas.openxmlformats.org/officeDocument/2006/relationships/image" Target="../media/image297.png"/></Relationships>
</file>

<file path=ppt/slides/_rels/slide2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30" TargetMode="External"/><Relationship Id="rId2" Type="http://schemas.openxmlformats.org/officeDocument/2006/relationships/notesSlide" Target="../notesSlides/notesSlide118.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59.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0.xml.rels><?xml version="1.0" encoding="UTF-8" standalone="yes"?>
<Relationships xmlns="http://schemas.openxmlformats.org/package/2006/relationships"><Relationship Id="rId2" Type="http://schemas.openxmlformats.org/officeDocument/2006/relationships/image" Target="../media/image299.png"/><Relationship Id="rId1" Type="http://schemas.openxmlformats.org/officeDocument/2006/relationships/slideLayout" Target="../slideLayouts/slideLayout8.xml"/></Relationships>
</file>

<file path=ppt/slides/_rels/slide26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8.xml"/></Relationships>
</file>

<file path=ppt/slides/_rels/slide262.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8.xml"/></Relationships>
</file>

<file path=ppt/slides/_rels/slide263.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2.png"/><Relationship Id="rId1" Type="http://schemas.openxmlformats.org/officeDocument/2006/relationships/slideLayout" Target="../slideLayouts/slideLayout8.xml"/><Relationship Id="rId5" Type="http://schemas.openxmlformats.org/officeDocument/2006/relationships/image" Target="../media/image305.png"/><Relationship Id="rId4" Type="http://schemas.openxmlformats.org/officeDocument/2006/relationships/image" Target="../media/image304.png"/></Relationships>
</file>

<file path=ppt/slides/_rels/slide264.xml.rels><?xml version="1.0" encoding="UTF-8" standalone="yes"?>
<Relationships xmlns="http://schemas.openxmlformats.org/package/2006/relationships"><Relationship Id="rId3" Type="http://schemas.openxmlformats.org/officeDocument/2006/relationships/image" Target="../media/image307.png"/><Relationship Id="rId2" Type="http://schemas.openxmlformats.org/officeDocument/2006/relationships/image" Target="../media/image306.png"/><Relationship Id="rId1" Type="http://schemas.openxmlformats.org/officeDocument/2006/relationships/slideLayout" Target="../slideLayouts/slideLayout8.xml"/></Relationships>
</file>

<file path=ppt/slides/_rels/slide2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32" TargetMode="External"/><Relationship Id="rId2" Type="http://schemas.openxmlformats.org/officeDocument/2006/relationships/notesSlide" Target="../notesSlides/notesSlide120.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67.xml.rels><?xml version="1.0" encoding="UTF-8" standalone="yes"?>
<Relationships xmlns="http://schemas.openxmlformats.org/package/2006/relationships"><Relationship Id="rId8" Type="http://schemas.openxmlformats.org/officeDocument/2006/relationships/image" Target="../media/image314.png"/><Relationship Id="rId3" Type="http://schemas.openxmlformats.org/officeDocument/2006/relationships/image" Target="../media/image309.png"/><Relationship Id="rId7" Type="http://schemas.openxmlformats.org/officeDocument/2006/relationships/image" Target="../media/image313.png"/><Relationship Id="rId2" Type="http://schemas.openxmlformats.org/officeDocument/2006/relationships/image" Target="../media/image308.png"/><Relationship Id="rId1" Type="http://schemas.openxmlformats.org/officeDocument/2006/relationships/slideLayout" Target="../slideLayouts/slideLayout8.xml"/><Relationship Id="rId6" Type="http://schemas.openxmlformats.org/officeDocument/2006/relationships/image" Target="../media/image312.png"/><Relationship Id="rId5" Type="http://schemas.openxmlformats.org/officeDocument/2006/relationships/image" Target="../media/image311.png"/><Relationship Id="rId10" Type="http://schemas.openxmlformats.org/officeDocument/2006/relationships/image" Target="../media/image316.png"/><Relationship Id="rId4" Type="http://schemas.openxmlformats.org/officeDocument/2006/relationships/image" Target="../media/image310.png"/><Relationship Id="rId9" Type="http://schemas.openxmlformats.org/officeDocument/2006/relationships/image" Target="../media/image315.png"/></Relationships>
</file>

<file path=ppt/slides/_rels/slide268.xml.rels><?xml version="1.0" encoding="UTF-8" standalone="yes"?>
<Relationships xmlns="http://schemas.openxmlformats.org/package/2006/relationships"><Relationship Id="rId2" Type="http://schemas.openxmlformats.org/officeDocument/2006/relationships/image" Target="../media/image317.png"/><Relationship Id="rId1" Type="http://schemas.openxmlformats.org/officeDocument/2006/relationships/slideLayout" Target="../slideLayouts/slideLayout8.xml"/></Relationships>
</file>

<file path=ppt/slides/_rels/slide269.xml.rels><?xml version="1.0" encoding="UTF-8" standalone="yes"?>
<Relationships xmlns="http://schemas.openxmlformats.org/package/2006/relationships"><Relationship Id="rId8" Type="http://schemas.openxmlformats.org/officeDocument/2006/relationships/image" Target="../media/image324.png"/><Relationship Id="rId3" Type="http://schemas.openxmlformats.org/officeDocument/2006/relationships/image" Target="../media/image319.png"/><Relationship Id="rId7" Type="http://schemas.openxmlformats.org/officeDocument/2006/relationships/image" Target="../media/image323.png"/><Relationship Id="rId2" Type="http://schemas.openxmlformats.org/officeDocument/2006/relationships/image" Target="../media/image318.png"/><Relationship Id="rId1" Type="http://schemas.openxmlformats.org/officeDocument/2006/relationships/slideLayout" Target="../slideLayouts/slideLayout8.xml"/><Relationship Id="rId6" Type="http://schemas.openxmlformats.org/officeDocument/2006/relationships/image" Target="../media/image322.png"/><Relationship Id="rId5" Type="http://schemas.openxmlformats.org/officeDocument/2006/relationships/image" Target="../media/image321.png"/><Relationship Id="rId10" Type="http://schemas.openxmlformats.org/officeDocument/2006/relationships/image" Target="../media/image326.png"/><Relationship Id="rId4" Type="http://schemas.openxmlformats.org/officeDocument/2006/relationships/image" Target="../media/image320.png"/><Relationship Id="rId9" Type="http://schemas.openxmlformats.org/officeDocument/2006/relationships/image" Target="../media/image325.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0.xml.rels><?xml version="1.0" encoding="UTF-8" standalone="yes"?>
<Relationships xmlns="http://schemas.openxmlformats.org/package/2006/relationships"><Relationship Id="rId2" Type="http://schemas.openxmlformats.org/officeDocument/2006/relationships/image" Target="../media/image327.png"/><Relationship Id="rId1" Type="http://schemas.openxmlformats.org/officeDocument/2006/relationships/slideLayout" Target="../slideLayouts/slideLayout8.xml"/></Relationships>
</file>

<file path=ppt/slides/_rels/slide271.xml.rels><?xml version="1.0" encoding="UTF-8" standalone="yes"?>
<Relationships xmlns="http://schemas.openxmlformats.org/package/2006/relationships"><Relationship Id="rId8" Type="http://schemas.openxmlformats.org/officeDocument/2006/relationships/image" Target="../media/image334.png"/><Relationship Id="rId3" Type="http://schemas.openxmlformats.org/officeDocument/2006/relationships/image" Target="../media/image329.png"/><Relationship Id="rId7" Type="http://schemas.openxmlformats.org/officeDocument/2006/relationships/image" Target="../media/image333.png"/><Relationship Id="rId2" Type="http://schemas.openxmlformats.org/officeDocument/2006/relationships/image" Target="../media/image328.png"/><Relationship Id="rId1" Type="http://schemas.openxmlformats.org/officeDocument/2006/relationships/slideLayout" Target="../slideLayouts/slideLayout8.xml"/><Relationship Id="rId6" Type="http://schemas.openxmlformats.org/officeDocument/2006/relationships/image" Target="../media/image332.png"/><Relationship Id="rId11" Type="http://schemas.openxmlformats.org/officeDocument/2006/relationships/image" Target="../media/image337.png"/><Relationship Id="rId5" Type="http://schemas.openxmlformats.org/officeDocument/2006/relationships/image" Target="../media/image331.png"/><Relationship Id="rId10" Type="http://schemas.openxmlformats.org/officeDocument/2006/relationships/image" Target="../media/image336.png"/><Relationship Id="rId4" Type="http://schemas.openxmlformats.org/officeDocument/2006/relationships/image" Target="../media/image330.png"/><Relationship Id="rId9" Type="http://schemas.openxmlformats.org/officeDocument/2006/relationships/image" Target="../media/image335.png"/></Relationships>
</file>

<file path=ppt/slides/_rels/slide272.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8.xml"/></Relationships>
</file>

<file path=ppt/slides/_rels/slide27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9.png"/><Relationship Id="rId1" Type="http://schemas.openxmlformats.org/officeDocument/2006/relationships/slideLayout" Target="../slideLayouts/slideLayout8.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274.xml.rels><?xml version="1.0" encoding="UTF-8" standalone="yes"?>
<Relationships xmlns="http://schemas.openxmlformats.org/package/2006/relationships"><Relationship Id="rId3" Type="http://schemas.openxmlformats.org/officeDocument/2006/relationships/image" Target="../media/image345.png"/><Relationship Id="rId2" Type="http://schemas.openxmlformats.org/officeDocument/2006/relationships/image" Target="../media/image344.png"/><Relationship Id="rId1" Type="http://schemas.openxmlformats.org/officeDocument/2006/relationships/slideLayout" Target="../slideLayouts/slideLayout8.xml"/><Relationship Id="rId6" Type="http://schemas.openxmlformats.org/officeDocument/2006/relationships/image" Target="../media/image348.png"/><Relationship Id="rId5" Type="http://schemas.openxmlformats.org/officeDocument/2006/relationships/image" Target="../media/image347.png"/><Relationship Id="rId4" Type="http://schemas.openxmlformats.org/officeDocument/2006/relationships/image" Target="../media/image346.png"/></Relationships>
</file>

<file path=ppt/slides/_rels/slide27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9.png"/><Relationship Id="rId1" Type="http://schemas.openxmlformats.org/officeDocument/2006/relationships/slideLayout" Target="../slideLayouts/slideLayout8.xml"/><Relationship Id="rId5" Type="http://schemas.openxmlformats.org/officeDocument/2006/relationships/image" Target="../media/image352.png"/><Relationship Id="rId4" Type="http://schemas.openxmlformats.org/officeDocument/2006/relationships/image" Target="../media/image351.png"/></Relationships>
</file>

<file path=ppt/slides/_rels/slide2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35" TargetMode="External"/><Relationship Id="rId2" Type="http://schemas.openxmlformats.org/officeDocument/2006/relationships/notesSlide" Target="../notesSlides/notesSlide122.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78.xml.rels><?xml version="1.0" encoding="UTF-8" standalone="yes"?>
<Relationships xmlns="http://schemas.openxmlformats.org/package/2006/relationships"><Relationship Id="rId3" Type="http://schemas.openxmlformats.org/officeDocument/2006/relationships/image" Target="../media/image354.png"/><Relationship Id="rId7" Type="http://schemas.openxmlformats.org/officeDocument/2006/relationships/image" Target="../media/image358.png"/><Relationship Id="rId2" Type="http://schemas.openxmlformats.org/officeDocument/2006/relationships/image" Target="../media/image353.png"/><Relationship Id="rId1" Type="http://schemas.openxmlformats.org/officeDocument/2006/relationships/slideLayout" Target="../slideLayouts/slideLayout8.xml"/><Relationship Id="rId6" Type="http://schemas.openxmlformats.org/officeDocument/2006/relationships/image" Target="../media/image357.png"/><Relationship Id="rId5" Type="http://schemas.openxmlformats.org/officeDocument/2006/relationships/image" Target="../media/image356.png"/><Relationship Id="rId4" Type="http://schemas.openxmlformats.org/officeDocument/2006/relationships/image" Target="../media/image355.png"/></Relationships>
</file>

<file path=ppt/slides/_rels/slide279.xml.rels><?xml version="1.0" encoding="UTF-8" standalone="yes"?>
<Relationships xmlns="http://schemas.openxmlformats.org/package/2006/relationships"><Relationship Id="rId3" Type="http://schemas.openxmlformats.org/officeDocument/2006/relationships/image" Target="../media/image359.png"/><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36" TargetMode="External"/><Relationship Id="rId2" Type="http://schemas.openxmlformats.org/officeDocument/2006/relationships/notesSlide" Target="../notesSlides/notesSlide125.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82.xml.rels><?xml version="1.0" encoding="UTF-8" standalone="yes"?>
<Relationships xmlns="http://schemas.openxmlformats.org/package/2006/relationships"><Relationship Id="rId8" Type="http://schemas.openxmlformats.org/officeDocument/2006/relationships/image" Target="../media/image366.png"/><Relationship Id="rId3" Type="http://schemas.openxmlformats.org/officeDocument/2006/relationships/image" Target="../media/image361.png"/><Relationship Id="rId7" Type="http://schemas.openxmlformats.org/officeDocument/2006/relationships/image" Target="../media/image365.png"/><Relationship Id="rId12"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8.xml"/><Relationship Id="rId6" Type="http://schemas.openxmlformats.org/officeDocument/2006/relationships/image" Target="../media/image364.png"/><Relationship Id="rId11" Type="http://schemas.openxmlformats.org/officeDocument/2006/relationships/image" Target="../media/image369.png"/><Relationship Id="rId5" Type="http://schemas.openxmlformats.org/officeDocument/2006/relationships/image" Target="../media/image363.png"/><Relationship Id="rId10" Type="http://schemas.openxmlformats.org/officeDocument/2006/relationships/image" Target="../media/image368.png"/><Relationship Id="rId4" Type="http://schemas.openxmlformats.org/officeDocument/2006/relationships/image" Target="../media/image362.png"/><Relationship Id="rId9" Type="http://schemas.openxmlformats.org/officeDocument/2006/relationships/image" Target="../media/image367.png"/></Relationships>
</file>

<file path=ppt/slides/_rels/slide283.xml.rels><?xml version="1.0" encoding="UTF-8" standalone="yes"?>
<Relationships xmlns="http://schemas.openxmlformats.org/package/2006/relationships"><Relationship Id="rId8" Type="http://schemas.openxmlformats.org/officeDocument/2006/relationships/image" Target="../media/image377.png"/><Relationship Id="rId3" Type="http://schemas.openxmlformats.org/officeDocument/2006/relationships/image" Target="../media/image372.png"/><Relationship Id="rId7" Type="http://schemas.openxmlformats.org/officeDocument/2006/relationships/image" Target="../media/image376.png"/><Relationship Id="rId2" Type="http://schemas.openxmlformats.org/officeDocument/2006/relationships/image" Target="../media/image371.png"/><Relationship Id="rId1" Type="http://schemas.openxmlformats.org/officeDocument/2006/relationships/slideLayout" Target="../slideLayouts/slideLayout8.xml"/><Relationship Id="rId6" Type="http://schemas.openxmlformats.org/officeDocument/2006/relationships/image" Target="../media/image375.png"/><Relationship Id="rId5" Type="http://schemas.openxmlformats.org/officeDocument/2006/relationships/image" Target="../media/image374.png"/><Relationship Id="rId4" Type="http://schemas.openxmlformats.org/officeDocument/2006/relationships/image" Target="../media/image373.png"/></Relationships>
</file>

<file path=ppt/slides/_rels/slide284.xml.rels><?xml version="1.0" encoding="UTF-8" standalone="yes"?>
<Relationships xmlns="http://schemas.openxmlformats.org/package/2006/relationships"><Relationship Id="rId8" Type="http://schemas.openxmlformats.org/officeDocument/2006/relationships/image" Target="../media/image384.png"/><Relationship Id="rId13" Type="http://schemas.openxmlformats.org/officeDocument/2006/relationships/image" Target="../media/image389.png"/><Relationship Id="rId3" Type="http://schemas.openxmlformats.org/officeDocument/2006/relationships/image" Target="../media/image379.png"/><Relationship Id="rId7" Type="http://schemas.openxmlformats.org/officeDocument/2006/relationships/image" Target="../media/image383.png"/><Relationship Id="rId12" Type="http://schemas.openxmlformats.org/officeDocument/2006/relationships/image" Target="../media/image388.png"/><Relationship Id="rId2" Type="http://schemas.openxmlformats.org/officeDocument/2006/relationships/image" Target="../media/image378.png"/><Relationship Id="rId1" Type="http://schemas.openxmlformats.org/officeDocument/2006/relationships/slideLayout" Target="../slideLayouts/slideLayout8.xml"/><Relationship Id="rId6" Type="http://schemas.openxmlformats.org/officeDocument/2006/relationships/image" Target="../media/image382.png"/><Relationship Id="rId11" Type="http://schemas.openxmlformats.org/officeDocument/2006/relationships/image" Target="../media/image387.png"/><Relationship Id="rId5" Type="http://schemas.openxmlformats.org/officeDocument/2006/relationships/image" Target="../media/image381.png"/><Relationship Id="rId15" Type="http://schemas.openxmlformats.org/officeDocument/2006/relationships/image" Target="../media/image391.png"/><Relationship Id="rId10" Type="http://schemas.openxmlformats.org/officeDocument/2006/relationships/image" Target="../media/image386.png"/><Relationship Id="rId4" Type="http://schemas.openxmlformats.org/officeDocument/2006/relationships/image" Target="../media/image380.png"/><Relationship Id="rId9" Type="http://schemas.openxmlformats.org/officeDocument/2006/relationships/image" Target="../media/image385.png"/><Relationship Id="rId14" Type="http://schemas.openxmlformats.org/officeDocument/2006/relationships/image" Target="../media/image390.png"/></Relationships>
</file>

<file path=ppt/slides/_rels/slide285.xml.rels><?xml version="1.0" encoding="UTF-8" standalone="yes"?>
<Relationships xmlns="http://schemas.openxmlformats.org/package/2006/relationships"><Relationship Id="rId8" Type="http://schemas.openxmlformats.org/officeDocument/2006/relationships/image" Target="../media/image397.png"/><Relationship Id="rId3" Type="http://schemas.openxmlformats.org/officeDocument/2006/relationships/image" Target="../media/image375.png"/><Relationship Id="rId7" Type="http://schemas.openxmlformats.org/officeDocument/2006/relationships/image" Target="../media/image396.png"/><Relationship Id="rId2" Type="http://schemas.openxmlformats.org/officeDocument/2006/relationships/image" Target="../media/image392.png"/><Relationship Id="rId1" Type="http://schemas.openxmlformats.org/officeDocument/2006/relationships/slideLayout" Target="../slideLayouts/slideLayout8.xml"/><Relationship Id="rId6" Type="http://schemas.openxmlformats.org/officeDocument/2006/relationships/image" Target="../media/image395.png"/><Relationship Id="rId5" Type="http://schemas.openxmlformats.org/officeDocument/2006/relationships/image" Target="../media/image394.png"/><Relationship Id="rId4" Type="http://schemas.openxmlformats.org/officeDocument/2006/relationships/image" Target="../media/image393.png"/></Relationships>
</file>

<file path=ppt/slides/_rels/slide2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38" TargetMode="External"/><Relationship Id="rId2" Type="http://schemas.openxmlformats.org/officeDocument/2006/relationships/notesSlide" Target="../notesSlides/notesSlide127.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88.xml.rels><?xml version="1.0" encoding="UTF-8" standalone="yes"?>
<Relationships xmlns="http://schemas.openxmlformats.org/package/2006/relationships"><Relationship Id="rId8" Type="http://schemas.openxmlformats.org/officeDocument/2006/relationships/image" Target="../media/image404.png"/><Relationship Id="rId3" Type="http://schemas.openxmlformats.org/officeDocument/2006/relationships/image" Target="../media/image399.png"/><Relationship Id="rId7" Type="http://schemas.openxmlformats.org/officeDocument/2006/relationships/image" Target="../media/image403.png"/><Relationship Id="rId12" Type="http://schemas.openxmlformats.org/officeDocument/2006/relationships/image" Target="../media/image408.png"/><Relationship Id="rId2" Type="http://schemas.openxmlformats.org/officeDocument/2006/relationships/image" Target="../media/image398.png"/><Relationship Id="rId1" Type="http://schemas.openxmlformats.org/officeDocument/2006/relationships/slideLayout" Target="../slideLayouts/slideLayout8.xml"/><Relationship Id="rId6" Type="http://schemas.openxmlformats.org/officeDocument/2006/relationships/image" Target="../media/image402.png"/><Relationship Id="rId11" Type="http://schemas.openxmlformats.org/officeDocument/2006/relationships/image" Target="../media/image407.png"/><Relationship Id="rId5" Type="http://schemas.openxmlformats.org/officeDocument/2006/relationships/image" Target="../media/image401.png"/><Relationship Id="rId10" Type="http://schemas.openxmlformats.org/officeDocument/2006/relationships/image" Target="../media/image406.png"/><Relationship Id="rId4" Type="http://schemas.openxmlformats.org/officeDocument/2006/relationships/image" Target="../media/image400.png"/><Relationship Id="rId9" Type="http://schemas.openxmlformats.org/officeDocument/2006/relationships/image" Target="../media/image405.png"/></Relationships>
</file>

<file path=ppt/slides/_rels/slide289.xml.rels><?xml version="1.0" encoding="UTF-8" standalone="yes"?>
<Relationships xmlns="http://schemas.openxmlformats.org/package/2006/relationships"><Relationship Id="rId8" Type="http://schemas.openxmlformats.org/officeDocument/2006/relationships/image" Target="../media/image414.png"/><Relationship Id="rId3" Type="http://schemas.openxmlformats.org/officeDocument/2006/relationships/image" Target="../media/image409.png"/><Relationship Id="rId7" Type="http://schemas.openxmlformats.org/officeDocument/2006/relationships/image" Target="../media/image413.png"/><Relationship Id="rId2" Type="http://schemas.openxmlformats.org/officeDocument/2006/relationships/notesSlide" Target="../notesSlides/notesSlide128.xml"/><Relationship Id="rId1" Type="http://schemas.openxmlformats.org/officeDocument/2006/relationships/slideLayout" Target="../slideLayouts/slideLayout8.xml"/><Relationship Id="rId6" Type="http://schemas.openxmlformats.org/officeDocument/2006/relationships/image" Target="../media/image412.png"/><Relationship Id="rId5" Type="http://schemas.openxmlformats.org/officeDocument/2006/relationships/image" Target="../media/image411.png"/><Relationship Id="rId10" Type="http://schemas.openxmlformats.org/officeDocument/2006/relationships/image" Target="../media/image416.png"/><Relationship Id="rId4" Type="http://schemas.openxmlformats.org/officeDocument/2006/relationships/image" Target="../media/image410.png"/><Relationship Id="rId9" Type="http://schemas.openxmlformats.org/officeDocument/2006/relationships/image" Target="../media/image415.pn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90.xml.rels><?xml version="1.0" encoding="UTF-8" standalone="yes"?>
<Relationships xmlns="http://schemas.openxmlformats.org/package/2006/relationships"><Relationship Id="rId3" Type="http://schemas.openxmlformats.org/officeDocument/2006/relationships/image" Target="../media/image418.png"/><Relationship Id="rId7" Type="http://schemas.openxmlformats.org/officeDocument/2006/relationships/image" Target="../media/image422.png"/><Relationship Id="rId2" Type="http://schemas.openxmlformats.org/officeDocument/2006/relationships/image" Target="../media/image417.png"/><Relationship Id="rId1" Type="http://schemas.openxmlformats.org/officeDocument/2006/relationships/slideLayout" Target="../slideLayouts/slideLayout8.xml"/><Relationship Id="rId6" Type="http://schemas.openxmlformats.org/officeDocument/2006/relationships/image" Target="../media/image421.png"/><Relationship Id="rId5" Type="http://schemas.openxmlformats.org/officeDocument/2006/relationships/image" Target="../media/image420.png"/><Relationship Id="rId4" Type="http://schemas.openxmlformats.org/officeDocument/2006/relationships/image" Target="../media/image419.png"/></Relationships>
</file>

<file path=ppt/slides/_rels/slide291.xml.rels><?xml version="1.0" encoding="UTF-8" standalone="yes"?>
<Relationships xmlns="http://schemas.openxmlformats.org/package/2006/relationships"><Relationship Id="rId3" Type="http://schemas.openxmlformats.org/officeDocument/2006/relationships/image" Target="../media/image424.png"/><Relationship Id="rId7" Type="http://schemas.openxmlformats.org/officeDocument/2006/relationships/image" Target="../media/image418.png"/><Relationship Id="rId2" Type="http://schemas.openxmlformats.org/officeDocument/2006/relationships/image" Target="../media/image423.png"/><Relationship Id="rId1" Type="http://schemas.openxmlformats.org/officeDocument/2006/relationships/slideLayout" Target="../slideLayouts/slideLayout8.xml"/><Relationship Id="rId6" Type="http://schemas.openxmlformats.org/officeDocument/2006/relationships/image" Target="../media/image427.png"/><Relationship Id="rId5" Type="http://schemas.openxmlformats.org/officeDocument/2006/relationships/image" Target="../media/image426.png"/><Relationship Id="rId4" Type="http://schemas.openxmlformats.org/officeDocument/2006/relationships/image" Target="../media/image425.png"/></Relationships>
</file>

<file path=ppt/slides/_rels/slide292.xml.rels><?xml version="1.0" encoding="UTF-8" standalone="yes"?>
<Relationships xmlns="http://schemas.openxmlformats.org/package/2006/relationships"><Relationship Id="rId3" Type="http://schemas.openxmlformats.org/officeDocument/2006/relationships/image" Target="../media/image429.png"/><Relationship Id="rId7" Type="http://schemas.openxmlformats.org/officeDocument/2006/relationships/image" Target="../media/image433.png"/><Relationship Id="rId2" Type="http://schemas.openxmlformats.org/officeDocument/2006/relationships/image" Target="../media/image428.png"/><Relationship Id="rId1" Type="http://schemas.openxmlformats.org/officeDocument/2006/relationships/slideLayout" Target="../slideLayouts/slideLayout8.xml"/><Relationship Id="rId6" Type="http://schemas.openxmlformats.org/officeDocument/2006/relationships/image" Target="../media/image432.png"/><Relationship Id="rId5" Type="http://schemas.openxmlformats.org/officeDocument/2006/relationships/image" Target="../media/image431.png"/><Relationship Id="rId4" Type="http://schemas.openxmlformats.org/officeDocument/2006/relationships/image" Target="../media/image430.png"/></Relationships>
</file>

<file path=ppt/slides/_rels/slide293.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445.png"/><Relationship Id="rId3" Type="http://schemas.openxmlformats.org/officeDocument/2006/relationships/image" Target="../media/image435.png"/><Relationship Id="rId7" Type="http://schemas.openxmlformats.org/officeDocument/2006/relationships/image" Target="../media/image439.png"/><Relationship Id="rId12" Type="http://schemas.openxmlformats.org/officeDocument/2006/relationships/image" Target="../media/image444.png"/><Relationship Id="rId2" Type="http://schemas.openxmlformats.org/officeDocument/2006/relationships/image" Target="../media/image434.png"/><Relationship Id="rId1" Type="http://schemas.openxmlformats.org/officeDocument/2006/relationships/slideLayout" Target="../slideLayouts/slideLayout8.xml"/><Relationship Id="rId6" Type="http://schemas.openxmlformats.org/officeDocument/2006/relationships/image" Target="../media/image438.png"/><Relationship Id="rId11" Type="http://schemas.openxmlformats.org/officeDocument/2006/relationships/image" Target="../media/image443.png"/><Relationship Id="rId5" Type="http://schemas.openxmlformats.org/officeDocument/2006/relationships/image" Target="../media/image437.png"/><Relationship Id="rId15" Type="http://schemas.openxmlformats.org/officeDocument/2006/relationships/image" Target="../media/image447.png"/><Relationship Id="rId10" Type="http://schemas.openxmlformats.org/officeDocument/2006/relationships/image" Target="../media/image442.png"/><Relationship Id="rId4" Type="http://schemas.openxmlformats.org/officeDocument/2006/relationships/image" Target="../media/image436.png"/><Relationship Id="rId9" Type="http://schemas.openxmlformats.org/officeDocument/2006/relationships/image" Target="../media/image441.png"/><Relationship Id="rId14" Type="http://schemas.openxmlformats.org/officeDocument/2006/relationships/image" Target="../media/image446.png"/></Relationships>
</file>

<file path=ppt/slides/_rels/slide2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0" TargetMode="External"/><Relationship Id="rId2" Type="http://schemas.openxmlformats.org/officeDocument/2006/relationships/notesSlide" Target="../notesSlides/notesSlide130.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296.xml.rels><?xml version="1.0" encoding="UTF-8" standalone="yes"?>
<Relationships xmlns="http://schemas.openxmlformats.org/package/2006/relationships"><Relationship Id="rId3" Type="http://schemas.openxmlformats.org/officeDocument/2006/relationships/image" Target="../media/image449.png"/><Relationship Id="rId7" Type="http://schemas.openxmlformats.org/officeDocument/2006/relationships/image" Target="../media/image453.png"/><Relationship Id="rId2" Type="http://schemas.openxmlformats.org/officeDocument/2006/relationships/image" Target="../media/image448.png"/><Relationship Id="rId1" Type="http://schemas.openxmlformats.org/officeDocument/2006/relationships/slideLayout" Target="../slideLayouts/slideLayout8.xml"/><Relationship Id="rId6" Type="http://schemas.openxmlformats.org/officeDocument/2006/relationships/image" Target="../media/image452.png"/><Relationship Id="rId5" Type="http://schemas.openxmlformats.org/officeDocument/2006/relationships/image" Target="../media/image451.png"/><Relationship Id="rId4" Type="http://schemas.openxmlformats.org/officeDocument/2006/relationships/image" Target="../media/image450.png"/></Relationships>
</file>

<file path=ppt/slides/_rels/slide297.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65.png"/><Relationship Id="rId3" Type="http://schemas.openxmlformats.org/officeDocument/2006/relationships/image" Target="../media/image455.png"/><Relationship Id="rId7" Type="http://schemas.openxmlformats.org/officeDocument/2006/relationships/image" Target="../media/image459.png"/><Relationship Id="rId12" Type="http://schemas.openxmlformats.org/officeDocument/2006/relationships/image" Target="../media/image464.png"/><Relationship Id="rId2" Type="http://schemas.openxmlformats.org/officeDocument/2006/relationships/image" Target="../media/image454.png"/><Relationship Id="rId1" Type="http://schemas.openxmlformats.org/officeDocument/2006/relationships/slideLayout" Target="../slideLayouts/slideLayout8.xml"/><Relationship Id="rId6" Type="http://schemas.openxmlformats.org/officeDocument/2006/relationships/image" Target="../media/image458.png"/><Relationship Id="rId11" Type="http://schemas.openxmlformats.org/officeDocument/2006/relationships/image" Target="../media/image463.png"/><Relationship Id="rId5" Type="http://schemas.openxmlformats.org/officeDocument/2006/relationships/image" Target="../media/image457.png"/><Relationship Id="rId15" Type="http://schemas.openxmlformats.org/officeDocument/2006/relationships/image" Target="../media/image467.png"/><Relationship Id="rId10" Type="http://schemas.openxmlformats.org/officeDocument/2006/relationships/image" Target="../media/image462.png"/><Relationship Id="rId4" Type="http://schemas.openxmlformats.org/officeDocument/2006/relationships/image" Target="../media/image456.png"/><Relationship Id="rId9" Type="http://schemas.openxmlformats.org/officeDocument/2006/relationships/image" Target="../media/image461.png"/><Relationship Id="rId14" Type="http://schemas.openxmlformats.org/officeDocument/2006/relationships/image" Target="../media/image466.png"/></Relationships>
</file>

<file path=ppt/slides/_rels/slide298.xml.rels><?xml version="1.0" encoding="UTF-8" standalone="yes"?>
<Relationships xmlns="http://schemas.openxmlformats.org/package/2006/relationships"><Relationship Id="rId3" Type="http://schemas.openxmlformats.org/officeDocument/2006/relationships/image" Target="../media/image469.png"/><Relationship Id="rId7" Type="http://schemas.openxmlformats.org/officeDocument/2006/relationships/image" Target="../media/image449.png"/><Relationship Id="rId2" Type="http://schemas.openxmlformats.org/officeDocument/2006/relationships/image" Target="../media/image468.png"/><Relationship Id="rId1" Type="http://schemas.openxmlformats.org/officeDocument/2006/relationships/slideLayout" Target="../slideLayouts/slideLayout8.xml"/><Relationship Id="rId6" Type="http://schemas.openxmlformats.org/officeDocument/2006/relationships/image" Target="../media/image472.png"/><Relationship Id="rId5" Type="http://schemas.openxmlformats.org/officeDocument/2006/relationships/image" Target="../media/image471.png"/><Relationship Id="rId4" Type="http://schemas.openxmlformats.org/officeDocument/2006/relationships/image" Target="../media/image470.png"/></Relationships>
</file>

<file path=ppt/slides/_rels/slide2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 Target="slide10.xml"/><Relationship Id="rId7" Type="http://schemas.openxmlformats.org/officeDocument/2006/relationships/slide" Target="slide7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3.xml"/><Relationship Id="rId5" Type="http://schemas.openxmlformats.org/officeDocument/2006/relationships/slide" Target="slide48.xml"/><Relationship Id="rId10" Type="http://schemas.openxmlformats.org/officeDocument/2006/relationships/slide" Target="slide97.xml"/><Relationship Id="rId4" Type="http://schemas.openxmlformats.org/officeDocument/2006/relationships/slide" Target="slide24.xml"/><Relationship Id="rId9" Type="http://schemas.openxmlformats.org/officeDocument/2006/relationships/slide" Target="slide80.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00.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2" TargetMode="External"/><Relationship Id="rId2" Type="http://schemas.openxmlformats.org/officeDocument/2006/relationships/notesSlide" Target="../notesSlides/notesSlide132.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301.xml.rels><?xml version="1.0" encoding="UTF-8" standalone="yes"?>
<Relationships xmlns="http://schemas.openxmlformats.org/package/2006/relationships"><Relationship Id="rId3" Type="http://schemas.openxmlformats.org/officeDocument/2006/relationships/image" Target="../media/image474.png"/><Relationship Id="rId7" Type="http://schemas.openxmlformats.org/officeDocument/2006/relationships/image" Target="../media/image478.png"/><Relationship Id="rId2" Type="http://schemas.openxmlformats.org/officeDocument/2006/relationships/image" Target="../media/image473.png"/><Relationship Id="rId1" Type="http://schemas.openxmlformats.org/officeDocument/2006/relationships/slideLayout" Target="../slideLayouts/slideLayout8.xml"/><Relationship Id="rId6" Type="http://schemas.openxmlformats.org/officeDocument/2006/relationships/image" Target="../media/image477.png"/><Relationship Id="rId5" Type="http://schemas.openxmlformats.org/officeDocument/2006/relationships/image" Target="../media/image476.png"/><Relationship Id="rId4" Type="http://schemas.openxmlformats.org/officeDocument/2006/relationships/image" Target="../media/image475.png"/></Relationships>
</file>

<file path=ppt/slides/_rels/slide302.xml.rels><?xml version="1.0" encoding="UTF-8" standalone="yes"?>
<Relationships xmlns="http://schemas.openxmlformats.org/package/2006/relationships"><Relationship Id="rId8" Type="http://schemas.openxmlformats.org/officeDocument/2006/relationships/image" Target="../media/image485.png"/><Relationship Id="rId13" Type="http://schemas.openxmlformats.org/officeDocument/2006/relationships/image" Target="../media/image490.png"/><Relationship Id="rId18" Type="http://schemas.openxmlformats.org/officeDocument/2006/relationships/image" Target="../media/image495.png"/><Relationship Id="rId3" Type="http://schemas.openxmlformats.org/officeDocument/2006/relationships/image" Target="../media/image480.png"/><Relationship Id="rId21" Type="http://schemas.openxmlformats.org/officeDocument/2006/relationships/image" Target="../media/image498.png"/><Relationship Id="rId7" Type="http://schemas.openxmlformats.org/officeDocument/2006/relationships/image" Target="../media/image484.png"/><Relationship Id="rId12" Type="http://schemas.openxmlformats.org/officeDocument/2006/relationships/image" Target="../media/image489.png"/><Relationship Id="rId17" Type="http://schemas.openxmlformats.org/officeDocument/2006/relationships/image" Target="../media/image494.png"/><Relationship Id="rId2" Type="http://schemas.openxmlformats.org/officeDocument/2006/relationships/image" Target="../media/image479.png"/><Relationship Id="rId16" Type="http://schemas.openxmlformats.org/officeDocument/2006/relationships/image" Target="../media/image493.png"/><Relationship Id="rId20" Type="http://schemas.openxmlformats.org/officeDocument/2006/relationships/image" Target="../media/image497.png"/><Relationship Id="rId1" Type="http://schemas.openxmlformats.org/officeDocument/2006/relationships/slideLayout" Target="../slideLayouts/slideLayout8.xml"/><Relationship Id="rId6" Type="http://schemas.openxmlformats.org/officeDocument/2006/relationships/image" Target="../media/image483.png"/><Relationship Id="rId11" Type="http://schemas.openxmlformats.org/officeDocument/2006/relationships/image" Target="../media/image488.png"/><Relationship Id="rId5" Type="http://schemas.openxmlformats.org/officeDocument/2006/relationships/image" Target="../media/image482.png"/><Relationship Id="rId15" Type="http://schemas.openxmlformats.org/officeDocument/2006/relationships/image" Target="../media/image492.png"/><Relationship Id="rId23" Type="http://schemas.openxmlformats.org/officeDocument/2006/relationships/image" Target="../media/image500.png"/><Relationship Id="rId10" Type="http://schemas.openxmlformats.org/officeDocument/2006/relationships/image" Target="../media/image487.png"/><Relationship Id="rId19" Type="http://schemas.openxmlformats.org/officeDocument/2006/relationships/image" Target="../media/image496.png"/><Relationship Id="rId4" Type="http://schemas.openxmlformats.org/officeDocument/2006/relationships/image" Target="../media/image481.png"/><Relationship Id="rId9" Type="http://schemas.openxmlformats.org/officeDocument/2006/relationships/image" Target="../media/image486.png"/><Relationship Id="rId14" Type="http://schemas.openxmlformats.org/officeDocument/2006/relationships/image" Target="../media/image491.png"/><Relationship Id="rId22" Type="http://schemas.openxmlformats.org/officeDocument/2006/relationships/image" Target="../media/image499.png"/></Relationships>
</file>

<file path=ppt/slides/_rels/slide303.xml.rels><?xml version="1.0" encoding="UTF-8" standalone="yes"?>
<Relationships xmlns="http://schemas.openxmlformats.org/package/2006/relationships"><Relationship Id="rId3" Type="http://schemas.openxmlformats.org/officeDocument/2006/relationships/image" Target="../media/image502.png"/><Relationship Id="rId7" Type="http://schemas.openxmlformats.org/officeDocument/2006/relationships/image" Target="../media/image474.png"/><Relationship Id="rId2" Type="http://schemas.openxmlformats.org/officeDocument/2006/relationships/image" Target="../media/image501.png"/><Relationship Id="rId1" Type="http://schemas.openxmlformats.org/officeDocument/2006/relationships/slideLayout" Target="../slideLayouts/slideLayout8.xml"/><Relationship Id="rId6" Type="http://schemas.openxmlformats.org/officeDocument/2006/relationships/image" Target="../media/image505.png"/><Relationship Id="rId5" Type="http://schemas.openxmlformats.org/officeDocument/2006/relationships/image" Target="../media/image504.png"/><Relationship Id="rId4" Type="http://schemas.openxmlformats.org/officeDocument/2006/relationships/image" Target="../media/image503.png"/></Relationships>
</file>

<file path=ppt/slides/_rels/slide3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3" TargetMode="External"/><Relationship Id="rId2" Type="http://schemas.openxmlformats.org/officeDocument/2006/relationships/notesSlide" Target="../notesSlides/notesSlide134.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306.xml.rels><?xml version="1.0" encoding="UTF-8" standalone="yes"?>
<Relationships xmlns="http://schemas.openxmlformats.org/package/2006/relationships"><Relationship Id="rId3" Type="http://schemas.openxmlformats.org/officeDocument/2006/relationships/image" Target="../media/image507.png"/><Relationship Id="rId2" Type="http://schemas.openxmlformats.org/officeDocument/2006/relationships/image" Target="../media/image506.png"/><Relationship Id="rId1" Type="http://schemas.openxmlformats.org/officeDocument/2006/relationships/slideLayout" Target="../slideLayouts/slideLayout8.xml"/></Relationships>
</file>

<file path=ppt/slides/_rels/slide3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4" TargetMode="External"/><Relationship Id="rId2" Type="http://schemas.openxmlformats.org/officeDocument/2006/relationships/notesSlide" Target="../notesSlides/notesSlide136.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309.xml.rels><?xml version="1.0" encoding="UTF-8" standalone="yes"?>
<Relationships xmlns="http://schemas.openxmlformats.org/package/2006/relationships"><Relationship Id="rId3" Type="http://schemas.openxmlformats.org/officeDocument/2006/relationships/image" Target="../media/image509.png"/><Relationship Id="rId7" Type="http://schemas.openxmlformats.org/officeDocument/2006/relationships/image" Target="../media/image513.png"/><Relationship Id="rId2" Type="http://schemas.openxmlformats.org/officeDocument/2006/relationships/image" Target="../media/image508.png"/><Relationship Id="rId1" Type="http://schemas.openxmlformats.org/officeDocument/2006/relationships/slideLayout" Target="../slideLayouts/slideLayout8.xml"/><Relationship Id="rId6" Type="http://schemas.openxmlformats.org/officeDocument/2006/relationships/image" Target="../media/image512.png"/><Relationship Id="rId5" Type="http://schemas.openxmlformats.org/officeDocument/2006/relationships/image" Target="../media/image511.png"/><Relationship Id="rId4" Type="http://schemas.openxmlformats.org/officeDocument/2006/relationships/image" Target="../media/image510.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10.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515.png"/><Relationship Id="rId7" Type="http://schemas.openxmlformats.org/officeDocument/2006/relationships/image" Target="../media/image519.png"/><Relationship Id="rId12" Type="http://schemas.openxmlformats.org/officeDocument/2006/relationships/image" Target="../media/image524.png"/><Relationship Id="rId2" Type="http://schemas.openxmlformats.org/officeDocument/2006/relationships/image" Target="../media/image514.png"/><Relationship Id="rId1" Type="http://schemas.openxmlformats.org/officeDocument/2006/relationships/slideLayout" Target="../slideLayouts/slideLayout8.xml"/><Relationship Id="rId6" Type="http://schemas.openxmlformats.org/officeDocument/2006/relationships/image" Target="../media/image518.png"/><Relationship Id="rId11" Type="http://schemas.openxmlformats.org/officeDocument/2006/relationships/image" Target="../media/image523.png"/><Relationship Id="rId5" Type="http://schemas.openxmlformats.org/officeDocument/2006/relationships/image" Target="../media/image517.png"/><Relationship Id="rId10" Type="http://schemas.openxmlformats.org/officeDocument/2006/relationships/image" Target="../media/image522.png"/><Relationship Id="rId4" Type="http://schemas.openxmlformats.org/officeDocument/2006/relationships/image" Target="../media/image516.png"/><Relationship Id="rId9" Type="http://schemas.openxmlformats.org/officeDocument/2006/relationships/image" Target="../media/image521.png"/></Relationships>
</file>

<file path=ppt/slides/_rels/slide311.xml.rels><?xml version="1.0" encoding="UTF-8" standalone="yes"?>
<Relationships xmlns="http://schemas.openxmlformats.org/package/2006/relationships"><Relationship Id="rId2" Type="http://schemas.openxmlformats.org/officeDocument/2006/relationships/image" Target="../media/image525.png"/><Relationship Id="rId1" Type="http://schemas.openxmlformats.org/officeDocument/2006/relationships/slideLayout" Target="../slideLayouts/slideLayout8.xml"/></Relationships>
</file>

<file path=ppt/slides/_rels/slide3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7" TargetMode="External"/><Relationship Id="rId2" Type="http://schemas.openxmlformats.org/officeDocument/2006/relationships/notesSlide" Target="../notesSlides/notesSlide138.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314.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image" Target="../media/image537.png"/><Relationship Id="rId3" Type="http://schemas.openxmlformats.org/officeDocument/2006/relationships/image" Target="../media/image527.png"/><Relationship Id="rId7" Type="http://schemas.openxmlformats.org/officeDocument/2006/relationships/image" Target="../media/image531.png"/><Relationship Id="rId12" Type="http://schemas.openxmlformats.org/officeDocument/2006/relationships/image" Target="../media/image536.png"/><Relationship Id="rId2" Type="http://schemas.openxmlformats.org/officeDocument/2006/relationships/image" Target="../media/image526.png"/><Relationship Id="rId1" Type="http://schemas.openxmlformats.org/officeDocument/2006/relationships/slideLayout" Target="../slideLayouts/slideLayout8.xml"/><Relationship Id="rId6" Type="http://schemas.openxmlformats.org/officeDocument/2006/relationships/image" Target="../media/image530.png"/><Relationship Id="rId11" Type="http://schemas.openxmlformats.org/officeDocument/2006/relationships/image" Target="../media/image535.png"/><Relationship Id="rId5" Type="http://schemas.openxmlformats.org/officeDocument/2006/relationships/image" Target="../media/image529.png"/><Relationship Id="rId10" Type="http://schemas.openxmlformats.org/officeDocument/2006/relationships/image" Target="../media/image534.png"/><Relationship Id="rId4" Type="http://schemas.openxmlformats.org/officeDocument/2006/relationships/image" Target="../media/image528.png"/><Relationship Id="rId9" Type="http://schemas.openxmlformats.org/officeDocument/2006/relationships/image" Target="../media/image533.png"/></Relationships>
</file>

<file path=ppt/slides/_rels/slide315.xml.rels><?xml version="1.0" encoding="UTF-8" standalone="yes"?>
<Relationships xmlns="http://schemas.openxmlformats.org/package/2006/relationships"><Relationship Id="rId8" Type="http://schemas.openxmlformats.org/officeDocument/2006/relationships/image" Target="../media/image544.png"/><Relationship Id="rId13" Type="http://schemas.openxmlformats.org/officeDocument/2006/relationships/image" Target="../media/image549.png"/><Relationship Id="rId3" Type="http://schemas.openxmlformats.org/officeDocument/2006/relationships/image" Target="../media/image539.png"/><Relationship Id="rId7" Type="http://schemas.openxmlformats.org/officeDocument/2006/relationships/image" Target="../media/image543.png"/><Relationship Id="rId12" Type="http://schemas.openxmlformats.org/officeDocument/2006/relationships/image" Target="../media/image548.png"/><Relationship Id="rId2" Type="http://schemas.openxmlformats.org/officeDocument/2006/relationships/image" Target="../media/image538.png"/><Relationship Id="rId1" Type="http://schemas.openxmlformats.org/officeDocument/2006/relationships/slideLayout" Target="../slideLayouts/slideLayout8.xml"/><Relationship Id="rId6" Type="http://schemas.openxmlformats.org/officeDocument/2006/relationships/image" Target="../media/image542.png"/><Relationship Id="rId11" Type="http://schemas.openxmlformats.org/officeDocument/2006/relationships/image" Target="../media/image547.png"/><Relationship Id="rId5" Type="http://schemas.openxmlformats.org/officeDocument/2006/relationships/image" Target="../media/image541.png"/><Relationship Id="rId10" Type="http://schemas.openxmlformats.org/officeDocument/2006/relationships/image" Target="../media/image546.png"/><Relationship Id="rId4" Type="http://schemas.openxmlformats.org/officeDocument/2006/relationships/image" Target="../media/image540.png"/><Relationship Id="rId9" Type="http://schemas.openxmlformats.org/officeDocument/2006/relationships/image" Target="../media/image545.png"/></Relationships>
</file>

<file path=ppt/slides/_rels/slide3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3" Type="http://schemas.openxmlformats.org/officeDocument/2006/relationships/hyperlink" Target="https://www.ncetm.org.uk/media/ijogstuu/ncetm_mm_sp1_y3_se18_teach.pdf#page=47" TargetMode="External"/><Relationship Id="rId2" Type="http://schemas.openxmlformats.org/officeDocument/2006/relationships/notesSlide" Target="../notesSlides/notesSlide140.xml"/><Relationship Id="rId1" Type="http://schemas.openxmlformats.org/officeDocument/2006/relationships/slideLayout" Target="../slideLayouts/slideLayout5.xml"/><Relationship Id="rId5" Type="http://schemas.openxmlformats.org/officeDocument/2006/relationships/image" Target="../media/image124.jpeg"/><Relationship Id="rId4" Type="http://schemas.openxmlformats.org/officeDocument/2006/relationships/slide" Target="slide3.xml"/></Relationships>
</file>

<file path=ppt/slides/_rels/slide318.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50.png"/><Relationship Id="rId1" Type="http://schemas.openxmlformats.org/officeDocument/2006/relationships/slideLayout" Target="../slideLayouts/slideLayout8.xml"/><Relationship Id="rId5" Type="http://schemas.openxmlformats.org/officeDocument/2006/relationships/image" Target="../media/image553.png"/><Relationship Id="rId4" Type="http://schemas.openxmlformats.org/officeDocument/2006/relationships/image" Target="../media/image552.png"/></Relationships>
</file>

<file path=ppt/slides/_rels/slide319.xml.rels><?xml version="1.0" encoding="UTF-8" standalone="yes"?>
<Relationships xmlns="http://schemas.openxmlformats.org/package/2006/relationships"><Relationship Id="rId3" Type="http://schemas.openxmlformats.org/officeDocument/2006/relationships/image" Target="../media/image555.png"/><Relationship Id="rId2" Type="http://schemas.openxmlformats.org/officeDocument/2006/relationships/image" Target="../media/image554.png"/><Relationship Id="rId1" Type="http://schemas.openxmlformats.org/officeDocument/2006/relationships/slideLayout" Target="../slideLayouts/slideLayout8.xml"/><Relationship Id="rId5" Type="http://schemas.openxmlformats.org/officeDocument/2006/relationships/image" Target="../media/image557.png"/><Relationship Id="rId4" Type="http://schemas.openxmlformats.org/officeDocument/2006/relationships/image" Target="../media/image556.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0.xml.rels><?xml version="1.0" encoding="UTF-8" standalone="yes"?>
<Relationships xmlns="http://schemas.openxmlformats.org/package/2006/relationships"><Relationship Id="rId2" Type="http://schemas.openxmlformats.org/officeDocument/2006/relationships/image" Target="../media/image558.png"/><Relationship Id="rId1" Type="http://schemas.openxmlformats.org/officeDocument/2006/relationships/slideLayout" Target="../slideLayouts/slideLayout8.xml"/></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3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150.xml"/><Relationship Id="rId1" Type="http://schemas.openxmlformats.org/officeDocument/2006/relationships/slideLayout" Target="../slideLayouts/slideLayout5.xml"/><Relationship Id="rId5" Type="http://schemas.openxmlformats.org/officeDocument/2006/relationships/image" Target="../media/image123.PNG"/><Relationship Id="rId4" Type="http://schemas.openxmlformats.org/officeDocument/2006/relationships/slide" Target="slide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142.xml"/><Relationship Id="rId3" Type="http://schemas.openxmlformats.org/officeDocument/2006/relationships/slide" Target="slide103.xml"/><Relationship Id="rId7" Type="http://schemas.openxmlformats.org/officeDocument/2006/relationships/slide" Target="slide13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2.xml"/><Relationship Id="rId11" Type="http://schemas.openxmlformats.org/officeDocument/2006/relationships/slide" Target="slide3.xml"/><Relationship Id="rId5" Type="http://schemas.openxmlformats.org/officeDocument/2006/relationships/slide" Target="slide127.xml"/><Relationship Id="rId10" Type="http://schemas.openxmlformats.org/officeDocument/2006/relationships/slide" Target="slide158.xml"/><Relationship Id="rId4" Type="http://schemas.openxmlformats.org/officeDocument/2006/relationships/slide" Target="slide120.xml"/><Relationship Id="rId9" Type="http://schemas.openxmlformats.org/officeDocument/2006/relationships/slide" Target="slide146.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13"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68.xml"/><Relationship Id="rId3" Type="http://schemas.openxmlformats.org/officeDocument/2006/relationships/slide" Target="slide163.xml"/><Relationship Id="rId7" Type="http://schemas.openxmlformats.org/officeDocument/2006/relationships/slide" Target="slide16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6.xml"/><Relationship Id="rId11" Type="http://schemas.openxmlformats.org/officeDocument/2006/relationships/slide" Target="slide3.xml"/><Relationship Id="rId5" Type="http://schemas.openxmlformats.org/officeDocument/2006/relationships/slide" Target="slide165.xml"/><Relationship Id="rId10" Type="http://schemas.openxmlformats.org/officeDocument/2006/relationships/slide" Target="slide171.xml"/><Relationship Id="rId4" Type="http://schemas.openxmlformats.org/officeDocument/2006/relationships/slide" Target="slide164.xml"/><Relationship Id="rId9" Type="http://schemas.openxmlformats.org/officeDocument/2006/relationships/slide" Target="slide169.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 Target="slide229.xml"/><Relationship Id="rId3" Type="http://schemas.openxmlformats.org/officeDocument/2006/relationships/slide" Target="slide181.xml"/><Relationship Id="rId7" Type="http://schemas.openxmlformats.org/officeDocument/2006/relationships/slide" Target="slide22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15.xml"/><Relationship Id="rId11" Type="http://schemas.openxmlformats.org/officeDocument/2006/relationships/slide" Target="slide3.xml"/><Relationship Id="rId5" Type="http://schemas.openxmlformats.org/officeDocument/2006/relationships/slide" Target="slide211.xml"/><Relationship Id="rId10" Type="http://schemas.openxmlformats.org/officeDocument/2006/relationships/slide" Target="slide248.xml"/><Relationship Id="rId4" Type="http://schemas.openxmlformats.org/officeDocument/2006/relationships/slide" Target="slide198.xml"/><Relationship Id="rId9" Type="http://schemas.openxmlformats.org/officeDocument/2006/relationships/slide" Target="slide2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17"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slide" Target="slide280.xml"/><Relationship Id="rId3" Type="http://schemas.openxmlformats.org/officeDocument/2006/relationships/slide" Target="slide252.xml"/><Relationship Id="rId7" Type="http://schemas.openxmlformats.org/officeDocument/2006/relationships/slide" Target="slide27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65.xml"/><Relationship Id="rId11" Type="http://schemas.openxmlformats.org/officeDocument/2006/relationships/slide" Target="slide3.xml"/><Relationship Id="rId5" Type="http://schemas.openxmlformats.org/officeDocument/2006/relationships/slide" Target="slide257.xml"/><Relationship Id="rId10" Type="http://schemas.openxmlformats.org/officeDocument/2006/relationships/slide" Target="slide294.xml"/><Relationship Id="rId4" Type="http://schemas.openxmlformats.org/officeDocument/2006/relationships/slide" Target="slide254.xml"/><Relationship Id="rId9" Type="http://schemas.openxmlformats.org/officeDocument/2006/relationships/slide" Target="slide286.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20"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28.xml"/><Relationship Id="rId7" Type="http://schemas.openxmlformats.org/officeDocument/2006/relationships/customXml" Target="../ink/ink1.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21"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slide" Target="slide324.xml"/><Relationship Id="rId3" Type="http://schemas.openxmlformats.org/officeDocument/2006/relationships/slide" Target="slide299.xml"/><Relationship Id="rId7" Type="http://schemas.openxmlformats.org/officeDocument/2006/relationships/slide" Target="slide3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12.xml"/><Relationship Id="rId5" Type="http://schemas.openxmlformats.org/officeDocument/2006/relationships/slide" Target="slide307.xml"/><Relationship Id="rId10" Type="http://schemas.openxmlformats.org/officeDocument/2006/relationships/slide" Target="slide3.xml"/><Relationship Id="rId4" Type="http://schemas.openxmlformats.org/officeDocument/2006/relationships/slide" Target="slide304.xml"/><Relationship Id="rId9" Type="http://schemas.openxmlformats.org/officeDocument/2006/relationships/slide" Target="slide325.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24"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slide" Target="slide331.xml"/><Relationship Id="rId3" Type="http://schemas.openxmlformats.org/officeDocument/2006/relationships/slide" Target="slide326.xml"/><Relationship Id="rId7" Type="http://schemas.openxmlformats.org/officeDocument/2006/relationships/slide" Target="slide33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29.xml"/><Relationship Id="rId5" Type="http://schemas.openxmlformats.org/officeDocument/2006/relationships/slide" Target="slide328.xml"/><Relationship Id="rId4" Type="http://schemas.openxmlformats.org/officeDocument/2006/relationships/slide" Target="slide327.xml"/><Relationship Id="rId9" Type="http://schemas.openxmlformats.org/officeDocument/2006/relationships/slide" Target="slide3.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swrp35kl/ncetm_mm_sp1_y3_se17_teach.pdf#page=27"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3, Unit 2</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Numbers to 1,000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1083951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explain that 100 is composed of ten tens and one hundred ones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sp>
        <p:nvSpPr>
          <p:cNvPr id="4" name="TextBox 3">
            <a:extLst>
              <a:ext uri="{FF2B5EF4-FFF2-40B4-BE49-F238E27FC236}">
                <a16:creationId xmlns:a16="http://schemas.microsoft.com/office/drawing/2014/main" id="{B4C869E1-8588-4E83-BC96-C700759976FB}"/>
              </a:ext>
            </a:extLst>
          </p:cNvPr>
          <p:cNvSpPr txBox="1"/>
          <p:nvPr/>
        </p:nvSpPr>
        <p:spPr bwMode="auto">
          <a:xfrm>
            <a:off x="5753601" y="22952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sp>
        <p:nvSpPr>
          <p:cNvPr id="5" name="TextBox 4">
            <a:extLst>
              <a:ext uri="{FF2B5EF4-FFF2-40B4-BE49-F238E27FC236}">
                <a16:creationId xmlns:a16="http://schemas.microsoft.com/office/drawing/2014/main" id="{2F8362AB-5820-4C2A-87F0-7E18DDA426E3}"/>
              </a:ext>
            </a:extLst>
          </p:cNvPr>
          <p:cNvSpPr txBox="1"/>
          <p:nvPr/>
        </p:nvSpPr>
        <p:spPr bwMode="auto">
          <a:xfrm>
            <a:off x="7003591" y="4108771"/>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 name="TextBox 5">
            <a:extLst>
              <a:ext uri="{FF2B5EF4-FFF2-40B4-BE49-F238E27FC236}">
                <a16:creationId xmlns:a16="http://schemas.microsoft.com/office/drawing/2014/main" id="{7069444D-5631-40B8-AE2D-3F74C864D81F}"/>
              </a:ext>
            </a:extLst>
          </p:cNvPr>
          <p:cNvSpPr txBox="1"/>
          <p:nvPr/>
        </p:nvSpPr>
        <p:spPr bwMode="auto">
          <a:xfrm>
            <a:off x="4684749" y="409941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7" name="Group 6">
            <a:extLst>
              <a:ext uri="{FF2B5EF4-FFF2-40B4-BE49-F238E27FC236}">
                <a16:creationId xmlns:a16="http://schemas.microsoft.com/office/drawing/2014/main" id="{8146E293-F822-488A-972C-7BE3BBC7C960}"/>
              </a:ext>
            </a:extLst>
          </p:cNvPr>
          <p:cNvGrpSpPr/>
          <p:nvPr/>
        </p:nvGrpSpPr>
        <p:grpSpPr>
          <a:xfrm>
            <a:off x="4396527" y="1890954"/>
            <a:ext cx="3398949" cy="3076092"/>
            <a:chOff x="2872525" y="1421587"/>
            <a:chExt cx="3398949" cy="3076092"/>
          </a:xfrm>
        </p:grpSpPr>
        <p:grpSp>
          <p:nvGrpSpPr>
            <p:cNvPr id="8" name="Group 7">
              <a:extLst>
                <a:ext uri="{FF2B5EF4-FFF2-40B4-BE49-F238E27FC236}">
                  <a16:creationId xmlns:a16="http://schemas.microsoft.com/office/drawing/2014/main" id="{31282D10-03AC-4DA6-8121-01A96F2E8901}"/>
                </a:ext>
              </a:extLst>
            </p:cNvPr>
            <p:cNvGrpSpPr>
              <a:grpSpLocks noChangeAspect="1"/>
            </p:cNvGrpSpPr>
            <p:nvPr/>
          </p:nvGrpSpPr>
          <p:grpSpPr>
            <a:xfrm>
              <a:off x="2872525" y="1421587"/>
              <a:ext cx="3398949" cy="3076092"/>
              <a:chOff x="917216" y="1641314"/>
              <a:chExt cx="3654784" cy="3307625"/>
            </a:xfrm>
          </p:grpSpPr>
          <p:sp>
            <p:nvSpPr>
              <p:cNvPr id="10" name="Oval 9">
                <a:extLst>
                  <a:ext uri="{FF2B5EF4-FFF2-40B4-BE49-F238E27FC236}">
                    <a16:creationId xmlns:a16="http://schemas.microsoft.com/office/drawing/2014/main" id="{4C3FACAE-D144-44F0-A5F5-E5175C903DE4}"/>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FB4D569D-CA03-4FB8-936B-2707FC43D9EC}"/>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a:extLst>
                  <a:ext uri="{FF2B5EF4-FFF2-40B4-BE49-F238E27FC236}">
                    <a16:creationId xmlns:a16="http://schemas.microsoft.com/office/drawing/2014/main" id="{6A0392B0-18F1-40A8-9368-E5731CD03233}"/>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3" name="Straight Connector 12">
                <a:extLst>
                  <a:ext uri="{FF2B5EF4-FFF2-40B4-BE49-F238E27FC236}">
                    <a16:creationId xmlns:a16="http://schemas.microsoft.com/office/drawing/2014/main" id="{097CE4F8-E338-4501-9586-13D1055889E5}"/>
                  </a:ext>
                </a:extLst>
              </p:cNvPr>
              <p:cNvCxnSpPr>
                <a:cxnSpLocks noChangeAspect="1"/>
                <a:stCxn id="10"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 name="Straight Connector 8">
              <a:extLst>
                <a:ext uri="{FF2B5EF4-FFF2-40B4-BE49-F238E27FC236}">
                  <a16:creationId xmlns:a16="http://schemas.microsoft.com/office/drawing/2014/main" id="{26A5B342-73AF-47EB-A80A-A4BAC5E70C0B}"/>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a16="http://schemas.microsoft.com/office/drawing/2014/main" id="{B46E1941-9F6C-429F-9FE1-0F744679B45A}"/>
              </a:ext>
            </a:extLst>
          </p:cNvPr>
          <p:cNvSpPr txBox="1"/>
          <p:nvPr/>
        </p:nvSpPr>
        <p:spPr bwMode="auto">
          <a:xfrm>
            <a:off x="6929632" y="40712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Tree>
    <p:extLst>
      <p:ext uri="{BB962C8B-B14F-4D97-AF65-F5344CB8AC3E}">
        <p14:creationId xmlns:p14="http://schemas.microsoft.com/office/powerpoint/2010/main" val="17637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sp>
        <p:nvSpPr>
          <p:cNvPr id="4" name="TextBox 3">
            <a:extLst>
              <a:ext uri="{FF2B5EF4-FFF2-40B4-BE49-F238E27FC236}">
                <a16:creationId xmlns:a16="http://schemas.microsoft.com/office/drawing/2014/main" id="{99B2BAA5-2551-4F8D-9F97-2310826FA145}"/>
              </a:ext>
            </a:extLst>
          </p:cNvPr>
          <p:cNvSpPr txBox="1"/>
          <p:nvPr/>
        </p:nvSpPr>
        <p:spPr bwMode="auto">
          <a:xfrm>
            <a:off x="7058919" y="3599409"/>
            <a:ext cx="1044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tens</a:t>
            </a:r>
          </a:p>
        </p:txBody>
      </p:sp>
      <p:sp>
        <p:nvSpPr>
          <p:cNvPr id="5" name="Rectangle 4">
            <a:extLst>
              <a:ext uri="{FF2B5EF4-FFF2-40B4-BE49-F238E27FC236}">
                <a16:creationId xmlns:a16="http://schemas.microsoft.com/office/drawing/2014/main" id="{6C0B26C5-926C-4B6C-8703-85CA3FA50609}"/>
              </a:ext>
            </a:extLst>
          </p:cNvPr>
          <p:cNvSpPr/>
          <p:nvPr/>
        </p:nvSpPr>
        <p:spPr bwMode="auto">
          <a:xfrm>
            <a:off x="3261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7" name="TextBox 6">
            <a:extLst>
              <a:ext uri="{FF2B5EF4-FFF2-40B4-BE49-F238E27FC236}">
                <a16:creationId xmlns:a16="http://schemas.microsoft.com/office/drawing/2014/main" id="{244B6D14-E087-45C2-A16E-DE6300DFD960}"/>
              </a:ext>
            </a:extLst>
          </p:cNvPr>
          <p:cNvSpPr txBox="1"/>
          <p:nvPr/>
        </p:nvSpPr>
        <p:spPr bwMode="auto">
          <a:xfrm>
            <a:off x="5747077" y="2796930"/>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180</a:t>
            </a:r>
          </a:p>
        </p:txBody>
      </p:sp>
      <p:sp>
        <p:nvSpPr>
          <p:cNvPr id="8" name="Rectangle 7">
            <a:extLst>
              <a:ext uri="{FF2B5EF4-FFF2-40B4-BE49-F238E27FC236}">
                <a16:creationId xmlns:a16="http://schemas.microsoft.com/office/drawing/2014/main" id="{A24F2622-A47E-46F1-8975-29FF5C76DD5A}"/>
              </a:ext>
            </a:extLst>
          </p:cNvPr>
          <p:cNvSpPr/>
          <p:nvPr/>
        </p:nvSpPr>
        <p:spPr bwMode="auto">
          <a:xfrm>
            <a:off x="6141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a:extLst>
              <a:ext uri="{FF2B5EF4-FFF2-40B4-BE49-F238E27FC236}">
                <a16:creationId xmlns:a16="http://schemas.microsoft.com/office/drawing/2014/main" id="{A4344857-CEE9-490F-9508-AE9130A1C411}"/>
              </a:ext>
            </a:extLst>
          </p:cNvPr>
          <p:cNvSpPr txBox="1"/>
          <p:nvPr/>
        </p:nvSpPr>
        <p:spPr bwMode="auto">
          <a:xfrm>
            <a:off x="4052539" y="3599407"/>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Rectangle 9">
            <a:extLst>
              <a:ext uri="{FF2B5EF4-FFF2-40B4-BE49-F238E27FC236}">
                <a16:creationId xmlns:a16="http://schemas.microsoft.com/office/drawing/2014/main" id="{104BBD81-E623-4BFE-8441-E2456CC5455F}"/>
              </a:ext>
            </a:extLst>
          </p:cNvPr>
          <p:cNvSpPr/>
          <p:nvPr/>
        </p:nvSpPr>
        <p:spPr bwMode="auto">
          <a:xfrm>
            <a:off x="3261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TextBox 13">
            <a:extLst>
              <a:ext uri="{FF2B5EF4-FFF2-40B4-BE49-F238E27FC236}">
                <a16:creationId xmlns:a16="http://schemas.microsoft.com/office/drawing/2014/main" id="{CC469C77-5CDA-405E-92F9-5F0491593D66}"/>
              </a:ext>
            </a:extLst>
          </p:cNvPr>
          <p:cNvSpPr txBox="1"/>
          <p:nvPr/>
        </p:nvSpPr>
        <p:spPr bwMode="auto">
          <a:xfrm>
            <a:off x="4052539" y="3599407"/>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5" name="TextBox 14">
            <a:extLst>
              <a:ext uri="{FF2B5EF4-FFF2-40B4-BE49-F238E27FC236}">
                <a16:creationId xmlns:a16="http://schemas.microsoft.com/office/drawing/2014/main" id="{AD7AE95F-C5B5-4CBA-B592-D1011D3D1095}"/>
              </a:ext>
            </a:extLst>
          </p:cNvPr>
          <p:cNvSpPr txBox="1"/>
          <p:nvPr/>
        </p:nvSpPr>
        <p:spPr bwMode="auto">
          <a:xfrm>
            <a:off x="4484383" y="3599407"/>
            <a:ext cx="84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spTree>
    <p:extLst>
      <p:ext uri="{BB962C8B-B14F-4D97-AF65-F5344CB8AC3E}">
        <p14:creationId xmlns:p14="http://schemas.microsoft.com/office/powerpoint/2010/main" val="3192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pic>
        <p:nvPicPr>
          <p:cNvPr id="4" name="Picture 3">
            <a:extLst>
              <a:ext uri="{FF2B5EF4-FFF2-40B4-BE49-F238E27FC236}">
                <a16:creationId xmlns:a16="http://schemas.microsoft.com/office/drawing/2014/main" id="{ECC29FF9-2638-4781-B281-A8A528783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134" y="1274122"/>
            <a:ext cx="4771735" cy="4824109"/>
          </a:xfrm>
          <a:prstGeom prst="rect">
            <a:avLst/>
          </a:prstGeom>
        </p:spPr>
      </p:pic>
      <p:sp>
        <p:nvSpPr>
          <p:cNvPr id="6" name="TextBox 5">
            <a:extLst>
              <a:ext uri="{FF2B5EF4-FFF2-40B4-BE49-F238E27FC236}">
                <a16:creationId xmlns:a16="http://schemas.microsoft.com/office/drawing/2014/main" id="{C6BD7CDF-7FF5-40C0-9370-3683CA1C00A7}"/>
              </a:ext>
            </a:extLst>
          </p:cNvPr>
          <p:cNvSpPr txBox="1"/>
          <p:nvPr/>
        </p:nvSpPr>
        <p:spPr bwMode="auto">
          <a:xfrm>
            <a:off x="8078472" y="1462101"/>
            <a:ext cx="811694" cy="369332"/>
          </a:xfrm>
          <a:prstGeom prst="rect">
            <a:avLst/>
          </a:prstGeom>
          <a:noFill/>
          <a:ln>
            <a:noFill/>
          </a:ln>
          <a:extLst>
            <a:ext uri="{FAA26D3D-D897-4be2-8F04-BA451C77F1D7}">
              <ma14:placeholderFlag xmlns="" xmlns:ma14="http://schemas.microsoft.com/office/mac/drawingml/2011/main" val="1"/>
            </a:ext>
          </a:extLst>
        </p:spPr>
        <p:txBody>
          <a:bodyPr vert="horz" wrap="square" lIns="0" tIns="45720" rIns="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20 cm</a:t>
            </a:r>
          </a:p>
        </p:txBody>
      </p:sp>
      <p:cxnSp>
        <p:nvCxnSpPr>
          <p:cNvPr id="8" name="Straight Arrow Connector 7">
            <a:extLst>
              <a:ext uri="{FF2B5EF4-FFF2-40B4-BE49-F238E27FC236}">
                <a16:creationId xmlns:a16="http://schemas.microsoft.com/office/drawing/2014/main" id="{29F81B46-E5A1-4D92-BBFF-04DE0F070FBD}"/>
              </a:ext>
            </a:extLst>
          </p:cNvPr>
          <p:cNvCxnSpPr>
            <a:cxnSpLocks/>
          </p:cNvCxnSpPr>
          <p:nvPr/>
        </p:nvCxnSpPr>
        <p:spPr bwMode="auto">
          <a:xfrm flipV="1">
            <a:off x="8018969" y="1439220"/>
            <a:ext cx="0" cy="34200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9321FB4F-E5D7-47AE-A9F8-BEA5106BC0A2}"/>
              </a:ext>
            </a:extLst>
          </p:cNvPr>
          <p:cNvCxnSpPr>
            <a:cxnSpLocks/>
          </p:cNvCxnSpPr>
          <p:nvPr/>
        </p:nvCxnSpPr>
        <p:spPr bwMode="auto">
          <a:xfrm>
            <a:off x="8018969" y="1509713"/>
            <a:ext cx="0" cy="34200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20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64" presetClass="path" presetSubtype="0" accel="50000" decel="50000" fill="hold" nodeType="withEffect">
                                  <p:stCondLst>
                                    <p:cond delay="0"/>
                                  </p:stCondLst>
                                  <p:childTnLst>
                                    <p:animMotion origin="layout" path="M -3.05556E-6 -2.22222E-6 L -3.05556E-6 -0.01805 " pathEditMode="relative" rAng="0" ptsTypes="AA">
                                      <p:cBhvr>
                                        <p:cTn id="12" dur="2000" fill="hold"/>
                                        <p:tgtEl>
                                          <p:spTgt spid="8"/>
                                        </p:tgtEl>
                                        <p:attrNameLst>
                                          <p:attrName>ppt_x</p:attrName>
                                          <p:attrName>ppt_y</p:attrName>
                                        </p:attrNameLst>
                                      </p:cBhvr>
                                      <p:rCtr x="0" y="-903"/>
                                    </p:animMotion>
                                  </p:childTnLst>
                                </p:cTn>
                              </p:par>
                              <p:par>
                                <p:cTn id="13" presetID="42" presetClass="path" presetSubtype="0" accel="50000" decel="50000" fill="hold" nodeType="withEffect">
                                  <p:stCondLst>
                                    <p:cond delay="0"/>
                                  </p:stCondLst>
                                  <p:childTnLst>
                                    <p:animMotion origin="layout" path="M -3.05556E-6 2.59259E-6 L -3.05556E-6 0.01967 " pathEditMode="relative" rAng="0" ptsTypes="AA">
                                      <p:cBhvr>
                                        <p:cTn id="14" dur="2000" fill="hold"/>
                                        <p:tgtEl>
                                          <p:spTgt spid="9"/>
                                        </p:tgtEl>
                                        <p:attrNameLst>
                                          <p:attrName>ppt_x</p:attrName>
                                          <p:attrName>ppt_y</p:attrName>
                                        </p:attrNameLst>
                                      </p:cBhvr>
                                      <p:rCtr x="0" y="972"/>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55627061"/>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bridge 100 by adding or subtracting in multiples of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944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61372677"/>
              </p:ext>
            </p:extLst>
          </p:nvPr>
        </p:nvGraphicFramePr>
        <p:xfrm>
          <a:off x="4514850" y="4258490"/>
          <a:ext cx="6886575" cy="1166405"/>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3:9 - 3:10 and 3:12</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29-33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5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4400DC97-874D-4F4B-9BE7-C874B7E4C012}"/>
              </a:ext>
            </a:extLst>
          </p:cNvPr>
          <p:cNvGrpSpPr/>
          <p:nvPr/>
        </p:nvGrpSpPr>
        <p:grpSpPr>
          <a:xfrm>
            <a:off x="4576613" y="2452708"/>
            <a:ext cx="3038777" cy="1631036"/>
            <a:chOff x="78026" y="966808"/>
            <a:chExt cx="3038777" cy="1631036"/>
          </a:xfrm>
        </p:grpSpPr>
        <p:pic>
          <p:nvPicPr>
            <p:cNvPr id="65" name="Picture 64">
              <a:extLst>
                <a:ext uri="{FF2B5EF4-FFF2-40B4-BE49-F238E27FC236}">
                  <a16:creationId xmlns:a16="http://schemas.microsoft.com/office/drawing/2014/main" id="{5020BD71-A6DA-47A2-8EC9-429E77DA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6" y="966808"/>
              <a:ext cx="172082" cy="1631036"/>
            </a:xfrm>
            <a:prstGeom prst="rect">
              <a:avLst/>
            </a:prstGeom>
          </p:spPr>
        </p:pic>
        <p:pic>
          <p:nvPicPr>
            <p:cNvPr id="66" name="Picture 65">
              <a:extLst>
                <a:ext uri="{FF2B5EF4-FFF2-40B4-BE49-F238E27FC236}">
                  <a16:creationId xmlns:a16="http://schemas.microsoft.com/office/drawing/2014/main" id="{B9EB6489-CDEF-4239-8483-BF8CCDFE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35" y="966808"/>
              <a:ext cx="172082" cy="1631036"/>
            </a:xfrm>
            <a:prstGeom prst="rect">
              <a:avLst/>
            </a:prstGeom>
          </p:spPr>
        </p:pic>
        <p:pic>
          <p:nvPicPr>
            <p:cNvPr id="67" name="Picture 66">
              <a:extLst>
                <a:ext uri="{FF2B5EF4-FFF2-40B4-BE49-F238E27FC236}">
                  <a16:creationId xmlns:a16="http://schemas.microsoft.com/office/drawing/2014/main" id="{B2ACD1A7-9C65-4512-8E04-AB5D9413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44" y="966808"/>
              <a:ext cx="172082" cy="1631036"/>
            </a:xfrm>
            <a:prstGeom prst="rect">
              <a:avLst/>
            </a:prstGeom>
          </p:spPr>
        </p:pic>
        <p:pic>
          <p:nvPicPr>
            <p:cNvPr id="68" name="Picture 67">
              <a:extLst>
                <a:ext uri="{FF2B5EF4-FFF2-40B4-BE49-F238E27FC236}">
                  <a16:creationId xmlns:a16="http://schemas.microsoft.com/office/drawing/2014/main" id="{A2BC7614-DA1F-417C-87AF-1233AC120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53" y="966808"/>
              <a:ext cx="172082" cy="1631036"/>
            </a:xfrm>
            <a:prstGeom prst="rect">
              <a:avLst/>
            </a:prstGeom>
          </p:spPr>
        </p:pic>
        <p:pic>
          <p:nvPicPr>
            <p:cNvPr id="69" name="Picture 68">
              <a:extLst>
                <a:ext uri="{FF2B5EF4-FFF2-40B4-BE49-F238E27FC236}">
                  <a16:creationId xmlns:a16="http://schemas.microsoft.com/office/drawing/2014/main" id="{53785837-43DC-4D40-9BD3-6AA20C692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2" y="966808"/>
              <a:ext cx="172082" cy="1631036"/>
            </a:xfrm>
            <a:prstGeom prst="rect">
              <a:avLst/>
            </a:prstGeom>
          </p:spPr>
        </p:pic>
        <p:pic>
          <p:nvPicPr>
            <p:cNvPr id="70" name="Picture 69">
              <a:extLst>
                <a:ext uri="{FF2B5EF4-FFF2-40B4-BE49-F238E27FC236}">
                  <a16:creationId xmlns:a16="http://schemas.microsoft.com/office/drawing/2014/main" id="{37C4DEC6-259A-4EF9-8F62-E0429AF74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071" y="966808"/>
              <a:ext cx="172082" cy="1631036"/>
            </a:xfrm>
            <a:prstGeom prst="rect">
              <a:avLst/>
            </a:prstGeom>
          </p:spPr>
        </p:pic>
        <p:pic>
          <p:nvPicPr>
            <p:cNvPr id="71" name="Picture 70">
              <a:extLst>
                <a:ext uri="{FF2B5EF4-FFF2-40B4-BE49-F238E27FC236}">
                  <a16:creationId xmlns:a16="http://schemas.microsoft.com/office/drawing/2014/main" id="{9F9F04C3-05CC-4DDD-BF86-FBCC9E507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680" y="966808"/>
              <a:ext cx="172082" cy="1631036"/>
            </a:xfrm>
            <a:prstGeom prst="rect">
              <a:avLst/>
            </a:prstGeom>
          </p:spPr>
        </p:pic>
        <p:pic>
          <p:nvPicPr>
            <p:cNvPr id="80" name="Picture 79">
              <a:extLst>
                <a:ext uri="{FF2B5EF4-FFF2-40B4-BE49-F238E27FC236}">
                  <a16:creationId xmlns:a16="http://schemas.microsoft.com/office/drawing/2014/main" id="{3932AFD0-363C-4DA7-85B0-0D4E624F8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289" y="966808"/>
              <a:ext cx="172082" cy="1631036"/>
            </a:xfrm>
            <a:prstGeom prst="rect">
              <a:avLst/>
            </a:prstGeom>
          </p:spPr>
        </p:pic>
        <p:pic>
          <p:nvPicPr>
            <p:cNvPr id="81" name="Picture 80">
              <a:extLst>
                <a:ext uri="{FF2B5EF4-FFF2-40B4-BE49-F238E27FC236}">
                  <a16:creationId xmlns:a16="http://schemas.microsoft.com/office/drawing/2014/main" id="{9568E4DA-1D33-4C2B-B345-8A0E562E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898" y="966808"/>
              <a:ext cx="172082" cy="1631036"/>
            </a:xfrm>
            <a:prstGeom prst="rect">
              <a:avLst/>
            </a:prstGeom>
          </p:spPr>
        </p:pic>
        <p:pic>
          <p:nvPicPr>
            <p:cNvPr id="82" name="Picture 81">
              <a:extLst>
                <a:ext uri="{FF2B5EF4-FFF2-40B4-BE49-F238E27FC236}">
                  <a16:creationId xmlns:a16="http://schemas.microsoft.com/office/drawing/2014/main" id="{66791114-903C-4A05-B445-542442FD0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07" y="966808"/>
              <a:ext cx="172082" cy="1631036"/>
            </a:xfrm>
            <a:prstGeom prst="rect">
              <a:avLst/>
            </a:prstGeom>
          </p:spPr>
        </p:pic>
        <p:pic>
          <p:nvPicPr>
            <p:cNvPr id="83" name="Picture 82">
              <a:extLst>
                <a:ext uri="{FF2B5EF4-FFF2-40B4-BE49-F238E27FC236}">
                  <a16:creationId xmlns:a16="http://schemas.microsoft.com/office/drawing/2014/main" id="{EFE7D7BB-B913-4871-8786-412C5A264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116" y="966808"/>
              <a:ext cx="172082" cy="1631036"/>
            </a:xfrm>
            <a:prstGeom prst="rect">
              <a:avLst/>
            </a:prstGeom>
          </p:spPr>
        </p:pic>
        <p:pic>
          <p:nvPicPr>
            <p:cNvPr id="84" name="Picture 83">
              <a:extLst>
                <a:ext uri="{FF2B5EF4-FFF2-40B4-BE49-F238E27FC236}">
                  <a16:creationId xmlns:a16="http://schemas.microsoft.com/office/drawing/2014/main" id="{B8081FA4-15F6-4260-B8EB-D6BA2EFEA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721" y="966808"/>
              <a:ext cx="172082" cy="1631036"/>
            </a:xfrm>
            <a:prstGeom prst="rect">
              <a:avLst/>
            </a:prstGeom>
          </p:spPr>
        </p:pic>
      </p:grpSp>
      <p:sp>
        <p:nvSpPr>
          <p:cNvPr id="2" name="Text Placeholder 1"/>
          <p:cNvSpPr>
            <a:spLocks noGrp="1"/>
          </p:cNvSpPr>
          <p:nvPr>
            <p:ph type="body" sz="quarter" idx="11"/>
          </p:nvPr>
        </p:nvSpPr>
        <p:spPr/>
        <p:txBody>
          <a:bodyPr/>
          <a:lstStyle/>
          <a:p>
            <a:r>
              <a:rPr lang="en-GB" dirty="0"/>
              <a:t>1.17 Composition and calculation: 100 </a:t>
            </a:r>
            <a:r>
              <a:rPr lang="en-US" dirty="0"/>
              <a:t>– step 3:9</a:t>
            </a:r>
          </a:p>
        </p:txBody>
      </p:sp>
      <p:sp>
        <p:nvSpPr>
          <p:cNvPr id="3" name="TextBox 2">
            <a:extLst>
              <a:ext uri="{FF2B5EF4-FFF2-40B4-BE49-F238E27FC236}">
                <a16:creationId xmlns:a16="http://schemas.microsoft.com/office/drawing/2014/main" id="{454B7A6D-C204-4F2D-96AB-0A7427DA6B7B}"/>
              </a:ext>
            </a:extLst>
          </p:cNvPr>
          <p:cNvSpPr txBox="1"/>
          <p:nvPr/>
        </p:nvSpPr>
        <p:spPr bwMode="auto">
          <a:xfrm>
            <a:off x="6506279" y="1246859"/>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4" name="TextBox 3">
            <a:extLst>
              <a:ext uri="{FF2B5EF4-FFF2-40B4-BE49-F238E27FC236}">
                <a16:creationId xmlns:a16="http://schemas.microsoft.com/office/drawing/2014/main" id="{0B559905-3077-4D53-A5FB-FB5F2239B7A3}"/>
              </a:ext>
            </a:extLst>
          </p:cNvPr>
          <p:cNvSpPr txBox="1"/>
          <p:nvPr/>
        </p:nvSpPr>
        <p:spPr bwMode="auto">
          <a:xfrm>
            <a:off x="5443297" y="124685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 name="TextBox 4">
            <a:extLst>
              <a:ext uri="{FF2B5EF4-FFF2-40B4-BE49-F238E27FC236}">
                <a16:creationId xmlns:a16="http://schemas.microsoft.com/office/drawing/2014/main" id="{92E7AAC6-0F71-4B9E-8520-C8FF6239E2C9}"/>
              </a:ext>
            </a:extLst>
          </p:cNvPr>
          <p:cNvSpPr txBox="1"/>
          <p:nvPr/>
        </p:nvSpPr>
        <p:spPr bwMode="auto">
          <a:xfrm>
            <a:off x="5757178" y="124685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6" name="TextBox 5">
            <a:extLst>
              <a:ext uri="{FF2B5EF4-FFF2-40B4-BE49-F238E27FC236}">
                <a16:creationId xmlns:a16="http://schemas.microsoft.com/office/drawing/2014/main" id="{64BEBC14-98E4-4438-9149-E0E96999455E}"/>
              </a:ext>
            </a:extLst>
          </p:cNvPr>
          <p:cNvSpPr txBox="1"/>
          <p:nvPr/>
        </p:nvSpPr>
        <p:spPr bwMode="auto">
          <a:xfrm>
            <a:off x="5003730" y="124685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7" name="TextBox 6">
            <a:extLst>
              <a:ext uri="{FF2B5EF4-FFF2-40B4-BE49-F238E27FC236}">
                <a16:creationId xmlns:a16="http://schemas.microsoft.com/office/drawing/2014/main" id="{460ED198-695E-40C3-B636-44D328DA688C}"/>
              </a:ext>
            </a:extLst>
          </p:cNvPr>
          <p:cNvSpPr txBox="1"/>
          <p:nvPr/>
        </p:nvSpPr>
        <p:spPr bwMode="auto">
          <a:xfrm>
            <a:off x="6194042" y="124685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pic>
        <p:nvPicPr>
          <p:cNvPr id="10" name="Picture 9">
            <a:extLst>
              <a:ext uri="{FF2B5EF4-FFF2-40B4-BE49-F238E27FC236}">
                <a16:creationId xmlns:a16="http://schemas.microsoft.com/office/drawing/2014/main" id="{6E1CE8D6-F3A8-4DDB-963F-CFB5BFDEC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853" y="2452708"/>
            <a:ext cx="172082" cy="1631036"/>
          </a:xfrm>
          <a:prstGeom prst="rect">
            <a:avLst/>
          </a:prstGeom>
        </p:spPr>
      </p:pic>
      <p:pic>
        <p:nvPicPr>
          <p:cNvPr id="11" name="Picture 10">
            <a:extLst>
              <a:ext uri="{FF2B5EF4-FFF2-40B4-BE49-F238E27FC236}">
                <a16:creationId xmlns:a16="http://schemas.microsoft.com/office/drawing/2014/main" id="{5E9B622E-831A-4DA5-BD75-059EB91D1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77" y="2452708"/>
            <a:ext cx="172082" cy="1631036"/>
          </a:xfrm>
          <a:prstGeom prst="rect">
            <a:avLst/>
          </a:prstGeom>
        </p:spPr>
      </p:pic>
      <p:pic>
        <p:nvPicPr>
          <p:cNvPr id="12" name="Picture 11">
            <a:extLst>
              <a:ext uri="{FF2B5EF4-FFF2-40B4-BE49-F238E27FC236}">
                <a16:creationId xmlns:a16="http://schemas.microsoft.com/office/drawing/2014/main" id="{E22624E0-AB1B-441A-AEE7-E029C564D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101" y="2452708"/>
            <a:ext cx="172082" cy="1631036"/>
          </a:xfrm>
          <a:prstGeom prst="rect">
            <a:avLst/>
          </a:prstGeom>
        </p:spPr>
      </p:pic>
      <p:pic>
        <p:nvPicPr>
          <p:cNvPr id="13" name="Picture 12">
            <a:extLst>
              <a:ext uri="{FF2B5EF4-FFF2-40B4-BE49-F238E27FC236}">
                <a16:creationId xmlns:a16="http://schemas.microsoft.com/office/drawing/2014/main" id="{4E5B711F-7028-48F2-9884-95C960A42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725" y="2452708"/>
            <a:ext cx="172082" cy="1631036"/>
          </a:xfrm>
          <a:prstGeom prst="rect">
            <a:avLst/>
          </a:prstGeom>
        </p:spPr>
      </p:pic>
      <p:pic>
        <p:nvPicPr>
          <p:cNvPr id="14" name="Picture 13">
            <a:extLst>
              <a:ext uri="{FF2B5EF4-FFF2-40B4-BE49-F238E27FC236}">
                <a16:creationId xmlns:a16="http://schemas.microsoft.com/office/drawing/2014/main" id="{9B8384BF-FB6B-4265-8934-C66311CD7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349" y="2452708"/>
            <a:ext cx="172082" cy="1631036"/>
          </a:xfrm>
          <a:prstGeom prst="rect">
            <a:avLst/>
          </a:prstGeom>
        </p:spPr>
      </p:pic>
      <p:pic>
        <p:nvPicPr>
          <p:cNvPr id="15" name="Picture 14">
            <a:extLst>
              <a:ext uri="{FF2B5EF4-FFF2-40B4-BE49-F238E27FC236}">
                <a16:creationId xmlns:a16="http://schemas.microsoft.com/office/drawing/2014/main" id="{6B697227-BBAE-4CA2-AA9C-0192C78C2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975" y="2452708"/>
            <a:ext cx="172082" cy="1631036"/>
          </a:xfrm>
          <a:prstGeom prst="rect">
            <a:avLst/>
          </a:prstGeom>
        </p:spPr>
      </p:pic>
      <p:pic>
        <p:nvPicPr>
          <p:cNvPr id="16" name="Picture 15">
            <a:extLst>
              <a:ext uri="{FF2B5EF4-FFF2-40B4-BE49-F238E27FC236}">
                <a16:creationId xmlns:a16="http://schemas.microsoft.com/office/drawing/2014/main" id="{B05D4092-9C5C-413D-8192-649D02002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601" y="2452708"/>
            <a:ext cx="172082" cy="1631036"/>
          </a:xfrm>
          <a:prstGeom prst="rect">
            <a:avLst/>
          </a:prstGeom>
        </p:spPr>
      </p:pic>
      <p:pic>
        <p:nvPicPr>
          <p:cNvPr id="22" name="Picture 21">
            <a:extLst>
              <a:ext uri="{FF2B5EF4-FFF2-40B4-BE49-F238E27FC236}">
                <a16:creationId xmlns:a16="http://schemas.microsoft.com/office/drawing/2014/main" id="{9B74407D-8DDE-4381-8CB6-7296ACDD0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2" y="2452708"/>
            <a:ext cx="172082" cy="1631036"/>
          </a:xfrm>
          <a:prstGeom prst="rect">
            <a:avLst/>
          </a:prstGeom>
        </p:spPr>
      </p:pic>
      <p:pic>
        <p:nvPicPr>
          <p:cNvPr id="23" name="Picture 22">
            <a:extLst>
              <a:ext uri="{FF2B5EF4-FFF2-40B4-BE49-F238E27FC236}">
                <a16:creationId xmlns:a16="http://schemas.microsoft.com/office/drawing/2014/main" id="{232ECEC3-D27D-4FCA-94A8-9C174B7CB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496" y="2452708"/>
            <a:ext cx="172082" cy="1631036"/>
          </a:xfrm>
          <a:prstGeom prst="rect">
            <a:avLst/>
          </a:prstGeom>
        </p:spPr>
      </p:pic>
      <p:pic>
        <p:nvPicPr>
          <p:cNvPr id="24" name="Picture 23">
            <a:extLst>
              <a:ext uri="{FF2B5EF4-FFF2-40B4-BE49-F238E27FC236}">
                <a16:creationId xmlns:a16="http://schemas.microsoft.com/office/drawing/2014/main" id="{580F0420-53D4-497A-A6DB-F91A0B3A9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120" y="2452708"/>
            <a:ext cx="172082" cy="1631036"/>
          </a:xfrm>
          <a:prstGeom prst="rect">
            <a:avLst/>
          </a:prstGeom>
        </p:spPr>
      </p:pic>
      <p:pic>
        <p:nvPicPr>
          <p:cNvPr id="25" name="Picture 24">
            <a:extLst>
              <a:ext uri="{FF2B5EF4-FFF2-40B4-BE49-F238E27FC236}">
                <a16:creationId xmlns:a16="http://schemas.microsoft.com/office/drawing/2014/main" id="{D3F0E851-BFB4-4F35-A8AC-D6D1C4B89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744" y="2452708"/>
            <a:ext cx="172082" cy="1631036"/>
          </a:xfrm>
          <a:prstGeom prst="rect">
            <a:avLst/>
          </a:prstGeom>
        </p:spPr>
      </p:pic>
      <p:pic>
        <p:nvPicPr>
          <p:cNvPr id="26" name="Picture 25">
            <a:extLst>
              <a:ext uri="{FF2B5EF4-FFF2-40B4-BE49-F238E27FC236}">
                <a16:creationId xmlns:a16="http://schemas.microsoft.com/office/drawing/2014/main" id="{CEC2BEFB-163A-47F4-820A-F38FAD98F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368" y="2452708"/>
            <a:ext cx="172082" cy="1631036"/>
          </a:xfrm>
          <a:prstGeom prst="rect">
            <a:avLst/>
          </a:prstGeom>
        </p:spPr>
      </p:pic>
      <p:sp>
        <p:nvSpPr>
          <p:cNvPr id="28" name="TextBox 27">
            <a:extLst>
              <a:ext uri="{FF2B5EF4-FFF2-40B4-BE49-F238E27FC236}">
                <a16:creationId xmlns:a16="http://schemas.microsoft.com/office/drawing/2014/main" id="{0535A101-CA8C-4237-80E1-9D3B05AB9631}"/>
              </a:ext>
            </a:extLst>
          </p:cNvPr>
          <p:cNvSpPr txBox="1"/>
          <p:nvPr/>
        </p:nvSpPr>
        <p:spPr bwMode="auto">
          <a:xfrm>
            <a:off x="4656503" y="478063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30" name="TextBox 29">
            <a:extLst>
              <a:ext uri="{FF2B5EF4-FFF2-40B4-BE49-F238E27FC236}">
                <a16:creationId xmlns:a16="http://schemas.microsoft.com/office/drawing/2014/main" id="{F9D86B12-1629-41A6-9411-38511C022BBE}"/>
              </a:ext>
            </a:extLst>
          </p:cNvPr>
          <p:cNvSpPr txBox="1"/>
          <p:nvPr/>
        </p:nvSpPr>
        <p:spPr bwMode="auto">
          <a:xfrm>
            <a:off x="5935566" y="478063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32" name="TextBox 31">
            <a:extLst>
              <a:ext uri="{FF2B5EF4-FFF2-40B4-BE49-F238E27FC236}">
                <a16:creationId xmlns:a16="http://schemas.microsoft.com/office/drawing/2014/main" id="{30E70CDE-7EC2-49D6-B500-A535CB5E32C1}"/>
              </a:ext>
            </a:extLst>
          </p:cNvPr>
          <p:cNvSpPr txBox="1"/>
          <p:nvPr/>
        </p:nvSpPr>
        <p:spPr bwMode="auto">
          <a:xfrm>
            <a:off x="7090173" y="4780634"/>
            <a:ext cx="543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33" name="TextBox 32">
            <a:extLst>
              <a:ext uri="{FF2B5EF4-FFF2-40B4-BE49-F238E27FC236}">
                <a16:creationId xmlns:a16="http://schemas.microsoft.com/office/drawing/2014/main" id="{DD4D5420-630B-46E3-BE07-2351F7DAF520}"/>
              </a:ext>
            </a:extLst>
          </p:cNvPr>
          <p:cNvSpPr txBox="1"/>
          <p:nvPr/>
        </p:nvSpPr>
        <p:spPr bwMode="auto">
          <a:xfrm>
            <a:off x="4407049" y="5115914"/>
            <a:ext cx="850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tens</a:t>
            </a:r>
          </a:p>
        </p:txBody>
      </p:sp>
      <p:sp>
        <p:nvSpPr>
          <p:cNvPr id="34" name="TextBox 33">
            <a:extLst>
              <a:ext uri="{FF2B5EF4-FFF2-40B4-BE49-F238E27FC236}">
                <a16:creationId xmlns:a16="http://schemas.microsoft.com/office/drawing/2014/main" id="{2CC83E2F-9BE3-4DE9-9170-732581E88C7E}"/>
              </a:ext>
            </a:extLst>
          </p:cNvPr>
          <p:cNvSpPr txBox="1"/>
          <p:nvPr/>
        </p:nvSpPr>
        <p:spPr bwMode="auto">
          <a:xfrm>
            <a:off x="5686112" y="5115914"/>
            <a:ext cx="850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tens</a:t>
            </a:r>
          </a:p>
        </p:txBody>
      </p:sp>
      <p:sp>
        <p:nvSpPr>
          <p:cNvPr id="35" name="TextBox 34">
            <a:extLst>
              <a:ext uri="{FF2B5EF4-FFF2-40B4-BE49-F238E27FC236}">
                <a16:creationId xmlns:a16="http://schemas.microsoft.com/office/drawing/2014/main" id="{E5912A81-1280-48DD-8475-1685F482BE35}"/>
              </a:ext>
            </a:extLst>
          </p:cNvPr>
          <p:cNvSpPr txBox="1"/>
          <p:nvPr/>
        </p:nvSpPr>
        <p:spPr bwMode="auto">
          <a:xfrm>
            <a:off x="6936668" y="5115914"/>
            <a:ext cx="850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tens</a:t>
            </a:r>
          </a:p>
        </p:txBody>
      </p:sp>
      <p:sp>
        <p:nvSpPr>
          <p:cNvPr id="63" name="TextBox 62">
            <a:extLst>
              <a:ext uri="{FF2B5EF4-FFF2-40B4-BE49-F238E27FC236}">
                <a16:creationId xmlns:a16="http://schemas.microsoft.com/office/drawing/2014/main" id="{98A05AAF-3B4A-46D3-BC80-0D152B038714}"/>
              </a:ext>
            </a:extLst>
          </p:cNvPr>
          <p:cNvSpPr txBox="1"/>
          <p:nvPr/>
        </p:nvSpPr>
        <p:spPr bwMode="auto">
          <a:xfrm>
            <a:off x="6462286" y="4782099"/>
            <a:ext cx="543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64" name="TextBox 63">
            <a:extLst>
              <a:ext uri="{FF2B5EF4-FFF2-40B4-BE49-F238E27FC236}">
                <a16:creationId xmlns:a16="http://schemas.microsoft.com/office/drawing/2014/main" id="{E0634DC2-28AC-47D3-B7A9-D6BCA4242692}"/>
              </a:ext>
            </a:extLst>
          </p:cNvPr>
          <p:cNvSpPr txBox="1"/>
          <p:nvPr/>
        </p:nvSpPr>
        <p:spPr bwMode="auto">
          <a:xfrm>
            <a:off x="5199882" y="4783015"/>
            <a:ext cx="543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33018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
                                            <p:txEl>
                                              <p:pRg st="0" end="0"/>
                                            </p:txEl>
                                          </p:spTgt>
                                        </p:tgtEl>
                                        <p:attrNameLst>
                                          <p:attrName>style.color</p:attrName>
                                        </p:attrNameLst>
                                      </p:cBhvr>
                                      <p:to>
                                        <a:srgbClr val="E72420"/>
                                      </p:to>
                                    </p:animClr>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500"/>
                            </p:stCondLst>
                            <p:childTnLst>
                              <p:par>
                                <p:cTn id="30" presetID="3" presetClass="emph" presetSubtype="2" fill="hold" grpId="0" nodeType="afterEffect">
                                  <p:stCondLst>
                                    <p:cond delay="250"/>
                                  </p:stCondLst>
                                  <p:childTnLst>
                                    <p:animClr clrSpc="rgb" dir="cw">
                                      <p:cBhvr override="childStyle">
                                        <p:cTn id="31" dur="1000" fill="hold"/>
                                        <p:tgtEl>
                                          <p:spTgt spid="6">
                                            <p:txEl>
                                              <p:pRg st="0" end="0"/>
                                            </p:txEl>
                                          </p:spTgt>
                                        </p:tgtEl>
                                        <p:attrNameLst>
                                          <p:attrName>style.color</p:attrName>
                                        </p:attrNameLst>
                                      </p:cBhvr>
                                      <p:to>
                                        <a:srgbClr val="000000"/>
                                      </p:to>
                                    </p:animClr>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nodeType="clickEffect">
                                  <p:stCondLst>
                                    <p:cond delay="0"/>
                                  </p:stCondLst>
                                  <p:childTnLst>
                                    <p:animClr clrSpc="rgb" dir="cw">
                                      <p:cBhvr override="childStyle">
                                        <p:cTn id="35" dur="1000" fill="hold"/>
                                        <p:tgtEl>
                                          <p:spTgt spid="5">
                                            <p:txEl>
                                              <p:pRg st="0" end="0"/>
                                            </p:txEl>
                                          </p:spTgt>
                                        </p:tgtEl>
                                        <p:attrNameLst>
                                          <p:attrName>style.color</p:attrName>
                                        </p:attrNameLst>
                                      </p:cBhvr>
                                      <p:to>
                                        <a:srgbClr val="E72420"/>
                                      </p:to>
                                    </p:animClr>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1500"/>
                            </p:stCondLst>
                            <p:childTnLst>
                              <p:par>
                                <p:cTn id="53" presetID="3" presetClass="emph" presetSubtype="2" fill="hold" grpId="0" nodeType="afterEffect">
                                  <p:stCondLst>
                                    <p:cond delay="250"/>
                                  </p:stCondLst>
                                  <p:childTnLst>
                                    <p:animClr clrSpc="rgb" dir="cw">
                                      <p:cBhvr override="childStyle">
                                        <p:cTn id="54" dur="1000" fill="hold"/>
                                        <p:tgtEl>
                                          <p:spTgt spid="5">
                                            <p:txEl>
                                              <p:pRg st="0" end="0"/>
                                            </p:txEl>
                                          </p:spTgt>
                                        </p:tgtEl>
                                        <p:attrNameLst>
                                          <p:attrName>style.color</p:attrName>
                                        </p:attrNameLst>
                                      </p:cBhvr>
                                      <p:to>
                                        <a:srgbClr val="000000"/>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35" presetClass="path" presetSubtype="0" accel="50000" fill="hold" nodeType="clickEffect">
                                  <p:stCondLst>
                                    <p:cond delay="0"/>
                                  </p:stCondLst>
                                  <p:childTnLst>
                                    <p:animMotion origin="layout" path="M -1.38889E-6 1.11111E-6 L -0.03177 1.11111E-6 " pathEditMode="relative" rAng="0" ptsTypes="AA">
                                      <p:cBhvr>
                                        <p:cTn id="86" dur="2000" fill="hold"/>
                                        <p:tgtEl>
                                          <p:spTgt spid="23"/>
                                        </p:tgtEl>
                                        <p:attrNameLst>
                                          <p:attrName>ppt_x</p:attrName>
                                          <p:attrName>ppt_y</p:attrName>
                                        </p:attrNameLst>
                                      </p:cBhvr>
                                      <p:rCtr x="-1597" y="0"/>
                                    </p:animMotion>
                                  </p:childTnLst>
                                </p:cTn>
                              </p:par>
                              <p:par>
                                <p:cTn id="87" presetID="35" presetClass="path" presetSubtype="0" accel="50000" fill="hold" nodeType="withEffect">
                                  <p:stCondLst>
                                    <p:cond delay="0"/>
                                  </p:stCondLst>
                                  <p:childTnLst>
                                    <p:animMotion origin="layout" path="M 2.22222E-6 1.11111E-6 L -0.03455 1.11111E-6 " pathEditMode="relative" rAng="0" ptsTypes="AA">
                                      <p:cBhvr>
                                        <p:cTn id="88" dur="2000" fill="hold"/>
                                        <p:tgtEl>
                                          <p:spTgt spid="24"/>
                                        </p:tgtEl>
                                        <p:attrNameLst>
                                          <p:attrName>ppt_x</p:attrName>
                                          <p:attrName>ppt_y</p:attrName>
                                        </p:attrNameLst>
                                      </p:cBhvr>
                                      <p:rCtr x="-1736" y="0"/>
                                    </p:animMotion>
                                  </p:childTnLst>
                                </p:cTn>
                              </p:par>
                              <p:par>
                                <p:cTn id="89" presetID="35" presetClass="path" presetSubtype="0" accel="50000" fill="hold" nodeType="withEffect">
                                  <p:stCondLst>
                                    <p:cond delay="0"/>
                                  </p:stCondLst>
                                  <p:childTnLst>
                                    <p:animMotion origin="layout" path="M -4.16667E-6 1.11111E-6 L -0.0368 1.11111E-6 " pathEditMode="relative" rAng="0" ptsTypes="AA">
                                      <p:cBhvr>
                                        <p:cTn id="90" dur="2000" fill="hold"/>
                                        <p:tgtEl>
                                          <p:spTgt spid="25"/>
                                        </p:tgtEl>
                                        <p:attrNameLst>
                                          <p:attrName>ppt_x</p:attrName>
                                          <p:attrName>ppt_y</p:attrName>
                                        </p:attrNameLst>
                                      </p:cBhvr>
                                      <p:rCtr x="-1840" y="0"/>
                                    </p:animMotion>
                                  </p:childTnLst>
                                </p:cTn>
                              </p:par>
                              <p:par>
                                <p:cTn id="91" presetID="35" presetClass="path" presetSubtype="0" accel="50000" fill="hold" nodeType="withEffect">
                                  <p:stCondLst>
                                    <p:cond delay="0"/>
                                  </p:stCondLst>
                                  <p:childTnLst>
                                    <p:animMotion origin="layout" path="M -4.16667E-6 1.11111E-6 L -0.03958 1.11111E-6 " pathEditMode="relative" rAng="0" ptsTypes="AA">
                                      <p:cBhvr>
                                        <p:cTn id="92" dur="2000" fill="hold"/>
                                        <p:tgtEl>
                                          <p:spTgt spid="26"/>
                                        </p:tgtEl>
                                        <p:attrNameLst>
                                          <p:attrName>ppt_x</p:attrName>
                                          <p:attrName>ppt_y</p:attrName>
                                        </p:attrNameLst>
                                      </p:cBhvr>
                                      <p:rCtr x="-1979" y="0"/>
                                    </p:animMotion>
                                  </p:childTnLst>
                                </p:cTn>
                              </p:par>
                              <p:par>
                                <p:cTn id="93" presetID="35" presetClass="path" presetSubtype="0" accel="50000" fill="hold" nodeType="withEffect">
                                  <p:stCondLst>
                                    <p:cond delay="0"/>
                                  </p:stCondLst>
                                  <p:childTnLst>
                                    <p:animMotion origin="layout" path="M 5E-6 1.11111E-6 L -0.02848 1.11111E-6 " pathEditMode="relative" rAng="0" ptsTypes="AA">
                                      <p:cBhvr>
                                        <p:cTn id="94" dur="2000" fill="hold"/>
                                        <p:tgtEl>
                                          <p:spTgt spid="22"/>
                                        </p:tgtEl>
                                        <p:attrNameLst>
                                          <p:attrName>ppt_x</p:attrName>
                                          <p:attrName>ppt_y</p:attrName>
                                        </p:attrNameLst>
                                      </p:cBhvr>
                                      <p:rCtr x="-1424" y="0"/>
                                    </p:animMotion>
                                  </p:childTnLst>
                                </p:cTn>
                              </p:par>
                              <p:par>
                                <p:cTn id="95" presetID="63" presetClass="path" presetSubtype="0" accel="50000" fill="hold" nodeType="withEffect">
                                  <p:stCondLst>
                                    <p:cond delay="0"/>
                                  </p:stCondLst>
                                  <p:childTnLst>
                                    <p:animMotion origin="layout" path="M -8.33333E-7 1.11111E-6 L 0.04254 1.11111E-6 " pathEditMode="relative" rAng="0" ptsTypes="AA">
                                      <p:cBhvr>
                                        <p:cTn id="96" dur="2000" fill="hold"/>
                                        <p:tgtEl>
                                          <p:spTgt spid="10"/>
                                        </p:tgtEl>
                                        <p:attrNameLst>
                                          <p:attrName>ppt_x</p:attrName>
                                          <p:attrName>ppt_y</p:attrName>
                                        </p:attrNameLst>
                                      </p:cBhvr>
                                      <p:rCtr x="2118" y="0"/>
                                    </p:animMotion>
                                  </p:childTnLst>
                                </p:cTn>
                              </p:par>
                              <p:par>
                                <p:cTn id="97" presetID="63" presetClass="path" presetSubtype="0" accel="50000" fill="hold" nodeType="withEffect">
                                  <p:stCondLst>
                                    <p:cond delay="0"/>
                                  </p:stCondLst>
                                  <p:childTnLst>
                                    <p:animMotion origin="layout" path="M -8.33333E-7 1.11111E-6 L 0.04011 1.11111E-6 " pathEditMode="relative" rAng="0" ptsTypes="AA">
                                      <p:cBhvr>
                                        <p:cTn id="98" dur="2000" fill="hold"/>
                                        <p:tgtEl>
                                          <p:spTgt spid="11"/>
                                        </p:tgtEl>
                                        <p:attrNameLst>
                                          <p:attrName>ppt_x</p:attrName>
                                          <p:attrName>ppt_y</p:attrName>
                                        </p:attrNameLst>
                                      </p:cBhvr>
                                      <p:rCtr x="1997" y="0"/>
                                    </p:animMotion>
                                  </p:childTnLst>
                                </p:cTn>
                              </p:par>
                              <p:par>
                                <p:cTn id="99" presetID="63" presetClass="path" presetSubtype="0" accel="50000" fill="hold" nodeType="withEffect">
                                  <p:stCondLst>
                                    <p:cond delay="0"/>
                                  </p:stCondLst>
                                  <p:childTnLst>
                                    <p:animMotion origin="layout" path="M 2.77778E-6 1.11111E-6 L 0.03732 0.00023 " pathEditMode="relative" rAng="0" ptsTypes="AA">
                                      <p:cBhvr>
                                        <p:cTn id="100" dur="2000" fill="hold"/>
                                        <p:tgtEl>
                                          <p:spTgt spid="12"/>
                                        </p:tgtEl>
                                        <p:attrNameLst>
                                          <p:attrName>ppt_x</p:attrName>
                                          <p:attrName>ppt_y</p:attrName>
                                        </p:attrNameLst>
                                      </p:cBhvr>
                                      <p:rCtr x="1858" y="0"/>
                                    </p:animMotion>
                                  </p:childTnLst>
                                </p:cTn>
                              </p:par>
                              <p:par>
                                <p:cTn id="101" presetID="63" presetClass="path" presetSubtype="0" accel="50000" fill="hold" nodeType="withEffect">
                                  <p:stCondLst>
                                    <p:cond delay="0"/>
                                  </p:stCondLst>
                                  <p:childTnLst>
                                    <p:animMotion origin="layout" path="M -3.61111E-6 1.11111E-6 L 0.03403 1.11111E-6 " pathEditMode="relative" rAng="0" ptsTypes="AA">
                                      <p:cBhvr>
                                        <p:cTn id="102" dur="2000" fill="hold"/>
                                        <p:tgtEl>
                                          <p:spTgt spid="13"/>
                                        </p:tgtEl>
                                        <p:attrNameLst>
                                          <p:attrName>ppt_x</p:attrName>
                                          <p:attrName>ppt_y</p:attrName>
                                        </p:attrNameLst>
                                      </p:cBhvr>
                                      <p:rCtr x="1701" y="0"/>
                                    </p:animMotion>
                                  </p:childTnLst>
                                </p:cTn>
                              </p:par>
                              <p:par>
                                <p:cTn id="103" presetID="63" presetClass="path" presetSubtype="0" accel="50000" fill="hold" nodeType="withEffect">
                                  <p:stCondLst>
                                    <p:cond delay="0"/>
                                  </p:stCondLst>
                                  <p:childTnLst>
                                    <p:animMotion origin="layout" path="M -3.61111E-6 1.11111E-6 L 0.03212 1.11111E-6 " pathEditMode="relative" rAng="0" ptsTypes="AA">
                                      <p:cBhvr>
                                        <p:cTn id="104" dur="2000" fill="hold"/>
                                        <p:tgtEl>
                                          <p:spTgt spid="14"/>
                                        </p:tgtEl>
                                        <p:attrNameLst>
                                          <p:attrName>ppt_x</p:attrName>
                                          <p:attrName>ppt_y</p:attrName>
                                        </p:attrNameLst>
                                      </p:cBhvr>
                                      <p:rCtr x="1597" y="0"/>
                                    </p:animMotion>
                                  </p:childTnLst>
                                </p:cTn>
                              </p:par>
                              <p:par>
                                <p:cTn id="105" presetID="63" presetClass="path" presetSubtype="0" accel="50000" fill="hold" nodeType="withEffect">
                                  <p:stCondLst>
                                    <p:cond delay="0"/>
                                  </p:stCondLst>
                                  <p:childTnLst>
                                    <p:animMotion origin="layout" path="M -5.55112E-17 1.11111E-6 L 0.02934 1.11111E-6 " pathEditMode="relative" rAng="0" ptsTypes="AA">
                                      <p:cBhvr>
                                        <p:cTn id="106" dur="2000" fill="hold"/>
                                        <p:tgtEl>
                                          <p:spTgt spid="15"/>
                                        </p:tgtEl>
                                        <p:attrNameLst>
                                          <p:attrName>ppt_x</p:attrName>
                                          <p:attrName>ppt_y</p:attrName>
                                        </p:attrNameLst>
                                      </p:cBhvr>
                                      <p:rCtr x="1458" y="0"/>
                                    </p:animMotion>
                                  </p:childTnLst>
                                </p:cTn>
                              </p:par>
                              <p:par>
                                <p:cTn id="107" presetID="63" presetClass="path" presetSubtype="0" accel="50000" fill="hold" nodeType="withEffect">
                                  <p:stCondLst>
                                    <p:cond delay="0"/>
                                  </p:stCondLst>
                                  <p:childTnLst>
                                    <p:animMotion origin="layout" path="M 3.61111E-6 1.11111E-6 L 0.02725 1.11111E-6 " pathEditMode="relative" rAng="0" ptsTypes="AA">
                                      <p:cBhvr>
                                        <p:cTn id="108" dur="2000" fill="hold"/>
                                        <p:tgtEl>
                                          <p:spTgt spid="16"/>
                                        </p:tgtEl>
                                        <p:attrNameLst>
                                          <p:attrName>ppt_x</p:attrName>
                                          <p:attrName>ppt_y</p:attrName>
                                        </p:attrNameLst>
                                      </p:cBhvr>
                                      <p:rCtr x="1354" y="0"/>
                                    </p:animMotion>
                                  </p:childTnLst>
                                </p:cTn>
                              </p:par>
                            </p:childTnLst>
                          </p:cTn>
                        </p:par>
                        <p:par>
                          <p:cTn id="109" fill="hold">
                            <p:stCondLst>
                              <p:cond delay="2000"/>
                            </p:stCondLst>
                            <p:childTnLst>
                              <p:par>
                                <p:cTn id="110" presetID="1" presetClass="exit" presetSubtype="0" fill="hold" nodeType="afterEffect">
                                  <p:stCondLst>
                                    <p:cond delay="0"/>
                                  </p:stCondLst>
                                  <p:childTnLst>
                                    <p:set>
                                      <p:cBhvr>
                                        <p:cTn id="111" dur="1" fill="hold">
                                          <p:stCondLst>
                                            <p:cond delay="0"/>
                                          </p:stCondLst>
                                        </p:cTn>
                                        <p:tgtEl>
                                          <p:spTgt spid="2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4"/>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6"/>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1"/>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2"/>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4"/>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5"/>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6"/>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8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fade">
                                      <p:cBhvr>
                                        <p:cTn id="140" dur="500"/>
                                        <p:tgtEl>
                                          <p:spTgt spid="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animEffect transition="in" filter="fade">
                                      <p:cBhvr>
                                        <p:cTn id="1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P spid="6" grpId="0" build="allAtOnce"/>
      <p:bldP spid="7" grpId="0"/>
      <p:bldP spid="28" grpId="0"/>
      <p:bldP spid="30" grpId="0"/>
      <p:bldP spid="32" grpId="0"/>
      <p:bldP spid="33" grpId="0"/>
      <p:bldP spid="34" grpId="0"/>
      <p:bldP spid="35" grpId="0"/>
      <p:bldP spid="63" grpId="0"/>
      <p:bldP spid="6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C1B98C-C3C4-498E-8E26-159D19A8A65D}"/>
              </a:ext>
            </a:extLst>
          </p:cNvPr>
          <p:cNvSpPr/>
          <p:nvPr/>
        </p:nvSpPr>
        <p:spPr bwMode="auto">
          <a:xfrm>
            <a:off x="2534952" y="2469512"/>
            <a:ext cx="2100548" cy="2997513"/>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23" name="TextBox 22">
            <a:extLst>
              <a:ext uri="{FF2B5EF4-FFF2-40B4-BE49-F238E27FC236}">
                <a16:creationId xmlns:a16="http://schemas.microsoft.com/office/drawing/2014/main" id="{1943C02F-4484-4790-99D8-956337FBCCD6}"/>
              </a:ext>
            </a:extLst>
          </p:cNvPr>
          <p:cNvSpPr txBox="1"/>
          <p:nvPr/>
        </p:nvSpPr>
        <p:spPr bwMode="auto">
          <a:xfrm>
            <a:off x="4668844" y="1003018"/>
            <a:ext cx="1741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    +    50</a:t>
            </a:r>
          </a:p>
        </p:txBody>
      </p:sp>
      <p:sp>
        <p:nvSpPr>
          <p:cNvPr id="24" name="TextBox 23">
            <a:extLst>
              <a:ext uri="{FF2B5EF4-FFF2-40B4-BE49-F238E27FC236}">
                <a16:creationId xmlns:a16="http://schemas.microsoft.com/office/drawing/2014/main" id="{BA9BF828-CD38-43B5-A1EF-79781B156285}"/>
              </a:ext>
            </a:extLst>
          </p:cNvPr>
          <p:cNvSpPr txBox="1"/>
          <p:nvPr/>
        </p:nvSpPr>
        <p:spPr bwMode="auto">
          <a:xfrm>
            <a:off x="5552743" y="172043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5" name="TextBox 24">
            <a:extLst>
              <a:ext uri="{FF2B5EF4-FFF2-40B4-BE49-F238E27FC236}">
                <a16:creationId xmlns:a16="http://schemas.microsoft.com/office/drawing/2014/main" id="{91486439-2B71-4B91-A63A-03710B931699}"/>
              </a:ext>
            </a:extLst>
          </p:cNvPr>
          <p:cNvSpPr txBox="1"/>
          <p:nvPr/>
        </p:nvSpPr>
        <p:spPr bwMode="auto">
          <a:xfrm>
            <a:off x="6078387" y="172043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6" name="TextBox 25">
            <a:extLst>
              <a:ext uri="{FF2B5EF4-FFF2-40B4-BE49-F238E27FC236}">
                <a16:creationId xmlns:a16="http://schemas.microsoft.com/office/drawing/2014/main" id="{FC99C4B5-7D6A-4973-B39D-33003D885510}"/>
              </a:ext>
            </a:extLst>
          </p:cNvPr>
          <p:cNvSpPr txBox="1"/>
          <p:nvPr/>
        </p:nvSpPr>
        <p:spPr bwMode="auto">
          <a:xfrm>
            <a:off x="4564530" y="1667777"/>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27" name="Straight Arrow Connector 26">
            <a:extLst>
              <a:ext uri="{FF2B5EF4-FFF2-40B4-BE49-F238E27FC236}">
                <a16:creationId xmlns:a16="http://schemas.microsoft.com/office/drawing/2014/main" id="{050F3E92-302B-485B-A549-ADDF0F889468}"/>
              </a:ext>
            </a:extLst>
          </p:cNvPr>
          <p:cNvCxnSpPr>
            <a:cxnSpLocks/>
          </p:cNvCxnSpPr>
          <p:nvPr/>
        </p:nvCxnSpPr>
        <p:spPr bwMode="auto">
          <a:xfrm flipH="1">
            <a:off x="5814010"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D844CEEC-8765-4A6E-8AE7-3316FF762646}"/>
              </a:ext>
            </a:extLst>
          </p:cNvPr>
          <p:cNvCxnSpPr>
            <a:cxnSpLocks/>
          </p:cNvCxnSpPr>
          <p:nvPr/>
        </p:nvCxnSpPr>
        <p:spPr bwMode="auto">
          <a:xfrm>
            <a:off x="6238377"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Rounded Corners 28">
            <a:extLst>
              <a:ext uri="{FF2B5EF4-FFF2-40B4-BE49-F238E27FC236}">
                <a16:creationId xmlns:a16="http://schemas.microsoft.com/office/drawing/2014/main" id="{077E1827-1E22-4223-9DF8-791C53672EE9}"/>
              </a:ext>
            </a:extLst>
          </p:cNvPr>
          <p:cNvSpPr/>
          <p:nvPr/>
        </p:nvSpPr>
        <p:spPr bwMode="auto">
          <a:xfrm rot="2585642" flipH="1">
            <a:off x="4541232" y="1369612"/>
            <a:ext cx="1685320" cy="483781"/>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TextBox 29">
            <a:extLst>
              <a:ext uri="{FF2B5EF4-FFF2-40B4-BE49-F238E27FC236}">
                <a16:creationId xmlns:a16="http://schemas.microsoft.com/office/drawing/2014/main" id="{F48283D4-BD7A-4648-8426-DCB8FFD4595C}"/>
              </a:ext>
            </a:extLst>
          </p:cNvPr>
          <p:cNvSpPr txBox="1"/>
          <p:nvPr/>
        </p:nvSpPr>
        <p:spPr bwMode="auto">
          <a:xfrm>
            <a:off x="6271158" y="1003018"/>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sp>
        <p:nvSpPr>
          <p:cNvPr id="32" name="Rectangle 31">
            <a:extLst>
              <a:ext uri="{FF2B5EF4-FFF2-40B4-BE49-F238E27FC236}">
                <a16:creationId xmlns:a16="http://schemas.microsoft.com/office/drawing/2014/main" id="{ABE9E25A-195A-4202-BEF2-0A67BEFCA433}"/>
              </a:ext>
            </a:extLst>
          </p:cNvPr>
          <p:cNvSpPr/>
          <p:nvPr/>
        </p:nvSpPr>
        <p:spPr bwMode="auto">
          <a:xfrm>
            <a:off x="6675411" y="2469512"/>
            <a:ext cx="896965" cy="2997513"/>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3" name="Rectangle 32">
            <a:extLst>
              <a:ext uri="{FF2B5EF4-FFF2-40B4-BE49-F238E27FC236}">
                <a16:creationId xmlns:a16="http://schemas.microsoft.com/office/drawing/2014/main" id="{6E29AF9A-81B9-4675-B0FD-EBAA6352F2B1}"/>
              </a:ext>
            </a:extLst>
          </p:cNvPr>
          <p:cNvSpPr/>
          <p:nvPr/>
        </p:nvSpPr>
        <p:spPr bwMode="auto">
          <a:xfrm>
            <a:off x="7572374" y="2469512"/>
            <a:ext cx="590400" cy="2997513"/>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 name="Picture 3">
            <a:extLst>
              <a:ext uri="{FF2B5EF4-FFF2-40B4-BE49-F238E27FC236}">
                <a16:creationId xmlns:a16="http://schemas.microsoft.com/office/drawing/2014/main" id="{C66C80F2-79C5-4B0F-88F5-49811D885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11" y="2469513"/>
            <a:ext cx="2947051" cy="2997513"/>
          </a:xfrm>
          <a:prstGeom prst="rect">
            <a:avLst/>
          </a:prstGeom>
        </p:spPr>
      </p:pic>
      <p:pic>
        <p:nvPicPr>
          <p:cNvPr id="3" name="Picture 2">
            <a:extLst>
              <a:ext uri="{FF2B5EF4-FFF2-40B4-BE49-F238E27FC236}">
                <a16:creationId xmlns:a16="http://schemas.microsoft.com/office/drawing/2014/main" id="{0A265FF4-6FF5-4800-8F7C-4BA7DAD80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950" y="2469512"/>
            <a:ext cx="2997512" cy="2997513"/>
          </a:xfrm>
          <a:prstGeom prst="rect">
            <a:avLst/>
          </a:prstGeom>
        </p:spPr>
      </p:pic>
      <p:sp>
        <p:nvSpPr>
          <p:cNvPr id="40" name="TextBox 39">
            <a:extLst>
              <a:ext uri="{FF2B5EF4-FFF2-40B4-BE49-F238E27FC236}">
                <a16:creationId xmlns:a16="http://schemas.microsoft.com/office/drawing/2014/main" id="{7E341F95-7C86-4CCD-B11B-F846092D858D}"/>
              </a:ext>
            </a:extLst>
          </p:cNvPr>
          <p:cNvSpPr txBox="1"/>
          <p:nvPr/>
        </p:nvSpPr>
        <p:spPr bwMode="auto">
          <a:xfrm>
            <a:off x="3328435" y="576612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grpSp>
        <p:nvGrpSpPr>
          <p:cNvPr id="57" name="Group 56">
            <a:extLst>
              <a:ext uri="{FF2B5EF4-FFF2-40B4-BE49-F238E27FC236}">
                <a16:creationId xmlns:a16="http://schemas.microsoft.com/office/drawing/2014/main" id="{68BB33F8-FF47-44E1-8C81-DCD014149F1D}"/>
              </a:ext>
            </a:extLst>
          </p:cNvPr>
          <p:cNvGrpSpPr/>
          <p:nvPr/>
        </p:nvGrpSpPr>
        <p:grpSpPr>
          <a:xfrm>
            <a:off x="2543673" y="5461346"/>
            <a:ext cx="2988793" cy="310453"/>
            <a:chOff x="1019672" y="5692449"/>
            <a:chExt cx="2988793" cy="310453"/>
          </a:xfrm>
        </p:grpSpPr>
        <p:cxnSp>
          <p:nvCxnSpPr>
            <p:cNvPr id="37" name="Straight Connector 36">
              <a:extLst>
                <a:ext uri="{FF2B5EF4-FFF2-40B4-BE49-F238E27FC236}">
                  <a16:creationId xmlns:a16="http://schemas.microsoft.com/office/drawing/2014/main" id="{0C6482D4-11BE-474A-9327-DBCFE83D7E07}"/>
                </a:ext>
              </a:extLst>
            </p:cNvPr>
            <p:cNvCxnSpPr/>
            <p:nvPr/>
          </p:nvCxnSpPr>
          <p:spPr bwMode="auto">
            <a:xfrm rot="5400000">
              <a:off x="3844738" y="584483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1C66F9D8-946E-482C-B773-F7983F561A1E}"/>
                </a:ext>
              </a:extLst>
            </p:cNvPr>
            <p:cNvCxnSpPr/>
            <p:nvPr/>
          </p:nvCxnSpPr>
          <p:spPr bwMode="auto">
            <a:xfrm rot="5400000">
              <a:off x="2957007" y="584483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56A6A214-96B7-4F61-95A9-35DD44E96A95}"/>
                </a:ext>
              </a:extLst>
            </p:cNvPr>
            <p:cNvCxnSpPr>
              <a:cxnSpLocks/>
            </p:cNvCxnSpPr>
            <p:nvPr/>
          </p:nvCxnSpPr>
          <p:spPr bwMode="auto">
            <a:xfrm flipH="1">
              <a:off x="3109394" y="6002902"/>
              <a:ext cx="89907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CBD935B-62FB-453D-BFE2-ABDB87528345}"/>
                </a:ext>
              </a:extLst>
            </p:cNvPr>
            <p:cNvCxnSpPr/>
            <p:nvPr/>
          </p:nvCxnSpPr>
          <p:spPr bwMode="auto">
            <a:xfrm rot="5400000">
              <a:off x="867286" y="585051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F560AA57-2674-49C3-B759-F1085B5C6DA7}"/>
                </a:ext>
              </a:extLst>
            </p:cNvPr>
            <p:cNvCxnSpPr>
              <a:cxnSpLocks/>
            </p:cNvCxnSpPr>
            <p:nvPr/>
          </p:nvCxnSpPr>
          <p:spPr bwMode="auto">
            <a:xfrm flipH="1">
              <a:off x="1019672" y="6002902"/>
              <a:ext cx="2087615"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Box 47">
            <a:extLst>
              <a:ext uri="{FF2B5EF4-FFF2-40B4-BE49-F238E27FC236}">
                <a16:creationId xmlns:a16="http://schemas.microsoft.com/office/drawing/2014/main" id="{B51ADF28-BA59-4451-9F18-66CB98F0AA0A}"/>
              </a:ext>
            </a:extLst>
          </p:cNvPr>
          <p:cNvSpPr txBox="1"/>
          <p:nvPr/>
        </p:nvSpPr>
        <p:spPr bwMode="auto">
          <a:xfrm>
            <a:off x="4823885" y="576612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grpSp>
        <p:nvGrpSpPr>
          <p:cNvPr id="58" name="Group 57">
            <a:extLst>
              <a:ext uri="{FF2B5EF4-FFF2-40B4-BE49-F238E27FC236}">
                <a16:creationId xmlns:a16="http://schemas.microsoft.com/office/drawing/2014/main" id="{81ED47F2-6172-42F6-A37B-D14874AB5A6F}"/>
              </a:ext>
            </a:extLst>
          </p:cNvPr>
          <p:cNvGrpSpPr/>
          <p:nvPr/>
        </p:nvGrpSpPr>
        <p:grpSpPr>
          <a:xfrm>
            <a:off x="6687930" y="5461347"/>
            <a:ext cx="598805" cy="310453"/>
            <a:chOff x="5145641" y="5692450"/>
            <a:chExt cx="598805" cy="310453"/>
          </a:xfrm>
        </p:grpSpPr>
        <p:cxnSp>
          <p:nvCxnSpPr>
            <p:cNvPr id="52" name="Straight Connector 51">
              <a:extLst>
                <a:ext uri="{FF2B5EF4-FFF2-40B4-BE49-F238E27FC236}">
                  <a16:creationId xmlns:a16="http://schemas.microsoft.com/office/drawing/2014/main" id="{4927B4EB-0312-4F45-AD5E-9F43B6E3B7F8}"/>
                </a:ext>
              </a:extLst>
            </p:cNvPr>
            <p:cNvCxnSpPr/>
            <p:nvPr/>
          </p:nvCxnSpPr>
          <p:spPr bwMode="auto">
            <a:xfrm rot="5400000">
              <a:off x="5592059" y="5844837"/>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C2E6126B-2B51-4272-94D2-00FA20D76A4C}"/>
                </a:ext>
              </a:extLst>
            </p:cNvPr>
            <p:cNvCxnSpPr/>
            <p:nvPr/>
          </p:nvCxnSpPr>
          <p:spPr bwMode="auto">
            <a:xfrm rot="5400000">
              <a:off x="4993254" y="5844837"/>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8FA1DC9B-DC6C-496A-A277-0F9D56CAE4F5}"/>
                </a:ext>
              </a:extLst>
            </p:cNvPr>
            <p:cNvCxnSpPr>
              <a:cxnSpLocks/>
            </p:cNvCxnSpPr>
            <p:nvPr/>
          </p:nvCxnSpPr>
          <p:spPr bwMode="auto">
            <a:xfrm flipH="1">
              <a:off x="5145642" y="6002903"/>
              <a:ext cx="59880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TextBox 54">
            <a:extLst>
              <a:ext uri="{FF2B5EF4-FFF2-40B4-BE49-F238E27FC236}">
                <a16:creationId xmlns:a16="http://schemas.microsoft.com/office/drawing/2014/main" id="{FA38A747-0B0D-4717-A4AD-104DBB45171D}"/>
              </a:ext>
            </a:extLst>
          </p:cNvPr>
          <p:cNvSpPr txBox="1"/>
          <p:nvPr/>
        </p:nvSpPr>
        <p:spPr bwMode="auto">
          <a:xfrm>
            <a:off x="6709999" y="576612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Tree>
    <p:extLst>
      <p:ext uri="{BB962C8B-B14F-4D97-AF65-F5344CB8AC3E}">
        <p14:creationId xmlns:p14="http://schemas.microsoft.com/office/powerpoint/2010/main" val="9384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313 -3.7037E-6 L -0.16914 -3.7037E-6 " pathEditMode="relative" rAng="0" ptsTypes="AA">
                                      <p:cBhvr>
                                        <p:cTn id="6" dur="2000" fill="hold"/>
                                        <p:tgtEl>
                                          <p:spTgt spid="32"/>
                                        </p:tgtEl>
                                        <p:attrNameLst>
                                          <p:attrName>ppt_x</p:attrName>
                                          <p:attrName>ppt_y</p:attrName>
                                        </p:attrNameLst>
                                      </p:cBhvr>
                                      <p:rCtr x="-8620"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0" nodeType="clickEffect">
                                  <p:stCondLst>
                                    <p:cond delay="0"/>
                                  </p:stCondLst>
                                  <p:childTnLst>
                                    <p:animMotion origin="layout" path="M 0.00209 -0.00532 L -0.07291 -3.7037E-6 " pathEditMode="relative" rAng="0" ptsTypes="AA">
                                      <p:cBhvr>
                                        <p:cTn id="58" dur="2000" fill="hold"/>
                                        <p:tgtEl>
                                          <p:spTgt spid="33"/>
                                        </p:tgtEl>
                                        <p:attrNameLst>
                                          <p:attrName>ppt_x</p:attrName>
                                          <p:attrName>ppt_y</p:attrName>
                                        </p:attrNameLst>
                                      </p:cBhvr>
                                      <p:rCtr x="-3750"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animBg="1"/>
      <p:bldP spid="30" grpId="0"/>
      <p:bldP spid="32" grpId="0" animBg="1"/>
      <p:bldP spid="33" grpId="0" animBg="1"/>
      <p:bldP spid="40" grpId="0"/>
      <p:bldP spid="48" grpId="0"/>
      <p:bldP spid="5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7" name="TextBox 6">
            <a:extLst>
              <a:ext uri="{FF2B5EF4-FFF2-40B4-BE49-F238E27FC236}">
                <a16:creationId xmlns:a16="http://schemas.microsoft.com/office/drawing/2014/main" id="{8E454B77-41E5-4905-A357-67B5C815A51D}"/>
              </a:ext>
            </a:extLst>
          </p:cNvPr>
          <p:cNvSpPr txBox="1"/>
          <p:nvPr/>
        </p:nvSpPr>
        <p:spPr bwMode="auto">
          <a:xfrm>
            <a:off x="4668844" y="1332755"/>
            <a:ext cx="1741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    +    50</a:t>
            </a:r>
          </a:p>
        </p:txBody>
      </p:sp>
      <p:sp>
        <p:nvSpPr>
          <p:cNvPr id="8" name="TextBox 7">
            <a:extLst>
              <a:ext uri="{FF2B5EF4-FFF2-40B4-BE49-F238E27FC236}">
                <a16:creationId xmlns:a16="http://schemas.microsoft.com/office/drawing/2014/main" id="{CB396E74-5CB5-4DA9-ACD5-B41D02AD8950}"/>
              </a:ext>
            </a:extLst>
          </p:cNvPr>
          <p:cNvSpPr txBox="1"/>
          <p:nvPr/>
        </p:nvSpPr>
        <p:spPr bwMode="auto">
          <a:xfrm>
            <a:off x="5552743" y="20501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9" name="TextBox 8">
            <a:extLst>
              <a:ext uri="{FF2B5EF4-FFF2-40B4-BE49-F238E27FC236}">
                <a16:creationId xmlns:a16="http://schemas.microsoft.com/office/drawing/2014/main" id="{917627DC-43DC-4737-AEF9-14264912AF97}"/>
              </a:ext>
            </a:extLst>
          </p:cNvPr>
          <p:cNvSpPr txBox="1"/>
          <p:nvPr/>
        </p:nvSpPr>
        <p:spPr bwMode="auto">
          <a:xfrm>
            <a:off x="5986947" y="20501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0" name="TextBox 9">
            <a:extLst>
              <a:ext uri="{FF2B5EF4-FFF2-40B4-BE49-F238E27FC236}">
                <a16:creationId xmlns:a16="http://schemas.microsoft.com/office/drawing/2014/main" id="{570EE7D4-98F7-4639-BF2A-D08EC891320A}"/>
              </a:ext>
            </a:extLst>
          </p:cNvPr>
          <p:cNvSpPr txBox="1"/>
          <p:nvPr/>
        </p:nvSpPr>
        <p:spPr bwMode="auto">
          <a:xfrm>
            <a:off x="4544039" y="1967252"/>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11" name="Straight Arrow Connector 10">
            <a:extLst>
              <a:ext uri="{FF2B5EF4-FFF2-40B4-BE49-F238E27FC236}">
                <a16:creationId xmlns:a16="http://schemas.microsoft.com/office/drawing/2014/main" id="{27071D5E-A7F4-45FD-970D-705484701E58}"/>
              </a:ext>
            </a:extLst>
          </p:cNvPr>
          <p:cNvCxnSpPr>
            <a:cxnSpLocks/>
          </p:cNvCxnSpPr>
          <p:nvPr/>
        </p:nvCxnSpPr>
        <p:spPr bwMode="auto">
          <a:xfrm flipH="1">
            <a:off x="5814010"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24B501EF-500F-46FC-8F8F-B9A6168687C3}"/>
              </a:ext>
            </a:extLst>
          </p:cNvPr>
          <p:cNvCxnSpPr>
            <a:cxnSpLocks/>
          </p:cNvCxnSpPr>
          <p:nvPr/>
        </p:nvCxnSpPr>
        <p:spPr bwMode="auto">
          <a:xfrm>
            <a:off x="6128649"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Rounded Corners 12">
            <a:extLst>
              <a:ext uri="{FF2B5EF4-FFF2-40B4-BE49-F238E27FC236}">
                <a16:creationId xmlns:a16="http://schemas.microsoft.com/office/drawing/2014/main" id="{1C3B3F78-875C-4600-8AF5-7F80D3CBE2E7}"/>
              </a:ext>
            </a:extLst>
          </p:cNvPr>
          <p:cNvSpPr/>
          <p:nvPr/>
        </p:nvSpPr>
        <p:spPr bwMode="auto">
          <a:xfrm rot="2585642" flipH="1">
            <a:off x="4488956" y="1620987"/>
            <a:ext cx="1655877" cy="492588"/>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TextBox 13">
            <a:extLst>
              <a:ext uri="{FF2B5EF4-FFF2-40B4-BE49-F238E27FC236}">
                <a16:creationId xmlns:a16="http://schemas.microsoft.com/office/drawing/2014/main" id="{80CE9EF5-A791-45B4-B739-9083F1F95719}"/>
              </a:ext>
            </a:extLst>
          </p:cNvPr>
          <p:cNvSpPr txBox="1"/>
          <p:nvPr/>
        </p:nvSpPr>
        <p:spPr bwMode="auto">
          <a:xfrm>
            <a:off x="6271158" y="1332755"/>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pic>
        <p:nvPicPr>
          <p:cNvPr id="18" name="Picture 17">
            <a:extLst>
              <a:ext uri="{FF2B5EF4-FFF2-40B4-BE49-F238E27FC236}">
                <a16:creationId xmlns:a16="http://schemas.microsoft.com/office/drawing/2014/main" id="{A39C5977-EBDF-43E0-A777-AC158D93D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265" y="3881070"/>
            <a:ext cx="1429027" cy="508763"/>
          </a:xfrm>
          <a:prstGeom prst="rect">
            <a:avLst/>
          </a:prstGeom>
        </p:spPr>
      </p:pic>
      <p:pic>
        <p:nvPicPr>
          <p:cNvPr id="20" name="Picture 19">
            <a:extLst>
              <a:ext uri="{FF2B5EF4-FFF2-40B4-BE49-F238E27FC236}">
                <a16:creationId xmlns:a16="http://schemas.microsoft.com/office/drawing/2014/main" id="{4C1ED574-30B6-4677-A2A0-02E4E1ED8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463" y="3881070"/>
            <a:ext cx="972635" cy="508763"/>
          </a:xfrm>
          <a:prstGeom prst="rect">
            <a:avLst/>
          </a:prstGeom>
        </p:spPr>
      </p:pic>
      <p:pic>
        <p:nvPicPr>
          <p:cNvPr id="22" name="Picture 21">
            <a:extLst>
              <a:ext uri="{FF2B5EF4-FFF2-40B4-BE49-F238E27FC236}">
                <a16:creationId xmlns:a16="http://schemas.microsoft.com/office/drawing/2014/main" id="{0A3E9A5E-D699-418C-B99F-C7A420B21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220" y="4958470"/>
            <a:ext cx="2356772" cy="508763"/>
          </a:xfrm>
          <a:prstGeom prst="rect">
            <a:avLst/>
          </a:prstGeom>
        </p:spPr>
      </p:pic>
      <p:sp>
        <p:nvSpPr>
          <p:cNvPr id="23" name="TextBox 22">
            <a:extLst>
              <a:ext uri="{FF2B5EF4-FFF2-40B4-BE49-F238E27FC236}">
                <a16:creationId xmlns:a16="http://schemas.microsoft.com/office/drawing/2014/main" id="{B70143F3-33EB-4B60-AF8A-1F83C73689F0}"/>
              </a:ext>
            </a:extLst>
          </p:cNvPr>
          <p:cNvSpPr txBox="1"/>
          <p:nvPr/>
        </p:nvSpPr>
        <p:spPr bwMode="auto">
          <a:xfrm>
            <a:off x="6596257" y="347899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+ 30</a:t>
            </a:r>
          </a:p>
        </p:txBody>
      </p:sp>
      <p:sp>
        <p:nvSpPr>
          <p:cNvPr id="24" name="TextBox 23">
            <a:extLst>
              <a:ext uri="{FF2B5EF4-FFF2-40B4-BE49-F238E27FC236}">
                <a16:creationId xmlns:a16="http://schemas.microsoft.com/office/drawing/2014/main" id="{C2320912-33CB-42BF-B493-278551F26A26}"/>
              </a:ext>
            </a:extLst>
          </p:cNvPr>
          <p:cNvSpPr txBox="1"/>
          <p:nvPr/>
        </p:nvSpPr>
        <p:spPr bwMode="auto">
          <a:xfrm>
            <a:off x="7786259" y="347899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+ 20</a:t>
            </a:r>
          </a:p>
        </p:txBody>
      </p:sp>
      <p:sp>
        <p:nvSpPr>
          <p:cNvPr id="25" name="TextBox 24">
            <a:extLst>
              <a:ext uri="{FF2B5EF4-FFF2-40B4-BE49-F238E27FC236}">
                <a16:creationId xmlns:a16="http://schemas.microsoft.com/office/drawing/2014/main" id="{870EB61D-5186-4D80-8F07-D913F07742E8}"/>
              </a:ext>
            </a:extLst>
          </p:cNvPr>
          <p:cNvSpPr txBox="1"/>
          <p:nvPr/>
        </p:nvSpPr>
        <p:spPr bwMode="auto">
          <a:xfrm>
            <a:off x="7072086" y="546723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+ 50</a:t>
            </a:r>
          </a:p>
        </p:txBody>
      </p:sp>
      <p:pic>
        <p:nvPicPr>
          <p:cNvPr id="27" name="Picture 26">
            <a:extLst>
              <a:ext uri="{FF2B5EF4-FFF2-40B4-BE49-F238E27FC236}">
                <a16:creationId xmlns:a16="http://schemas.microsoft.com/office/drawing/2014/main" id="{502970B1-D013-447E-ACE4-2501C1CD8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715" y="4429084"/>
            <a:ext cx="6142570" cy="179564"/>
          </a:xfrm>
          <a:prstGeom prst="rect">
            <a:avLst/>
          </a:prstGeom>
        </p:spPr>
      </p:pic>
      <p:sp>
        <p:nvSpPr>
          <p:cNvPr id="28" name="TextBox 27">
            <a:extLst>
              <a:ext uri="{FF2B5EF4-FFF2-40B4-BE49-F238E27FC236}">
                <a16:creationId xmlns:a16="http://schemas.microsoft.com/office/drawing/2014/main" id="{5EBEE152-2D7A-46DC-94CF-730BF2FD1230}"/>
              </a:ext>
            </a:extLst>
          </p:cNvPr>
          <p:cNvSpPr txBox="1"/>
          <p:nvPr/>
        </p:nvSpPr>
        <p:spPr bwMode="auto">
          <a:xfrm>
            <a:off x="6038743" y="45610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70</a:t>
            </a:r>
          </a:p>
        </p:txBody>
      </p:sp>
      <p:sp>
        <p:nvSpPr>
          <p:cNvPr id="29" name="TextBox 28">
            <a:extLst>
              <a:ext uri="{FF2B5EF4-FFF2-40B4-BE49-F238E27FC236}">
                <a16:creationId xmlns:a16="http://schemas.microsoft.com/office/drawing/2014/main" id="{A30CD7AF-2309-401F-92F7-502C28C70826}"/>
              </a:ext>
            </a:extLst>
          </p:cNvPr>
          <p:cNvSpPr txBox="1"/>
          <p:nvPr/>
        </p:nvSpPr>
        <p:spPr bwMode="auto">
          <a:xfrm>
            <a:off x="7350140"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30" name="TextBox 29">
            <a:extLst>
              <a:ext uri="{FF2B5EF4-FFF2-40B4-BE49-F238E27FC236}">
                <a16:creationId xmlns:a16="http://schemas.microsoft.com/office/drawing/2014/main" id="{12956D73-9C11-405D-AEF7-8E6CB0DB459F}"/>
              </a:ext>
            </a:extLst>
          </p:cNvPr>
          <p:cNvSpPr txBox="1"/>
          <p:nvPr/>
        </p:nvSpPr>
        <p:spPr bwMode="auto">
          <a:xfrm>
            <a:off x="8286016"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120</a:t>
            </a:r>
          </a:p>
        </p:txBody>
      </p:sp>
    </p:spTree>
    <p:extLst>
      <p:ext uri="{BB962C8B-B14F-4D97-AF65-F5344CB8AC3E}">
        <p14:creationId xmlns:p14="http://schemas.microsoft.com/office/powerpoint/2010/main" val="20833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P spid="14" grpId="0"/>
      <p:bldP spid="23" grpId="0"/>
      <p:bldP spid="24" grpId="0"/>
      <p:bldP spid="25" grpId="0"/>
      <p:bldP spid="29" grpId="0"/>
      <p:bldP spid="3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5" name="TextBox 4">
            <a:extLst>
              <a:ext uri="{FF2B5EF4-FFF2-40B4-BE49-F238E27FC236}">
                <a16:creationId xmlns:a16="http://schemas.microsoft.com/office/drawing/2014/main" id="{A5401EDC-2461-4FE5-9BC1-6A4C9C8D1BE9}"/>
              </a:ext>
            </a:extLst>
          </p:cNvPr>
          <p:cNvSpPr txBox="1"/>
          <p:nvPr/>
        </p:nvSpPr>
        <p:spPr bwMode="auto">
          <a:xfrm>
            <a:off x="4668844" y="2818655"/>
            <a:ext cx="1741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    +    50</a:t>
            </a:r>
          </a:p>
        </p:txBody>
      </p:sp>
      <p:sp>
        <p:nvSpPr>
          <p:cNvPr id="6" name="TextBox 5">
            <a:extLst>
              <a:ext uri="{FF2B5EF4-FFF2-40B4-BE49-F238E27FC236}">
                <a16:creationId xmlns:a16="http://schemas.microsoft.com/office/drawing/2014/main" id="{9D152B86-E46B-4AC7-9011-C9790596C39E}"/>
              </a:ext>
            </a:extLst>
          </p:cNvPr>
          <p:cNvSpPr txBox="1"/>
          <p:nvPr/>
        </p:nvSpPr>
        <p:spPr bwMode="auto">
          <a:xfrm>
            <a:off x="4571668" y="35360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7" name="TextBox 6">
            <a:extLst>
              <a:ext uri="{FF2B5EF4-FFF2-40B4-BE49-F238E27FC236}">
                <a16:creationId xmlns:a16="http://schemas.microsoft.com/office/drawing/2014/main" id="{2B477709-336D-4EE5-BE84-08DFD38ED33D}"/>
              </a:ext>
            </a:extLst>
          </p:cNvPr>
          <p:cNvSpPr txBox="1"/>
          <p:nvPr/>
        </p:nvSpPr>
        <p:spPr bwMode="auto">
          <a:xfrm>
            <a:off x="5005872" y="35360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8" name="TextBox 7">
            <a:extLst>
              <a:ext uri="{FF2B5EF4-FFF2-40B4-BE49-F238E27FC236}">
                <a16:creationId xmlns:a16="http://schemas.microsoft.com/office/drawing/2014/main" id="{15A52836-B79C-4EFE-A221-63BE827DFD10}"/>
              </a:ext>
            </a:extLst>
          </p:cNvPr>
          <p:cNvSpPr txBox="1"/>
          <p:nvPr/>
        </p:nvSpPr>
        <p:spPr bwMode="auto">
          <a:xfrm>
            <a:off x="5983235" y="3560846"/>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9" name="Straight Arrow Connector 8">
            <a:extLst>
              <a:ext uri="{FF2B5EF4-FFF2-40B4-BE49-F238E27FC236}">
                <a16:creationId xmlns:a16="http://schemas.microsoft.com/office/drawing/2014/main" id="{E8C0B8F1-A9F6-413D-812C-95156C1E3EF3}"/>
              </a:ext>
            </a:extLst>
          </p:cNvPr>
          <p:cNvCxnSpPr>
            <a:cxnSpLocks/>
          </p:cNvCxnSpPr>
          <p:nvPr/>
        </p:nvCxnSpPr>
        <p:spPr bwMode="auto">
          <a:xfrm flipH="1">
            <a:off x="4832935" y="32627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15A29AA2-362F-4961-958A-EAA146055410}"/>
              </a:ext>
            </a:extLst>
          </p:cNvPr>
          <p:cNvCxnSpPr>
            <a:cxnSpLocks/>
          </p:cNvCxnSpPr>
          <p:nvPr/>
        </p:nvCxnSpPr>
        <p:spPr bwMode="auto">
          <a:xfrm>
            <a:off x="5147574" y="32627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a16="http://schemas.microsoft.com/office/drawing/2014/main" id="{BD0A0D14-B36F-457F-A618-AF1849CE93D7}"/>
              </a:ext>
            </a:extLst>
          </p:cNvPr>
          <p:cNvSpPr/>
          <p:nvPr/>
        </p:nvSpPr>
        <p:spPr bwMode="auto">
          <a:xfrm rot="19014358">
            <a:off x="4879212" y="3151297"/>
            <a:ext cx="1696549" cy="62244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71E4EAEB-D15A-4F00-BA12-3C7D783B3CCD}"/>
              </a:ext>
            </a:extLst>
          </p:cNvPr>
          <p:cNvSpPr txBox="1"/>
          <p:nvPr/>
        </p:nvSpPr>
        <p:spPr bwMode="auto">
          <a:xfrm>
            <a:off x="6391495" y="2835489"/>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spTree>
    <p:extLst>
      <p:ext uri="{BB962C8B-B14F-4D97-AF65-F5344CB8AC3E}">
        <p14:creationId xmlns:p14="http://schemas.microsoft.com/office/powerpoint/2010/main" val="19927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5" name="TextBox 4">
            <a:extLst>
              <a:ext uri="{FF2B5EF4-FFF2-40B4-BE49-F238E27FC236}">
                <a16:creationId xmlns:a16="http://schemas.microsoft.com/office/drawing/2014/main" id="{B9F0DC38-F932-4449-92B9-C16FADA6BCA7}"/>
              </a:ext>
            </a:extLst>
          </p:cNvPr>
          <p:cNvSpPr txBox="1"/>
          <p:nvPr/>
        </p:nvSpPr>
        <p:spPr bwMode="auto">
          <a:xfrm>
            <a:off x="5836957" y="256448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7" name="TextBox 6">
            <a:extLst>
              <a:ext uri="{FF2B5EF4-FFF2-40B4-BE49-F238E27FC236}">
                <a16:creationId xmlns:a16="http://schemas.microsoft.com/office/drawing/2014/main" id="{9A24A988-6050-42B8-AD07-5BFFCBC31F53}"/>
              </a:ext>
            </a:extLst>
          </p:cNvPr>
          <p:cNvSpPr txBox="1"/>
          <p:nvPr/>
        </p:nvSpPr>
        <p:spPr bwMode="auto">
          <a:xfrm>
            <a:off x="5121374" y="38318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36" name="Group 35">
            <a:extLst>
              <a:ext uri="{FF2B5EF4-FFF2-40B4-BE49-F238E27FC236}">
                <a16:creationId xmlns:a16="http://schemas.microsoft.com/office/drawing/2014/main" id="{076386CE-8B36-40AB-8827-31C0FD2FFEDF}"/>
              </a:ext>
            </a:extLst>
          </p:cNvPr>
          <p:cNvGrpSpPr/>
          <p:nvPr/>
        </p:nvGrpSpPr>
        <p:grpSpPr>
          <a:xfrm>
            <a:off x="4921208" y="2334292"/>
            <a:ext cx="2349587" cy="2189416"/>
            <a:chOff x="3397207" y="2334292"/>
            <a:chExt cx="2349587" cy="2189416"/>
          </a:xfrm>
        </p:grpSpPr>
        <p:sp>
          <p:nvSpPr>
            <p:cNvPr id="11" name="Oval 10">
              <a:extLst>
                <a:ext uri="{FF2B5EF4-FFF2-40B4-BE49-F238E27FC236}">
                  <a16:creationId xmlns:a16="http://schemas.microsoft.com/office/drawing/2014/main" id="{32248928-4E8F-4DE7-88E4-7C824EB22FA0}"/>
                </a:ext>
              </a:extLst>
            </p:cNvPr>
            <p:cNvSpPr>
              <a:spLocks noChangeAspect="1"/>
            </p:cNvSpPr>
            <p:nvPr/>
          </p:nvSpPr>
          <p:spPr bwMode="auto">
            <a:xfrm>
              <a:off x="4112788"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a:extLst>
                <a:ext uri="{FF2B5EF4-FFF2-40B4-BE49-F238E27FC236}">
                  <a16:creationId xmlns:a16="http://schemas.microsoft.com/office/drawing/2014/main" id="{9F5407B3-551C-415B-9E20-AF93D10FD86D}"/>
                </a:ext>
              </a:extLst>
            </p:cNvPr>
            <p:cNvSpPr>
              <a:spLocks noChangeAspect="1"/>
            </p:cNvSpPr>
            <p:nvPr/>
          </p:nvSpPr>
          <p:spPr bwMode="auto">
            <a:xfrm>
              <a:off x="3397207"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Oval 12">
              <a:extLst>
                <a:ext uri="{FF2B5EF4-FFF2-40B4-BE49-F238E27FC236}">
                  <a16:creationId xmlns:a16="http://schemas.microsoft.com/office/drawing/2014/main" id="{00D605DB-AD92-490C-AC33-52CB52CD2F19}"/>
                </a:ext>
              </a:extLst>
            </p:cNvPr>
            <p:cNvSpPr>
              <a:spLocks noChangeAspect="1"/>
            </p:cNvSpPr>
            <p:nvPr/>
          </p:nvSpPr>
          <p:spPr bwMode="auto">
            <a:xfrm>
              <a:off x="4828368"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4" name="Straight Connector 13">
              <a:extLst>
                <a:ext uri="{FF2B5EF4-FFF2-40B4-BE49-F238E27FC236}">
                  <a16:creationId xmlns:a16="http://schemas.microsoft.com/office/drawing/2014/main" id="{E7798C4D-2A1F-4457-BF67-7D60AF3D444F}"/>
                </a:ext>
              </a:extLst>
            </p:cNvPr>
            <p:cNvCxnSpPr>
              <a:cxnSpLocks noChangeAspect="1"/>
              <a:stCxn id="11" idx="3"/>
              <a:endCxn id="12" idx="0"/>
            </p:cNvCxnSpPr>
            <p:nvPr/>
          </p:nvCxnSpPr>
          <p:spPr bwMode="auto">
            <a:xfrm flipH="1">
              <a:off x="3856420"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851275CB-FD45-40E0-9032-124157A6A517}"/>
                </a:ext>
              </a:extLst>
            </p:cNvPr>
            <p:cNvCxnSpPr>
              <a:cxnSpLocks noChangeAspect="1"/>
              <a:stCxn id="11" idx="5"/>
              <a:endCxn id="13" idx="0"/>
            </p:cNvCxnSpPr>
            <p:nvPr/>
          </p:nvCxnSpPr>
          <p:spPr bwMode="auto">
            <a:xfrm>
              <a:off x="4896714"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a:extLst>
              <a:ext uri="{FF2B5EF4-FFF2-40B4-BE49-F238E27FC236}">
                <a16:creationId xmlns:a16="http://schemas.microsoft.com/office/drawing/2014/main" id="{5EE348CC-CA34-4C9B-8F18-9885D6A2B99F}"/>
              </a:ext>
            </a:extLst>
          </p:cNvPr>
          <p:cNvSpPr txBox="1"/>
          <p:nvPr/>
        </p:nvSpPr>
        <p:spPr bwMode="auto">
          <a:xfrm>
            <a:off x="6550070" y="3831857"/>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7" name="TextBox 26">
            <a:extLst>
              <a:ext uri="{FF2B5EF4-FFF2-40B4-BE49-F238E27FC236}">
                <a16:creationId xmlns:a16="http://schemas.microsoft.com/office/drawing/2014/main" id="{945C53B9-E9E0-48D9-822A-FCD27056FC03}"/>
              </a:ext>
            </a:extLst>
          </p:cNvPr>
          <p:cNvSpPr txBox="1"/>
          <p:nvPr/>
        </p:nvSpPr>
        <p:spPr bwMode="auto">
          <a:xfrm>
            <a:off x="7777223" y="25644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a:t>
            </a:r>
          </a:p>
        </p:txBody>
      </p:sp>
      <p:sp>
        <p:nvSpPr>
          <p:cNvPr id="28" name="TextBox 27">
            <a:extLst>
              <a:ext uri="{FF2B5EF4-FFF2-40B4-BE49-F238E27FC236}">
                <a16:creationId xmlns:a16="http://schemas.microsoft.com/office/drawing/2014/main" id="{D0E587FA-EA12-4DEF-A9EC-BD1D60992633}"/>
              </a:ext>
            </a:extLst>
          </p:cNvPr>
          <p:cNvSpPr txBox="1"/>
          <p:nvPr/>
        </p:nvSpPr>
        <p:spPr bwMode="auto">
          <a:xfrm>
            <a:off x="6918843"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9" name="TextBox 28">
            <a:extLst>
              <a:ext uri="{FF2B5EF4-FFF2-40B4-BE49-F238E27FC236}">
                <a16:creationId xmlns:a16="http://schemas.microsoft.com/office/drawing/2014/main" id="{A95D3EB8-104C-4C28-9F27-26222009D26D}"/>
              </a:ext>
            </a:extLst>
          </p:cNvPr>
          <p:cNvSpPr txBox="1"/>
          <p:nvPr/>
        </p:nvSpPr>
        <p:spPr bwMode="auto">
          <a:xfrm>
            <a:off x="4902231"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0" name="TextBox 29">
            <a:extLst>
              <a:ext uri="{FF2B5EF4-FFF2-40B4-BE49-F238E27FC236}">
                <a16:creationId xmlns:a16="http://schemas.microsoft.com/office/drawing/2014/main" id="{0B8A88E2-6B66-4CA7-BB6B-C8EC9D12739D}"/>
              </a:ext>
            </a:extLst>
          </p:cNvPr>
          <p:cNvSpPr txBox="1"/>
          <p:nvPr/>
        </p:nvSpPr>
        <p:spPr bwMode="auto">
          <a:xfrm>
            <a:off x="3760823"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31" name="TextBox 30">
            <a:extLst>
              <a:ext uri="{FF2B5EF4-FFF2-40B4-BE49-F238E27FC236}">
                <a16:creationId xmlns:a16="http://schemas.microsoft.com/office/drawing/2014/main" id="{6478ACCB-8126-4D8C-8BC5-2E04F27C4337}"/>
              </a:ext>
            </a:extLst>
          </p:cNvPr>
          <p:cNvSpPr txBox="1"/>
          <p:nvPr/>
        </p:nvSpPr>
        <p:spPr bwMode="auto">
          <a:xfrm>
            <a:off x="3677467" y="3831857"/>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sp>
        <p:nvSpPr>
          <p:cNvPr id="32" name="Rectangle: Rounded Corners 31">
            <a:extLst>
              <a:ext uri="{FF2B5EF4-FFF2-40B4-BE49-F238E27FC236}">
                <a16:creationId xmlns:a16="http://schemas.microsoft.com/office/drawing/2014/main" id="{3CDF97E5-01BD-4D61-9D13-038D98AF7790}"/>
              </a:ext>
            </a:extLst>
          </p:cNvPr>
          <p:cNvSpPr/>
          <p:nvPr/>
        </p:nvSpPr>
        <p:spPr bwMode="auto">
          <a:xfrm rot="2585642" flipH="1">
            <a:off x="3318103" y="2908131"/>
            <a:ext cx="2887680" cy="1181655"/>
          </a:xfrm>
          <a:prstGeom prst="roundRect">
            <a:avLst>
              <a:gd name="adj" fmla="val 50000"/>
            </a:avLst>
          </a:prstGeom>
          <a:noFill/>
          <a:ln w="28575"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Rectangle 34">
            <a:extLst>
              <a:ext uri="{FF2B5EF4-FFF2-40B4-BE49-F238E27FC236}">
                <a16:creationId xmlns:a16="http://schemas.microsoft.com/office/drawing/2014/main" id="{0A34B8D0-5842-4CB8-A9B4-F320FB172964}"/>
              </a:ext>
            </a:extLst>
          </p:cNvPr>
          <p:cNvSpPr/>
          <p:nvPr/>
        </p:nvSpPr>
        <p:spPr bwMode="auto">
          <a:xfrm>
            <a:off x="7672352"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89139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7"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84641212"/>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1:1 - 1:4 and 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3" name="TextBox 2">
            <a:extLst>
              <a:ext uri="{FF2B5EF4-FFF2-40B4-BE49-F238E27FC236}">
                <a16:creationId xmlns:a16="http://schemas.microsoft.com/office/drawing/2014/main" id="{03E874C4-EF2A-4F8F-9E7C-1D92B82B8DB6}"/>
              </a:ext>
            </a:extLst>
          </p:cNvPr>
          <p:cNvSpPr txBox="1"/>
          <p:nvPr/>
        </p:nvSpPr>
        <p:spPr bwMode="auto">
          <a:xfrm>
            <a:off x="5836957" y="256448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4" name="TextBox 3">
            <a:extLst>
              <a:ext uri="{FF2B5EF4-FFF2-40B4-BE49-F238E27FC236}">
                <a16:creationId xmlns:a16="http://schemas.microsoft.com/office/drawing/2014/main" id="{7F2E0376-45E5-41FB-AF9C-871E4F251447}"/>
              </a:ext>
            </a:extLst>
          </p:cNvPr>
          <p:cNvSpPr txBox="1"/>
          <p:nvPr/>
        </p:nvSpPr>
        <p:spPr bwMode="auto">
          <a:xfrm>
            <a:off x="5121374" y="38318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grpSp>
        <p:nvGrpSpPr>
          <p:cNvPr id="5" name="Group 4">
            <a:extLst>
              <a:ext uri="{FF2B5EF4-FFF2-40B4-BE49-F238E27FC236}">
                <a16:creationId xmlns:a16="http://schemas.microsoft.com/office/drawing/2014/main" id="{8881DF75-EC78-4DB2-BAEC-6C97DA4D9283}"/>
              </a:ext>
            </a:extLst>
          </p:cNvPr>
          <p:cNvGrpSpPr/>
          <p:nvPr/>
        </p:nvGrpSpPr>
        <p:grpSpPr>
          <a:xfrm>
            <a:off x="4921208" y="2334292"/>
            <a:ext cx="2349587" cy="2189416"/>
            <a:chOff x="3397207" y="2334292"/>
            <a:chExt cx="2349587" cy="2189416"/>
          </a:xfrm>
        </p:grpSpPr>
        <p:sp>
          <p:nvSpPr>
            <p:cNvPr id="6" name="Oval 5">
              <a:extLst>
                <a:ext uri="{FF2B5EF4-FFF2-40B4-BE49-F238E27FC236}">
                  <a16:creationId xmlns:a16="http://schemas.microsoft.com/office/drawing/2014/main" id="{C0B9EB43-6BCC-4045-94CD-99F66AD92E91}"/>
                </a:ext>
              </a:extLst>
            </p:cNvPr>
            <p:cNvSpPr>
              <a:spLocks noChangeAspect="1"/>
            </p:cNvSpPr>
            <p:nvPr/>
          </p:nvSpPr>
          <p:spPr bwMode="auto">
            <a:xfrm>
              <a:off x="4112788"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Oval 6">
              <a:extLst>
                <a:ext uri="{FF2B5EF4-FFF2-40B4-BE49-F238E27FC236}">
                  <a16:creationId xmlns:a16="http://schemas.microsoft.com/office/drawing/2014/main" id="{E3C2A21F-9463-4C0B-AFB1-14424E40BCEF}"/>
                </a:ext>
              </a:extLst>
            </p:cNvPr>
            <p:cNvSpPr>
              <a:spLocks noChangeAspect="1"/>
            </p:cNvSpPr>
            <p:nvPr/>
          </p:nvSpPr>
          <p:spPr bwMode="auto">
            <a:xfrm>
              <a:off x="3397207"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Oval 7">
              <a:extLst>
                <a:ext uri="{FF2B5EF4-FFF2-40B4-BE49-F238E27FC236}">
                  <a16:creationId xmlns:a16="http://schemas.microsoft.com/office/drawing/2014/main" id="{FE39A37E-C033-466C-8A61-084B597F7049}"/>
                </a:ext>
              </a:extLst>
            </p:cNvPr>
            <p:cNvSpPr>
              <a:spLocks noChangeAspect="1"/>
            </p:cNvSpPr>
            <p:nvPr/>
          </p:nvSpPr>
          <p:spPr bwMode="auto">
            <a:xfrm>
              <a:off x="4828368"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9" name="Straight Connector 8">
              <a:extLst>
                <a:ext uri="{FF2B5EF4-FFF2-40B4-BE49-F238E27FC236}">
                  <a16:creationId xmlns:a16="http://schemas.microsoft.com/office/drawing/2014/main" id="{CEEB31F2-33C0-42C0-AE94-21F1E95E9CEE}"/>
                </a:ext>
              </a:extLst>
            </p:cNvPr>
            <p:cNvCxnSpPr>
              <a:cxnSpLocks noChangeAspect="1"/>
              <a:stCxn id="6" idx="3"/>
              <a:endCxn id="7" idx="0"/>
            </p:cNvCxnSpPr>
            <p:nvPr/>
          </p:nvCxnSpPr>
          <p:spPr bwMode="auto">
            <a:xfrm flipH="1">
              <a:off x="3856420"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CE02F881-D7DC-4D19-BF57-202CC734CE9D}"/>
                </a:ext>
              </a:extLst>
            </p:cNvPr>
            <p:cNvCxnSpPr>
              <a:cxnSpLocks noChangeAspect="1"/>
              <a:stCxn id="6" idx="5"/>
              <a:endCxn id="8" idx="0"/>
            </p:cNvCxnSpPr>
            <p:nvPr/>
          </p:nvCxnSpPr>
          <p:spPr bwMode="auto">
            <a:xfrm>
              <a:off x="4896714"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a16="http://schemas.microsoft.com/office/drawing/2014/main" id="{8C5A610C-D20C-4CB7-A6E2-DC45F86EBF41}"/>
              </a:ext>
            </a:extLst>
          </p:cNvPr>
          <p:cNvSpPr txBox="1"/>
          <p:nvPr/>
        </p:nvSpPr>
        <p:spPr bwMode="auto">
          <a:xfrm>
            <a:off x="6550070" y="3831857"/>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2" name="TextBox 11">
            <a:extLst>
              <a:ext uri="{FF2B5EF4-FFF2-40B4-BE49-F238E27FC236}">
                <a16:creationId xmlns:a16="http://schemas.microsoft.com/office/drawing/2014/main" id="{E8C18BD0-7D82-4A28-879C-E84195B347CA}"/>
              </a:ext>
            </a:extLst>
          </p:cNvPr>
          <p:cNvSpPr txBox="1"/>
          <p:nvPr/>
        </p:nvSpPr>
        <p:spPr bwMode="auto">
          <a:xfrm>
            <a:off x="7777223" y="25644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sp>
        <p:nvSpPr>
          <p:cNvPr id="13" name="TextBox 12">
            <a:extLst>
              <a:ext uri="{FF2B5EF4-FFF2-40B4-BE49-F238E27FC236}">
                <a16:creationId xmlns:a16="http://schemas.microsoft.com/office/drawing/2014/main" id="{06EB8220-174F-41B8-ABF2-A0D8E8A68052}"/>
              </a:ext>
            </a:extLst>
          </p:cNvPr>
          <p:cNvSpPr txBox="1"/>
          <p:nvPr/>
        </p:nvSpPr>
        <p:spPr bwMode="auto">
          <a:xfrm>
            <a:off x="6918843"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893EA1AE-7B63-4FD0-8ADA-26FDEA6C2FEC}"/>
              </a:ext>
            </a:extLst>
          </p:cNvPr>
          <p:cNvSpPr txBox="1"/>
          <p:nvPr/>
        </p:nvSpPr>
        <p:spPr bwMode="auto">
          <a:xfrm>
            <a:off x="4902231"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ADFA8903-468E-4F57-9919-E80F08DF0BC1}"/>
              </a:ext>
            </a:extLst>
          </p:cNvPr>
          <p:cNvSpPr txBox="1"/>
          <p:nvPr/>
        </p:nvSpPr>
        <p:spPr bwMode="auto">
          <a:xfrm>
            <a:off x="3760823"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6" name="TextBox 15">
            <a:extLst>
              <a:ext uri="{FF2B5EF4-FFF2-40B4-BE49-F238E27FC236}">
                <a16:creationId xmlns:a16="http://schemas.microsoft.com/office/drawing/2014/main" id="{2CE1EA7A-7E78-42F7-A690-F03523555DCC}"/>
              </a:ext>
            </a:extLst>
          </p:cNvPr>
          <p:cNvSpPr txBox="1"/>
          <p:nvPr/>
        </p:nvSpPr>
        <p:spPr bwMode="auto">
          <a:xfrm>
            <a:off x="3677467" y="3831857"/>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sp>
        <p:nvSpPr>
          <p:cNvPr id="17" name="Rectangle: Rounded Corners 16">
            <a:extLst>
              <a:ext uri="{FF2B5EF4-FFF2-40B4-BE49-F238E27FC236}">
                <a16:creationId xmlns:a16="http://schemas.microsoft.com/office/drawing/2014/main" id="{4706D920-CB1C-4382-A445-DAA7291D980F}"/>
              </a:ext>
            </a:extLst>
          </p:cNvPr>
          <p:cNvSpPr/>
          <p:nvPr/>
        </p:nvSpPr>
        <p:spPr bwMode="auto">
          <a:xfrm rot="2585642" flipH="1">
            <a:off x="3318103" y="2908131"/>
            <a:ext cx="2887680" cy="1181655"/>
          </a:xfrm>
          <a:prstGeom prst="roundRect">
            <a:avLst>
              <a:gd name="adj" fmla="val 50000"/>
            </a:avLst>
          </a:prstGeom>
          <a:noFill/>
          <a:ln w="28575"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CA0FC7AD-3E63-46C8-8CEB-FE347B5BEB9F}"/>
              </a:ext>
            </a:extLst>
          </p:cNvPr>
          <p:cNvSpPr/>
          <p:nvPr/>
        </p:nvSpPr>
        <p:spPr bwMode="auto">
          <a:xfrm>
            <a:off x="7672352"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7125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6" grpId="0"/>
      <p:bldP spid="1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3:12</a:t>
            </a:r>
          </a:p>
        </p:txBody>
      </p:sp>
      <p:sp>
        <p:nvSpPr>
          <p:cNvPr id="5" name="TextBox 4">
            <a:extLst>
              <a:ext uri="{FF2B5EF4-FFF2-40B4-BE49-F238E27FC236}">
                <a16:creationId xmlns:a16="http://schemas.microsoft.com/office/drawing/2014/main" id="{1FC44FAE-EF90-4238-8911-C619860BBAC2}"/>
              </a:ext>
            </a:extLst>
          </p:cNvPr>
          <p:cNvSpPr txBox="1"/>
          <p:nvPr/>
        </p:nvSpPr>
        <p:spPr bwMode="auto">
          <a:xfrm>
            <a:off x="6866153" y="262666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 name="TextBox 5">
            <a:extLst>
              <a:ext uri="{FF2B5EF4-FFF2-40B4-BE49-F238E27FC236}">
                <a16:creationId xmlns:a16="http://schemas.microsoft.com/office/drawing/2014/main" id="{7F2CB1E2-9A1F-4739-8566-FE4BEB221E3B}"/>
              </a:ext>
            </a:extLst>
          </p:cNvPr>
          <p:cNvSpPr txBox="1"/>
          <p:nvPr/>
        </p:nvSpPr>
        <p:spPr bwMode="auto">
          <a:xfrm>
            <a:off x="6768369" y="26266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7" name="TextBox 6">
            <a:extLst>
              <a:ext uri="{FF2B5EF4-FFF2-40B4-BE49-F238E27FC236}">
                <a16:creationId xmlns:a16="http://schemas.microsoft.com/office/drawing/2014/main" id="{C6290583-ED2F-4595-9DD1-1EDD4647B0F3}"/>
              </a:ext>
            </a:extLst>
          </p:cNvPr>
          <p:cNvSpPr txBox="1"/>
          <p:nvPr/>
        </p:nvSpPr>
        <p:spPr bwMode="auto">
          <a:xfrm>
            <a:off x="5735983" y="3903406"/>
            <a:ext cx="751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sp>
        <p:nvSpPr>
          <p:cNvPr id="8" name="TextBox 7">
            <a:extLst>
              <a:ext uri="{FF2B5EF4-FFF2-40B4-BE49-F238E27FC236}">
                <a16:creationId xmlns:a16="http://schemas.microsoft.com/office/drawing/2014/main" id="{6E35F264-33E0-4BBE-B696-A2849B3E362A}"/>
              </a:ext>
            </a:extLst>
          </p:cNvPr>
          <p:cNvSpPr txBox="1"/>
          <p:nvPr/>
        </p:nvSpPr>
        <p:spPr bwMode="auto">
          <a:xfrm>
            <a:off x="4447190" y="3905787"/>
            <a:ext cx="751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sp>
        <p:nvSpPr>
          <p:cNvPr id="10" name="TextBox 9">
            <a:extLst>
              <a:ext uri="{FF2B5EF4-FFF2-40B4-BE49-F238E27FC236}">
                <a16:creationId xmlns:a16="http://schemas.microsoft.com/office/drawing/2014/main" id="{4FEBA8FF-54D0-4F21-8123-97F7B76A0802}"/>
              </a:ext>
            </a:extLst>
          </p:cNvPr>
          <p:cNvSpPr txBox="1"/>
          <p:nvPr/>
        </p:nvSpPr>
        <p:spPr bwMode="auto">
          <a:xfrm>
            <a:off x="4899951" y="2626669"/>
            <a:ext cx="1891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  –  30  =</a:t>
            </a:r>
          </a:p>
        </p:txBody>
      </p:sp>
      <p:sp>
        <p:nvSpPr>
          <p:cNvPr id="16" name="TextBox 15">
            <a:extLst>
              <a:ext uri="{FF2B5EF4-FFF2-40B4-BE49-F238E27FC236}">
                <a16:creationId xmlns:a16="http://schemas.microsoft.com/office/drawing/2014/main" id="{833DEDF8-F277-4A5C-B5C8-4BE22960AFC0}"/>
              </a:ext>
            </a:extLst>
          </p:cNvPr>
          <p:cNvSpPr txBox="1"/>
          <p:nvPr/>
        </p:nvSpPr>
        <p:spPr bwMode="auto">
          <a:xfrm>
            <a:off x="6989537" y="3903406"/>
            <a:ext cx="751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grpSp>
        <p:nvGrpSpPr>
          <p:cNvPr id="3" name="Group 2">
            <a:extLst>
              <a:ext uri="{FF2B5EF4-FFF2-40B4-BE49-F238E27FC236}">
                <a16:creationId xmlns:a16="http://schemas.microsoft.com/office/drawing/2014/main" id="{8784C334-31CE-4CC0-8B5E-47E68271E0B1}"/>
              </a:ext>
            </a:extLst>
          </p:cNvPr>
          <p:cNvGrpSpPr/>
          <p:nvPr/>
        </p:nvGrpSpPr>
        <p:grpSpPr>
          <a:xfrm>
            <a:off x="4565153" y="3538836"/>
            <a:ext cx="2974701" cy="461665"/>
            <a:chOff x="3041152" y="3538835"/>
            <a:chExt cx="2974701" cy="461665"/>
          </a:xfrm>
        </p:grpSpPr>
        <p:sp>
          <p:nvSpPr>
            <p:cNvPr id="19" name="TextBox 18">
              <a:extLst>
                <a:ext uri="{FF2B5EF4-FFF2-40B4-BE49-F238E27FC236}">
                  <a16:creationId xmlns:a16="http://schemas.microsoft.com/office/drawing/2014/main" id="{D2E33B74-8A80-4776-97A7-39862D586053}"/>
                </a:ext>
              </a:extLst>
            </p:cNvPr>
            <p:cNvSpPr txBox="1"/>
            <p:nvPr/>
          </p:nvSpPr>
          <p:spPr bwMode="auto">
            <a:xfrm>
              <a:off x="3778132" y="353883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37BA2859-4F1D-47D3-B9A2-15D3130BBA1D}"/>
                </a:ext>
              </a:extLst>
            </p:cNvPr>
            <p:cNvSpPr txBox="1"/>
            <p:nvPr/>
          </p:nvSpPr>
          <p:spPr bwMode="auto">
            <a:xfrm>
              <a:off x="3041152" y="353883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7" name="TextBox 26">
              <a:extLst>
                <a:ext uri="{FF2B5EF4-FFF2-40B4-BE49-F238E27FC236}">
                  <a16:creationId xmlns:a16="http://schemas.microsoft.com/office/drawing/2014/main" id="{F4E4E0B3-A836-47A1-9D12-0AF5BD46DCA3}"/>
                </a:ext>
              </a:extLst>
            </p:cNvPr>
            <p:cNvSpPr txBox="1"/>
            <p:nvPr/>
          </p:nvSpPr>
          <p:spPr bwMode="auto">
            <a:xfrm>
              <a:off x="4411565" y="35388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8" name="TextBox 27">
              <a:extLst>
                <a:ext uri="{FF2B5EF4-FFF2-40B4-BE49-F238E27FC236}">
                  <a16:creationId xmlns:a16="http://schemas.microsoft.com/office/drawing/2014/main" id="{F804AD36-616C-4CFB-A3A5-CFA7D9946F5F}"/>
                </a:ext>
              </a:extLst>
            </p:cNvPr>
            <p:cNvSpPr txBox="1"/>
            <p:nvPr/>
          </p:nvSpPr>
          <p:spPr bwMode="auto">
            <a:xfrm>
              <a:off x="5664475" y="35388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9" name="TextBox 28">
              <a:extLst>
                <a:ext uri="{FF2B5EF4-FFF2-40B4-BE49-F238E27FC236}">
                  <a16:creationId xmlns:a16="http://schemas.microsoft.com/office/drawing/2014/main" id="{D69288B8-9AC0-42F4-B123-7E8C91AECFA6}"/>
                </a:ext>
              </a:extLst>
            </p:cNvPr>
            <p:cNvSpPr txBox="1"/>
            <p:nvPr/>
          </p:nvSpPr>
          <p:spPr bwMode="auto">
            <a:xfrm>
              <a:off x="5018007" y="353883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spTree>
    <p:extLst>
      <p:ext uri="{BB962C8B-B14F-4D97-AF65-F5344CB8AC3E}">
        <p14:creationId xmlns:p14="http://schemas.microsoft.com/office/powerpoint/2010/main" val="40931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3:12</a:t>
            </a:r>
          </a:p>
        </p:txBody>
      </p:sp>
      <p:sp>
        <p:nvSpPr>
          <p:cNvPr id="3" name="TextBox 2">
            <a:extLst>
              <a:ext uri="{FF2B5EF4-FFF2-40B4-BE49-F238E27FC236}">
                <a16:creationId xmlns:a16="http://schemas.microsoft.com/office/drawing/2014/main" id="{F0DFC541-F310-442B-A6EA-4ABAE2A43EA4}"/>
              </a:ext>
            </a:extLst>
          </p:cNvPr>
          <p:cNvSpPr txBox="1"/>
          <p:nvPr/>
        </p:nvSpPr>
        <p:spPr bwMode="auto">
          <a:xfrm>
            <a:off x="4613542" y="1332755"/>
            <a:ext cx="18517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    </a:t>
            </a:r>
            <a:r>
              <a:rPr lang="en-GB" sz="2400" dirty="0">
                <a:latin typeface="Myriad Pro Semibold" charset="0"/>
                <a:ea typeface="Myriad Pro Semibold" charset="0"/>
                <a:cs typeface="Myriad Pro Semibold" charset="0"/>
              </a:rPr>
              <a:t>–</a:t>
            </a:r>
            <a:r>
              <a:rPr lang="en-GB" sz="2400" dirty="0">
                <a:latin typeface="Myriad Pro" panose="020B0503030403020204" pitchFamily="34" charset="0"/>
                <a:ea typeface="Myriad Pro Semibold" charset="0"/>
                <a:cs typeface="Myriad Pro Semibold" charset="0"/>
              </a:rPr>
              <a:t>    30</a:t>
            </a:r>
          </a:p>
        </p:txBody>
      </p:sp>
      <p:sp>
        <p:nvSpPr>
          <p:cNvPr id="4" name="TextBox 3">
            <a:extLst>
              <a:ext uri="{FF2B5EF4-FFF2-40B4-BE49-F238E27FC236}">
                <a16:creationId xmlns:a16="http://schemas.microsoft.com/office/drawing/2014/main" id="{F1DA6F0F-60B0-4B7D-B1E1-611F6E58C372}"/>
              </a:ext>
            </a:extLst>
          </p:cNvPr>
          <p:cNvSpPr txBox="1"/>
          <p:nvPr/>
        </p:nvSpPr>
        <p:spPr bwMode="auto">
          <a:xfrm>
            <a:off x="5647993" y="20501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5" name="TextBox 4">
            <a:extLst>
              <a:ext uri="{FF2B5EF4-FFF2-40B4-BE49-F238E27FC236}">
                <a16:creationId xmlns:a16="http://schemas.microsoft.com/office/drawing/2014/main" id="{F4CA0321-E7EE-4DEB-A3F4-83A82E57D7E8}"/>
              </a:ext>
            </a:extLst>
          </p:cNvPr>
          <p:cNvSpPr txBox="1"/>
          <p:nvPr/>
        </p:nvSpPr>
        <p:spPr bwMode="auto">
          <a:xfrm>
            <a:off x="6082197" y="20501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6" name="TextBox 5">
            <a:extLst>
              <a:ext uri="{FF2B5EF4-FFF2-40B4-BE49-F238E27FC236}">
                <a16:creationId xmlns:a16="http://schemas.microsoft.com/office/drawing/2014/main" id="{B97C41BF-3D47-49FB-85F6-A7C9E74D8519}"/>
              </a:ext>
            </a:extLst>
          </p:cNvPr>
          <p:cNvSpPr txBox="1"/>
          <p:nvPr/>
        </p:nvSpPr>
        <p:spPr bwMode="auto">
          <a:xfrm>
            <a:off x="4700103" y="204262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7" name="Straight Arrow Connector 6">
            <a:extLst>
              <a:ext uri="{FF2B5EF4-FFF2-40B4-BE49-F238E27FC236}">
                <a16:creationId xmlns:a16="http://schemas.microsoft.com/office/drawing/2014/main" id="{65EC6EBE-D35E-4E39-9A09-ED83D66695D8}"/>
              </a:ext>
            </a:extLst>
          </p:cNvPr>
          <p:cNvCxnSpPr>
            <a:cxnSpLocks/>
          </p:cNvCxnSpPr>
          <p:nvPr/>
        </p:nvCxnSpPr>
        <p:spPr bwMode="auto">
          <a:xfrm flipH="1">
            <a:off x="5909260"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82786FF9-40D8-4830-A363-1EBA1AD7EF73}"/>
              </a:ext>
            </a:extLst>
          </p:cNvPr>
          <p:cNvCxnSpPr>
            <a:cxnSpLocks/>
          </p:cNvCxnSpPr>
          <p:nvPr/>
        </p:nvCxnSpPr>
        <p:spPr bwMode="auto">
          <a:xfrm>
            <a:off x="6223899"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Rounded Corners 8">
            <a:extLst>
              <a:ext uri="{FF2B5EF4-FFF2-40B4-BE49-F238E27FC236}">
                <a16:creationId xmlns:a16="http://schemas.microsoft.com/office/drawing/2014/main" id="{7515DCB4-409D-4984-BD5F-E210B70425BF}"/>
              </a:ext>
            </a:extLst>
          </p:cNvPr>
          <p:cNvSpPr/>
          <p:nvPr/>
        </p:nvSpPr>
        <p:spPr bwMode="auto">
          <a:xfrm rot="2321891" flipH="1">
            <a:off x="4479271" y="1594979"/>
            <a:ext cx="1750089" cy="615268"/>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TextBox 9">
            <a:extLst>
              <a:ext uri="{FF2B5EF4-FFF2-40B4-BE49-F238E27FC236}">
                <a16:creationId xmlns:a16="http://schemas.microsoft.com/office/drawing/2014/main" id="{A201BDD1-1901-46B0-902A-9EE910FE248D}"/>
              </a:ext>
            </a:extLst>
          </p:cNvPr>
          <p:cNvSpPr txBox="1"/>
          <p:nvPr/>
        </p:nvSpPr>
        <p:spPr bwMode="auto">
          <a:xfrm>
            <a:off x="6354513" y="1332755"/>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90</a:t>
            </a:r>
          </a:p>
        </p:txBody>
      </p:sp>
      <p:pic>
        <p:nvPicPr>
          <p:cNvPr id="12" name="Picture 11">
            <a:extLst>
              <a:ext uri="{FF2B5EF4-FFF2-40B4-BE49-F238E27FC236}">
                <a16:creationId xmlns:a16="http://schemas.microsoft.com/office/drawing/2014/main" id="{9F4F3F8A-DF25-4886-B64A-419AB12BA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73974" y="3881070"/>
            <a:ext cx="938446" cy="508763"/>
          </a:xfrm>
          <a:prstGeom prst="rect">
            <a:avLst/>
          </a:prstGeom>
        </p:spPr>
      </p:pic>
      <p:sp>
        <p:nvSpPr>
          <p:cNvPr id="14" name="TextBox 13">
            <a:extLst>
              <a:ext uri="{FF2B5EF4-FFF2-40B4-BE49-F238E27FC236}">
                <a16:creationId xmlns:a16="http://schemas.microsoft.com/office/drawing/2014/main" id="{1FD9F2ED-B4F5-4F0B-A1EE-0E159B2ACB98}"/>
              </a:ext>
            </a:extLst>
          </p:cNvPr>
          <p:cNvSpPr txBox="1"/>
          <p:nvPr/>
        </p:nvSpPr>
        <p:spPr bwMode="auto">
          <a:xfrm>
            <a:off x="6938359" y="3478990"/>
            <a:ext cx="79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10</a:t>
            </a:r>
          </a:p>
        </p:txBody>
      </p:sp>
      <p:sp>
        <p:nvSpPr>
          <p:cNvPr id="15" name="TextBox 14">
            <a:extLst>
              <a:ext uri="{FF2B5EF4-FFF2-40B4-BE49-F238E27FC236}">
                <a16:creationId xmlns:a16="http://schemas.microsoft.com/office/drawing/2014/main" id="{63A5A720-EF1B-4F41-B76A-47595A412AF0}"/>
              </a:ext>
            </a:extLst>
          </p:cNvPr>
          <p:cNvSpPr txBox="1"/>
          <p:nvPr/>
        </p:nvSpPr>
        <p:spPr bwMode="auto">
          <a:xfrm>
            <a:off x="7785613" y="3478990"/>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20</a:t>
            </a:r>
          </a:p>
        </p:txBody>
      </p:sp>
      <p:sp>
        <p:nvSpPr>
          <p:cNvPr id="16" name="TextBox 15">
            <a:extLst>
              <a:ext uri="{FF2B5EF4-FFF2-40B4-BE49-F238E27FC236}">
                <a16:creationId xmlns:a16="http://schemas.microsoft.com/office/drawing/2014/main" id="{E7F85261-9197-4323-A897-65C3A17E6A3B}"/>
              </a:ext>
            </a:extLst>
          </p:cNvPr>
          <p:cNvSpPr txBox="1"/>
          <p:nvPr/>
        </p:nvSpPr>
        <p:spPr bwMode="auto">
          <a:xfrm>
            <a:off x="7515995" y="5467233"/>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30</a:t>
            </a:r>
          </a:p>
        </p:txBody>
      </p:sp>
      <p:pic>
        <p:nvPicPr>
          <p:cNvPr id="17" name="Picture 16">
            <a:extLst>
              <a:ext uri="{FF2B5EF4-FFF2-40B4-BE49-F238E27FC236}">
                <a16:creationId xmlns:a16="http://schemas.microsoft.com/office/drawing/2014/main" id="{33931164-DD85-4B8F-B0BC-8E75BD9F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715" y="4429084"/>
            <a:ext cx="6142570" cy="179564"/>
          </a:xfrm>
          <a:prstGeom prst="rect">
            <a:avLst/>
          </a:prstGeom>
        </p:spPr>
      </p:pic>
      <p:sp>
        <p:nvSpPr>
          <p:cNvPr id="18" name="TextBox 17">
            <a:extLst>
              <a:ext uri="{FF2B5EF4-FFF2-40B4-BE49-F238E27FC236}">
                <a16:creationId xmlns:a16="http://schemas.microsoft.com/office/drawing/2014/main" id="{3EAA1256-3BDD-4A69-909B-50B271CC1CB6}"/>
              </a:ext>
            </a:extLst>
          </p:cNvPr>
          <p:cNvSpPr txBox="1"/>
          <p:nvPr/>
        </p:nvSpPr>
        <p:spPr bwMode="auto">
          <a:xfrm>
            <a:off x="6962668" y="45610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90</a:t>
            </a:r>
          </a:p>
        </p:txBody>
      </p:sp>
      <p:sp>
        <p:nvSpPr>
          <p:cNvPr id="19" name="TextBox 18">
            <a:extLst>
              <a:ext uri="{FF2B5EF4-FFF2-40B4-BE49-F238E27FC236}">
                <a16:creationId xmlns:a16="http://schemas.microsoft.com/office/drawing/2014/main" id="{74A40B92-6DA9-4E2A-834D-E635F3DFEB61}"/>
              </a:ext>
            </a:extLst>
          </p:cNvPr>
          <p:cNvSpPr txBox="1"/>
          <p:nvPr/>
        </p:nvSpPr>
        <p:spPr bwMode="auto">
          <a:xfrm>
            <a:off x="7350140"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20" name="TextBox 19">
            <a:extLst>
              <a:ext uri="{FF2B5EF4-FFF2-40B4-BE49-F238E27FC236}">
                <a16:creationId xmlns:a16="http://schemas.microsoft.com/office/drawing/2014/main" id="{BB9546FE-DF9D-4257-AAA3-00AD15C20721}"/>
              </a:ext>
            </a:extLst>
          </p:cNvPr>
          <p:cNvSpPr txBox="1"/>
          <p:nvPr/>
        </p:nvSpPr>
        <p:spPr bwMode="auto">
          <a:xfrm>
            <a:off x="8286016"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120</a:t>
            </a:r>
          </a:p>
        </p:txBody>
      </p:sp>
      <p:pic>
        <p:nvPicPr>
          <p:cNvPr id="25" name="Picture 24">
            <a:extLst>
              <a:ext uri="{FF2B5EF4-FFF2-40B4-BE49-F238E27FC236}">
                <a16:creationId xmlns:a16="http://schemas.microsoft.com/office/drawing/2014/main" id="{816A583A-AC63-443B-AF03-58EE3D342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7208004" y="4958469"/>
            <a:ext cx="1429027" cy="508763"/>
          </a:xfrm>
          <a:prstGeom prst="rect">
            <a:avLst/>
          </a:prstGeom>
        </p:spPr>
      </p:pic>
      <p:pic>
        <p:nvPicPr>
          <p:cNvPr id="28" name="Picture 27">
            <a:extLst>
              <a:ext uri="{FF2B5EF4-FFF2-40B4-BE49-F238E27FC236}">
                <a16:creationId xmlns:a16="http://schemas.microsoft.com/office/drawing/2014/main" id="{B20A6104-C6EE-4ABB-BCB1-420C95FC9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9125" y="3881070"/>
            <a:ext cx="508763" cy="508763"/>
          </a:xfrm>
          <a:prstGeom prst="rect">
            <a:avLst/>
          </a:prstGeom>
        </p:spPr>
      </p:pic>
    </p:spTree>
    <p:extLst>
      <p:ext uri="{BB962C8B-B14F-4D97-AF65-F5344CB8AC3E}">
        <p14:creationId xmlns:p14="http://schemas.microsoft.com/office/powerpoint/2010/main" val="21765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p:bldP spid="14" grpId="0"/>
      <p:bldP spid="15" grpId="0"/>
      <p:bldP spid="16" grpId="0"/>
      <p:bldP spid="18" grpId="0"/>
      <p:bldP spid="1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3NF-3 Scaling number facts by 10</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855675"/>
            <a:ext cx="550800" cy="550800"/>
          </a:xfrm>
          <a:prstGeom prst="rect">
            <a:avLst/>
          </a:prstGeom>
        </p:spPr>
      </p:pic>
      <p:pic>
        <p:nvPicPr>
          <p:cNvPr id="19" name="Picture 18">
            <a:extLst>
              <a:ext uri="{FF2B5EF4-FFF2-40B4-BE49-F238E27FC236}">
                <a16:creationId xmlns:a16="http://schemas.microsoft.com/office/drawing/2014/main" id="{983168D8-FA14-439A-9F42-54E2558C88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855675"/>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63429"/>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pic>
        <p:nvPicPr>
          <p:cNvPr id="26" name="Picture 25">
            <a:extLst>
              <a:ext uri="{FF2B5EF4-FFF2-40B4-BE49-F238E27FC236}">
                <a16:creationId xmlns:a16="http://schemas.microsoft.com/office/drawing/2014/main" id="{6A511C3F-D5D5-4121-A731-01F25967CD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856818"/>
            <a:ext cx="550800" cy="548514"/>
          </a:xfrm>
          <a:prstGeom prst="rect">
            <a:avLst/>
          </a:prstGeom>
        </p:spPr>
      </p:pic>
      <p:pic>
        <p:nvPicPr>
          <p:cNvPr id="27" name="Picture 26">
            <a:extLst>
              <a:ext uri="{FF2B5EF4-FFF2-40B4-BE49-F238E27FC236}">
                <a16:creationId xmlns:a16="http://schemas.microsoft.com/office/drawing/2014/main" id="{5F14E789-5A3C-4A88-AF90-0A31DC2B09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3464572"/>
            <a:ext cx="550800" cy="548514"/>
          </a:xfrm>
          <a:prstGeom prst="rect">
            <a:avLst/>
          </a:prstGeom>
        </p:spPr>
      </p:pic>
      <p:pic>
        <p:nvPicPr>
          <p:cNvPr id="28" name="Picture 27">
            <a:extLst>
              <a:ext uri="{FF2B5EF4-FFF2-40B4-BE49-F238E27FC236}">
                <a16:creationId xmlns:a16="http://schemas.microsoft.com/office/drawing/2014/main" id="{ED4B6B7D-F5BD-4265-9E37-BA39C683A2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4098474"/>
            <a:ext cx="550800" cy="548514"/>
          </a:xfrm>
          <a:prstGeom prst="rect">
            <a:avLst/>
          </a:prstGeom>
        </p:spPr>
      </p:pic>
      <p:pic>
        <p:nvPicPr>
          <p:cNvPr id="29" name="Picture 28">
            <a:extLst>
              <a:ext uri="{FF2B5EF4-FFF2-40B4-BE49-F238E27FC236}">
                <a16:creationId xmlns:a16="http://schemas.microsoft.com/office/drawing/2014/main" id="{75DAED85-9F3F-4121-8D68-51FADF3511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15729" y="159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180807" y="4795411"/>
            <a:ext cx="133562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14</a:t>
            </a:r>
          </a:p>
        </p:txBody>
      </p:sp>
      <p:sp>
        <p:nvSpPr>
          <p:cNvPr id="31" name="Rectangle 30">
            <a:extLst>
              <a:ext uri="{FF2B5EF4-FFF2-40B4-BE49-F238E27FC236}">
                <a16:creationId xmlns:a16="http://schemas.microsoft.com/office/drawing/2014/main" id="{36529D23-165F-4205-9CCE-EC20A2A8714D}"/>
              </a:ext>
            </a:extLst>
          </p:cNvPr>
          <p:cNvSpPr/>
          <p:nvPr/>
        </p:nvSpPr>
        <p:spPr>
          <a:xfrm>
            <a:off x="3885528"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A525C1-83B3-4D51-9AD0-6CAFC6A3F44D}"/>
              </a:ext>
            </a:extLst>
          </p:cNvPr>
          <p:cNvSpPr/>
          <p:nvPr/>
        </p:nvSpPr>
        <p:spPr>
          <a:xfrm>
            <a:off x="1479309" y="1343184"/>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865" y="1549989"/>
            <a:ext cx="2995728" cy="3150001"/>
            <a:chOff x="2771799" y="1484313"/>
            <a:chExt cx="2995728" cy="3150001"/>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sp>
        <p:nvSpPr>
          <p:cNvPr id="50" name="Rectangle 49">
            <a:extLst>
              <a:ext uri="{FF2B5EF4-FFF2-40B4-BE49-F238E27FC236}">
                <a16:creationId xmlns:a16="http://schemas.microsoft.com/office/drawing/2014/main" id="{D3BC439A-E026-4A6F-8EAA-AE493B1924C1}"/>
              </a:ext>
            </a:extLst>
          </p:cNvPr>
          <p:cNvSpPr/>
          <p:nvPr/>
        </p:nvSpPr>
        <p:spPr>
          <a:xfrm>
            <a:off x="1981936" y="5166669"/>
            <a:ext cx="312938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tens + 6 tens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tens</a:t>
            </a:r>
          </a:p>
        </p:txBody>
      </p:sp>
      <p:sp>
        <p:nvSpPr>
          <p:cNvPr id="51" name="Rectangle 50">
            <a:extLst>
              <a:ext uri="{FF2B5EF4-FFF2-40B4-BE49-F238E27FC236}">
                <a16:creationId xmlns:a16="http://schemas.microsoft.com/office/drawing/2014/main" id="{E657E6E5-F090-480F-AB2E-F71C46668CCE}"/>
              </a:ext>
            </a:extLst>
          </p:cNvPr>
          <p:cNvSpPr/>
          <p:nvPr/>
        </p:nvSpPr>
        <p:spPr>
          <a:xfrm>
            <a:off x="3903492" y="5155011"/>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906226" y="5542368"/>
            <a:ext cx="176362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+ 60 = 140</a:t>
            </a:r>
          </a:p>
        </p:txBody>
      </p:sp>
      <p:sp>
        <p:nvSpPr>
          <p:cNvPr id="53" name="Rectangle 52">
            <a:extLst>
              <a:ext uri="{FF2B5EF4-FFF2-40B4-BE49-F238E27FC236}">
                <a16:creationId xmlns:a16="http://schemas.microsoft.com/office/drawing/2014/main" id="{898A44FA-D0CD-4C3C-95FE-B12E84466A4F}"/>
              </a:ext>
            </a:extLst>
          </p:cNvPr>
          <p:cNvSpPr/>
          <p:nvPr/>
        </p:nvSpPr>
        <p:spPr>
          <a:xfrm>
            <a:off x="3847977"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46418B49-CA42-4474-BF19-15DCAE7E8A14}"/>
              </a:ext>
            </a:extLst>
          </p:cNvPr>
          <p:cNvGrpSpPr/>
          <p:nvPr/>
        </p:nvGrpSpPr>
        <p:grpSpPr>
          <a:xfrm>
            <a:off x="1865621" y="1600452"/>
            <a:ext cx="543263" cy="543263"/>
            <a:chOff x="961427" y="2384629"/>
            <a:chExt cx="543263" cy="543263"/>
          </a:xfrm>
        </p:grpSpPr>
        <p:sp>
          <p:nvSpPr>
            <p:cNvPr id="56" name="Oval 55">
              <a:extLst>
                <a:ext uri="{FF2B5EF4-FFF2-40B4-BE49-F238E27FC236}">
                  <a16:creationId xmlns:a16="http://schemas.microsoft.com/office/drawing/2014/main" id="{D292EE10-65D7-4855-AFDF-8F2EE8A1CB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81158993-5050-4069-8BB0-75C6D0C78D4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8" name="Group 57">
            <a:extLst>
              <a:ext uri="{FF2B5EF4-FFF2-40B4-BE49-F238E27FC236}">
                <a16:creationId xmlns:a16="http://schemas.microsoft.com/office/drawing/2014/main" id="{2367765D-4606-472A-AAB6-949D5CAD0871}"/>
              </a:ext>
            </a:extLst>
          </p:cNvPr>
          <p:cNvGrpSpPr/>
          <p:nvPr/>
        </p:nvGrpSpPr>
        <p:grpSpPr>
          <a:xfrm>
            <a:off x="1865621" y="2222831"/>
            <a:ext cx="543263" cy="543263"/>
            <a:chOff x="961427" y="2384629"/>
            <a:chExt cx="543263" cy="543263"/>
          </a:xfrm>
        </p:grpSpPr>
        <p:sp>
          <p:nvSpPr>
            <p:cNvPr id="59" name="Oval 58">
              <a:extLst>
                <a:ext uri="{FF2B5EF4-FFF2-40B4-BE49-F238E27FC236}">
                  <a16:creationId xmlns:a16="http://schemas.microsoft.com/office/drawing/2014/main" id="{5902A7A5-7550-4177-8737-8C5EDFCBF91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ectangle 59">
              <a:extLst>
                <a:ext uri="{FF2B5EF4-FFF2-40B4-BE49-F238E27FC236}">
                  <a16:creationId xmlns:a16="http://schemas.microsoft.com/office/drawing/2014/main" id="{A184FA27-D1B3-4708-AA76-A75087BE2C0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1" name="Group 60">
            <a:extLst>
              <a:ext uri="{FF2B5EF4-FFF2-40B4-BE49-F238E27FC236}">
                <a16:creationId xmlns:a16="http://schemas.microsoft.com/office/drawing/2014/main" id="{8F803450-50C3-4749-B599-A4B8D5C74F40}"/>
              </a:ext>
            </a:extLst>
          </p:cNvPr>
          <p:cNvGrpSpPr/>
          <p:nvPr/>
        </p:nvGrpSpPr>
        <p:grpSpPr>
          <a:xfrm>
            <a:off x="1865621" y="2851593"/>
            <a:ext cx="543263" cy="543263"/>
            <a:chOff x="961427" y="2384629"/>
            <a:chExt cx="543263" cy="543263"/>
          </a:xfrm>
        </p:grpSpPr>
        <p:sp>
          <p:nvSpPr>
            <p:cNvPr id="62" name="Oval 61">
              <a:extLst>
                <a:ext uri="{FF2B5EF4-FFF2-40B4-BE49-F238E27FC236}">
                  <a16:creationId xmlns:a16="http://schemas.microsoft.com/office/drawing/2014/main" id="{FC12ED42-3A79-4E4E-8106-EC21F25EC3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Rectangle 62">
              <a:extLst>
                <a:ext uri="{FF2B5EF4-FFF2-40B4-BE49-F238E27FC236}">
                  <a16:creationId xmlns:a16="http://schemas.microsoft.com/office/drawing/2014/main" id="{965A3B45-6D39-415B-8C3B-1DFE6598940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4" name="Group 63">
            <a:extLst>
              <a:ext uri="{FF2B5EF4-FFF2-40B4-BE49-F238E27FC236}">
                <a16:creationId xmlns:a16="http://schemas.microsoft.com/office/drawing/2014/main" id="{8F3C9FDB-172E-4FCB-BD00-830A97D902B3}"/>
              </a:ext>
            </a:extLst>
          </p:cNvPr>
          <p:cNvGrpSpPr/>
          <p:nvPr/>
        </p:nvGrpSpPr>
        <p:grpSpPr>
          <a:xfrm>
            <a:off x="1865621" y="3473972"/>
            <a:ext cx="543263" cy="543263"/>
            <a:chOff x="961427" y="2384629"/>
            <a:chExt cx="543263" cy="543263"/>
          </a:xfrm>
        </p:grpSpPr>
        <p:sp>
          <p:nvSpPr>
            <p:cNvPr id="65" name="Oval 64">
              <a:extLst>
                <a:ext uri="{FF2B5EF4-FFF2-40B4-BE49-F238E27FC236}">
                  <a16:creationId xmlns:a16="http://schemas.microsoft.com/office/drawing/2014/main" id="{9C182C07-AFBF-49C5-A761-291C0334B6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E2555A7F-C1FC-4F76-99FA-DECCB374EED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0" name="Group 69">
            <a:extLst>
              <a:ext uri="{FF2B5EF4-FFF2-40B4-BE49-F238E27FC236}">
                <a16:creationId xmlns:a16="http://schemas.microsoft.com/office/drawing/2014/main" id="{28A086E7-BCFB-4116-B378-F686A56B0352}"/>
              </a:ext>
            </a:extLst>
          </p:cNvPr>
          <p:cNvGrpSpPr/>
          <p:nvPr/>
        </p:nvGrpSpPr>
        <p:grpSpPr>
          <a:xfrm>
            <a:off x="1865621" y="4100646"/>
            <a:ext cx="543263" cy="543263"/>
            <a:chOff x="961427" y="2384629"/>
            <a:chExt cx="543263" cy="543263"/>
          </a:xfrm>
        </p:grpSpPr>
        <p:sp>
          <p:nvSpPr>
            <p:cNvPr id="71" name="Oval 70">
              <a:extLst>
                <a:ext uri="{FF2B5EF4-FFF2-40B4-BE49-F238E27FC236}">
                  <a16:creationId xmlns:a16="http://schemas.microsoft.com/office/drawing/2014/main" id="{9EBDB59F-3F06-44EB-8FD2-867493F93E3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id="{19077F66-3BDA-42DB-AA30-B79E1BA91ED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3" name="Group 72">
            <a:extLst>
              <a:ext uri="{FF2B5EF4-FFF2-40B4-BE49-F238E27FC236}">
                <a16:creationId xmlns:a16="http://schemas.microsoft.com/office/drawing/2014/main" id="{9C998353-C646-4EA6-810D-E8FEDD0BEB26}"/>
              </a:ext>
            </a:extLst>
          </p:cNvPr>
          <p:cNvGrpSpPr/>
          <p:nvPr/>
        </p:nvGrpSpPr>
        <p:grpSpPr>
          <a:xfrm>
            <a:off x="2488387" y="1600452"/>
            <a:ext cx="543263" cy="543263"/>
            <a:chOff x="961427" y="2384629"/>
            <a:chExt cx="543263" cy="543263"/>
          </a:xfrm>
        </p:grpSpPr>
        <p:sp>
          <p:nvSpPr>
            <p:cNvPr id="74" name="Oval 73">
              <a:extLst>
                <a:ext uri="{FF2B5EF4-FFF2-40B4-BE49-F238E27FC236}">
                  <a16:creationId xmlns:a16="http://schemas.microsoft.com/office/drawing/2014/main" id="{46CF140C-DDE6-4202-A5DA-CB800E3953F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89D7DAEC-3878-425F-A005-2F7B29D2D30E}"/>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6" name="Group 75">
            <a:extLst>
              <a:ext uri="{FF2B5EF4-FFF2-40B4-BE49-F238E27FC236}">
                <a16:creationId xmlns:a16="http://schemas.microsoft.com/office/drawing/2014/main" id="{EA1FC3C1-895C-41DF-9191-349E3E6895C8}"/>
              </a:ext>
            </a:extLst>
          </p:cNvPr>
          <p:cNvGrpSpPr/>
          <p:nvPr/>
        </p:nvGrpSpPr>
        <p:grpSpPr>
          <a:xfrm>
            <a:off x="2488387" y="2222831"/>
            <a:ext cx="543263" cy="543263"/>
            <a:chOff x="961427" y="2384629"/>
            <a:chExt cx="543263" cy="543263"/>
          </a:xfrm>
        </p:grpSpPr>
        <p:sp>
          <p:nvSpPr>
            <p:cNvPr id="77" name="Oval 76">
              <a:extLst>
                <a:ext uri="{FF2B5EF4-FFF2-40B4-BE49-F238E27FC236}">
                  <a16:creationId xmlns:a16="http://schemas.microsoft.com/office/drawing/2014/main" id="{8A12672F-4A7A-4967-96A8-E2A489A8C74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57BFEBA9-2E94-4D21-A3CF-DA506B53DD0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9" name="Group 78">
            <a:extLst>
              <a:ext uri="{FF2B5EF4-FFF2-40B4-BE49-F238E27FC236}">
                <a16:creationId xmlns:a16="http://schemas.microsoft.com/office/drawing/2014/main" id="{9F11F81C-E819-498E-B392-65FD7510BFA1}"/>
              </a:ext>
            </a:extLst>
          </p:cNvPr>
          <p:cNvGrpSpPr/>
          <p:nvPr/>
        </p:nvGrpSpPr>
        <p:grpSpPr>
          <a:xfrm>
            <a:off x="2488387" y="2851593"/>
            <a:ext cx="543263" cy="543263"/>
            <a:chOff x="961427" y="2384629"/>
            <a:chExt cx="543263" cy="543263"/>
          </a:xfrm>
        </p:grpSpPr>
        <p:sp>
          <p:nvSpPr>
            <p:cNvPr id="80" name="Oval 79">
              <a:extLst>
                <a:ext uri="{FF2B5EF4-FFF2-40B4-BE49-F238E27FC236}">
                  <a16:creationId xmlns:a16="http://schemas.microsoft.com/office/drawing/2014/main" id="{3E3A23AE-42B6-4D10-92E8-9ED0F712613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DF9E7219-843D-442E-B856-C30A66B2384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2" name="Group 81">
            <a:extLst>
              <a:ext uri="{FF2B5EF4-FFF2-40B4-BE49-F238E27FC236}">
                <a16:creationId xmlns:a16="http://schemas.microsoft.com/office/drawing/2014/main" id="{8CF209B1-4F95-408F-B8BA-C5C880BF0BAC}"/>
              </a:ext>
            </a:extLst>
          </p:cNvPr>
          <p:cNvGrpSpPr/>
          <p:nvPr/>
        </p:nvGrpSpPr>
        <p:grpSpPr>
          <a:xfrm>
            <a:off x="3596529" y="1600967"/>
            <a:ext cx="543263" cy="543263"/>
            <a:chOff x="961427" y="1671562"/>
            <a:chExt cx="543263" cy="543263"/>
          </a:xfrm>
        </p:grpSpPr>
        <p:sp>
          <p:nvSpPr>
            <p:cNvPr id="83" name="Oval 82">
              <a:extLst>
                <a:ext uri="{FF2B5EF4-FFF2-40B4-BE49-F238E27FC236}">
                  <a16:creationId xmlns:a16="http://schemas.microsoft.com/office/drawing/2014/main" id="{155BD974-3E60-4ABA-831A-7C14B6458D34}"/>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B85AC4A0-4865-47A5-8ED4-41437862BB01}"/>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5" name="Group 84">
            <a:extLst>
              <a:ext uri="{FF2B5EF4-FFF2-40B4-BE49-F238E27FC236}">
                <a16:creationId xmlns:a16="http://schemas.microsoft.com/office/drawing/2014/main" id="{3E0FBD31-DBC3-4579-B9D5-8127D243F2A6}"/>
              </a:ext>
            </a:extLst>
          </p:cNvPr>
          <p:cNvGrpSpPr/>
          <p:nvPr/>
        </p:nvGrpSpPr>
        <p:grpSpPr>
          <a:xfrm>
            <a:off x="4215729" y="1600967"/>
            <a:ext cx="543263" cy="543263"/>
            <a:chOff x="961427" y="1671562"/>
            <a:chExt cx="543263" cy="543263"/>
          </a:xfrm>
        </p:grpSpPr>
        <p:sp>
          <p:nvSpPr>
            <p:cNvPr id="86" name="Oval 85">
              <a:extLst>
                <a:ext uri="{FF2B5EF4-FFF2-40B4-BE49-F238E27FC236}">
                  <a16:creationId xmlns:a16="http://schemas.microsoft.com/office/drawing/2014/main" id="{5C935C29-9741-42E3-946F-46AF3497099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368BABBB-81F9-4B51-A388-9255AA6DE4DC}"/>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4" name="Group 93">
            <a:extLst>
              <a:ext uri="{FF2B5EF4-FFF2-40B4-BE49-F238E27FC236}">
                <a16:creationId xmlns:a16="http://schemas.microsoft.com/office/drawing/2014/main" id="{8396AEF9-5FFB-4575-8428-56C120CC58D8}"/>
              </a:ext>
            </a:extLst>
          </p:cNvPr>
          <p:cNvGrpSpPr/>
          <p:nvPr/>
        </p:nvGrpSpPr>
        <p:grpSpPr>
          <a:xfrm>
            <a:off x="3596529" y="2220606"/>
            <a:ext cx="543263" cy="543263"/>
            <a:chOff x="961427" y="1671562"/>
            <a:chExt cx="543263" cy="543263"/>
          </a:xfrm>
        </p:grpSpPr>
        <p:sp>
          <p:nvSpPr>
            <p:cNvPr id="95" name="Oval 94">
              <a:extLst>
                <a:ext uri="{FF2B5EF4-FFF2-40B4-BE49-F238E27FC236}">
                  <a16:creationId xmlns:a16="http://schemas.microsoft.com/office/drawing/2014/main" id="{561D1246-8450-43CA-A30F-82A7519215C6}"/>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343E1CFC-935A-42C7-9AFC-B78975A67522}"/>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7" name="Group 96">
            <a:extLst>
              <a:ext uri="{FF2B5EF4-FFF2-40B4-BE49-F238E27FC236}">
                <a16:creationId xmlns:a16="http://schemas.microsoft.com/office/drawing/2014/main" id="{414A41DB-EC3B-4B58-96AE-C1F541CDEFDC}"/>
              </a:ext>
            </a:extLst>
          </p:cNvPr>
          <p:cNvGrpSpPr/>
          <p:nvPr/>
        </p:nvGrpSpPr>
        <p:grpSpPr>
          <a:xfrm>
            <a:off x="3596529" y="2853905"/>
            <a:ext cx="543263" cy="543263"/>
            <a:chOff x="961427" y="1671562"/>
            <a:chExt cx="543263" cy="543263"/>
          </a:xfrm>
        </p:grpSpPr>
        <p:sp>
          <p:nvSpPr>
            <p:cNvPr id="98" name="Oval 97">
              <a:extLst>
                <a:ext uri="{FF2B5EF4-FFF2-40B4-BE49-F238E27FC236}">
                  <a16:creationId xmlns:a16="http://schemas.microsoft.com/office/drawing/2014/main" id="{A00E3FEC-0A44-4DF8-A21C-FEB984EC50E3}"/>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BD6265EC-6788-4A40-B1E0-6F270641968B}"/>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0" name="Group 99">
            <a:extLst>
              <a:ext uri="{FF2B5EF4-FFF2-40B4-BE49-F238E27FC236}">
                <a16:creationId xmlns:a16="http://schemas.microsoft.com/office/drawing/2014/main" id="{6E1B0801-DB85-4697-AB0B-D481F949CBDF}"/>
              </a:ext>
            </a:extLst>
          </p:cNvPr>
          <p:cNvGrpSpPr/>
          <p:nvPr/>
        </p:nvGrpSpPr>
        <p:grpSpPr>
          <a:xfrm>
            <a:off x="3596529" y="3477626"/>
            <a:ext cx="543263" cy="543263"/>
            <a:chOff x="961427" y="1671562"/>
            <a:chExt cx="543263" cy="543263"/>
          </a:xfrm>
        </p:grpSpPr>
        <p:sp>
          <p:nvSpPr>
            <p:cNvPr id="101" name="Oval 100">
              <a:extLst>
                <a:ext uri="{FF2B5EF4-FFF2-40B4-BE49-F238E27FC236}">
                  <a16:creationId xmlns:a16="http://schemas.microsoft.com/office/drawing/2014/main" id="{B45089F8-197A-4A9F-9596-35A8D952DFB7}"/>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62761C31-0A1B-48DD-860A-5EB206CACDD2}"/>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3" name="Group 102">
            <a:extLst>
              <a:ext uri="{FF2B5EF4-FFF2-40B4-BE49-F238E27FC236}">
                <a16:creationId xmlns:a16="http://schemas.microsoft.com/office/drawing/2014/main" id="{E81BC27A-E970-4516-849B-47367CBEA6C3}"/>
              </a:ext>
            </a:extLst>
          </p:cNvPr>
          <p:cNvGrpSpPr/>
          <p:nvPr/>
        </p:nvGrpSpPr>
        <p:grpSpPr>
          <a:xfrm>
            <a:off x="3596529" y="4101505"/>
            <a:ext cx="543263" cy="543263"/>
            <a:chOff x="961427" y="1671562"/>
            <a:chExt cx="543263" cy="543263"/>
          </a:xfrm>
        </p:grpSpPr>
        <p:sp>
          <p:nvSpPr>
            <p:cNvPr id="104" name="Oval 103">
              <a:extLst>
                <a:ext uri="{FF2B5EF4-FFF2-40B4-BE49-F238E27FC236}">
                  <a16:creationId xmlns:a16="http://schemas.microsoft.com/office/drawing/2014/main" id="{6696741F-B247-4F08-874C-47FEC035498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05" name="Rectangle 104">
              <a:extLst>
                <a:ext uri="{FF2B5EF4-FFF2-40B4-BE49-F238E27FC236}">
                  <a16:creationId xmlns:a16="http://schemas.microsoft.com/office/drawing/2014/main" id="{D11B6C71-2D58-4CB1-BE9E-EFBFEC05989A}"/>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8" name="Content Placeholder 2">
            <a:extLst>
              <a:ext uri="{FF2B5EF4-FFF2-40B4-BE49-F238E27FC236}">
                <a16:creationId xmlns:a16="http://schemas.microsoft.com/office/drawing/2014/main" id="{28841FBE-0B45-44BB-B1D2-F9C3AC522291}"/>
              </a:ext>
            </a:extLst>
          </p:cNvPr>
          <p:cNvSpPr txBox="1">
            <a:spLocks/>
          </p:cNvSpPr>
          <p:nvPr/>
        </p:nvSpPr>
        <p:spPr>
          <a:xfrm>
            <a:off x="6137227" y="1342109"/>
            <a:ext cx="5390389" cy="33018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 pupils the animated slide and record the calculations on a flipchart.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is the same about the two calculations?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use 8 + 6 to help us to find        80 + 60? How else can we say 14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 name="TextBox 19">
            <a:extLst>
              <a:ext uri="{FF2B5EF4-FFF2-40B4-BE49-F238E27FC236}">
                <a16:creationId xmlns:a16="http://schemas.microsoft.com/office/drawing/2014/main" id="{D51DAF0B-499C-4C39-9D67-274198948E8A}"/>
              </a:ext>
            </a:extLst>
          </p:cNvPr>
          <p:cNvSpPr txBox="1"/>
          <p:nvPr/>
        </p:nvSpPr>
        <p:spPr>
          <a:xfrm>
            <a:off x="6088940" y="4995466"/>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+ 6 = 14 </a:t>
            </a:r>
          </a:p>
          <a:p>
            <a:pPr algn="ctr">
              <a:buNone/>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tens + 6 tens = 14 tens</a:t>
            </a:r>
          </a:p>
        </p:txBody>
      </p:sp>
    </p:spTree>
    <p:custDataLst>
      <p:tags r:id="rId1"/>
    </p:custDataLst>
    <p:extLst>
      <p:ext uri="{BB962C8B-B14F-4D97-AF65-F5344CB8AC3E}">
        <p14:creationId xmlns:p14="http://schemas.microsoft.com/office/powerpoint/2010/main" val="886739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14206 0.2743 " pathEditMode="relative" rAng="0" ptsTypes="AA">
                                      <p:cBhvr>
                                        <p:cTn id="6" dur="2000" fill="hold"/>
                                        <p:tgtEl>
                                          <p:spTgt spid="29"/>
                                        </p:tgtEl>
                                        <p:attrNameLst>
                                          <p:attrName>ppt_x</p:attrName>
                                          <p:attrName>ppt_y</p:attrName>
                                        </p:attrNameLst>
                                      </p:cBhvr>
                                      <p:rCtr x="-7109" y="13704"/>
                                    </p:animMotion>
                                  </p:childTnLst>
                                </p:cTn>
                              </p:par>
                              <p:par>
                                <p:cTn id="7" presetID="42" presetClass="path" presetSubtype="0" accel="50000" decel="50000" fill="hold" nodeType="withEffect">
                                  <p:stCondLst>
                                    <p:cond delay="0"/>
                                  </p:stCondLst>
                                  <p:childTnLst>
                                    <p:animMotion origin="layout" path="M 1.875E-6 0 L -0.09076 0 " pathEditMode="relative" rAng="0" ptsTypes="AA">
                                      <p:cBhvr>
                                        <p:cTn id="8" dur="2000" fill="hold"/>
                                        <p:tgtEl>
                                          <p:spTgt spid="28"/>
                                        </p:tgtEl>
                                        <p:attrNameLst>
                                          <p:attrName>ppt_x</p:attrName>
                                          <p:attrName>ppt_y</p:attrName>
                                        </p:attrNameLst>
                                      </p:cBhvr>
                                      <p:rCtr x="-4544"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04167E-6 3.33333E-6 L -0.14141 0.27407 " pathEditMode="relative" rAng="0" ptsTypes="AA">
                                      <p:cBhvr>
                                        <p:cTn id="52" dur="2000" fill="hold"/>
                                        <p:tgtEl>
                                          <p:spTgt spid="85"/>
                                        </p:tgtEl>
                                        <p:attrNameLst>
                                          <p:attrName>ppt_x</p:attrName>
                                          <p:attrName>ppt_y</p:attrName>
                                        </p:attrNameLst>
                                      </p:cBhvr>
                                      <p:rCtr x="-7070" y="13704"/>
                                    </p:animMotion>
                                  </p:childTnLst>
                                </p:cTn>
                              </p:par>
                              <p:par>
                                <p:cTn id="53" presetID="42" presetClass="path" presetSubtype="0" accel="50000" decel="50000" fill="hold" nodeType="withEffect">
                                  <p:stCondLst>
                                    <p:cond delay="0"/>
                                  </p:stCondLst>
                                  <p:childTnLst>
                                    <p:animMotion origin="layout" path="M 2.29167E-6 -1.48148E-6 L -0.09063 0.00232 " pathEditMode="relative" rAng="0" ptsTypes="AA">
                                      <p:cBhvr>
                                        <p:cTn id="54" dur="2000" fill="hold"/>
                                        <p:tgtEl>
                                          <p:spTgt spid="103"/>
                                        </p:tgtEl>
                                        <p:attrNameLst>
                                          <p:attrName>ppt_x</p:attrName>
                                          <p:attrName>ppt_y</p:attrName>
                                        </p:attrNameLst>
                                      </p:cBhvr>
                                      <p:rCtr x="-4531" y="116"/>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p:bldP spid="51" grpId="0" animBg="1"/>
      <p:bldP spid="52" grpId="0"/>
      <p:bldP spid="5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4CE4C9B-5617-44EE-819A-738F57F7BEFD}"/>
              </a:ext>
            </a:extLst>
          </p:cNvPr>
          <p:cNvSpPr txBox="1">
            <a:spLocks/>
          </p:cNvSpPr>
          <p:nvPr/>
        </p:nvSpPr>
        <p:spPr>
          <a:xfrm>
            <a:off x="7320246" y="1507010"/>
            <a:ext cx="427774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similar numbers bridging 10. Ask pupils to draw the corresponding part-part-whole models to bridge 100 by adding multiples of 10.</a:t>
            </a:r>
          </a:p>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A168EBFC-5BED-4921-BCA4-4CE3519479AC}"/>
              </a:ext>
            </a:extLst>
          </p:cNvPr>
          <p:cNvSpPr>
            <a:spLocks noGrp="1"/>
          </p:cNvSpPr>
          <p:nvPr>
            <p:ph type="title"/>
          </p:nvPr>
        </p:nvSpPr>
        <p:spPr/>
        <p:txBody>
          <a:bodyPr/>
          <a:lstStyle/>
          <a:p>
            <a:r>
              <a:rPr lang="en-GB" dirty="0"/>
              <a:t>3NF-3 Scaling number facts by 10</a:t>
            </a: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008" y="2305207"/>
            <a:ext cx="1845280" cy="1816188"/>
          </a:xfrm>
          <a:prstGeom prst="rect">
            <a:avLst/>
          </a:prstGeom>
        </p:spPr>
      </p:pic>
      <p:sp>
        <p:nvSpPr>
          <p:cNvPr id="5" name="Rectangle 4">
            <a:extLst>
              <a:ext uri="{FF2B5EF4-FFF2-40B4-BE49-F238E27FC236}">
                <a16:creationId xmlns:a16="http://schemas.microsoft.com/office/drawing/2014/main" id="{57EA2197-16BC-42F8-8CB0-EEF0CB26759B}"/>
              </a:ext>
            </a:extLst>
          </p:cNvPr>
          <p:cNvSpPr/>
          <p:nvPr/>
        </p:nvSpPr>
        <p:spPr bwMode="auto">
          <a:xfrm>
            <a:off x="134789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8E7CA3B5-8474-43E8-A369-CAB22BE80F28}"/>
              </a:ext>
            </a:extLst>
          </p:cNvPr>
          <p:cNvSpPr txBox="1"/>
          <p:nvPr/>
        </p:nvSpPr>
        <p:spPr>
          <a:xfrm>
            <a:off x="771463" y="4825951"/>
            <a:ext cx="548521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there are ten tens in one hundred.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tens plus 6 tens is equal to 11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rPr>
              <a:t>11 tens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equal to 1 hundred and 1 ten.</a:t>
            </a:r>
          </a:p>
        </p:txBody>
      </p:sp>
      <p:grpSp>
        <p:nvGrpSpPr>
          <p:cNvPr id="9" name="Group 8">
            <a:extLst>
              <a:ext uri="{FF2B5EF4-FFF2-40B4-BE49-F238E27FC236}">
                <a16:creationId xmlns:a16="http://schemas.microsoft.com/office/drawing/2014/main" id="{31D9A472-554A-4443-B151-28816B130944}"/>
              </a:ext>
            </a:extLst>
          </p:cNvPr>
          <p:cNvGrpSpPr/>
          <p:nvPr/>
        </p:nvGrpSpPr>
        <p:grpSpPr>
          <a:xfrm>
            <a:off x="2892259" y="2305207"/>
            <a:ext cx="1845280" cy="2404484"/>
            <a:chOff x="2892259" y="2305207"/>
            <a:chExt cx="1845280" cy="2404484"/>
          </a:xfrm>
        </p:grpSpPr>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2259" y="2305207"/>
              <a:ext cx="1845280" cy="1816188"/>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21617E4-31AC-4C35-8A2E-93CD06F0EC99}"/>
                </a:ext>
              </a:extLst>
            </p:cNvPr>
            <p:cNvSpPr/>
            <p:nvPr/>
          </p:nvSpPr>
          <p:spPr bwMode="auto">
            <a:xfrm>
              <a:off x="375533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362A40F4-BE99-42AB-BED3-E2C7DE3B3B5E}"/>
                </a:ext>
              </a:extLst>
            </p:cNvPr>
            <p:cNvSpPr txBox="1"/>
            <p:nvPr/>
          </p:nvSpPr>
          <p:spPr bwMode="auto">
            <a:xfrm>
              <a:off x="2960117" y="3729537"/>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sp>
          <p:nvSpPr>
            <p:cNvPr id="19" name="TextBox 18">
              <a:extLst>
                <a:ext uri="{FF2B5EF4-FFF2-40B4-BE49-F238E27FC236}">
                  <a16:creationId xmlns:a16="http://schemas.microsoft.com/office/drawing/2014/main" id="{9AF9E2FD-42DB-40F8-BA96-62A4F3AB1B67}"/>
                </a:ext>
              </a:extLst>
            </p:cNvPr>
            <p:cNvSpPr txBox="1"/>
            <p:nvPr/>
          </p:nvSpPr>
          <p:spPr bwMode="auto">
            <a:xfrm>
              <a:off x="3537921" y="2625791"/>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sp>
          <p:nvSpPr>
            <p:cNvPr id="20" name="TextBox 19">
              <a:extLst>
                <a:ext uri="{FF2B5EF4-FFF2-40B4-BE49-F238E27FC236}">
                  <a16:creationId xmlns:a16="http://schemas.microsoft.com/office/drawing/2014/main" id="{98FD84F5-0B4B-441C-936A-60FF8AF86E63}"/>
                </a:ext>
              </a:extLst>
            </p:cNvPr>
            <p:cNvSpPr txBox="1"/>
            <p:nvPr/>
          </p:nvSpPr>
          <p:spPr bwMode="auto">
            <a:xfrm>
              <a:off x="4113080" y="3735494"/>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grpSp>
        <p:nvGrpSpPr>
          <p:cNvPr id="12" name="Group 11">
            <a:extLst>
              <a:ext uri="{FF2B5EF4-FFF2-40B4-BE49-F238E27FC236}">
                <a16:creationId xmlns:a16="http://schemas.microsoft.com/office/drawing/2014/main" id="{F029A360-9AFB-4CE7-966B-F82355A5B649}"/>
              </a:ext>
            </a:extLst>
          </p:cNvPr>
          <p:cNvGrpSpPr/>
          <p:nvPr/>
        </p:nvGrpSpPr>
        <p:grpSpPr>
          <a:xfrm>
            <a:off x="5090811" y="2301643"/>
            <a:ext cx="1845280" cy="2476771"/>
            <a:chOff x="5090811" y="2301643"/>
            <a:chExt cx="1845280" cy="2476771"/>
          </a:xfrm>
        </p:grpSpPr>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0811" y="2301643"/>
              <a:ext cx="1845280" cy="1819752"/>
            </a:xfrm>
            <a:prstGeom prst="rect">
              <a:avLst/>
            </a:prstGeom>
          </p:spPr>
        </p:pic>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93EEF3C8-F121-45BA-B25D-DBCC6FE80AF4}"/>
                </a:ext>
              </a:extLst>
            </p:cNvPr>
            <p:cNvSpPr/>
            <p:nvPr/>
          </p:nvSpPr>
          <p:spPr bwMode="auto">
            <a:xfrm>
              <a:off x="5874597"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FCF29937-A987-4B5A-AD06-A0CA216DE65D}"/>
                </a:ext>
              </a:extLst>
            </p:cNvPr>
            <p:cNvSpPr txBox="1"/>
            <p:nvPr/>
          </p:nvSpPr>
          <p:spPr bwMode="auto">
            <a:xfrm>
              <a:off x="5731854" y="2557858"/>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110</a:t>
              </a:r>
            </a:p>
          </p:txBody>
        </p:sp>
        <p:sp>
          <p:nvSpPr>
            <p:cNvPr id="24" name="TextBox 23">
              <a:extLst>
                <a:ext uri="{FF2B5EF4-FFF2-40B4-BE49-F238E27FC236}">
                  <a16:creationId xmlns:a16="http://schemas.microsoft.com/office/drawing/2014/main" id="{36BE6BE6-B15E-4502-865F-CEB9E03DE24C}"/>
                </a:ext>
              </a:extLst>
            </p:cNvPr>
            <p:cNvSpPr txBox="1"/>
            <p:nvPr/>
          </p:nvSpPr>
          <p:spPr bwMode="auto">
            <a:xfrm>
              <a:off x="5147596"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25" name="TextBox 24">
              <a:extLst>
                <a:ext uri="{FF2B5EF4-FFF2-40B4-BE49-F238E27FC236}">
                  <a16:creationId xmlns:a16="http://schemas.microsoft.com/office/drawing/2014/main" id="{C58A2C6D-4D08-4BCA-AD64-E651BA798D69}"/>
                </a:ext>
              </a:extLst>
            </p:cNvPr>
            <p:cNvSpPr txBox="1"/>
            <p:nvPr/>
          </p:nvSpPr>
          <p:spPr bwMode="auto">
            <a:xfrm>
              <a:off x="6317573"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1400" dirty="0">
                  <a:solidFill>
                    <a:srgbClr val="000000"/>
                  </a:solidFill>
                  <a:latin typeface="Myriad Pro" panose="020B0503030403020204" pitchFamily="34" charset="0"/>
                  <a:ea typeface="Myriad Pro Semibold" charset="0"/>
                  <a:cs typeface="Myriad Pro Semibold" charset="0"/>
                </a:rPr>
                <a:t>5</a:t>
              </a: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grpSp>
    </p:spTree>
    <p:extLst>
      <p:ext uri="{BB962C8B-B14F-4D97-AF65-F5344CB8AC3E}">
        <p14:creationId xmlns:p14="http://schemas.microsoft.com/office/powerpoint/2010/main" val="12887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225A693-5A09-454D-8D4C-4E1326E4BD9B}"/>
              </a:ext>
            </a:extLst>
          </p:cNvPr>
          <p:cNvGrpSpPr/>
          <p:nvPr/>
        </p:nvGrpSpPr>
        <p:grpSpPr>
          <a:xfrm>
            <a:off x="1768870" y="2304748"/>
            <a:ext cx="3955159" cy="1963190"/>
            <a:chOff x="1768870" y="2304748"/>
            <a:chExt cx="3955159" cy="1963190"/>
          </a:xfrm>
        </p:grpSpPr>
        <p:grpSp>
          <p:nvGrpSpPr>
            <p:cNvPr id="10" name="Group 9">
              <a:extLst>
                <a:ext uri="{FF2B5EF4-FFF2-40B4-BE49-F238E27FC236}">
                  <a16:creationId xmlns:a16="http://schemas.microsoft.com/office/drawing/2014/main" id="{3827F0A8-7CBD-4832-9296-8031FB4BD89A}"/>
                </a:ext>
              </a:extLst>
            </p:cNvPr>
            <p:cNvGrpSpPr/>
            <p:nvPr/>
          </p:nvGrpSpPr>
          <p:grpSpPr>
            <a:xfrm>
              <a:off x="1768870" y="2304748"/>
              <a:ext cx="3955159" cy="1809866"/>
              <a:chOff x="1768870" y="2304748"/>
              <a:chExt cx="3955159" cy="1809866"/>
            </a:xfrm>
          </p:grpSpPr>
          <p:pic>
            <p:nvPicPr>
              <p:cNvPr id="20" name="Picture 19">
                <a:extLst>
                  <a:ext uri="{FF2B5EF4-FFF2-40B4-BE49-F238E27FC236}">
                    <a16:creationId xmlns:a16="http://schemas.microsoft.com/office/drawing/2014/main" id="{7F916FA9-5863-422C-93D3-EFA93F59BE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8870" y="2304748"/>
                <a:ext cx="3955159" cy="1809866"/>
              </a:xfrm>
              <a:prstGeom prst="rect">
                <a:avLst/>
              </a:prstGeom>
            </p:spPr>
          </p:pic>
          <p:sp>
            <p:nvSpPr>
              <p:cNvPr id="2" name="TextBox 1">
                <a:extLst>
                  <a:ext uri="{FF2B5EF4-FFF2-40B4-BE49-F238E27FC236}">
                    <a16:creationId xmlns:a16="http://schemas.microsoft.com/office/drawing/2014/main" id="{A041F05E-9E3D-4FB0-821C-5154438ED33E}"/>
                  </a:ext>
                </a:extLst>
              </p:cNvPr>
              <p:cNvSpPr txBox="1"/>
              <p:nvPr/>
            </p:nvSpPr>
            <p:spPr bwMode="auto">
              <a:xfrm>
                <a:off x="2901956" y="3721615"/>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sp>
          <p:nvSpPr>
            <p:cNvPr id="28" name="Rectangle 27">
              <a:extLst>
                <a:ext uri="{FF2B5EF4-FFF2-40B4-BE49-F238E27FC236}">
                  <a16:creationId xmlns:a16="http://schemas.microsoft.com/office/drawing/2014/main" id="{36E00531-0951-4A82-ABC7-ED6E3DCB12B8}"/>
                </a:ext>
              </a:extLst>
            </p:cNvPr>
            <p:cNvSpPr/>
            <p:nvPr/>
          </p:nvSpPr>
          <p:spPr bwMode="auto">
            <a:xfrm>
              <a:off x="3627725" y="3955083"/>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21" name="Picture 20">
            <a:extLst>
              <a:ext uri="{FF2B5EF4-FFF2-40B4-BE49-F238E27FC236}">
                <a16:creationId xmlns:a16="http://schemas.microsoft.com/office/drawing/2014/main" id="{A24E28BA-5AF6-42B2-ACAE-26CD87BD34C4}"/>
              </a:ext>
            </a:extLst>
          </p:cNvPr>
          <p:cNvPicPr>
            <a:picLocks noChangeAspect="1"/>
          </p:cNvPicPr>
          <p:nvPr/>
        </p:nvPicPr>
        <p:blipFill rotWithShape="1">
          <a:blip r:embed="rId4">
            <a:extLst>
              <a:ext uri="{28A0092B-C50C-407E-A947-70E740481C1C}">
                <a14:useLocalDpi xmlns:a14="http://schemas.microsoft.com/office/drawing/2010/main" val="0"/>
              </a:ext>
            </a:extLst>
          </a:blip>
          <a:srcRect b="-278"/>
          <a:stretch/>
        </p:blipFill>
        <p:spPr>
          <a:xfrm>
            <a:off x="4100047" y="2313979"/>
            <a:ext cx="3004739" cy="1809866"/>
          </a:xfrm>
          <a:prstGeom prst="rect">
            <a:avLst/>
          </a:prstGeom>
        </p:spPr>
      </p:pic>
      <p:sp>
        <p:nvSpPr>
          <p:cNvPr id="3" name="Title 2">
            <a:extLst>
              <a:ext uri="{FF2B5EF4-FFF2-40B4-BE49-F238E27FC236}">
                <a16:creationId xmlns:a16="http://schemas.microsoft.com/office/drawing/2014/main" id="{1B5A8B90-0209-46AE-A8F1-D3D424C11A81}"/>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pic>
        <p:nvPicPr>
          <p:cNvPr id="22" name="Picture 21">
            <a:extLst>
              <a:ext uri="{FF2B5EF4-FFF2-40B4-BE49-F238E27FC236}">
                <a16:creationId xmlns:a16="http://schemas.microsoft.com/office/drawing/2014/main" id="{020B6F6E-DB18-4C1C-97DD-F7B804AF48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7910" y="2301643"/>
            <a:ext cx="2986104" cy="1809868"/>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C83B6A23-B687-4E32-9659-A8357A0F0A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4743" y="3584929"/>
            <a:ext cx="331220" cy="340961"/>
          </a:xfrm>
          <a:prstGeom prst="rect">
            <a:avLst/>
          </a:prstGeom>
        </p:spPr>
      </p:pic>
      <p:sp>
        <p:nvSpPr>
          <p:cNvPr id="24" name="Rectangle 23">
            <a:extLst>
              <a:ext uri="{FF2B5EF4-FFF2-40B4-BE49-F238E27FC236}">
                <a16:creationId xmlns:a16="http://schemas.microsoft.com/office/drawing/2014/main" id="{ED09EA89-9A6B-47E8-AEAC-8A67952A0948}"/>
              </a:ext>
            </a:extLst>
          </p:cNvPr>
          <p:cNvSpPr/>
          <p:nvPr/>
        </p:nvSpPr>
        <p:spPr bwMode="auto">
          <a:xfrm>
            <a:off x="3692447" y="3771580"/>
            <a:ext cx="135167" cy="194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76B12BD8-910C-4DAD-B2B0-DE880D4A3DE6}"/>
              </a:ext>
            </a:extLst>
          </p:cNvPr>
          <p:cNvSpPr/>
          <p:nvPr/>
        </p:nvSpPr>
        <p:spPr bwMode="auto">
          <a:xfrm>
            <a:off x="1457472" y="3966416"/>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E740F5FA-D4F4-428A-8941-8DC812A94B75}"/>
              </a:ext>
            </a:extLst>
          </p:cNvPr>
          <p:cNvSpPr txBox="1"/>
          <p:nvPr/>
        </p:nvSpPr>
        <p:spPr bwMode="auto">
          <a:xfrm>
            <a:off x="3466862" y="2618301"/>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nvGrpSpPr>
          <p:cNvPr id="4" name="Group 3">
            <a:extLst>
              <a:ext uri="{FF2B5EF4-FFF2-40B4-BE49-F238E27FC236}">
                <a16:creationId xmlns:a16="http://schemas.microsoft.com/office/drawing/2014/main" id="{0FEDE8EF-BD32-46A0-89DA-0E1DBDB58EF7}"/>
              </a:ext>
            </a:extLst>
          </p:cNvPr>
          <p:cNvGrpSpPr/>
          <p:nvPr/>
        </p:nvGrpSpPr>
        <p:grpSpPr>
          <a:xfrm>
            <a:off x="4051883" y="3569077"/>
            <a:ext cx="553956" cy="336605"/>
            <a:chOff x="2710315" y="4857867"/>
            <a:chExt cx="553956" cy="336605"/>
          </a:xfrm>
        </p:grpSpPr>
        <p:sp>
          <p:nvSpPr>
            <p:cNvPr id="19" name="TextBox 18">
              <a:extLst>
                <a:ext uri="{FF2B5EF4-FFF2-40B4-BE49-F238E27FC236}">
                  <a16:creationId xmlns:a16="http://schemas.microsoft.com/office/drawing/2014/main" id="{4B096B91-8D76-4B53-B6CE-2AD7BE4470E6}"/>
                </a:ext>
              </a:extLst>
            </p:cNvPr>
            <p:cNvSpPr txBox="1"/>
            <p:nvPr/>
          </p:nvSpPr>
          <p:spPr bwMode="auto">
            <a:xfrm>
              <a:off x="2792445" y="4857867"/>
              <a:ext cx="405216" cy="241980"/>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72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18" name="TextBox 17">
              <a:extLst>
                <a:ext uri="{FF2B5EF4-FFF2-40B4-BE49-F238E27FC236}">
                  <a16:creationId xmlns:a16="http://schemas.microsoft.com/office/drawing/2014/main" id="{2EE0F906-F4D5-41A4-B260-907CB175921A}"/>
                </a:ext>
              </a:extLst>
            </p:cNvPr>
            <p:cNvSpPr txBox="1"/>
            <p:nvPr/>
          </p:nvSpPr>
          <p:spPr bwMode="auto">
            <a:xfrm>
              <a:off x="2710315" y="5025195"/>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sp>
        <p:nvSpPr>
          <p:cNvPr id="5" name="TextBox 4">
            <a:extLst>
              <a:ext uri="{FF2B5EF4-FFF2-40B4-BE49-F238E27FC236}">
                <a16:creationId xmlns:a16="http://schemas.microsoft.com/office/drawing/2014/main" id="{BEDC7BDF-8D08-4FAD-8891-75AC33F9BA4C}"/>
              </a:ext>
            </a:extLst>
          </p:cNvPr>
          <p:cNvSpPr txBox="1"/>
          <p:nvPr/>
        </p:nvSpPr>
        <p:spPr bwMode="auto">
          <a:xfrm>
            <a:off x="5799663" y="2561892"/>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150</a:t>
            </a:r>
          </a:p>
        </p:txBody>
      </p:sp>
      <p:sp>
        <p:nvSpPr>
          <p:cNvPr id="8" name="TextBox 7">
            <a:extLst>
              <a:ext uri="{FF2B5EF4-FFF2-40B4-BE49-F238E27FC236}">
                <a16:creationId xmlns:a16="http://schemas.microsoft.com/office/drawing/2014/main" id="{014D9D21-A577-4A45-9747-F8B7157BDB8C}"/>
              </a:ext>
            </a:extLst>
          </p:cNvPr>
          <p:cNvSpPr txBox="1"/>
          <p:nvPr/>
        </p:nvSpPr>
        <p:spPr bwMode="auto">
          <a:xfrm>
            <a:off x="5215405" y="3679507"/>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9" name="TextBox 8">
            <a:extLst>
              <a:ext uri="{FF2B5EF4-FFF2-40B4-BE49-F238E27FC236}">
                <a16:creationId xmlns:a16="http://schemas.microsoft.com/office/drawing/2014/main" id="{8094A929-DA96-4D5F-A663-FD5BC468CE49}"/>
              </a:ext>
            </a:extLst>
          </p:cNvPr>
          <p:cNvSpPr txBox="1"/>
          <p:nvPr/>
        </p:nvSpPr>
        <p:spPr bwMode="auto">
          <a:xfrm>
            <a:off x="6375394" y="3663858"/>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a:t>
            </a:r>
          </a:p>
        </p:txBody>
      </p:sp>
      <p:sp>
        <p:nvSpPr>
          <p:cNvPr id="16" name="Content Placeholder 2">
            <a:extLst>
              <a:ext uri="{FF2B5EF4-FFF2-40B4-BE49-F238E27FC236}">
                <a16:creationId xmlns:a16="http://schemas.microsoft.com/office/drawing/2014/main" id="{C1AE2D63-B1B3-4F76-B325-59CD324EA176}"/>
              </a:ext>
            </a:extLst>
          </p:cNvPr>
          <p:cNvSpPr txBox="1">
            <a:spLocks/>
          </p:cNvSpPr>
          <p:nvPr/>
        </p:nvSpPr>
        <p:spPr>
          <a:xfrm>
            <a:off x="7424967" y="1378019"/>
            <a:ext cx="432277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a:t>
            </a:r>
            <a:r>
              <a:rPr lang="en-GB" sz="2000" dirty="0">
                <a:latin typeface="Arial"/>
              </a:rPr>
              <a:t>can we use the answer to the first missing part to help us work out the other missing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else can we say 15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related facts using these representations and knowledge of place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a:t>
            </a: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821054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FF3EA1-15EE-4673-822B-EE51D593D4A7}"/>
              </a:ext>
            </a:extLst>
          </p:cNvPr>
          <p:cNvGrpSpPr/>
          <p:nvPr/>
        </p:nvGrpSpPr>
        <p:grpSpPr>
          <a:xfrm>
            <a:off x="2142277" y="2265542"/>
            <a:ext cx="7907446" cy="1743198"/>
            <a:chOff x="2142277" y="2265542"/>
            <a:chExt cx="7907446" cy="1743198"/>
          </a:xfrm>
        </p:grpSpPr>
        <p:pic>
          <p:nvPicPr>
            <p:cNvPr id="5" name="Picture 4" descr="A picture containing object, indoor, sky&#10;&#10;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388677"/>
              <a:ext cx="7907446" cy="1620063"/>
            </a:xfrm>
            <a:prstGeom prst="rect">
              <a:avLst/>
            </a:prstGeom>
          </p:spPr>
        </p:pic>
        <p:sp>
          <p:nvSpPr>
            <p:cNvPr id="23" name="TextBox 22">
              <a:extLst>
                <a:ext uri="{FF2B5EF4-FFF2-40B4-BE49-F238E27FC236}">
                  <a16:creationId xmlns:a16="http://schemas.microsoft.com/office/drawing/2014/main" id="{AE0C8854-1C53-41A6-A841-245F80414724}"/>
                </a:ext>
              </a:extLst>
            </p:cNvPr>
            <p:cNvSpPr txBox="1"/>
            <p:nvPr/>
          </p:nvSpPr>
          <p:spPr bwMode="auto">
            <a:xfrm>
              <a:off x="4796518"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+ 40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sp>
          <p:nvSpPr>
            <p:cNvPr id="25" name="TextBox 24">
              <a:extLst>
                <a:ext uri="{FF2B5EF4-FFF2-40B4-BE49-F238E27FC236}">
                  <a16:creationId xmlns:a16="http://schemas.microsoft.com/office/drawing/2014/main" id="{1FB2BD24-7063-4F76-A802-645EC291DC6E}"/>
                </a:ext>
              </a:extLst>
            </p:cNvPr>
            <p:cNvSpPr txBox="1"/>
            <p:nvPr/>
          </p:nvSpPr>
          <p:spPr bwMode="auto">
            <a:xfrm>
              <a:off x="8383814"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+ 10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grpSp>
      <p:sp>
        <p:nvSpPr>
          <p:cNvPr id="19" name="Rectangle 18">
            <a:extLst>
              <a:ext uri="{FF2B5EF4-FFF2-40B4-BE49-F238E27FC236}">
                <a16:creationId xmlns:a16="http://schemas.microsoft.com/office/drawing/2014/main" id="{8B2FA1FC-6013-43EA-9EB3-BA38CD64E687}"/>
              </a:ext>
            </a:extLst>
          </p:cNvPr>
          <p:cNvSpPr/>
          <p:nvPr/>
        </p:nvSpPr>
        <p:spPr>
          <a:xfrm>
            <a:off x="7868179" y="365308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20" name="Rectangle 19">
            <a:extLst>
              <a:ext uri="{FF2B5EF4-FFF2-40B4-BE49-F238E27FC236}">
                <a16:creationId xmlns:a16="http://schemas.microsoft.com/office/drawing/2014/main" id="{D326FBE7-3464-4372-AE21-D71B88940779}"/>
              </a:ext>
            </a:extLst>
          </p:cNvPr>
          <p:cNvSpPr/>
          <p:nvPr/>
        </p:nvSpPr>
        <p:spPr>
          <a:xfrm>
            <a:off x="9232901" y="3653079"/>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a:t>
            </a:r>
          </a:p>
        </p:txBody>
      </p:sp>
      <p:sp>
        <p:nvSpPr>
          <p:cNvPr id="3" name="Title 2">
            <a:extLst>
              <a:ext uri="{FF2B5EF4-FFF2-40B4-BE49-F238E27FC236}">
                <a16:creationId xmlns:a16="http://schemas.microsoft.com/office/drawing/2014/main" id="{F2D5EE58-ECD5-4DEF-A266-F0C6C5E18350}"/>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sp>
        <p:nvSpPr>
          <p:cNvPr id="12" name="TextBox 11">
            <a:extLst>
              <a:ext uri="{FF2B5EF4-FFF2-40B4-BE49-F238E27FC236}">
                <a16:creationId xmlns:a16="http://schemas.microsoft.com/office/drawing/2014/main" id="{B88D50A1-CBFE-424A-8856-FC350DC93B08}"/>
              </a:ext>
            </a:extLst>
          </p:cNvPr>
          <p:cNvSpPr txBox="1"/>
          <p:nvPr/>
        </p:nvSpPr>
        <p:spPr bwMode="auto">
          <a:xfrm>
            <a:off x="5360135" y="1448443"/>
            <a:ext cx="1045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000" dirty="0">
                <a:solidFill>
                  <a:srgbClr val="585858"/>
                </a:solidFill>
                <a:latin typeface="Arial"/>
              </a:rPr>
              <a:t>60 + 50</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42278" y="2667524"/>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42278" y="1987725"/>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44841" y="2677967"/>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153722" y="1958117"/>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688202" y="3482854"/>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426645" y="1448443"/>
            <a:ext cx="813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defRPr/>
            </a:pPr>
            <a:r>
              <a:rPr lang="en-GB" sz="2000" dirty="0">
                <a:solidFill>
                  <a:srgbClr val="585858"/>
                </a:solidFill>
                <a:latin typeface="Arial"/>
              </a:rPr>
              <a:t>= 110</a:t>
            </a:r>
          </a:p>
        </p:txBody>
      </p:sp>
      <p:sp>
        <p:nvSpPr>
          <p:cNvPr id="15" name="Rectangle 14">
            <a:extLst>
              <a:ext uri="{FF2B5EF4-FFF2-40B4-BE49-F238E27FC236}">
                <a16:creationId xmlns:a16="http://schemas.microsoft.com/office/drawing/2014/main" id="{0E39FE4E-0039-4413-8497-B3028E8D6087}"/>
              </a:ext>
            </a:extLst>
          </p:cNvPr>
          <p:cNvSpPr/>
          <p:nvPr/>
        </p:nvSpPr>
        <p:spPr>
          <a:xfrm>
            <a:off x="1947755" y="365308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dirty="0">
                <a:solidFill>
                  <a:srgbClr val="585858"/>
                </a:solidFill>
                <a:latin typeface="Arial"/>
              </a:rPr>
              <a:t>60</a:t>
            </a: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9059254" y="3490690"/>
            <a:ext cx="1117330" cy="5280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Content Placeholder 2">
            <a:extLst>
              <a:ext uri="{FF2B5EF4-FFF2-40B4-BE49-F238E27FC236}">
                <a16:creationId xmlns:a16="http://schemas.microsoft.com/office/drawing/2014/main" id="{BCF5AB0F-A686-42CA-AD90-DD4BB327B25B}"/>
              </a:ext>
            </a:extLst>
          </p:cNvPr>
          <p:cNvSpPr txBox="1">
            <a:spLocks/>
          </p:cNvSpPr>
          <p:nvPr/>
        </p:nvSpPr>
        <p:spPr>
          <a:xfrm>
            <a:off x="623889" y="3975448"/>
            <a:ext cx="9160192"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jump on 50 from 60 using the number line. Think about where might be useful to jump first. Think about your place value knowledge.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100, how much have we jumped? How much more do we need to jump now? What parts did you partition 50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multiples of 10 bridging 100, then bridging a multiple of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1919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4" grpId="0"/>
      <p:bldP spid="2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65574" y="2849434"/>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73933"/>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2302097" y="4780173"/>
            <a:ext cx="13292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7</a:t>
            </a:r>
          </a:p>
        </p:txBody>
      </p:sp>
      <p:sp>
        <p:nvSpPr>
          <p:cNvPr id="31" name="Rectangle 30">
            <a:extLst>
              <a:ext uri="{FF2B5EF4-FFF2-40B4-BE49-F238E27FC236}">
                <a16:creationId xmlns:a16="http://schemas.microsoft.com/office/drawing/2014/main" id="{36529D23-165F-4205-9CCE-EC20A2A8714D}"/>
              </a:ext>
            </a:extLst>
          </p:cNvPr>
          <p:cNvSpPr/>
          <p:nvPr/>
        </p:nvSpPr>
        <p:spPr>
          <a:xfrm>
            <a:off x="4104644"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3BC439A-E026-4A6F-8EAA-AE493B1924C1}"/>
              </a:ext>
            </a:extLst>
          </p:cNvPr>
          <p:cNvSpPr/>
          <p:nvPr/>
        </p:nvSpPr>
        <p:spPr>
          <a:xfrm>
            <a:off x="1142268" y="5166669"/>
            <a:ext cx="312297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tens – 5 tens = 7 tens</a:t>
            </a:r>
          </a:p>
        </p:txBody>
      </p:sp>
      <p:sp>
        <p:nvSpPr>
          <p:cNvPr id="52" name="Rectangle 51">
            <a:extLst>
              <a:ext uri="{FF2B5EF4-FFF2-40B4-BE49-F238E27FC236}">
                <a16:creationId xmlns:a16="http://schemas.microsoft.com/office/drawing/2014/main" id="{FB657E29-4D74-4176-A9B3-B195A9339651}"/>
              </a:ext>
            </a:extLst>
          </p:cNvPr>
          <p:cNvSpPr/>
          <p:nvPr/>
        </p:nvSpPr>
        <p:spPr>
          <a:xfrm>
            <a:off x="2088051" y="5543454"/>
            <a:ext cx="175721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 – 50 = 70</a:t>
            </a:r>
          </a:p>
        </p:txBody>
      </p:sp>
      <p:sp>
        <p:nvSpPr>
          <p:cNvPr id="53" name="Rectangle 52">
            <a:extLst>
              <a:ext uri="{FF2B5EF4-FFF2-40B4-BE49-F238E27FC236}">
                <a16:creationId xmlns:a16="http://schemas.microsoft.com/office/drawing/2014/main" id="{898A44FA-D0CD-4C3C-95FE-B12E84466A4F}"/>
              </a:ext>
            </a:extLst>
          </p:cNvPr>
          <p:cNvSpPr/>
          <p:nvPr/>
        </p:nvSpPr>
        <p:spPr>
          <a:xfrm>
            <a:off x="4294823"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2" name="Picture 61">
            <a:extLst>
              <a:ext uri="{FF2B5EF4-FFF2-40B4-BE49-F238E27FC236}">
                <a16:creationId xmlns:a16="http://schemas.microsoft.com/office/drawing/2014/main" id="{17D2F6BD-A8D0-4F95-8187-14F561644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2843933"/>
            <a:ext cx="550800" cy="548514"/>
          </a:xfrm>
          <a:prstGeom prst="rect">
            <a:avLst/>
          </a:prstGeom>
        </p:spPr>
      </p:pic>
      <p:pic>
        <p:nvPicPr>
          <p:cNvPr id="63" name="Picture 62">
            <a:extLst>
              <a:ext uri="{FF2B5EF4-FFF2-40B4-BE49-F238E27FC236}">
                <a16:creationId xmlns:a16="http://schemas.microsoft.com/office/drawing/2014/main" id="{9A03CC4F-DFDC-400B-BA6D-5285BF9612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3473933"/>
            <a:ext cx="550800" cy="548514"/>
          </a:xfrm>
          <a:prstGeom prst="rect">
            <a:avLst/>
          </a:prstGeom>
        </p:spPr>
      </p:pic>
      <p:pic>
        <p:nvPicPr>
          <p:cNvPr id="64" name="Picture 63">
            <a:extLst>
              <a:ext uri="{FF2B5EF4-FFF2-40B4-BE49-F238E27FC236}">
                <a16:creationId xmlns:a16="http://schemas.microsoft.com/office/drawing/2014/main" id="{3AC122D6-12E0-497A-939E-7C86B8BE0D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4095096"/>
            <a:ext cx="550800" cy="548514"/>
          </a:xfrm>
          <a:prstGeom prst="rect">
            <a:avLst/>
          </a:prstGeom>
        </p:spPr>
      </p:pic>
      <p:pic>
        <p:nvPicPr>
          <p:cNvPr id="65" name="Picture 64">
            <a:extLst>
              <a:ext uri="{FF2B5EF4-FFF2-40B4-BE49-F238E27FC236}">
                <a16:creationId xmlns:a16="http://schemas.microsoft.com/office/drawing/2014/main" id="{7EC3270E-A7A3-41DB-85BC-8176FE4A6C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2842736"/>
            <a:ext cx="550800" cy="550800"/>
          </a:xfrm>
          <a:prstGeom prst="rect">
            <a:avLst/>
          </a:prstGeom>
        </p:spPr>
      </p:pic>
      <p:pic>
        <p:nvPicPr>
          <p:cNvPr id="66" name="Picture 65">
            <a:extLst>
              <a:ext uri="{FF2B5EF4-FFF2-40B4-BE49-F238E27FC236}">
                <a16:creationId xmlns:a16="http://schemas.microsoft.com/office/drawing/2014/main" id="{D6AA00EA-0F44-4069-AA01-E99CED1241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3998" y="3473933"/>
            <a:ext cx="550800" cy="550800"/>
          </a:xfrm>
          <a:prstGeom prst="rect">
            <a:avLst/>
          </a:prstGeom>
        </p:spPr>
      </p:pic>
      <p:pic>
        <p:nvPicPr>
          <p:cNvPr id="67" name="Picture 66">
            <a:extLst>
              <a:ext uri="{FF2B5EF4-FFF2-40B4-BE49-F238E27FC236}">
                <a16:creationId xmlns:a16="http://schemas.microsoft.com/office/drawing/2014/main" id="{35C33082-99E1-4C23-A4F4-66947F3100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4097331"/>
            <a:ext cx="550800" cy="550800"/>
          </a:xfrm>
          <a:prstGeom prst="rect">
            <a:avLst/>
          </a:prstGeom>
        </p:spPr>
      </p:pic>
      <p:pic>
        <p:nvPicPr>
          <p:cNvPr id="68" name="Picture 67">
            <a:extLst>
              <a:ext uri="{FF2B5EF4-FFF2-40B4-BE49-F238E27FC236}">
                <a16:creationId xmlns:a16="http://schemas.microsoft.com/office/drawing/2014/main" id="{1FD6CFC2-5534-42EE-9F44-54509A9320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1595675"/>
            <a:ext cx="550800" cy="550800"/>
          </a:xfrm>
          <a:prstGeom prst="rect">
            <a:avLst/>
          </a:prstGeom>
        </p:spPr>
      </p:pic>
      <p:pic>
        <p:nvPicPr>
          <p:cNvPr id="69" name="Picture 68">
            <a:extLst>
              <a:ext uri="{FF2B5EF4-FFF2-40B4-BE49-F238E27FC236}">
                <a16:creationId xmlns:a16="http://schemas.microsoft.com/office/drawing/2014/main" id="{D6975802-5786-4A18-831C-996F0A978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2225675"/>
            <a:ext cx="550800" cy="550800"/>
          </a:xfrm>
          <a:prstGeom prst="rect">
            <a:avLst/>
          </a:prstGeom>
        </p:spPr>
      </p:pic>
      <p:sp>
        <p:nvSpPr>
          <p:cNvPr id="49" name="Rectangle 48">
            <a:extLst>
              <a:ext uri="{FF2B5EF4-FFF2-40B4-BE49-F238E27FC236}">
                <a16:creationId xmlns:a16="http://schemas.microsoft.com/office/drawing/2014/main" id="{F6A525C1-83B3-4D51-9AD0-6CAFC6A3F44D}"/>
              </a:ext>
            </a:extLst>
          </p:cNvPr>
          <p:cNvSpPr/>
          <p:nvPr/>
        </p:nvSpPr>
        <p:spPr>
          <a:xfrm>
            <a:off x="1705737" y="1288583"/>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576" y="1547410"/>
            <a:ext cx="2995727" cy="3152463"/>
            <a:chOff x="2771799" y="1481850"/>
            <a:chExt cx="2995727" cy="3152463"/>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4" y="2423367"/>
              <a:ext cx="3150000" cy="1266965"/>
            </a:xfrm>
            <a:prstGeom prst="rect">
              <a:avLst/>
            </a:prstGeom>
          </p:spPr>
        </p:pic>
      </p:grpSp>
      <p:grpSp>
        <p:nvGrpSpPr>
          <p:cNvPr id="12" name="Group 11">
            <a:extLst>
              <a:ext uri="{FF2B5EF4-FFF2-40B4-BE49-F238E27FC236}">
                <a16:creationId xmlns:a16="http://schemas.microsoft.com/office/drawing/2014/main" id="{C78D6B5C-C87C-4D8E-BAAC-467EC61BBBBE}"/>
              </a:ext>
            </a:extLst>
          </p:cNvPr>
          <p:cNvGrpSpPr/>
          <p:nvPr/>
        </p:nvGrpSpPr>
        <p:grpSpPr>
          <a:xfrm>
            <a:off x="1871322" y="1603711"/>
            <a:ext cx="1167512" cy="3039254"/>
            <a:chOff x="1869267" y="1603711"/>
            <a:chExt cx="1167512" cy="3039254"/>
          </a:xfrm>
        </p:grpSpPr>
        <p:grpSp>
          <p:nvGrpSpPr>
            <p:cNvPr id="116" name="Group 115">
              <a:extLst>
                <a:ext uri="{FF2B5EF4-FFF2-40B4-BE49-F238E27FC236}">
                  <a16:creationId xmlns:a16="http://schemas.microsoft.com/office/drawing/2014/main" id="{3A1C277B-054A-4BC5-B9DF-F1E06E53D830}"/>
                </a:ext>
              </a:extLst>
            </p:cNvPr>
            <p:cNvGrpSpPr/>
            <p:nvPr/>
          </p:nvGrpSpPr>
          <p:grpSpPr>
            <a:xfrm>
              <a:off x="2493516" y="1603711"/>
              <a:ext cx="543263" cy="1168439"/>
              <a:chOff x="3589362" y="1603711"/>
              <a:chExt cx="543263" cy="1168439"/>
            </a:xfrm>
          </p:grpSpPr>
          <p:grpSp>
            <p:nvGrpSpPr>
              <p:cNvPr id="117" name="Group 116">
                <a:extLst>
                  <a:ext uri="{FF2B5EF4-FFF2-40B4-BE49-F238E27FC236}">
                    <a16:creationId xmlns:a16="http://schemas.microsoft.com/office/drawing/2014/main" id="{E4B4E503-0091-4E3A-A78A-06ADF74CA99E}"/>
                  </a:ext>
                </a:extLst>
              </p:cNvPr>
              <p:cNvGrpSpPr/>
              <p:nvPr/>
            </p:nvGrpSpPr>
            <p:grpSpPr>
              <a:xfrm>
                <a:off x="3589362" y="1603711"/>
                <a:ext cx="543263" cy="543263"/>
                <a:chOff x="961427" y="2384629"/>
                <a:chExt cx="543263" cy="543263"/>
              </a:xfrm>
            </p:grpSpPr>
            <p:sp>
              <p:nvSpPr>
                <p:cNvPr id="121" name="Oval 120">
                  <a:extLst>
                    <a:ext uri="{FF2B5EF4-FFF2-40B4-BE49-F238E27FC236}">
                      <a16:creationId xmlns:a16="http://schemas.microsoft.com/office/drawing/2014/main" id="{8DB27662-20D8-43DB-83F4-6A7198D0A2A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2" name="Rectangle 121">
                  <a:extLst>
                    <a:ext uri="{FF2B5EF4-FFF2-40B4-BE49-F238E27FC236}">
                      <a16:creationId xmlns:a16="http://schemas.microsoft.com/office/drawing/2014/main" id="{BB81E76C-F7CA-4F04-BCBD-F0C02F262D9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8" name="Group 117">
                <a:extLst>
                  <a:ext uri="{FF2B5EF4-FFF2-40B4-BE49-F238E27FC236}">
                    <a16:creationId xmlns:a16="http://schemas.microsoft.com/office/drawing/2014/main" id="{7A399513-83C1-40EA-B0E1-E008BC077CDC}"/>
                  </a:ext>
                </a:extLst>
              </p:cNvPr>
              <p:cNvGrpSpPr/>
              <p:nvPr/>
            </p:nvGrpSpPr>
            <p:grpSpPr>
              <a:xfrm>
                <a:off x="3589362" y="2228887"/>
                <a:ext cx="543263" cy="543263"/>
                <a:chOff x="961427" y="2384629"/>
                <a:chExt cx="543263" cy="543263"/>
              </a:xfrm>
            </p:grpSpPr>
            <p:sp>
              <p:nvSpPr>
                <p:cNvPr id="119" name="Oval 118">
                  <a:extLst>
                    <a:ext uri="{FF2B5EF4-FFF2-40B4-BE49-F238E27FC236}">
                      <a16:creationId xmlns:a16="http://schemas.microsoft.com/office/drawing/2014/main" id="{72CBC45D-E622-4901-83B9-745FF183E6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0" name="Rectangle 119">
                  <a:extLst>
                    <a:ext uri="{FF2B5EF4-FFF2-40B4-BE49-F238E27FC236}">
                      <a16:creationId xmlns:a16="http://schemas.microsoft.com/office/drawing/2014/main" id="{B5915616-5100-470A-B186-95B3F16D15B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23" name="Group 122">
              <a:extLst>
                <a:ext uri="{FF2B5EF4-FFF2-40B4-BE49-F238E27FC236}">
                  <a16:creationId xmlns:a16="http://schemas.microsoft.com/office/drawing/2014/main" id="{D33D3B13-AE92-4477-8890-5B6DAA307898}"/>
                </a:ext>
              </a:extLst>
            </p:cNvPr>
            <p:cNvGrpSpPr/>
            <p:nvPr/>
          </p:nvGrpSpPr>
          <p:grpSpPr>
            <a:xfrm>
              <a:off x="1871795" y="2862022"/>
              <a:ext cx="543263" cy="1780943"/>
              <a:chOff x="2487584" y="2862022"/>
              <a:chExt cx="543263" cy="1780943"/>
            </a:xfrm>
          </p:grpSpPr>
          <p:grpSp>
            <p:nvGrpSpPr>
              <p:cNvPr id="124" name="Group 123">
                <a:extLst>
                  <a:ext uri="{FF2B5EF4-FFF2-40B4-BE49-F238E27FC236}">
                    <a16:creationId xmlns:a16="http://schemas.microsoft.com/office/drawing/2014/main" id="{69E00647-68DF-48A2-AB4B-CCC80F9FBC60}"/>
                  </a:ext>
                </a:extLst>
              </p:cNvPr>
              <p:cNvGrpSpPr/>
              <p:nvPr/>
            </p:nvGrpSpPr>
            <p:grpSpPr>
              <a:xfrm>
                <a:off x="2487584" y="2862022"/>
                <a:ext cx="543263" cy="543263"/>
                <a:chOff x="961427" y="2384629"/>
                <a:chExt cx="543263" cy="543263"/>
              </a:xfrm>
            </p:grpSpPr>
            <p:sp>
              <p:nvSpPr>
                <p:cNvPr id="131" name="Oval 130">
                  <a:extLst>
                    <a:ext uri="{FF2B5EF4-FFF2-40B4-BE49-F238E27FC236}">
                      <a16:creationId xmlns:a16="http://schemas.microsoft.com/office/drawing/2014/main" id="{FF716E89-AC45-4EE4-BBD7-37FFAA5A5AE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2" name="Rectangle 131">
                  <a:extLst>
                    <a:ext uri="{FF2B5EF4-FFF2-40B4-BE49-F238E27FC236}">
                      <a16:creationId xmlns:a16="http://schemas.microsoft.com/office/drawing/2014/main" id="{5E311433-112C-488D-BBA1-700992E47ADF}"/>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25" name="Group 124">
                <a:extLst>
                  <a:ext uri="{FF2B5EF4-FFF2-40B4-BE49-F238E27FC236}">
                    <a16:creationId xmlns:a16="http://schemas.microsoft.com/office/drawing/2014/main" id="{5D513B4D-9AFC-4773-BF0E-2386F0F6114E}"/>
                  </a:ext>
                </a:extLst>
              </p:cNvPr>
              <p:cNvGrpSpPr/>
              <p:nvPr/>
            </p:nvGrpSpPr>
            <p:grpSpPr>
              <a:xfrm>
                <a:off x="2487584" y="3476286"/>
                <a:ext cx="543263" cy="543263"/>
                <a:chOff x="961427" y="2384629"/>
                <a:chExt cx="543263" cy="543263"/>
              </a:xfrm>
            </p:grpSpPr>
            <p:sp>
              <p:nvSpPr>
                <p:cNvPr id="129" name="Oval 128">
                  <a:extLst>
                    <a:ext uri="{FF2B5EF4-FFF2-40B4-BE49-F238E27FC236}">
                      <a16:creationId xmlns:a16="http://schemas.microsoft.com/office/drawing/2014/main" id="{D8446F45-B80F-4F7F-982E-10E3F23F0C8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340195F6-4251-47F1-B674-F78DE0C91A1A}"/>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26" name="Group 125">
                <a:extLst>
                  <a:ext uri="{FF2B5EF4-FFF2-40B4-BE49-F238E27FC236}">
                    <a16:creationId xmlns:a16="http://schemas.microsoft.com/office/drawing/2014/main" id="{F86B762B-9335-4E4A-B485-4935F3A11BE6}"/>
                  </a:ext>
                </a:extLst>
              </p:cNvPr>
              <p:cNvGrpSpPr/>
              <p:nvPr/>
            </p:nvGrpSpPr>
            <p:grpSpPr>
              <a:xfrm>
                <a:off x="2487584" y="4099702"/>
                <a:ext cx="543263" cy="543263"/>
                <a:chOff x="961427" y="2384629"/>
                <a:chExt cx="543263" cy="543263"/>
              </a:xfrm>
            </p:grpSpPr>
            <p:sp>
              <p:nvSpPr>
                <p:cNvPr id="127" name="Oval 126">
                  <a:extLst>
                    <a:ext uri="{FF2B5EF4-FFF2-40B4-BE49-F238E27FC236}">
                      <a16:creationId xmlns:a16="http://schemas.microsoft.com/office/drawing/2014/main" id="{D0C66F29-7316-47C1-9A54-CDEC85196A0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8" name="Rectangle 127">
                  <a:extLst>
                    <a:ext uri="{FF2B5EF4-FFF2-40B4-BE49-F238E27FC236}">
                      <a16:creationId xmlns:a16="http://schemas.microsoft.com/office/drawing/2014/main" id="{D31799C9-4EAA-4F57-8CA2-61DFA446470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33" name="Group 132">
              <a:extLst>
                <a:ext uri="{FF2B5EF4-FFF2-40B4-BE49-F238E27FC236}">
                  <a16:creationId xmlns:a16="http://schemas.microsoft.com/office/drawing/2014/main" id="{52F6D7DA-25AF-4F41-950C-02C8B6E68551}"/>
                </a:ext>
              </a:extLst>
            </p:cNvPr>
            <p:cNvGrpSpPr/>
            <p:nvPr/>
          </p:nvGrpSpPr>
          <p:grpSpPr>
            <a:xfrm>
              <a:off x="1869267" y="1603711"/>
              <a:ext cx="543263" cy="1168439"/>
              <a:chOff x="3589362" y="1603711"/>
              <a:chExt cx="543263" cy="1168439"/>
            </a:xfrm>
          </p:grpSpPr>
          <p:grpSp>
            <p:nvGrpSpPr>
              <p:cNvPr id="134" name="Group 133">
                <a:extLst>
                  <a:ext uri="{FF2B5EF4-FFF2-40B4-BE49-F238E27FC236}">
                    <a16:creationId xmlns:a16="http://schemas.microsoft.com/office/drawing/2014/main" id="{77478A68-4D1D-4361-ACE7-92613B5D9E39}"/>
                  </a:ext>
                </a:extLst>
              </p:cNvPr>
              <p:cNvGrpSpPr/>
              <p:nvPr/>
            </p:nvGrpSpPr>
            <p:grpSpPr>
              <a:xfrm>
                <a:off x="3589362" y="1603711"/>
                <a:ext cx="543263" cy="543263"/>
                <a:chOff x="961427" y="2384629"/>
                <a:chExt cx="543263" cy="543263"/>
              </a:xfrm>
            </p:grpSpPr>
            <p:sp>
              <p:nvSpPr>
                <p:cNvPr id="138" name="Oval 137">
                  <a:extLst>
                    <a:ext uri="{FF2B5EF4-FFF2-40B4-BE49-F238E27FC236}">
                      <a16:creationId xmlns:a16="http://schemas.microsoft.com/office/drawing/2014/main" id="{D7330680-7834-4FEF-A10E-39B1D9374E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9" name="Rectangle 138">
                  <a:extLst>
                    <a:ext uri="{FF2B5EF4-FFF2-40B4-BE49-F238E27FC236}">
                      <a16:creationId xmlns:a16="http://schemas.microsoft.com/office/drawing/2014/main" id="{30262856-69DF-4F82-A318-BBC741B5C187}"/>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5" name="Group 134">
                <a:extLst>
                  <a:ext uri="{FF2B5EF4-FFF2-40B4-BE49-F238E27FC236}">
                    <a16:creationId xmlns:a16="http://schemas.microsoft.com/office/drawing/2014/main" id="{5B65C145-694B-48E1-B080-015E0A6D5D65}"/>
                  </a:ext>
                </a:extLst>
              </p:cNvPr>
              <p:cNvGrpSpPr/>
              <p:nvPr/>
            </p:nvGrpSpPr>
            <p:grpSpPr>
              <a:xfrm>
                <a:off x="3589362" y="2228887"/>
                <a:ext cx="543263" cy="543263"/>
                <a:chOff x="961427" y="2384629"/>
                <a:chExt cx="543263" cy="543263"/>
              </a:xfrm>
            </p:grpSpPr>
            <p:sp>
              <p:nvSpPr>
                <p:cNvPr id="136" name="Oval 135">
                  <a:extLst>
                    <a:ext uri="{FF2B5EF4-FFF2-40B4-BE49-F238E27FC236}">
                      <a16:creationId xmlns:a16="http://schemas.microsoft.com/office/drawing/2014/main" id="{A200A43D-32E5-46F2-9F82-4A8BB6CCF46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7" name="Rectangle 136">
                  <a:extLst>
                    <a:ext uri="{FF2B5EF4-FFF2-40B4-BE49-F238E27FC236}">
                      <a16:creationId xmlns:a16="http://schemas.microsoft.com/office/drawing/2014/main" id="{2B9F7C0A-46C6-4DE1-8C21-D024113995C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grpSp>
        <p:nvGrpSpPr>
          <p:cNvPr id="13" name="Group 12">
            <a:extLst>
              <a:ext uri="{FF2B5EF4-FFF2-40B4-BE49-F238E27FC236}">
                <a16:creationId xmlns:a16="http://schemas.microsoft.com/office/drawing/2014/main" id="{5ED4D1BD-4400-4C3B-8582-341FE578CFA2}"/>
              </a:ext>
            </a:extLst>
          </p:cNvPr>
          <p:cNvGrpSpPr/>
          <p:nvPr/>
        </p:nvGrpSpPr>
        <p:grpSpPr>
          <a:xfrm>
            <a:off x="2496077" y="1601180"/>
            <a:ext cx="1648741" cy="3042104"/>
            <a:chOff x="2482795" y="1605798"/>
            <a:chExt cx="1648741" cy="3042104"/>
          </a:xfrm>
        </p:grpSpPr>
        <p:grpSp>
          <p:nvGrpSpPr>
            <p:cNvPr id="140" name="Group 139">
              <a:extLst>
                <a:ext uri="{FF2B5EF4-FFF2-40B4-BE49-F238E27FC236}">
                  <a16:creationId xmlns:a16="http://schemas.microsoft.com/office/drawing/2014/main" id="{A493E3A3-8ABD-462E-A5FD-B500086835C0}"/>
                </a:ext>
              </a:extLst>
            </p:cNvPr>
            <p:cNvGrpSpPr/>
            <p:nvPr/>
          </p:nvGrpSpPr>
          <p:grpSpPr>
            <a:xfrm>
              <a:off x="2482795" y="2866582"/>
              <a:ext cx="543263" cy="543263"/>
              <a:chOff x="966045" y="1671562"/>
              <a:chExt cx="543263" cy="543263"/>
            </a:xfrm>
          </p:grpSpPr>
          <p:sp>
            <p:nvSpPr>
              <p:cNvPr id="141" name="Oval 140">
                <a:extLst>
                  <a:ext uri="{FF2B5EF4-FFF2-40B4-BE49-F238E27FC236}">
                    <a16:creationId xmlns:a16="http://schemas.microsoft.com/office/drawing/2014/main" id="{50A01305-9CD6-4148-9975-27C1E72D18BE}"/>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42" name="Rectangle 141">
                <a:extLst>
                  <a:ext uri="{FF2B5EF4-FFF2-40B4-BE49-F238E27FC236}">
                    <a16:creationId xmlns:a16="http://schemas.microsoft.com/office/drawing/2014/main" id="{FC2DAB8D-90BF-413B-B718-87E1FEF1C743}"/>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9" name="Group 148">
              <a:extLst>
                <a:ext uri="{FF2B5EF4-FFF2-40B4-BE49-F238E27FC236}">
                  <a16:creationId xmlns:a16="http://schemas.microsoft.com/office/drawing/2014/main" id="{7A87170B-5937-4FFA-9F34-F42E2D47534C}"/>
                </a:ext>
              </a:extLst>
            </p:cNvPr>
            <p:cNvGrpSpPr/>
            <p:nvPr/>
          </p:nvGrpSpPr>
          <p:grpSpPr>
            <a:xfrm>
              <a:off x="2482795" y="3480710"/>
              <a:ext cx="543263" cy="543263"/>
              <a:chOff x="966045" y="1671562"/>
              <a:chExt cx="543263" cy="543263"/>
            </a:xfrm>
          </p:grpSpPr>
          <p:sp>
            <p:nvSpPr>
              <p:cNvPr id="150" name="Oval 149">
                <a:extLst>
                  <a:ext uri="{FF2B5EF4-FFF2-40B4-BE49-F238E27FC236}">
                    <a16:creationId xmlns:a16="http://schemas.microsoft.com/office/drawing/2014/main" id="{41F74466-6364-4E18-99B8-2909B6094EC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51" name="Rectangle 150">
                <a:extLst>
                  <a:ext uri="{FF2B5EF4-FFF2-40B4-BE49-F238E27FC236}">
                    <a16:creationId xmlns:a16="http://schemas.microsoft.com/office/drawing/2014/main" id="{3491CCC0-9713-4F30-9FD5-B1C03AE07521}"/>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2" name="Group 151">
              <a:extLst>
                <a:ext uri="{FF2B5EF4-FFF2-40B4-BE49-F238E27FC236}">
                  <a16:creationId xmlns:a16="http://schemas.microsoft.com/office/drawing/2014/main" id="{B85CEE06-B776-486B-AE49-979F5B9B47EB}"/>
                </a:ext>
              </a:extLst>
            </p:cNvPr>
            <p:cNvGrpSpPr/>
            <p:nvPr/>
          </p:nvGrpSpPr>
          <p:grpSpPr>
            <a:xfrm>
              <a:off x="2482795" y="4104639"/>
              <a:ext cx="543263" cy="543263"/>
              <a:chOff x="966045" y="1671562"/>
              <a:chExt cx="543263" cy="543263"/>
            </a:xfrm>
          </p:grpSpPr>
          <p:sp>
            <p:nvSpPr>
              <p:cNvPr id="153" name="Oval 152">
                <a:extLst>
                  <a:ext uri="{FF2B5EF4-FFF2-40B4-BE49-F238E27FC236}">
                    <a16:creationId xmlns:a16="http://schemas.microsoft.com/office/drawing/2014/main" id="{970865B3-383C-4066-B5E3-BC18EBF63FE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54" name="Rectangle 153">
                <a:extLst>
                  <a:ext uri="{FF2B5EF4-FFF2-40B4-BE49-F238E27FC236}">
                    <a16:creationId xmlns:a16="http://schemas.microsoft.com/office/drawing/2014/main" id="{DFF3091A-626B-4CDE-9ECB-7F2969031E43}"/>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5" name="Group 154">
              <a:extLst>
                <a:ext uri="{FF2B5EF4-FFF2-40B4-BE49-F238E27FC236}">
                  <a16:creationId xmlns:a16="http://schemas.microsoft.com/office/drawing/2014/main" id="{A781B909-FE1E-4E35-930A-8B7E3A834CF3}"/>
                </a:ext>
              </a:extLst>
            </p:cNvPr>
            <p:cNvGrpSpPr/>
            <p:nvPr/>
          </p:nvGrpSpPr>
          <p:grpSpPr>
            <a:xfrm>
              <a:off x="3588273" y="1605798"/>
              <a:ext cx="543263" cy="543263"/>
              <a:chOff x="966045" y="1671562"/>
              <a:chExt cx="543263" cy="543263"/>
            </a:xfrm>
          </p:grpSpPr>
          <p:sp>
            <p:nvSpPr>
              <p:cNvPr id="156" name="Oval 155">
                <a:extLst>
                  <a:ext uri="{FF2B5EF4-FFF2-40B4-BE49-F238E27FC236}">
                    <a16:creationId xmlns:a16="http://schemas.microsoft.com/office/drawing/2014/main" id="{8A3C9756-BA5E-4C31-B227-3BED0A33530B}"/>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57" name="Rectangle 156">
                <a:extLst>
                  <a:ext uri="{FF2B5EF4-FFF2-40B4-BE49-F238E27FC236}">
                    <a16:creationId xmlns:a16="http://schemas.microsoft.com/office/drawing/2014/main" id="{639BCA66-E19C-490E-99EB-5891CB39F1FC}"/>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8" name="Group 157">
              <a:extLst>
                <a:ext uri="{FF2B5EF4-FFF2-40B4-BE49-F238E27FC236}">
                  <a16:creationId xmlns:a16="http://schemas.microsoft.com/office/drawing/2014/main" id="{23EFC906-6FA8-48B2-9527-61F09151B344}"/>
                </a:ext>
              </a:extLst>
            </p:cNvPr>
            <p:cNvGrpSpPr/>
            <p:nvPr/>
          </p:nvGrpSpPr>
          <p:grpSpPr>
            <a:xfrm>
              <a:off x="3588273" y="2229727"/>
              <a:ext cx="543263" cy="543263"/>
              <a:chOff x="966045" y="1671562"/>
              <a:chExt cx="543263" cy="543263"/>
            </a:xfrm>
          </p:grpSpPr>
          <p:sp>
            <p:nvSpPr>
              <p:cNvPr id="159" name="Oval 158">
                <a:extLst>
                  <a:ext uri="{FF2B5EF4-FFF2-40B4-BE49-F238E27FC236}">
                    <a16:creationId xmlns:a16="http://schemas.microsoft.com/office/drawing/2014/main" id="{6D109106-D81F-4DB2-AAE8-ABBA647AFE11}"/>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60" name="Rectangle 159">
                <a:extLst>
                  <a:ext uri="{FF2B5EF4-FFF2-40B4-BE49-F238E27FC236}">
                    <a16:creationId xmlns:a16="http://schemas.microsoft.com/office/drawing/2014/main" id="{69DF1F87-5E21-47B8-B60E-ED30B3F607FE}"/>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8" name="Group 7">
            <a:extLst>
              <a:ext uri="{FF2B5EF4-FFF2-40B4-BE49-F238E27FC236}">
                <a16:creationId xmlns:a16="http://schemas.microsoft.com/office/drawing/2014/main" id="{95DFA29F-D087-4747-888E-5156E736020A}"/>
              </a:ext>
            </a:extLst>
          </p:cNvPr>
          <p:cNvGrpSpPr/>
          <p:nvPr/>
        </p:nvGrpSpPr>
        <p:grpSpPr>
          <a:xfrm>
            <a:off x="3597349" y="1603711"/>
            <a:ext cx="543263" cy="1168439"/>
            <a:chOff x="3589362" y="1603711"/>
            <a:chExt cx="543263" cy="1168439"/>
          </a:xfrm>
        </p:grpSpPr>
        <p:grpSp>
          <p:nvGrpSpPr>
            <p:cNvPr id="77" name="Group 76">
              <a:extLst>
                <a:ext uri="{FF2B5EF4-FFF2-40B4-BE49-F238E27FC236}">
                  <a16:creationId xmlns:a16="http://schemas.microsoft.com/office/drawing/2014/main" id="{E10AE0F4-03C0-451A-A77D-D7739B024AFA}"/>
                </a:ext>
              </a:extLst>
            </p:cNvPr>
            <p:cNvGrpSpPr/>
            <p:nvPr/>
          </p:nvGrpSpPr>
          <p:grpSpPr>
            <a:xfrm>
              <a:off x="3589362" y="1603711"/>
              <a:ext cx="543263" cy="543263"/>
              <a:chOff x="961427" y="2384629"/>
              <a:chExt cx="543263" cy="543263"/>
            </a:xfrm>
          </p:grpSpPr>
          <p:sp>
            <p:nvSpPr>
              <p:cNvPr id="78" name="Oval 77">
                <a:extLst>
                  <a:ext uri="{FF2B5EF4-FFF2-40B4-BE49-F238E27FC236}">
                    <a16:creationId xmlns:a16="http://schemas.microsoft.com/office/drawing/2014/main" id="{34D9F2E5-D15F-4EF0-A3C5-154C2E10F56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Rectangle 78">
                <a:extLst>
                  <a:ext uri="{FF2B5EF4-FFF2-40B4-BE49-F238E27FC236}">
                    <a16:creationId xmlns:a16="http://schemas.microsoft.com/office/drawing/2014/main" id="{FA1C6067-466D-4DA3-9EFA-9986848BF8B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4" name="Group 103">
              <a:extLst>
                <a:ext uri="{FF2B5EF4-FFF2-40B4-BE49-F238E27FC236}">
                  <a16:creationId xmlns:a16="http://schemas.microsoft.com/office/drawing/2014/main" id="{166472CD-AEBD-4243-8D6E-CF0372FA7695}"/>
                </a:ext>
              </a:extLst>
            </p:cNvPr>
            <p:cNvGrpSpPr/>
            <p:nvPr/>
          </p:nvGrpSpPr>
          <p:grpSpPr>
            <a:xfrm>
              <a:off x="3589362" y="2228887"/>
              <a:ext cx="543263" cy="543263"/>
              <a:chOff x="961427" y="2384629"/>
              <a:chExt cx="543263" cy="543263"/>
            </a:xfrm>
          </p:grpSpPr>
          <p:sp>
            <p:nvSpPr>
              <p:cNvPr id="105" name="Oval 104">
                <a:extLst>
                  <a:ext uri="{FF2B5EF4-FFF2-40B4-BE49-F238E27FC236}">
                    <a16:creationId xmlns:a16="http://schemas.microsoft.com/office/drawing/2014/main" id="{5DA3CA53-F4D0-4576-9BC8-DE01058F213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6" name="Rectangle 105">
                <a:extLst>
                  <a:ext uri="{FF2B5EF4-FFF2-40B4-BE49-F238E27FC236}">
                    <a16:creationId xmlns:a16="http://schemas.microsoft.com/office/drawing/2014/main" id="{F4A63436-D2F8-4FE9-A7A5-C664C6C4321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1" name="Group 10">
            <a:extLst>
              <a:ext uri="{FF2B5EF4-FFF2-40B4-BE49-F238E27FC236}">
                <a16:creationId xmlns:a16="http://schemas.microsoft.com/office/drawing/2014/main" id="{A553D37E-67B6-4B4F-8746-49AC46DCA3BE}"/>
              </a:ext>
            </a:extLst>
          </p:cNvPr>
          <p:cNvGrpSpPr/>
          <p:nvPr/>
        </p:nvGrpSpPr>
        <p:grpSpPr>
          <a:xfrm>
            <a:off x="2495571" y="2862022"/>
            <a:ext cx="543263" cy="1780943"/>
            <a:chOff x="2487584" y="2862022"/>
            <a:chExt cx="543263" cy="1780943"/>
          </a:xfrm>
        </p:grpSpPr>
        <p:grpSp>
          <p:nvGrpSpPr>
            <p:cNvPr id="107" name="Group 106">
              <a:extLst>
                <a:ext uri="{FF2B5EF4-FFF2-40B4-BE49-F238E27FC236}">
                  <a16:creationId xmlns:a16="http://schemas.microsoft.com/office/drawing/2014/main" id="{3DE2BEE0-9B04-47A9-AEE8-F545D5CA2637}"/>
                </a:ext>
              </a:extLst>
            </p:cNvPr>
            <p:cNvGrpSpPr/>
            <p:nvPr/>
          </p:nvGrpSpPr>
          <p:grpSpPr>
            <a:xfrm>
              <a:off x="2487584" y="2862022"/>
              <a:ext cx="543263" cy="543263"/>
              <a:chOff x="961427" y="2384629"/>
              <a:chExt cx="543263" cy="543263"/>
            </a:xfrm>
          </p:grpSpPr>
          <p:sp>
            <p:nvSpPr>
              <p:cNvPr id="108" name="Oval 107">
                <a:extLst>
                  <a:ext uri="{FF2B5EF4-FFF2-40B4-BE49-F238E27FC236}">
                    <a16:creationId xmlns:a16="http://schemas.microsoft.com/office/drawing/2014/main" id="{3ED74BFA-E7D8-4ECE-9A6F-FD2B1985B5A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id="{2DD4DB1C-A17A-4FBB-8B8A-7AB1EC21D8A4}"/>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0" name="Group 109">
              <a:extLst>
                <a:ext uri="{FF2B5EF4-FFF2-40B4-BE49-F238E27FC236}">
                  <a16:creationId xmlns:a16="http://schemas.microsoft.com/office/drawing/2014/main" id="{A5B61DEE-6BAA-46FF-A554-043600A996E8}"/>
                </a:ext>
              </a:extLst>
            </p:cNvPr>
            <p:cNvGrpSpPr/>
            <p:nvPr/>
          </p:nvGrpSpPr>
          <p:grpSpPr>
            <a:xfrm>
              <a:off x="2487584" y="3476286"/>
              <a:ext cx="543263" cy="543263"/>
              <a:chOff x="961427" y="2384629"/>
              <a:chExt cx="543263" cy="543263"/>
            </a:xfrm>
          </p:grpSpPr>
          <p:sp>
            <p:nvSpPr>
              <p:cNvPr id="111" name="Oval 110">
                <a:extLst>
                  <a:ext uri="{FF2B5EF4-FFF2-40B4-BE49-F238E27FC236}">
                    <a16:creationId xmlns:a16="http://schemas.microsoft.com/office/drawing/2014/main" id="{7D2BCB25-26D1-4E3C-A2B3-20425A98B10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2" name="Rectangle 111">
                <a:extLst>
                  <a:ext uri="{FF2B5EF4-FFF2-40B4-BE49-F238E27FC236}">
                    <a16:creationId xmlns:a16="http://schemas.microsoft.com/office/drawing/2014/main" id="{1B116B7F-3B22-4543-BCEE-43577A0750C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3" name="Group 112">
              <a:extLst>
                <a:ext uri="{FF2B5EF4-FFF2-40B4-BE49-F238E27FC236}">
                  <a16:creationId xmlns:a16="http://schemas.microsoft.com/office/drawing/2014/main" id="{76BFB7A6-66FE-47EC-AA34-B61F73469737}"/>
                </a:ext>
              </a:extLst>
            </p:cNvPr>
            <p:cNvGrpSpPr/>
            <p:nvPr/>
          </p:nvGrpSpPr>
          <p:grpSpPr>
            <a:xfrm>
              <a:off x="2487584" y="4099702"/>
              <a:ext cx="543263" cy="543263"/>
              <a:chOff x="961427" y="2384629"/>
              <a:chExt cx="543263" cy="543263"/>
            </a:xfrm>
          </p:grpSpPr>
          <p:sp>
            <p:nvSpPr>
              <p:cNvPr id="114" name="Oval 113">
                <a:extLst>
                  <a:ext uri="{FF2B5EF4-FFF2-40B4-BE49-F238E27FC236}">
                    <a16:creationId xmlns:a16="http://schemas.microsoft.com/office/drawing/2014/main" id="{E08C9B75-EE28-4CE1-938C-7EF12C5C66D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5" name="Rectangle 114">
                <a:extLst>
                  <a:ext uri="{FF2B5EF4-FFF2-40B4-BE49-F238E27FC236}">
                    <a16:creationId xmlns:a16="http://schemas.microsoft.com/office/drawing/2014/main" id="{9FE897CF-02CA-4C41-B459-B08CBA42575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sp>
        <p:nvSpPr>
          <p:cNvPr id="7" name="Content Placeholder 2">
            <a:extLst>
              <a:ext uri="{FF2B5EF4-FFF2-40B4-BE49-F238E27FC236}">
                <a16:creationId xmlns:a16="http://schemas.microsoft.com/office/drawing/2014/main" id="{65B25479-85A7-4DD9-96D6-6962620B93C9}"/>
              </a:ext>
            </a:extLst>
          </p:cNvPr>
          <p:cNvSpPr txBox="1">
            <a:spLocks/>
          </p:cNvSpPr>
          <p:nvPr/>
        </p:nvSpPr>
        <p:spPr>
          <a:xfrm>
            <a:off x="6221337" y="137801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start the animation. Show me this representation using your tens frames and counters. How will you subtract 5? How many will you subtract first? If you subtract 2 first what are you left with? How many more do you need to subtract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try 12 tens </a:t>
            </a:r>
            <a:r>
              <a:rPr lang="en-GB" sz="2000" dirty="0">
                <a:latin typeface="Arial"/>
              </a:rPr>
              <a:t>subtract</a:t>
            </a:r>
            <a:r>
              <a:rPr kumimoji="0" lang="en-GB" sz="2000" b="0" i="0" u="none" strike="noStrike" kern="1200" cap="none" spc="0" normalizeH="0" baseline="0" noProof="0" dirty="0">
                <a:ln>
                  <a:noFill/>
                </a:ln>
                <a:solidFill>
                  <a:srgbClr val="585858"/>
                </a:solidFill>
                <a:effectLst/>
                <a:uLnTx/>
                <a:uFillTx/>
                <a:latin typeface="Arial"/>
                <a:ea typeface="+mn-ea"/>
                <a:cs typeface="+mn-cs"/>
              </a:rPr>
              <a:t> 5 tens now.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 can use your knowledge of place value to solve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 pairs bridging the ten each time.</a:t>
            </a: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93" name="Rectangle 92">
            <a:extLst>
              <a:ext uri="{FF2B5EF4-FFF2-40B4-BE49-F238E27FC236}">
                <a16:creationId xmlns:a16="http://schemas.microsoft.com/office/drawing/2014/main" id="{747FE1D8-126A-4B9C-A67C-40D3C19BABC7}"/>
              </a:ext>
            </a:extLst>
          </p:cNvPr>
          <p:cNvSpPr/>
          <p:nvPr/>
        </p:nvSpPr>
        <p:spPr>
          <a:xfrm>
            <a:off x="3395702" y="5182713"/>
            <a:ext cx="2049691"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9720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6"/>
                                        </p:tgtEl>
                                      </p:cBhvr>
                                    </p:animEffect>
                                    <p:set>
                                      <p:cBhvr>
                                        <p:cTn id="18" dur="1" fill="hold">
                                          <p:stCondLst>
                                            <p:cond delay="499"/>
                                          </p:stCondLst>
                                        </p:cTn>
                                        <p:tgtEl>
                                          <p:spTgt spid="6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5"/>
                                        </p:tgtEl>
                                      </p:cBhvr>
                                    </p:animEffect>
                                    <p:set>
                                      <p:cBhvr>
                                        <p:cTn id="21" dur="1" fill="hold">
                                          <p:stCondLst>
                                            <p:cond delay="499"/>
                                          </p:stCondLst>
                                        </p:cTn>
                                        <p:tgtEl>
                                          <p:spTgt spid="6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11"/>
                                        </p:tgtEl>
                                      </p:cBhvr>
                                    </p:animEffect>
                                    <p:set>
                                      <p:cBhvr>
                                        <p:cTn id="51" dur="1" fill="hold">
                                          <p:stCondLst>
                                            <p:cond delay="9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9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2" grpId="0"/>
      <p:bldP spid="53" grpId="0" animBg="1"/>
      <p:bldP spid="49" grpId="0" animBg="1"/>
      <p:bldP spid="9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6F71-7F48-4ECB-B3E4-0E2F980B2CDA}"/>
              </a:ext>
            </a:extLst>
          </p:cNvPr>
          <p:cNvSpPr>
            <a:spLocks noGrp="1"/>
          </p:cNvSpPr>
          <p:nvPr>
            <p:ph type="title"/>
          </p:nvPr>
        </p:nvSpPr>
        <p:spPr/>
        <p:txBody>
          <a:bodyPr/>
          <a:lstStyle/>
          <a:p>
            <a:r>
              <a:rPr lang="en-GB" dirty="0"/>
              <a:t>3NF-3 Scaling number facts by 10</a:t>
            </a: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5297441" y="1440301"/>
            <a:ext cx="1284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120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50</a:t>
            </a:r>
          </a:p>
        </p:txBody>
      </p:sp>
      <p:pic>
        <p:nvPicPr>
          <p:cNvPr id="4" name="Picture 3" descr="A picture containing indoor, object&#10;&#10;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395841"/>
            <a:ext cx="7907446" cy="53472"/>
          </a:xfrm>
          <a:prstGeom prst="rect">
            <a:avLst/>
          </a:prstGeom>
        </p:spPr>
      </p:pic>
      <p:pic>
        <p:nvPicPr>
          <p:cNvPr id="27" name="Picture 26" descr="A picture containing indoor, object&#10;&#10;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98000" y="3444101"/>
            <a:ext cx="651723" cy="524713"/>
          </a:xfrm>
          <a:prstGeom prst="rect">
            <a:avLst/>
          </a:prstGeom>
        </p:spPr>
      </p:pic>
      <p:pic>
        <p:nvPicPr>
          <p:cNvPr id="28" name="Picture 27" descr="A picture containing indoor, object&#10;&#10;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52168" y="2649169"/>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66635" y="3273075"/>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2" name="Picture 31" descr="A picture containing indoor, object&#10;&#10;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6">
            <a:extLst>
              <a:ext uri="{28A0092B-C50C-407E-A947-70E740481C1C}">
                <a14:useLocalDpi xmlns:a14="http://schemas.microsoft.com/office/drawing/2010/main" val="0"/>
              </a:ext>
            </a:extLst>
          </a:blip>
          <a:srcRect l="-1008"/>
          <a:stretch/>
        </p:blipFill>
        <p:spPr>
          <a:xfrm>
            <a:off x="2101851" y="2652088"/>
            <a:ext cx="4690533" cy="746672"/>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409661" y="1440301"/>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70</a:t>
            </a:r>
          </a:p>
        </p:txBody>
      </p:sp>
      <p:sp>
        <p:nvSpPr>
          <p:cNvPr id="2" name="TextBox 1">
            <a:extLst>
              <a:ext uri="{FF2B5EF4-FFF2-40B4-BE49-F238E27FC236}">
                <a16:creationId xmlns:a16="http://schemas.microsoft.com/office/drawing/2014/main" id="{B4A2454A-B44D-4151-8969-BDFCE1B7B1CD}"/>
              </a:ext>
            </a:extLst>
          </p:cNvPr>
          <p:cNvSpPr txBox="1"/>
          <p:nvPr/>
        </p:nvSpPr>
        <p:spPr bwMode="auto">
          <a:xfrm>
            <a:off x="4034518" y="2246965"/>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- 30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1DCE4AA1-2629-4BBE-AA80-2BFB7F365116}"/>
              </a:ext>
            </a:extLst>
          </p:cNvPr>
          <p:cNvSpPr txBox="1"/>
          <p:nvPr/>
        </p:nvSpPr>
        <p:spPr bwMode="auto">
          <a:xfrm>
            <a:off x="7621814" y="2246965"/>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20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BCC39F32-A85F-4DCF-A824-411D2BE8AE77}"/>
              </a:ext>
            </a:extLst>
          </p:cNvPr>
          <p:cNvSpPr/>
          <p:nvPr/>
        </p:nvSpPr>
        <p:spPr>
          <a:xfrm>
            <a:off x="6375506" y="364173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8" name="Rectangle 7">
            <a:extLst>
              <a:ext uri="{FF2B5EF4-FFF2-40B4-BE49-F238E27FC236}">
                <a16:creationId xmlns:a16="http://schemas.microsoft.com/office/drawing/2014/main" id="{B4259D08-29CE-495D-974B-33B4B90FEB23}"/>
              </a:ext>
            </a:extLst>
          </p:cNvPr>
          <p:cNvSpPr/>
          <p:nvPr/>
        </p:nvSpPr>
        <p:spPr>
          <a:xfrm>
            <a:off x="9198663" y="3611964"/>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sp>
        <p:nvSpPr>
          <p:cNvPr id="9" name="Rectangle 8">
            <a:extLst>
              <a:ext uri="{FF2B5EF4-FFF2-40B4-BE49-F238E27FC236}">
                <a16:creationId xmlns:a16="http://schemas.microsoft.com/office/drawing/2014/main" id="{70DD8DEB-7134-4A8E-BC20-1475B4BC87DC}"/>
              </a:ext>
            </a:extLst>
          </p:cNvPr>
          <p:cNvSpPr/>
          <p:nvPr/>
        </p:nvSpPr>
        <p:spPr>
          <a:xfrm>
            <a:off x="2014889" y="364173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cxnSp>
        <p:nvCxnSpPr>
          <p:cNvPr id="14" name="Straight Connector 13">
            <a:extLst>
              <a:ext uri="{FF2B5EF4-FFF2-40B4-BE49-F238E27FC236}">
                <a16:creationId xmlns:a16="http://schemas.microsoft.com/office/drawing/2014/main" id="{0A5238F8-4E77-4B22-BCDF-F8EADB4C8906}"/>
              </a:ext>
            </a:extLst>
          </p:cNvPr>
          <p:cNvCxnSpPr/>
          <p:nvPr/>
        </p:nvCxnSpPr>
        <p:spPr bwMode="auto">
          <a:xfrm>
            <a:off x="2362014" y="3444101"/>
            <a:ext cx="0" cy="186856"/>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9DAE096-C846-4A71-BE31-1446C2D852CE}"/>
              </a:ext>
            </a:extLst>
          </p:cNvPr>
          <p:cNvCxnSpPr/>
          <p:nvPr/>
        </p:nvCxnSpPr>
        <p:spPr bwMode="auto">
          <a:xfrm>
            <a:off x="6776958" y="3444101"/>
            <a:ext cx="0" cy="186856"/>
          </a:xfrm>
          <a:prstGeom prst="line">
            <a:avLst/>
          </a:prstGeom>
          <a:ln w="19050"/>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E6374F02-9625-4ED8-B0D2-A32366F8945E}"/>
              </a:ext>
            </a:extLst>
          </p:cNvPr>
          <p:cNvSpPr txBox="1">
            <a:spLocks/>
          </p:cNvSpPr>
          <p:nvPr/>
        </p:nvSpPr>
        <p:spPr>
          <a:xfrm>
            <a:off x="648765" y="4084219"/>
            <a:ext cx="9297352"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look at the number line representation for the last calculation we did. What does each step show? Why is it easier to jump back to 100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calculations showing counters and tens frame representation alongside the number line.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TextBox 19">
            <a:extLst>
              <a:ext uri="{FF2B5EF4-FFF2-40B4-BE49-F238E27FC236}">
                <a16:creationId xmlns:a16="http://schemas.microsoft.com/office/drawing/2014/main" id="{6F07AE51-DDC0-4AE1-AF09-7CF1346844F2}"/>
              </a:ext>
            </a:extLst>
          </p:cNvPr>
          <p:cNvSpPr txBox="1"/>
          <p:nvPr/>
        </p:nvSpPr>
        <p:spPr>
          <a:xfrm>
            <a:off x="2718775" y="5845718"/>
            <a:ext cx="731346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Twelve tens minus five tens is equal to seven tens.</a:t>
            </a:r>
          </a:p>
        </p:txBody>
      </p:sp>
    </p:spTree>
    <p:extLst>
      <p:ext uri="{BB962C8B-B14F-4D97-AF65-F5344CB8AC3E}">
        <p14:creationId xmlns:p14="http://schemas.microsoft.com/office/powerpoint/2010/main" val="620730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EEF7A-6B54-4993-B6F6-137E22D53A0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3NF-3 Scaling number facts by 10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0359" y="1201109"/>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1561905" y="4871800"/>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ml</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3286644" y="1201109"/>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4241334" y="4871799"/>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 ml</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3128339" y="5647364"/>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4495754" y="5659703"/>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130 ml</a:t>
            </a:r>
          </a:p>
        </p:txBody>
      </p:sp>
      <p:sp>
        <p:nvSpPr>
          <p:cNvPr id="14" name="TextBox 13">
            <a:extLst>
              <a:ext uri="{FF2B5EF4-FFF2-40B4-BE49-F238E27FC236}">
                <a16:creationId xmlns:a16="http://schemas.microsoft.com/office/drawing/2014/main" id="{117D1E84-D699-4E6E-BA0E-C40274B3F919}"/>
              </a:ext>
            </a:extLst>
          </p:cNvPr>
          <p:cNvSpPr txBox="1"/>
          <p:nvPr/>
        </p:nvSpPr>
        <p:spPr bwMode="auto">
          <a:xfrm>
            <a:off x="2050519" y="1293702"/>
            <a:ext cx="1050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 ml</a:t>
            </a:r>
          </a:p>
        </p:txBody>
      </p:sp>
      <p:sp>
        <p:nvSpPr>
          <p:cNvPr id="15" name="TextBox 14">
            <a:extLst>
              <a:ext uri="{FF2B5EF4-FFF2-40B4-BE49-F238E27FC236}">
                <a16:creationId xmlns:a16="http://schemas.microsoft.com/office/drawing/2014/main" id="{61306B59-6009-4C27-96D8-9DED7345D6F7}"/>
              </a:ext>
            </a:extLst>
          </p:cNvPr>
          <p:cNvSpPr txBox="1"/>
          <p:nvPr/>
        </p:nvSpPr>
        <p:spPr bwMode="auto">
          <a:xfrm>
            <a:off x="4744219" y="1293702"/>
            <a:ext cx="1050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 ml</a:t>
            </a:r>
          </a:p>
        </p:txBody>
      </p:sp>
      <p:sp>
        <p:nvSpPr>
          <p:cNvPr id="7" name="Content Placeholder 2">
            <a:extLst>
              <a:ext uri="{FF2B5EF4-FFF2-40B4-BE49-F238E27FC236}">
                <a16:creationId xmlns:a16="http://schemas.microsoft.com/office/drawing/2014/main" id="{91F2AE54-A07D-40AB-B641-A8AE9816B801}"/>
              </a:ext>
            </a:extLst>
          </p:cNvPr>
          <p:cNvSpPr txBox="1">
            <a:spLocks/>
          </p:cNvSpPr>
          <p:nvPr/>
        </p:nvSpPr>
        <p:spPr>
          <a:xfrm>
            <a:off x="6177724" y="1065725"/>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the scale to find how much liquid is in the first jug? And the second jug?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these together, can you write the related fact that will help you solve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jug with 90ml in. How much liquid from the jug with 40ml could we add to the second jug so that it reached 100ml? How much would now be left in the first jug? How much liquid is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 and other measures contexts including length and mass.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658424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3.54167E-6 -1.48148E-6 L 0.05925 0.11458 " pathEditMode="relative" rAng="0" ptsTypes="AA">
                                      <p:cBhvr>
                                        <p:cTn id="23" dur="2000" fill="hold"/>
                                        <p:tgtEl>
                                          <p:spTgt spid="8"/>
                                        </p:tgtEl>
                                        <p:attrNameLst>
                                          <p:attrName>ppt_x</p:attrName>
                                          <p:attrName>ppt_y</p:attrName>
                                        </p:attrNameLst>
                                      </p:cBhvr>
                                      <p:rCtr x="2956" y="5718"/>
                                    </p:animMotion>
                                  </p:childTnLst>
                                </p:cTn>
                              </p:par>
                              <p:par>
                                <p:cTn id="24" presetID="42" presetClass="path" presetSubtype="0" accel="50000" decel="50000" fill="hold" grpId="1" nodeType="withEffect">
                                  <p:stCondLst>
                                    <p:cond delay="0"/>
                                  </p:stCondLst>
                                  <p:childTnLst>
                                    <p:animMotion origin="layout" path="M 4.79167E-6 -1.48148E-6 L -0.05873 0.11528 " pathEditMode="relative" rAng="0" ptsTypes="AA">
                                      <p:cBhvr>
                                        <p:cTn id="25" dur="2000" fill="hold"/>
                                        <p:tgtEl>
                                          <p:spTgt spid="10"/>
                                        </p:tgtEl>
                                        <p:attrNameLst>
                                          <p:attrName>ppt_x</p:attrName>
                                          <p:attrName>ppt_y</p:attrName>
                                        </p:attrNameLst>
                                      </p:cBhvr>
                                      <p:rCtr x="-2943" y="5764"/>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1:1</a:t>
            </a:r>
          </a:p>
        </p:txBody>
      </p:sp>
      <p:graphicFrame>
        <p:nvGraphicFramePr>
          <p:cNvPr id="3" name="Table 2">
            <a:extLst>
              <a:ext uri="{FF2B5EF4-FFF2-40B4-BE49-F238E27FC236}">
                <a16:creationId xmlns:a16="http://schemas.microsoft.com/office/drawing/2014/main" id="{548968CA-DFE2-4236-9332-FF99DE09CE69}"/>
              </a:ext>
            </a:extLst>
          </p:cNvPr>
          <p:cNvGraphicFramePr>
            <a:graphicFrameLocks noGrp="1"/>
          </p:cNvGraphicFramePr>
          <p:nvPr/>
        </p:nvGraphicFramePr>
        <p:xfrm>
          <a:off x="4756950" y="2998955"/>
          <a:ext cx="2678100" cy="860090"/>
        </p:xfrm>
        <a:graphic>
          <a:graphicData uri="http://schemas.openxmlformats.org/drawingml/2006/table">
            <a:tbl>
              <a:tblPr firstRow="1" bandRow="1">
                <a:tableStyleId>{5C22544A-7EE6-4342-B048-85BDC9FD1C3A}</a:tableStyleId>
              </a:tblPr>
              <a:tblGrid>
                <a:gridCol w="1339050">
                  <a:extLst>
                    <a:ext uri="{9D8B030D-6E8A-4147-A177-3AD203B41FA5}">
                      <a16:colId xmlns:a16="http://schemas.microsoft.com/office/drawing/2014/main" val="1381558999"/>
                    </a:ext>
                  </a:extLst>
                </a:gridCol>
                <a:gridCol w="133905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r>
                        <a:rPr lang="en-GB" dirty="0">
                          <a:latin typeface="Myriad Pro" panose="020B0503030403020204" pitchFamily="34" charset="0"/>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Myriad Pro" panose="020B0503030403020204" pitchFamily="34" charset="0"/>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4" name="TextBox 3">
            <a:extLst>
              <a:ext uri="{FF2B5EF4-FFF2-40B4-BE49-F238E27FC236}">
                <a16:creationId xmlns:a16="http://schemas.microsoft.com/office/drawing/2014/main" id="{FDE71D04-A30D-4D49-985D-DF1EB5810AB9}"/>
              </a:ext>
            </a:extLst>
          </p:cNvPr>
          <p:cNvSpPr txBox="1"/>
          <p:nvPr/>
        </p:nvSpPr>
        <p:spPr bwMode="auto">
          <a:xfrm>
            <a:off x="5771964" y="400506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2414701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01743872"/>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addition and subtraction of multiples of ten bridging the hundreds boundary to solve problems</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264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219005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3:11 - 3:13</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32-34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739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sp>
        <p:nvSpPr>
          <p:cNvPr id="3" name="TextBox 2">
            <a:extLst>
              <a:ext uri="{FF2B5EF4-FFF2-40B4-BE49-F238E27FC236}">
                <a16:creationId xmlns:a16="http://schemas.microsoft.com/office/drawing/2014/main" id="{96475FF9-CC0F-4DAC-8F69-BF466C74457B}"/>
              </a:ext>
            </a:extLst>
          </p:cNvPr>
          <p:cNvSpPr txBox="1"/>
          <p:nvPr/>
        </p:nvSpPr>
        <p:spPr bwMode="auto">
          <a:xfrm>
            <a:off x="5753601" y="22952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4" name="TextBox 3">
            <a:extLst>
              <a:ext uri="{FF2B5EF4-FFF2-40B4-BE49-F238E27FC236}">
                <a16:creationId xmlns:a16="http://schemas.microsoft.com/office/drawing/2014/main" id="{DD90C784-4A43-423A-97E4-A4793AF34220}"/>
              </a:ext>
            </a:extLst>
          </p:cNvPr>
          <p:cNvSpPr txBox="1"/>
          <p:nvPr/>
        </p:nvSpPr>
        <p:spPr bwMode="auto">
          <a:xfrm>
            <a:off x="7003591" y="4108771"/>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a16="http://schemas.microsoft.com/office/drawing/2014/main" id="{9322C743-2766-4C3C-BA11-7554271CC6CE}"/>
              </a:ext>
            </a:extLst>
          </p:cNvPr>
          <p:cNvSpPr txBox="1"/>
          <p:nvPr/>
        </p:nvSpPr>
        <p:spPr bwMode="auto">
          <a:xfrm>
            <a:off x="4768105" y="40994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grpSp>
        <p:nvGrpSpPr>
          <p:cNvPr id="6" name="Group 5">
            <a:extLst>
              <a:ext uri="{FF2B5EF4-FFF2-40B4-BE49-F238E27FC236}">
                <a16:creationId xmlns:a16="http://schemas.microsoft.com/office/drawing/2014/main" id="{A9532124-8877-4C4A-802A-E5E34CD2A681}"/>
              </a:ext>
            </a:extLst>
          </p:cNvPr>
          <p:cNvGrpSpPr/>
          <p:nvPr/>
        </p:nvGrpSpPr>
        <p:grpSpPr>
          <a:xfrm>
            <a:off x="4396527" y="1890954"/>
            <a:ext cx="3398949" cy="3076092"/>
            <a:chOff x="2872525" y="1421587"/>
            <a:chExt cx="3398949" cy="3076092"/>
          </a:xfrm>
        </p:grpSpPr>
        <p:grpSp>
          <p:nvGrpSpPr>
            <p:cNvPr id="7" name="Group 6">
              <a:extLst>
                <a:ext uri="{FF2B5EF4-FFF2-40B4-BE49-F238E27FC236}">
                  <a16:creationId xmlns:a16="http://schemas.microsoft.com/office/drawing/2014/main" id="{21D471B7-E49B-4FB0-ACD4-494FE8C94849}"/>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a16="http://schemas.microsoft.com/office/drawing/2014/main" id="{C3F8479F-E4E7-4931-823A-AC0FA8C07728}"/>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a:extLst>
                  <a:ext uri="{FF2B5EF4-FFF2-40B4-BE49-F238E27FC236}">
                    <a16:creationId xmlns:a16="http://schemas.microsoft.com/office/drawing/2014/main" id="{98D8C58C-EF56-4EF3-A95E-32C7892F436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49FD73DD-91B5-4EF4-8F85-06FAC0CC933D}"/>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2" name="Straight Connector 11">
                <a:extLst>
                  <a:ext uri="{FF2B5EF4-FFF2-40B4-BE49-F238E27FC236}">
                    <a16:creationId xmlns:a16="http://schemas.microsoft.com/office/drawing/2014/main" id="{0FCE8BD7-B306-4A65-820A-5A9C3B67A50E}"/>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a16="http://schemas.microsoft.com/office/drawing/2014/main" id="{D2FEE3DA-BA60-45CE-99CB-F6030C698C53}"/>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F30365CF-2984-4461-A23D-6BB59D7012DE}"/>
              </a:ext>
            </a:extLst>
          </p:cNvPr>
          <p:cNvSpPr txBox="1"/>
          <p:nvPr/>
        </p:nvSpPr>
        <p:spPr bwMode="auto">
          <a:xfrm>
            <a:off x="6929632" y="40712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Tree>
    <p:extLst>
      <p:ext uri="{BB962C8B-B14F-4D97-AF65-F5344CB8AC3E}">
        <p14:creationId xmlns:p14="http://schemas.microsoft.com/office/powerpoint/2010/main" val="288948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sp>
        <p:nvSpPr>
          <p:cNvPr id="3" name="TextBox 2">
            <a:extLst>
              <a:ext uri="{FF2B5EF4-FFF2-40B4-BE49-F238E27FC236}">
                <a16:creationId xmlns:a16="http://schemas.microsoft.com/office/drawing/2014/main" id="{026FB665-C314-4946-8C21-CEA7318C7578}"/>
              </a:ext>
            </a:extLst>
          </p:cNvPr>
          <p:cNvSpPr txBox="1"/>
          <p:nvPr/>
        </p:nvSpPr>
        <p:spPr bwMode="auto">
          <a:xfrm>
            <a:off x="7058919" y="3599409"/>
            <a:ext cx="1044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 name="Rectangle 3">
            <a:extLst>
              <a:ext uri="{FF2B5EF4-FFF2-40B4-BE49-F238E27FC236}">
                <a16:creationId xmlns:a16="http://schemas.microsoft.com/office/drawing/2014/main" id="{8EE8B6D7-1716-42D4-ACEB-7D2ACAC35705}"/>
              </a:ext>
            </a:extLst>
          </p:cNvPr>
          <p:cNvSpPr/>
          <p:nvPr/>
        </p:nvSpPr>
        <p:spPr bwMode="auto">
          <a:xfrm>
            <a:off x="3261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5" name="TextBox 4">
            <a:extLst>
              <a:ext uri="{FF2B5EF4-FFF2-40B4-BE49-F238E27FC236}">
                <a16:creationId xmlns:a16="http://schemas.microsoft.com/office/drawing/2014/main" id="{5C4698C4-25EC-484F-AE82-949722A5A20A}"/>
              </a:ext>
            </a:extLst>
          </p:cNvPr>
          <p:cNvSpPr txBox="1"/>
          <p:nvPr/>
        </p:nvSpPr>
        <p:spPr bwMode="auto">
          <a:xfrm>
            <a:off x="5747077" y="2796930"/>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140</a:t>
            </a:r>
          </a:p>
        </p:txBody>
      </p:sp>
      <p:sp>
        <p:nvSpPr>
          <p:cNvPr id="6" name="Rectangle 5">
            <a:extLst>
              <a:ext uri="{FF2B5EF4-FFF2-40B4-BE49-F238E27FC236}">
                <a16:creationId xmlns:a16="http://schemas.microsoft.com/office/drawing/2014/main" id="{F8BE11B3-7E52-4E77-9040-E54B57A2B17E}"/>
              </a:ext>
            </a:extLst>
          </p:cNvPr>
          <p:cNvSpPr/>
          <p:nvPr/>
        </p:nvSpPr>
        <p:spPr bwMode="auto">
          <a:xfrm>
            <a:off x="6141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2CDD6314-F59F-4859-BAF5-03536A5F6B5D}"/>
              </a:ext>
            </a:extLst>
          </p:cNvPr>
          <p:cNvSpPr txBox="1"/>
          <p:nvPr/>
        </p:nvSpPr>
        <p:spPr bwMode="auto">
          <a:xfrm>
            <a:off x="4376810" y="3599407"/>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Rectangle 7">
            <a:extLst>
              <a:ext uri="{FF2B5EF4-FFF2-40B4-BE49-F238E27FC236}">
                <a16:creationId xmlns:a16="http://schemas.microsoft.com/office/drawing/2014/main" id="{E26C1B19-1C93-493E-8277-3C1D9A030709}"/>
              </a:ext>
            </a:extLst>
          </p:cNvPr>
          <p:cNvSpPr/>
          <p:nvPr/>
        </p:nvSpPr>
        <p:spPr bwMode="auto">
          <a:xfrm>
            <a:off x="3261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a:extLst>
              <a:ext uri="{FF2B5EF4-FFF2-40B4-BE49-F238E27FC236}">
                <a16:creationId xmlns:a16="http://schemas.microsoft.com/office/drawing/2014/main" id="{C466CBA5-D400-409C-9D7D-81149536B636}"/>
              </a:ext>
            </a:extLst>
          </p:cNvPr>
          <p:cNvSpPr txBox="1"/>
          <p:nvPr/>
        </p:nvSpPr>
        <p:spPr bwMode="auto">
          <a:xfrm>
            <a:off x="4376810" y="3599407"/>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Tree>
    <p:extLst>
      <p:ext uri="{BB962C8B-B14F-4D97-AF65-F5344CB8AC3E}">
        <p14:creationId xmlns:p14="http://schemas.microsoft.com/office/powerpoint/2010/main" val="6251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pic>
        <p:nvPicPr>
          <p:cNvPr id="4" name="Picture 3">
            <a:extLst>
              <a:ext uri="{FF2B5EF4-FFF2-40B4-BE49-F238E27FC236}">
                <a16:creationId xmlns:a16="http://schemas.microsoft.com/office/drawing/2014/main" id="{92FE3450-6DFD-4379-92B3-41E2125AC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5" y="999178"/>
            <a:ext cx="5112573" cy="5050147"/>
          </a:xfrm>
          <a:prstGeom prst="rect">
            <a:avLst/>
          </a:prstGeom>
        </p:spPr>
      </p:pic>
    </p:spTree>
    <p:extLst>
      <p:ext uri="{BB962C8B-B14F-4D97-AF65-F5344CB8AC3E}">
        <p14:creationId xmlns:p14="http://schemas.microsoft.com/office/powerpoint/2010/main" val="21283028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pic>
        <p:nvPicPr>
          <p:cNvPr id="4" name="Picture 3">
            <a:extLst>
              <a:ext uri="{FF2B5EF4-FFF2-40B4-BE49-F238E27FC236}">
                <a16:creationId xmlns:a16="http://schemas.microsoft.com/office/drawing/2014/main" id="{B5812FA3-A615-4DE8-9562-CA88AE291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456365"/>
            <a:ext cx="6135088" cy="1945273"/>
          </a:xfrm>
          <a:prstGeom prst="rect">
            <a:avLst/>
          </a:prstGeom>
        </p:spPr>
      </p:pic>
      <p:sp>
        <p:nvSpPr>
          <p:cNvPr id="7" name="TextBox 6">
            <a:extLst>
              <a:ext uri="{FF2B5EF4-FFF2-40B4-BE49-F238E27FC236}">
                <a16:creationId xmlns:a16="http://schemas.microsoft.com/office/drawing/2014/main" id="{05841F1B-598E-412E-854E-ECA23BA0CE44}"/>
              </a:ext>
            </a:extLst>
          </p:cNvPr>
          <p:cNvSpPr txBox="1"/>
          <p:nvPr/>
        </p:nvSpPr>
        <p:spPr bwMode="auto">
          <a:xfrm>
            <a:off x="2975488" y="3939384"/>
            <a:ext cx="445955"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
        <p:nvSpPr>
          <p:cNvPr id="8" name="TextBox 7">
            <a:extLst>
              <a:ext uri="{FF2B5EF4-FFF2-40B4-BE49-F238E27FC236}">
                <a16:creationId xmlns:a16="http://schemas.microsoft.com/office/drawing/2014/main" id="{47C92016-C3E5-4AF1-A718-A53CD7583CAE}"/>
              </a:ext>
            </a:extLst>
          </p:cNvPr>
          <p:cNvSpPr txBox="1"/>
          <p:nvPr/>
        </p:nvSpPr>
        <p:spPr bwMode="auto">
          <a:xfrm>
            <a:off x="2949793" y="2389257"/>
            <a:ext cx="506870"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CF309825-715F-4129-9AF6-2FE7E291FD73}"/>
              </a:ext>
            </a:extLst>
          </p:cNvPr>
          <p:cNvSpPr txBox="1"/>
          <p:nvPr/>
        </p:nvSpPr>
        <p:spPr bwMode="auto">
          <a:xfrm>
            <a:off x="8732480" y="3967960"/>
            <a:ext cx="506870"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
        <p:nvSpPr>
          <p:cNvPr id="10" name="TextBox 9">
            <a:extLst>
              <a:ext uri="{FF2B5EF4-FFF2-40B4-BE49-F238E27FC236}">
                <a16:creationId xmlns:a16="http://schemas.microsoft.com/office/drawing/2014/main" id="{9FEBA0E6-FE3B-4920-8D9A-83FF00C9BA3F}"/>
              </a:ext>
            </a:extLst>
          </p:cNvPr>
          <p:cNvSpPr txBox="1"/>
          <p:nvPr/>
        </p:nvSpPr>
        <p:spPr bwMode="auto">
          <a:xfrm>
            <a:off x="8759303" y="2356720"/>
            <a:ext cx="445955"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9731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sp>
        <p:nvSpPr>
          <p:cNvPr id="3" name="TextBox 2">
            <a:extLst>
              <a:ext uri="{FF2B5EF4-FFF2-40B4-BE49-F238E27FC236}">
                <a16:creationId xmlns:a16="http://schemas.microsoft.com/office/drawing/2014/main" id="{98AE5321-403B-4BAF-BDA5-C42856AEB7EF}"/>
              </a:ext>
            </a:extLst>
          </p:cNvPr>
          <p:cNvSpPr txBox="1"/>
          <p:nvPr/>
        </p:nvSpPr>
        <p:spPr bwMode="auto">
          <a:xfrm>
            <a:off x="7058919" y="3599409"/>
            <a:ext cx="1044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Rectangle 3">
            <a:extLst>
              <a:ext uri="{FF2B5EF4-FFF2-40B4-BE49-F238E27FC236}">
                <a16:creationId xmlns:a16="http://schemas.microsoft.com/office/drawing/2014/main" id="{34D1F59A-9A6A-4C81-9F67-E78C567B4276}"/>
              </a:ext>
            </a:extLst>
          </p:cNvPr>
          <p:cNvSpPr/>
          <p:nvPr/>
        </p:nvSpPr>
        <p:spPr bwMode="auto">
          <a:xfrm>
            <a:off x="3261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5" name="TextBox 4">
            <a:extLst>
              <a:ext uri="{FF2B5EF4-FFF2-40B4-BE49-F238E27FC236}">
                <a16:creationId xmlns:a16="http://schemas.microsoft.com/office/drawing/2014/main" id="{D7DA1A55-5AE6-4AF6-A037-72179D17FB3A}"/>
              </a:ext>
            </a:extLst>
          </p:cNvPr>
          <p:cNvSpPr txBox="1"/>
          <p:nvPr/>
        </p:nvSpPr>
        <p:spPr bwMode="auto">
          <a:xfrm>
            <a:off x="5747077" y="2796930"/>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
        <p:nvSpPr>
          <p:cNvPr id="6" name="Rectangle 5">
            <a:extLst>
              <a:ext uri="{FF2B5EF4-FFF2-40B4-BE49-F238E27FC236}">
                <a16:creationId xmlns:a16="http://schemas.microsoft.com/office/drawing/2014/main" id="{4546EDB6-6816-4CFF-AD69-A6F119BDD838}"/>
              </a:ext>
            </a:extLst>
          </p:cNvPr>
          <p:cNvSpPr/>
          <p:nvPr/>
        </p:nvSpPr>
        <p:spPr bwMode="auto">
          <a:xfrm>
            <a:off x="6141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8E627A7A-6A63-4A83-8EED-2D9A6E6F15E6}"/>
              </a:ext>
            </a:extLst>
          </p:cNvPr>
          <p:cNvSpPr txBox="1"/>
          <p:nvPr/>
        </p:nvSpPr>
        <p:spPr bwMode="auto">
          <a:xfrm>
            <a:off x="4376810" y="3599407"/>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Rectangle 7">
            <a:extLst>
              <a:ext uri="{FF2B5EF4-FFF2-40B4-BE49-F238E27FC236}">
                <a16:creationId xmlns:a16="http://schemas.microsoft.com/office/drawing/2014/main" id="{312E453C-3CAE-43CC-A463-A79FDCAE6CAD}"/>
              </a:ext>
            </a:extLst>
          </p:cNvPr>
          <p:cNvSpPr/>
          <p:nvPr/>
        </p:nvSpPr>
        <p:spPr bwMode="auto">
          <a:xfrm>
            <a:off x="3261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3049569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9206054"/>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count across and on from 100</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52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8036636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4:1 - 4:2</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35-36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257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a:t>
            </a:r>
          </a:p>
        </p:txBody>
      </p:sp>
      <p:pic>
        <p:nvPicPr>
          <p:cNvPr id="4" name="Picture 3">
            <a:extLst>
              <a:ext uri="{FF2B5EF4-FFF2-40B4-BE49-F238E27FC236}">
                <a16:creationId xmlns:a16="http://schemas.microsoft.com/office/drawing/2014/main" id="{E84E6349-0156-4900-9E72-0805C7B93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638" y="956403"/>
            <a:ext cx="2610724" cy="5211897"/>
          </a:xfrm>
          <a:prstGeom prst="rect">
            <a:avLst/>
          </a:prstGeom>
        </p:spPr>
      </p:pic>
    </p:spTree>
    <p:extLst>
      <p:ext uri="{BB962C8B-B14F-4D97-AF65-F5344CB8AC3E}">
        <p14:creationId xmlns:p14="http://schemas.microsoft.com/office/powerpoint/2010/main" val="305683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1:1</a:t>
            </a:r>
          </a:p>
        </p:txBody>
      </p:sp>
      <p:graphicFrame>
        <p:nvGraphicFramePr>
          <p:cNvPr id="3" name="Table 2">
            <a:extLst>
              <a:ext uri="{FF2B5EF4-FFF2-40B4-BE49-F238E27FC236}">
                <a16:creationId xmlns:a16="http://schemas.microsoft.com/office/drawing/2014/main" id="{F7C58B2A-0ACE-4ADC-BE57-2A6A28593E69}"/>
              </a:ext>
            </a:extLst>
          </p:cNvPr>
          <p:cNvGraphicFramePr>
            <a:graphicFrameLocks noGrp="1"/>
          </p:cNvGraphicFramePr>
          <p:nvPr/>
        </p:nvGraphicFramePr>
        <p:xfrm>
          <a:off x="4087200" y="2998955"/>
          <a:ext cx="4017600" cy="860090"/>
        </p:xfrm>
        <a:graphic>
          <a:graphicData uri="http://schemas.openxmlformats.org/drawingml/2006/table">
            <a:tbl>
              <a:tblPr firstRow="1" bandRow="1">
                <a:tableStyleId>{5C22544A-7EE6-4342-B048-85BDC9FD1C3A}</a:tableStyleId>
              </a:tblPr>
              <a:tblGrid>
                <a:gridCol w="1339200">
                  <a:extLst>
                    <a:ext uri="{9D8B030D-6E8A-4147-A177-3AD203B41FA5}">
                      <a16:colId xmlns:a16="http://schemas.microsoft.com/office/drawing/2014/main" val="202777752"/>
                    </a:ext>
                  </a:extLst>
                </a:gridCol>
                <a:gridCol w="1339200">
                  <a:extLst>
                    <a:ext uri="{9D8B030D-6E8A-4147-A177-3AD203B41FA5}">
                      <a16:colId xmlns:a16="http://schemas.microsoft.com/office/drawing/2014/main" val="1381558999"/>
                    </a:ext>
                  </a:extLst>
                </a:gridCol>
                <a:gridCol w="133920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r>
                        <a:rPr lang="en-GB" dirty="0">
                          <a:latin typeface="Myriad Pro" panose="020B0503030403020204" pitchFamily="34" charset="0"/>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Myriad Pro" panose="020B0503030403020204" pitchFamily="34" charset="0"/>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Myriad Pro" panose="020B0503030403020204" pitchFamily="34" charset="0"/>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4" name="TextBox 3">
            <a:extLst>
              <a:ext uri="{FF2B5EF4-FFF2-40B4-BE49-F238E27FC236}">
                <a16:creationId xmlns:a16="http://schemas.microsoft.com/office/drawing/2014/main" id="{D59E5870-670C-417E-9B20-DA5E6CEEE3A5}"/>
              </a:ext>
            </a:extLst>
          </p:cNvPr>
          <p:cNvSpPr txBox="1"/>
          <p:nvPr/>
        </p:nvSpPr>
        <p:spPr bwMode="auto">
          <a:xfrm>
            <a:off x="5681954" y="4005065"/>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Tree>
    <p:extLst>
      <p:ext uri="{BB962C8B-B14F-4D97-AF65-F5344CB8AC3E}">
        <p14:creationId xmlns:p14="http://schemas.microsoft.com/office/powerpoint/2010/main" val="13217324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4:2</a:t>
            </a:r>
          </a:p>
        </p:txBody>
      </p:sp>
      <p:pic>
        <p:nvPicPr>
          <p:cNvPr id="9" name="Picture 8">
            <a:extLst>
              <a:ext uri="{FF2B5EF4-FFF2-40B4-BE49-F238E27FC236}">
                <a16:creationId xmlns:a16="http://schemas.microsoft.com/office/drawing/2014/main" id="{0DCE9969-D407-4406-B451-E8DFD8CE7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1832206"/>
            <a:ext cx="2798199" cy="2349290"/>
          </a:xfrm>
          <a:prstGeom prst="rect">
            <a:avLst/>
          </a:prstGeom>
        </p:spPr>
      </p:pic>
      <p:pic>
        <p:nvPicPr>
          <p:cNvPr id="11" name="Picture 10">
            <a:extLst>
              <a:ext uri="{FF2B5EF4-FFF2-40B4-BE49-F238E27FC236}">
                <a16:creationId xmlns:a16="http://schemas.microsoft.com/office/drawing/2014/main" id="{0CCBE5B0-99D7-4079-B0A7-D491FE186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37" y="2969441"/>
            <a:ext cx="1294355" cy="1294355"/>
          </a:xfrm>
          <a:prstGeom prst="rect">
            <a:avLst/>
          </a:prstGeom>
        </p:spPr>
      </p:pic>
      <p:pic>
        <p:nvPicPr>
          <p:cNvPr id="13" name="Picture 12">
            <a:extLst>
              <a:ext uri="{FF2B5EF4-FFF2-40B4-BE49-F238E27FC236}">
                <a16:creationId xmlns:a16="http://schemas.microsoft.com/office/drawing/2014/main" id="{9876F266-FEA4-4049-937A-13C04AA18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190" y="2165148"/>
            <a:ext cx="1294355" cy="1683409"/>
          </a:xfrm>
          <a:prstGeom prst="rect">
            <a:avLst/>
          </a:prstGeom>
        </p:spPr>
      </p:pic>
      <p:pic>
        <p:nvPicPr>
          <p:cNvPr id="14" name="Picture 13">
            <a:extLst>
              <a:ext uri="{FF2B5EF4-FFF2-40B4-BE49-F238E27FC236}">
                <a16:creationId xmlns:a16="http://schemas.microsoft.com/office/drawing/2014/main" id="{01C7FB4C-E0C8-41B2-AADA-7FF2384F4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37" y="1832207"/>
            <a:ext cx="1294355" cy="1294355"/>
          </a:xfrm>
          <a:prstGeom prst="rect">
            <a:avLst/>
          </a:prstGeom>
        </p:spPr>
      </p:pic>
      <p:sp>
        <p:nvSpPr>
          <p:cNvPr id="15" name="TextBox 14">
            <a:extLst>
              <a:ext uri="{FF2B5EF4-FFF2-40B4-BE49-F238E27FC236}">
                <a16:creationId xmlns:a16="http://schemas.microsoft.com/office/drawing/2014/main" id="{0E457449-6E83-472B-9D46-D391761612CF}"/>
              </a:ext>
            </a:extLst>
          </p:cNvPr>
          <p:cNvSpPr txBox="1"/>
          <p:nvPr/>
        </p:nvSpPr>
        <p:spPr bwMode="auto">
          <a:xfrm>
            <a:off x="3393032" y="4815347"/>
            <a:ext cx="2069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one hundred</a:t>
            </a:r>
          </a:p>
        </p:txBody>
      </p:sp>
      <p:sp>
        <p:nvSpPr>
          <p:cNvPr id="16" name="TextBox 15">
            <a:extLst>
              <a:ext uri="{FF2B5EF4-FFF2-40B4-BE49-F238E27FC236}">
                <a16:creationId xmlns:a16="http://schemas.microsoft.com/office/drawing/2014/main" id="{EB0073CA-B41A-49EA-8064-181FB7996026}"/>
              </a:ext>
            </a:extLst>
          </p:cNvPr>
          <p:cNvSpPr txBox="1"/>
          <p:nvPr/>
        </p:nvSpPr>
        <p:spPr bwMode="auto">
          <a:xfrm>
            <a:off x="5539390" y="4815347"/>
            <a:ext cx="940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and</a:t>
            </a:r>
          </a:p>
        </p:txBody>
      </p:sp>
      <p:sp>
        <p:nvSpPr>
          <p:cNvPr id="17" name="TextBox 16">
            <a:extLst>
              <a:ext uri="{FF2B5EF4-FFF2-40B4-BE49-F238E27FC236}">
                <a16:creationId xmlns:a16="http://schemas.microsoft.com/office/drawing/2014/main" id="{23EFDEEF-6306-4FFB-84F4-59B81A33ED9E}"/>
              </a:ext>
            </a:extLst>
          </p:cNvPr>
          <p:cNvSpPr txBox="1"/>
          <p:nvPr/>
        </p:nvSpPr>
        <p:spPr bwMode="auto">
          <a:xfrm>
            <a:off x="6556787" y="4815347"/>
            <a:ext cx="1211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twenty</a:t>
            </a:r>
          </a:p>
        </p:txBody>
      </p:sp>
      <p:sp>
        <p:nvSpPr>
          <p:cNvPr id="19" name="TextBox 18">
            <a:extLst>
              <a:ext uri="{FF2B5EF4-FFF2-40B4-BE49-F238E27FC236}">
                <a16:creationId xmlns:a16="http://schemas.microsoft.com/office/drawing/2014/main" id="{36F65CFE-0C2F-4CA5-9808-DE816E680506}"/>
              </a:ext>
            </a:extLst>
          </p:cNvPr>
          <p:cNvSpPr txBox="1"/>
          <p:nvPr/>
        </p:nvSpPr>
        <p:spPr bwMode="auto">
          <a:xfrm>
            <a:off x="7463039" y="4815347"/>
            <a:ext cx="906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-four</a:t>
            </a:r>
          </a:p>
        </p:txBody>
      </p:sp>
    </p:spTree>
    <p:extLst>
      <p:ext uri="{BB962C8B-B14F-4D97-AF65-F5344CB8AC3E}">
        <p14:creationId xmlns:p14="http://schemas.microsoft.com/office/powerpoint/2010/main" val="135012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9"/>
                                        </p:tgtEl>
                                      </p:cBhvr>
                                    </p:animEffect>
                                    <p:animScale>
                                      <p:cBhvr>
                                        <p:cTn id="7" dur="750" autoRev="1" fill="hold"/>
                                        <p:tgtEl>
                                          <p:spTgt spid="9"/>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1500" tmFilter="0, 0; .2, .5; .8, .5; 1, 0"/>
                                        <p:tgtEl>
                                          <p:spTgt spid="14"/>
                                        </p:tgtEl>
                                      </p:cBhvr>
                                    </p:animEffect>
                                    <p:animScale>
                                      <p:cBhvr>
                                        <p:cTn id="21" dur="750" autoRev="1" fill="hold"/>
                                        <p:tgtEl>
                                          <p:spTgt spid="14"/>
                                        </p:tgtEl>
                                      </p:cBhvr>
                                      <p:by x="105000" y="105000"/>
                                    </p:animScale>
                                  </p:childTnLst>
                                </p:cTn>
                              </p:par>
                              <p:par>
                                <p:cTn id="22" presetID="26" presetClass="emph" presetSubtype="0" fill="hold" nodeType="withEffect">
                                  <p:stCondLst>
                                    <p:cond delay="0"/>
                                  </p:stCondLst>
                                  <p:childTnLst>
                                    <p:animEffect transition="out" filter="fade">
                                      <p:cBhvr>
                                        <p:cTn id="23" dur="1500" tmFilter="0, 0; .2, .5; .8, .5; 1, 0"/>
                                        <p:tgtEl>
                                          <p:spTgt spid="11"/>
                                        </p:tgtEl>
                                      </p:cBhvr>
                                    </p:animEffect>
                                    <p:animScale>
                                      <p:cBhvr>
                                        <p:cTn id="24" dur="750" autoRev="1" fill="hold"/>
                                        <p:tgtEl>
                                          <p:spTgt spid="11"/>
                                        </p:tgtEl>
                                      </p:cBhvr>
                                      <p:by x="105000" y="105000"/>
                                    </p:animScale>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1500" tmFilter="0, 0; .2, .5; .8, .5; 1, 0"/>
                                        <p:tgtEl>
                                          <p:spTgt spid="13"/>
                                        </p:tgtEl>
                                      </p:cBhvr>
                                    </p:animEffect>
                                    <p:animScale>
                                      <p:cBhvr>
                                        <p:cTn id="33" dur="750" autoRev="1" fill="hold"/>
                                        <p:tgtEl>
                                          <p:spTgt spid="13"/>
                                        </p:tgtEl>
                                      </p:cBhvr>
                                      <p:by x="105000" y="105000"/>
                                    </p:animScale>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4:2</a:t>
            </a:r>
          </a:p>
        </p:txBody>
      </p:sp>
      <p:pic>
        <p:nvPicPr>
          <p:cNvPr id="7" name="Picture 6">
            <a:extLst>
              <a:ext uri="{FF2B5EF4-FFF2-40B4-BE49-F238E27FC236}">
                <a16:creationId xmlns:a16="http://schemas.microsoft.com/office/drawing/2014/main" id="{49420FDF-F4CA-4D59-AF31-8BA7E0729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262" y="2721968"/>
            <a:ext cx="1324282" cy="1324282"/>
          </a:xfrm>
          <a:prstGeom prst="rect">
            <a:avLst/>
          </a:prstGeom>
        </p:spPr>
      </p:pic>
      <p:pic>
        <p:nvPicPr>
          <p:cNvPr id="10" name="Picture 9">
            <a:extLst>
              <a:ext uri="{FF2B5EF4-FFF2-40B4-BE49-F238E27FC236}">
                <a16:creationId xmlns:a16="http://schemas.microsoft.com/office/drawing/2014/main" id="{3755EDE7-07A4-490D-BEE8-D56C3D8DD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512" y="2721968"/>
            <a:ext cx="1324282" cy="1324282"/>
          </a:xfrm>
          <a:prstGeom prst="rect">
            <a:avLst/>
          </a:prstGeom>
        </p:spPr>
      </p:pic>
      <p:pic>
        <p:nvPicPr>
          <p:cNvPr id="11" name="Picture 10">
            <a:extLst>
              <a:ext uri="{FF2B5EF4-FFF2-40B4-BE49-F238E27FC236}">
                <a16:creationId xmlns:a16="http://schemas.microsoft.com/office/drawing/2014/main" id="{FEBF5AD3-86F6-401C-9DE9-D34C35D26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523" y="2721968"/>
            <a:ext cx="1324282" cy="1324282"/>
          </a:xfrm>
          <a:prstGeom prst="rect">
            <a:avLst/>
          </a:prstGeom>
        </p:spPr>
      </p:pic>
      <p:pic>
        <p:nvPicPr>
          <p:cNvPr id="13" name="Picture 12">
            <a:extLst>
              <a:ext uri="{FF2B5EF4-FFF2-40B4-BE49-F238E27FC236}">
                <a16:creationId xmlns:a16="http://schemas.microsoft.com/office/drawing/2014/main" id="{2B7BC3A1-D498-42C1-9FB5-958D3D8B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7" y="2662115"/>
            <a:ext cx="1443991" cy="1443991"/>
          </a:xfrm>
          <a:prstGeom prst="rect">
            <a:avLst/>
          </a:prstGeom>
        </p:spPr>
      </p:pic>
      <p:sp>
        <p:nvSpPr>
          <p:cNvPr id="14" name="TextBox 13">
            <a:extLst>
              <a:ext uri="{FF2B5EF4-FFF2-40B4-BE49-F238E27FC236}">
                <a16:creationId xmlns:a16="http://schemas.microsoft.com/office/drawing/2014/main" id="{45D70789-C67E-428F-AB59-85B55FF3F926}"/>
              </a:ext>
            </a:extLst>
          </p:cNvPr>
          <p:cNvSpPr txBox="1"/>
          <p:nvPr/>
        </p:nvSpPr>
        <p:spPr bwMode="auto">
          <a:xfrm>
            <a:off x="3900242" y="4815347"/>
            <a:ext cx="4391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one hundred and three pence</a:t>
            </a:r>
          </a:p>
        </p:txBody>
      </p:sp>
    </p:spTree>
    <p:extLst>
      <p:ext uri="{BB962C8B-B14F-4D97-AF65-F5344CB8AC3E}">
        <p14:creationId xmlns:p14="http://schemas.microsoft.com/office/powerpoint/2010/main" val="22427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13"/>
                                        </p:tgtEl>
                                      </p:cBhvr>
                                    </p:animEffect>
                                    <p:animScale>
                                      <p:cBhvr>
                                        <p:cTn id="7" dur="7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500" tmFilter="0, 0; .2, .5; .8, .5; 1, 0"/>
                                        <p:tgtEl>
                                          <p:spTgt spid="11"/>
                                        </p:tgtEl>
                                      </p:cBhvr>
                                    </p:animEffect>
                                    <p:animScale>
                                      <p:cBhvr>
                                        <p:cTn id="12" dur="750" autoRev="1" fill="hold"/>
                                        <p:tgtEl>
                                          <p:spTgt spid="11"/>
                                        </p:tgtEl>
                                      </p:cBhvr>
                                      <p:by x="105000" y="105000"/>
                                    </p:animScale>
                                  </p:childTnLst>
                                </p:cTn>
                              </p:par>
                            </p:childTnLst>
                          </p:cTn>
                        </p:par>
                        <p:par>
                          <p:cTn id="13" fill="hold">
                            <p:stCondLst>
                              <p:cond delay="1500"/>
                            </p:stCondLst>
                            <p:childTnLst>
                              <p:par>
                                <p:cTn id="14" presetID="26" presetClass="emph" presetSubtype="0" fill="hold" nodeType="afterEffect">
                                  <p:stCondLst>
                                    <p:cond delay="250"/>
                                  </p:stCondLst>
                                  <p:childTnLst>
                                    <p:animEffect transition="out" filter="fade">
                                      <p:cBhvr>
                                        <p:cTn id="15" dur="1500" tmFilter="0, 0; .2, .5; .8, .5; 1, 0"/>
                                        <p:tgtEl>
                                          <p:spTgt spid="10"/>
                                        </p:tgtEl>
                                      </p:cBhvr>
                                    </p:animEffect>
                                    <p:animScale>
                                      <p:cBhvr>
                                        <p:cTn id="16" dur="750" autoRev="1" fill="hold"/>
                                        <p:tgtEl>
                                          <p:spTgt spid="10"/>
                                        </p:tgtEl>
                                      </p:cBhvr>
                                      <p:by x="105000" y="105000"/>
                                    </p:animScale>
                                  </p:childTnLst>
                                </p:cTn>
                              </p:par>
                            </p:childTnLst>
                          </p:cTn>
                        </p:par>
                        <p:par>
                          <p:cTn id="17" fill="hold">
                            <p:stCondLst>
                              <p:cond delay="3250"/>
                            </p:stCondLst>
                            <p:childTnLst>
                              <p:par>
                                <p:cTn id="18" presetID="26" presetClass="emph" presetSubtype="0" fill="hold" nodeType="afterEffect">
                                  <p:stCondLst>
                                    <p:cond delay="250"/>
                                  </p:stCondLst>
                                  <p:childTnLst>
                                    <p:animEffect transition="out" filter="fade">
                                      <p:cBhvr>
                                        <p:cTn id="19" dur="1500" tmFilter="0, 0; .2, .5; .8, .5; 1, 0"/>
                                        <p:tgtEl>
                                          <p:spTgt spid="7"/>
                                        </p:tgtEl>
                                      </p:cBhvr>
                                    </p:animEffect>
                                    <p:animScale>
                                      <p:cBhvr>
                                        <p:cTn id="20" dur="750" autoRev="1" fill="hold"/>
                                        <p:tgtEl>
                                          <p:spTgt spid="7"/>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67650162"/>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represent a three-digit number up to 199 in different ways</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451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58365672"/>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4:3 - 4:4</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37-38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31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4:3</a:t>
            </a:r>
          </a:p>
        </p:txBody>
      </p:sp>
      <p:pic>
        <p:nvPicPr>
          <p:cNvPr id="3" name="Picture 2">
            <a:extLst>
              <a:ext uri="{FF2B5EF4-FFF2-40B4-BE49-F238E27FC236}">
                <a16:creationId xmlns:a16="http://schemas.microsoft.com/office/drawing/2014/main" id="{9D4AF8EA-DAB5-424F-859E-0E31265D4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1289281"/>
            <a:ext cx="2798199" cy="2349290"/>
          </a:xfrm>
          <a:prstGeom prst="rect">
            <a:avLst/>
          </a:prstGeom>
        </p:spPr>
      </p:pic>
      <p:pic>
        <p:nvPicPr>
          <p:cNvPr id="4" name="Picture 3">
            <a:extLst>
              <a:ext uri="{FF2B5EF4-FFF2-40B4-BE49-F238E27FC236}">
                <a16:creationId xmlns:a16="http://schemas.microsoft.com/office/drawing/2014/main" id="{C3E4E741-595D-493B-A845-A8DAFE41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37" y="2426516"/>
            <a:ext cx="1294355" cy="1294355"/>
          </a:xfrm>
          <a:prstGeom prst="rect">
            <a:avLst/>
          </a:prstGeom>
        </p:spPr>
      </p:pic>
      <p:pic>
        <p:nvPicPr>
          <p:cNvPr id="5" name="Picture 4">
            <a:extLst>
              <a:ext uri="{FF2B5EF4-FFF2-40B4-BE49-F238E27FC236}">
                <a16:creationId xmlns:a16="http://schemas.microsoft.com/office/drawing/2014/main" id="{AA770008-34D0-4447-A8FC-1A304F264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190" y="1622223"/>
            <a:ext cx="1294355" cy="1683409"/>
          </a:xfrm>
          <a:prstGeom prst="rect">
            <a:avLst/>
          </a:prstGeom>
        </p:spPr>
      </p:pic>
      <p:pic>
        <p:nvPicPr>
          <p:cNvPr id="6" name="Picture 5">
            <a:extLst>
              <a:ext uri="{FF2B5EF4-FFF2-40B4-BE49-F238E27FC236}">
                <a16:creationId xmlns:a16="http://schemas.microsoft.com/office/drawing/2014/main" id="{A13B6F58-7BFF-440B-9C34-B83CC3236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37" y="1289282"/>
            <a:ext cx="1294355" cy="1294355"/>
          </a:xfrm>
          <a:prstGeom prst="rect">
            <a:avLst/>
          </a:prstGeom>
        </p:spPr>
      </p:pic>
      <p:graphicFrame>
        <p:nvGraphicFramePr>
          <p:cNvPr id="7" name="Table 6">
            <a:extLst>
              <a:ext uri="{FF2B5EF4-FFF2-40B4-BE49-F238E27FC236}">
                <a16:creationId xmlns:a16="http://schemas.microsoft.com/office/drawing/2014/main" id="{2B2075AC-B270-483A-90EA-7AACDDB72851}"/>
              </a:ext>
            </a:extLst>
          </p:cNvPr>
          <p:cNvGraphicFramePr>
            <a:graphicFrameLocks noGrp="1"/>
          </p:cNvGraphicFramePr>
          <p:nvPr/>
        </p:nvGraphicFramePr>
        <p:xfrm>
          <a:off x="4087200" y="4168121"/>
          <a:ext cx="4017600" cy="914400"/>
        </p:xfrm>
        <a:graphic>
          <a:graphicData uri="http://schemas.openxmlformats.org/drawingml/2006/table">
            <a:tbl>
              <a:tblPr firstRow="1" bandRow="1">
                <a:tableStyleId>{5C22544A-7EE6-4342-B048-85BDC9FD1C3A}</a:tableStyleId>
              </a:tblPr>
              <a:tblGrid>
                <a:gridCol w="1339200">
                  <a:extLst>
                    <a:ext uri="{9D8B030D-6E8A-4147-A177-3AD203B41FA5}">
                      <a16:colId xmlns:a16="http://schemas.microsoft.com/office/drawing/2014/main" val="202777752"/>
                    </a:ext>
                  </a:extLst>
                </a:gridCol>
                <a:gridCol w="1339200">
                  <a:extLst>
                    <a:ext uri="{9D8B030D-6E8A-4147-A177-3AD203B41FA5}">
                      <a16:colId xmlns:a16="http://schemas.microsoft.com/office/drawing/2014/main" val="1381558999"/>
                    </a:ext>
                  </a:extLst>
                </a:gridCol>
                <a:gridCol w="133920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8" name="TextBox 7">
            <a:extLst>
              <a:ext uri="{FF2B5EF4-FFF2-40B4-BE49-F238E27FC236}">
                <a16:creationId xmlns:a16="http://schemas.microsoft.com/office/drawing/2014/main" id="{ADAF2391-4337-42A0-BB13-D1D7D562EC25}"/>
              </a:ext>
            </a:extLst>
          </p:cNvPr>
          <p:cNvSpPr txBox="1"/>
          <p:nvPr/>
        </p:nvSpPr>
        <p:spPr bwMode="auto">
          <a:xfrm>
            <a:off x="5681954" y="5453522"/>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124</a:t>
            </a:r>
          </a:p>
        </p:txBody>
      </p:sp>
      <p:sp>
        <p:nvSpPr>
          <p:cNvPr id="9" name="TextBox 8">
            <a:extLst>
              <a:ext uri="{FF2B5EF4-FFF2-40B4-BE49-F238E27FC236}">
                <a16:creationId xmlns:a16="http://schemas.microsoft.com/office/drawing/2014/main" id="{D514A06A-460F-4E3A-AD88-EC9D04129BB0}"/>
              </a:ext>
            </a:extLst>
          </p:cNvPr>
          <p:cNvSpPr txBox="1"/>
          <p:nvPr/>
        </p:nvSpPr>
        <p:spPr bwMode="auto">
          <a:xfrm>
            <a:off x="4329404" y="462085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10" name="TextBox 9">
            <a:extLst>
              <a:ext uri="{FF2B5EF4-FFF2-40B4-BE49-F238E27FC236}">
                <a16:creationId xmlns:a16="http://schemas.microsoft.com/office/drawing/2014/main" id="{BAD59A3F-8976-4CF6-B9AF-22B4E89A90D7}"/>
              </a:ext>
            </a:extLst>
          </p:cNvPr>
          <p:cNvSpPr txBox="1"/>
          <p:nvPr/>
        </p:nvSpPr>
        <p:spPr bwMode="auto">
          <a:xfrm>
            <a:off x="5681954" y="462085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1" name="TextBox 10">
            <a:extLst>
              <a:ext uri="{FF2B5EF4-FFF2-40B4-BE49-F238E27FC236}">
                <a16:creationId xmlns:a16="http://schemas.microsoft.com/office/drawing/2014/main" id="{63E0980E-0F5E-44A8-B52C-B30F2599DE05}"/>
              </a:ext>
            </a:extLst>
          </p:cNvPr>
          <p:cNvSpPr txBox="1"/>
          <p:nvPr/>
        </p:nvSpPr>
        <p:spPr bwMode="auto">
          <a:xfrm>
            <a:off x="7016948" y="462085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23106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3"/>
                                        </p:tgtEl>
                                      </p:cBhvr>
                                    </p:animEffect>
                                    <p:animScale>
                                      <p:cBhvr>
                                        <p:cTn id="7" dur="750" autoRev="1" fill="hold"/>
                                        <p:tgtEl>
                                          <p:spTgt spid="3"/>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500" tmFilter="0, 0; .2, .5; .8, .5; 1, 0"/>
                                        <p:tgtEl>
                                          <p:spTgt spid="6"/>
                                        </p:tgtEl>
                                      </p:cBhvr>
                                    </p:animEffect>
                                    <p:animScale>
                                      <p:cBhvr>
                                        <p:cTn id="16" dur="750" autoRev="1" fill="hold"/>
                                        <p:tgtEl>
                                          <p:spTgt spid="6"/>
                                        </p:tgtEl>
                                      </p:cBhvr>
                                      <p:by x="105000" y="105000"/>
                                    </p:animScale>
                                  </p:childTnLst>
                                </p:cTn>
                              </p:par>
                              <p:par>
                                <p:cTn id="17" presetID="26" presetClass="emph" presetSubtype="0" fill="hold" nodeType="withEffect">
                                  <p:stCondLst>
                                    <p:cond delay="0"/>
                                  </p:stCondLst>
                                  <p:childTnLst>
                                    <p:animEffect transition="out" filter="fade">
                                      <p:cBhvr>
                                        <p:cTn id="18" dur="1500" tmFilter="0, 0; .2, .5; .8, .5; 1, 0"/>
                                        <p:tgtEl>
                                          <p:spTgt spid="4"/>
                                        </p:tgtEl>
                                      </p:cBhvr>
                                    </p:animEffect>
                                    <p:animScale>
                                      <p:cBhvr>
                                        <p:cTn id="19" dur="750" autoRev="1" fill="hold"/>
                                        <p:tgtEl>
                                          <p:spTgt spid="4"/>
                                        </p:tgtEl>
                                      </p:cBhvr>
                                      <p:by x="105000" y="105000"/>
                                    </p:animScale>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1500" tmFilter="0, 0; .2, .5; .8, .5; 1, 0"/>
                                        <p:tgtEl>
                                          <p:spTgt spid="5"/>
                                        </p:tgtEl>
                                      </p:cBhvr>
                                    </p:animEffect>
                                    <p:animScale>
                                      <p:cBhvr>
                                        <p:cTn id="28" dur="750" autoRev="1" fill="hold"/>
                                        <p:tgtEl>
                                          <p:spTgt spid="5"/>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4:3</a:t>
            </a:r>
          </a:p>
        </p:txBody>
      </p:sp>
      <p:pic>
        <p:nvPicPr>
          <p:cNvPr id="5" name="Picture 4">
            <a:extLst>
              <a:ext uri="{FF2B5EF4-FFF2-40B4-BE49-F238E27FC236}">
                <a16:creationId xmlns:a16="http://schemas.microsoft.com/office/drawing/2014/main" id="{8B75BF29-E39A-4FDD-A54B-7C1EFAB27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6" name="Star: 12 Points 5">
            <a:extLst>
              <a:ext uri="{FF2B5EF4-FFF2-40B4-BE49-F238E27FC236}">
                <a16:creationId xmlns:a16="http://schemas.microsoft.com/office/drawing/2014/main" id="{C18604CE-53CF-45AB-9D60-785F0E0A8C69}"/>
              </a:ext>
            </a:extLst>
          </p:cNvPr>
          <p:cNvSpPr>
            <a:spLocks noChangeAspect="1"/>
          </p:cNvSpPr>
          <p:nvPr/>
        </p:nvSpPr>
        <p:spPr bwMode="auto">
          <a:xfrm rot="20700000">
            <a:off x="3141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Star: 12 Points 6">
            <a:extLst>
              <a:ext uri="{FF2B5EF4-FFF2-40B4-BE49-F238E27FC236}">
                <a16:creationId xmlns:a16="http://schemas.microsoft.com/office/drawing/2014/main" id="{B4684D32-6D99-446F-AF8F-73DE1F34AF80}"/>
              </a:ext>
            </a:extLst>
          </p:cNvPr>
          <p:cNvSpPr>
            <a:spLocks noChangeAspect="1"/>
          </p:cNvSpPr>
          <p:nvPr/>
        </p:nvSpPr>
        <p:spPr bwMode="auto">
          <a:xfrm rot="20700000">
            <a:off x="4664705" y="3911498"/>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C2383E9F-954C-48D0-B87E-C43EADFBBE17}"/>
              </a:ext>
            </a:extLst>
          </p:cNvPr>
          <p:cNvSpPr txBox="1"/>
          <p:nvPr/>
        </p:nvSpPr>
        <p:spPr bwMode="auto">
          <a:xfrm>
            <a:off x="5681954" y="5034422"/>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103</a:t>
            </a:r>
          </a:p>
        </p:txBody>
      </p:sp>
    </p:spTree>
    <p:extLst>
      <p:ext uri="{BB962C8B-B14F-4D97-AF65-F5344CB8AC3E}">
        <p14:creationId xmlns:p14="http://schemas.microsoft.com/office/powerpoint/2010/main" val="28584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45497488"/>
              </p:ext>
            </p:extLst>
          </p:nvPr>
        </p:nvGraphicFramePr>
        <p:xfrm>
          <a:off x="594008" y="1097546"/>
          <a:ext cx="11140162" cy="231648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bridge 100 by adding or subtracting a single-digit number</a:t>
                      </a:r>
                    </a:p>
                    <a:p>
                      <a:br>
                        <a:rPr lang="en-GB" sz="2400" dirty="0"/>
                      </a:b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78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a:t>
            </a:r>
            <a:r>
              <a:rPr lang="en-GB"/>
              <a:t>Outcome 13</a:t>
            </a:r>
            <a:endParaRPr lang="en-GB" dirty="0"/>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8797010"/>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4:5 - 4:6</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38-39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79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1636FF9-546A-4CBF-854D-9C8D2FB645C1}"/>
              </a:ext>
            </a:extLst>
          </p:cNvPr>
          <p:cNvSpPr/>
          <p:nvPr/>
        </p:nvSpPr>
        <p:spPr bwMode="auto">
          <a:xfrm>
            <a:off x="6677791" y="4288888"/>
            <a:ext cx="290541" cy="59400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CC3BE8AE-6BFE-47A4-ADF3-5C7366A2AE89}"/>
              </a:ext>
            </a:extLst>
          </p:cNvPr>
          <p:cNvSpPr/>
          <p:nvPr/>
        </p:nvSpPr>
        <p:spPr bwMode="auto">
          <a:xfrm>
            <a:off x="6677792" y="2790133"/>
            <a:ext cx="290541" cy="150088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Rectangle 22">
            <a:extLst>
              <a:ext uri="{FF2B5EF4-FFF2-40B4-BE49-F238E27FC236}">
                <a16:creationId xmlns:a16="http://schemas.microsoft.com/office/drawing/2014/main" id="{252897D9-2A15-45BA-BEF6-2ED0EEF5B685}"/>
              </a:ext>
            </a:extLst>
          </p:cNvPr>
          <p:cNvSpPr/>
          <p:nvPr/>
        </p:nvSpPr>
        <p:spPr bwMode="auto">
          <a:xfrm>
            <a:off x="2534952" y="2790133"/>
            <a:ext cx="2691098" cy="2997513"/>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2" name="Rectangle 41">
            <a:extLst>
              <a:ext uri="{FF2B5EF4-FFF2-40B4-BE49-F238E27FC236}">
                <a16:creationId xmlns:a16="http://schemas.microsoft.com/office/drawing/2014/main" id="{E36933F9-6116-43AD-9B31-41AFEBC00BDB}"/>
              </a:ext>
            </a:extLst>
          </p:cNvPr>
          <p:cNvSpPr/>
          <p:nvPr/>
        </p:nvSpPr>
        <p:spPr bwMode="auto">
          <a:xfrm>
            <a:off x="5221080" y="2790132"/>
            <a:ext cx="290541" cy="2391468"/>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4:5</a:t>
            </a:r>
          </a:p>
        </p:txBody>
      </p:sp>
      <p:sp>
        <p:nvSpPr>
          <p:cNvPr id="15" name="TextBox 14">
            <a:extLst>
              <a:ext uri="{FF2B5EF4-FFF2-40B4-BE49-F238E27FC236}">
                <a16:creationId xmlns:a16="http://schemas.microsoft.com/office/drawing/2014/main" id="{BE39FC58-C1F6-43D7-A42E-B8D95260E2B9}"/>
              </a:ext>
            </a:extLst>
          </p:cNvPr>
          <p:cNvSpPr txBox="1"/>
          <p:nvPr/>
        </p:nvSpPr>
        <p:spPr bwMode="auto">
          <a:xfrm>
            <a:off x="4752200" y="1332755"/>
            <a:ext cx="1574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98    +    7</a:t>
            </a:r>
          </a:p>
        </p:txBody>
      </p:sp>
      <p:sp>
        <p:nvSpPr>
          <p:cNvPr id="16" name="TextBox 15">
            <a:extLst>
              <a:ext uri="{FF2B5EF4-FFF2-40B4-BE49-F238E27FC236}">
                <a16:creationId xmlns:a16="http://schemas.microsoft.com/office/drawing/2014/main" id="{2C4A3E59-8F0A-4599-87ED-4D2B6E22359C}"/>
              </a:ext>
            </a:extLst>
          </p:cNvPr>
          <p:cNvSpPr txBox="1"/>
          <p:nvPr/>
        </p:nvSpPr>
        <p:spPr bwMode="auto">
          <a:xfrm>
            <a:off x="5636098"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7" name="TextBox 16">
            <a:extLst>
              <a:ext uri="{FF2B5EF4-FFF2-40B4-BE49-F238E27FC236}">
                <a16:creationId xmlns:a16="http://schemas.microsoft.com/office/drawing/2014/main" id="{644E57D1-3A50-4477-9E0E-04AFE2DB187F}"/>
              </a:ext>
            </a:extLst>
          </p:cNvPr>
          <p:cNvSpPr txBox="1"/>
          <p:nvPr/>
        </p:nvSpPr>
        <p:spPr bwMode="auto">
          <a:xfrm>
            <a:off x="6070302"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8" name="TextBox 17">
            <a:extLst>
              <a:ext uri="{FF2B5EF4-FFF2-40B4-BE49-F238E27FC236}">
                <a16:creationId xmlns:a16="http://schemas.microsoft.com/office/drawing/2014/main" id="{72A1C1DD-D9E1-4107-9124-C6BE1AF627C9}"/>
              </a:ext>
            </a:extLst>
          </p:cNvPr>
          <p:cNvSpPr txBox="1"/>
          <p:nvPr/>
        </p:nvSpPr>
        <p:spPr bwMode="auto">
          <a:xfrm>
            <a:off x="4545750" y="205017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19" name="Straight Arrow Connector 18">
            <a:extLst>
              <a:ext uri="{FF2B5EF4-FFF2-40B4-BE49-F238E27FC236}">
                <a16:creationId xmlns:a16="http://schemas.microsoft.com/office/drawing/2014/main" id="{520CE7D8-9A51-46BA-BFE1-E95E332595BC}"/>
              </a:ext>
            </a:extLst>
          </p:cNvPr>
          <p:cNvCxnSpPr>
            <a:cxnSpLocks/>
          </p:cNvCxnSpPr>
          <p:nvPr/>
        </p:nvCxnSpPr>
        <p:spPr bwMode="auto">
          <a:xfrm flipH="1">
            <a:off x="5814010"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10601C02-9D40-4278-94AC-5F42EA80A39E}"/>
              </a:ext>
            </a:extLst>
          </p:cNvPr>
          <p:cNvCxnSpPr>
            <a:cxnSpLocks/>
          </p:cNvCxnSpPr>
          <p:nvPr/>
        </p:nvCxnSpPr>
        <p:spPr bwMode="auto">
          <a:xfrm>
            <a:off x="6128649"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Rounded Corners 20">
            <a:extLst>
              <a:ext uri="{FF2B5EF4-FFF2-40B4-BE49-F238E27FC236}">
                <a16:creationId xmlns:a16="http://schemas.microsoft.com/office/drawing/2014/main" id="{1F0587B2-48A5-417A-B70A-10BFE294A973}"/>
              </a:ext>
            </a:extLst>
          </p:cNvPr>
          <p:cNvSpPr/>
          <p:nvPr/>
        </p:nvSpPr>
        <p:spPr bwMode="auto">
          <a:xfrm rot="2741873" flipH="1">
            <a:off x="4504206" y="1602181"/>
            <a:ext cx="1665987" cy="57411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TextBox 21">
            <a:extLst>
              <a:ext uri="{FF2B5EF4-FFF2-40B4-BE49-F238E27FC236}">
                <a16:creationId xmlns:a16="http://schemas.microsoft.com/office/drawing/2014/main" id="{2201CA12-0348-4BBA-A742-0E8DFA442648}"/>
              </a:ext>
            </a:extLst>
          </p:cNvPr>
          <p:cNvSpPr txBox="1"/>
          <p:nvPr/>
        </p:nvSpPr>
        <p:spPr bwMode="auto">
          <a:xfrm>
            <a:off x="6271158" y="1332755"/>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105</a:t>
            </a:r>
          </a:p>
        </p:txBody>
      </p:sp>
      <p:pic>
        <p:nvPicPr>
          <p:cNvPr id="27" name="Picture 26">
            <a:extLst>
              <a:ext uri="{FF2B5EF4-FFF2-40B4-BE49-F238E27FC236}">
                <a16:creationId xmlns:a16="http://schemas.microsoft.com/office/drawing/2014/main" id="{E3BA481F-013A-4BD3-BA54-E7622FCAB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953" y="2790135"/>
            <a:ext cx="2997513" cy="2997513"/>
          </a:xfrm>
          <a:prstGeom prst="rect">
            <a:avLst/>
          </a:prstGeom>
        </p:spPr>
      </p:pic>
      <p:pic>
        <p:nvPicPr>
          <p:cNvPr id="26" name="Picture 25">
            <a:extLst>
              <a:ext uri="{FF2B5EF4-FFF2-40B4-BE49-F238E27FC236}">
                <a16:creationId xmlns:a16="http://schemas.microsoft.com/office/drawing/2014/main" id="{F068CD81-9ADB-4C1C-B7B7-BA033EA2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537" y="2790134"/>
            <a:ext cx="2997513" cy="2997513"/>
          </a:xfrm>
          <a:prstGeom prst="rect">
            <a:avLst/>
          </a:prstGeom>
        </p:spPr>
      </p:pic>
    </p:spTree>
    <p:extLst>
      <p:ext uri="{BB962C8B-B14F-4D97-AF65-F5344CB8AC3E}">
        <p14:creationId xmlns:p14="http://schemas.microsoft.com/office/powerpoint/2010/main" val="6247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03841 -0.00278 L -0.12045 0.12546 " pathEditMode="relative" rAng="0" ptsTypes="AA">
                                      <p:cBhvr>
                                        <p:cTn id="26" dur="2000" fill="hold"/>
                                        <p:tgtEl>
                                          <p:spTgt spid="25"/>
                                        </p:tgtEl>
                                        <p:attrNameLst>
                                          <p:attrName>ppt_x</p:attrName>
                                          <p:attrName>ppt_y</p:attrName>
                                        </p:attrNameLst>
                                      </p:cBhvr>
                                      <p:rCtr x="-7943" y="6412"/>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p:bldP spid="17" grpId="0"/>
      <p:bldP spid="18" grpId="0"/>
      <p:bldP spid="21" grpId="0" animBg="1"/>
      <p:bldP spid="2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4:5</a:t>
            </a:r>
          </a:p>
        </p:txBody>
      </p:sp>
      <p:sp>
        <p:nvSpPr>
          <p:cNvPr id="5" name="TextBox 4">
            <a:extLst>
              <a:ext uri="{FF2B5EF4-FFF2-40B4-BE49-F238E27FC236}">
                <a16:creationId xmlns:a16="http://schemas.microsoft.com/office/drawing/2014/main" id="{D2EDF163-C189-4830-85AA-4EB6130440FC}"/>
              </a:ext>
            </a:extLst>
          </p:cNvPr>
          <p:cNvSpPr txBox="1"/>
          <p:nvPr/>
        </p:nvSpPr>
        <p:spPr bwMode="auto">
          <a:xfrm>
            <a:off x="4752200" y="1332755"/>
            <a:ext cx="1574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98    +    7</a:t>
            </a:r>
          </a:p>
        </p:txBody>
      </p:sp>
      <p:sp>
        <p:nvSpPr>
          <p:cNvPr id="6" name="TextBox 5">
            <a:extLst>
              <a:ext uri="{FF2B5EF4-FFF2-40B4-BE49-F238E27FC236}">
                <a16:creationId xmlns:a16="http://schemas.microsoft.com/office/drawing/2014/main" id="{C274DE55-3509-48BA-96A1-762D45ED0D16}"/>
              </a:ext>
            </a:extLst>
          </p:cNvPr>
          <p:cNvSpPr txBox="1"/>
          <p:nvPr/>
        </p:nvSpPr>
        <p:spPr bwMode="auto">
          <a:xfrm>
            <a:off x="5636098"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a16="http://schemas.microsoft.com/office/drawing/2014/main" id="{02E17D71-9D7F-459A-A862-9B03FEAC565A}"/>
              </a:ext>
            </a:extLst>
          </p:cNvPr>
          <p:cNvSpPr txBox="1"/>
          <p:nvPr/>
        </p:nvSpPr>
        <p:spPr bwMode="auto">
          <a:xfrm>
            <a:off x="6070302"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8" name="TextBox 7">
            <a:extLst>
              <a:ext uri="{FF2B5EF4-FFF2-40B4-BE49-F238E27FC236}">
                <a16:creationId xmlns:a16="http://schemas.microsoft.com/office/drawing/2014/main" id="{E9E5CEBA-14B0-4083-B189-93565CC798EA}"/>
              </a:ext>
            </a:extLst>
          </p:cNvPr>
          <p:cNvSpPr txBox="1"/>
          <p:nvPr/>
        </p:nvSpPr>
        <p:spPr bwMode="auto">
          <a:xfrm>
            <a:off x="4654050" y="205017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9" name="Straight Arrow Connector 8">
            <a:extLst>
              <a:ext uri="{FF2B5EF4-FFF2-40B4-BE49-F238E27FC236}">
                <a16:creationId xmlns:a16="http://schemas.microsoft.com/office/drawing/2014/main" id="{C612B706-5E45-491A-85FA-A9ACF5DA40F1}"/>
              </a:ext>
            </a:extLst>
          </p:cNvPr>
          <p:cNvCxnSpPr>
            <a:cxnSpLocks/>
          </p:cNvCxnSpPr>
          <p:nvPr/>
        </p:nvCxnSpPr>
        <p:spPr bwMode="auto">
          <a:xfrm flipH="1">
            <a:off x="5814010"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87A8873C-2CE9-4FEA-85E3-1D355E59AC53}"/>
              </a:ext>
            </a:extLst>
          </p:cNvPr>
          <p:cNvCxnSpPr>
            <a:cxnSpLocks/>
          </p:cNvCxnSpPr>
          <p:nvPr/>
        </p:nvCxnSpPr>
        <p:spPr bwMode="auto">
          <a:xfrm>
            <a:off x="6128649"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a16="http://schemas.microsoft.com/office/drawing/2014/main" id="{D33A431D-D1E4-4612-966C-A737352FC6B5}"/>
              </a:ext>
            </a:extLst>
          </p:cNvPr>
          <p:cNvSpPr/>
          <p:nvPr/>
        </p:nvSpPr>
        <p:spPr bwMode="auto">
          <a:xfrm rot="2741873" flipH="1">
            <a:off x="4663572" y="1669332"/>
            <a:ext cx="1491278" cy="543380"/>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EDEEEA1E-842B-46C9-8CFE-D9DB0F03139E}"/>
              </a:ext>
            </a:extLst>
          </p:cNvPr>
          <p:cNvSpPr txBox="1"/>
          <p:nvPr/>
        </p:nvSpPr>
        <p:spPr bwMode="auto">
          <a:xfrm>
            <a:off x="6271158" y="1332755"/>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105</a:t>
            </a:r>
          </a:p>
        </p:txBody>
      </p:sp>
      <p:sp>
        <p:nvSpPr>
          <p:cNvPr id="14" name="TextBox 13">
            <a:extLst>
              <a:ext uri="{FF2B5EF4-FFF2-40B4-BE49-F238E27FC236}">
                <a16:creationId xmlns:a16="http://schemas.microsoft.com/office/drawing/2014/main" id="{A52AE4A0-51C3-464D-B8AB-9A5F467BE2E6}"/>
              </a:ext>
            </a:extLst>
          </p:cNvPr>
          <p:cNvSpPr txBox="1"/>
          <p:nvPr/>
        </p:nvSpPr>
        <p:spPr bwMode="auto">
          <a:xfrm>
            <a:off x="4693986" y="3478990"/>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+ 2</a:t>
            </a:r>
          </a:p>
        </p:txBody>
      </p:sp>
      <p:sp>
        <p:nvSpPr>
          <p:cNvPr id="15" name="TextBox 14">
            <a:extLst>
              <a:ext uri="{FF2B5EF4-FFF2-40B4-BE49-F238E27FC236}">
                <a16:creationId xmlns:a16="http://schemas.microsoft.com/office/drawing/2014/main" id="{CA898A1E-9F81-4FC8-BF81-D4FCB512D4E8}"/>
              </a:ext>
            </a:extLst>
          </p:cNvPr>
          <p:cNvSpPr txBox="1"/>
          <p:nvPr/>
        </p:nvSpPr>
        <p:spPr bwMode="auto">
          <a:xfrm>
            <a:off x="6268825" y="3478990"/>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+ 5</a:t>
            </a:r>
          </a:p>
        </p:txBody>
      </p:sp>
      <p:sp>
        <p:nvSpPr>
          <p:cNvPr id="16" name="TextBox 15">
            <a:extLst>
              <a:ext uri="{FF2B5EF4-FFF2-40B4-BE49-F238E27FC236}">
                <a16:creationId xmlns:a16="http://schemas.microsoft.com/office/drawing/2014/main" id="{24289B47-125D-4E59-8AAD-C6DFE908CD6E}"/>
              </a:ext>
            </a:extLst>
          </p:cNvPr>
          <p:cNvSpPr txBox="1"/>
          <p:nvPr/>
        </p:nvSpPr>
        <p:spPr bwMode="auto">
          <a:xfrm>
            <a:off x="5816258" y="5467233"/>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+ 7</a:t>
            </a:r>
          </a:p>
        </p:txBody>
      </p:sp>
      <p:sp>
        <p:nvSpPr>
          <p:cNvPr id="18" name="TextBox 17">
            <a:extLst>
              <a:ext uri="{FF2B5EF4-FFF2-40B4-BE49-F238E27FC236}">
                <a16:creationId xmlns:a16="http://schemas.microsoft.com/office/drawing/2014/main" id="{46859303-A8CD-4B23-B9C5-5508EA72FB3E}"/>
              </a:ext>
            </a:extLst>
          </p:cNvPr>
          <p:cNvSpPr txBox="1"/>
          <p:nvPr/>
        </p:nvSpPr>
        <p:spPr bwMode="auto">
          <a:xfrm>
            <a:off x="4298584" y="45610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19" name="TextBox 18">
            <a:extLst>
              <a:ext uri="{FF2B5EF4-FFF2-40B4-BE49-F238E27FC236}">
                <a16:creationId xmlns:a16="http://schemas.microsoft.com/office/drawing/2014/main" id="{998A59DC-4248-41E6-A741-2F6E3075CA3C}"/>
              </a:ext>
            </a:extLst>
          </p:cNvPr>
          <p:cNvSpPr txBox="1"/>
          <p:nvPr/>
        </p:nvSpPr>
        <p:spPr bwMode="auto">
          <a:xfrm>
            <a:off x="5106477"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20" name="TextBox 19">
            <a:extLst>
              <a:ext uri="{FF2B5EF4-FFF2-40B4-BE49-F238E27FC236}">
                <a16:creationId xmlns:a16="http://schemas.microsoft.com/office/drawing/2014/main" id="{1DEE59A2-18F3-472B-A766-D0B283F2D98B}"/>
              </a:ext>
            </a:extLst>
          </p:cNvPr>
          <p:cNvSpPr txBox="1"/>
          <p:nvPr/>
        </p:nvSpPr>
        <p:spPr bwMode="auto">
          <a:xfrm>
            <a:off x="7357955"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105</a:t>
            </a:r>
          </a:p>
        </p:txBody>
      </p:sp>
      <p:pic>
        <p:nvPicPr>
          <p:cNvPr id="28" name="Picture 27">
            <a:extLst>
              <a:ext uri="{FF2B5EF4-FFF2-40B4-BE49-F238E27FC236}">
                <a16:creationId xmlns:a16="http://schemas.microsoft.com/office/drawing/2014/main" id="{DA986927-24A4-4EF6-9E3B-9B1ABBC62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799" y="4959135"/>
            <a:ext cx="3187253" cy="508763"/>
          </a:xfrm>
          <a:prstGeom prst="rect">
            <a:avLst/>
          </a:prstGeom>
        </p:spPr>
      </p:pic>
      <p:pic>
        <p:nvPicPr>
          <p:cNvPr id="30" name="Picture 29">
            <a:extLst>
              <a:ext uri="{FF2B5EF4-FFF2-40B4-BE49-F238E27FC236}">
                <a16:creationId xmlns:a16="http://schemas.microsoft.com/office/drawing/2014/main" id="{69A9D8A3-589B-4252-A3BE-D4B4944CD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799" y="3881070"/>
            <a:ext cx="942709" cy="508763"/>
          </a:xfrm>
          <a:prstGeom prst="rect">
            <a:avLst/>
          </a:prstGeom>
        </p:spPr>
      </p:pic>
      <p:pic>
        <p:nvPicPr>
          <p:cNvPr id="31" name="Picture 30">
            <a:extLst>
              <a:ext uri="{FF2B5EF4-FFF2-40B4-BE49-F238E27FC236}">
                <a16:creationId xmlns:a16="http://schemas.microsoft.com/office/drawing/2014/main" id="{25A36396-76AA-45B6-B384-CD39C72A3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00" y="4428661"/>
            <a:ext cx="6142570" cy="179564"/>
          </a:xfrm>
          <a:prstGeom prst="rect">
            <a:avLst/>
          </a:prstGeom>
        </p:spPr>
      </p:pic>
      <p:pic>
        <p:nvPicPr>
          <p:cNvPr id="32" name="Picture 31">
            <a:extLst>
              <a:ext uri="{FF2B5EF4-FFF2-40B4-BE49-F238E27FC236}">
                <a16:creationId xmlns:a16="http://schemas.microsoft.com/office/drawing/2014/main" id="{950CCA2F-1456-4FF9-95EF-BE8C97027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461" y="3877195"/>
            <a:ext cx="2237063" cy="508763"/>
          </a:xfrm>
          <a:prstGeom prst="rect">
            <a:avLst/>
          </a:prstGeom>
        </p:spPr>
      </p:pic>
    </p:spTree>
    <p:extLst>
      <p:ext uri="{BB962C8B-B14F-4D97-AF65-F5344CB8AC3E}">
        <p14:creationId xmlns:p14="http://schemas.microsoft.com/office/powerpoint/2010/main" val="10517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P spid="14" grpId="0"/>
      <p:bldP spid="15" grpId="0"/>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1:2</a:t>
            </a:r>
          </a:p>
        </p:txBody>
      </p:sp>
      <p:sp>
        <p:nvSpPr>
          <p:cNvPr id="5" name="TextBox 4">
            <a:extLst>
              <a:ext uri="{FF2B5EF4-FFF2-40B4-BE49-F238E27FC236}">
                <a16:creationId xmlns:a16="http://schemas.microsoft.com/office/drawing/2014/main" id="{73B83145-3D7F-4781-B6CC-2D42E5D9B82B}"/>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pic>
        <p:nvPicPr>
          <p:cNvPr id="7" name="Picture 6">
            <a:extLst>
              <a:ext uri="{FF2B5EF4-FFF2-40B4-BE49-F238E27FC236}">
                <a16:creationId xmlns:a16="http://schemas.microsoft.com/office/drawing/2014/main" id="{F1EE1062-6D60-4CE5-BA3C-5822AC8F3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410" y="2508093"/>
            <a:ext cx="867890" cy="867890"/>
          </a:xfrm>
          <a:prstGeom prst="rect">
            <a:avLst/>
          </a:prstGeom>
        </p:spPr>
      </p:pic>
      <p:pic>
        <p:nvPicPr>
          <p:cNvPr id="8" name="Picture 7">
            <a:extLst>
              <a:ext uri="{FF2B5EF4-FFF2-40B4-BE49-F238E27FC236}">
                <a16:creationId xmlns:a16="http://schemas.microsoft.com/office/drawing/2014/main" id="{86CA24A9-8C6E-4282-9043-C7940AE56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47" y="2508093"/>
            <a:ext cx="867890" cy="867890"/>
          </a:xfrm>
          <a:prstGeom prst="rect">
            <a:avLst/>
          </a:prstGeom>
        </p:spPr>
      </p:pic>
      <p:pic>
        <p:nvPicPr>
          <p:cNvPr id="9" name="Picture 8">
            <a:extLst>
              <a:ext uri="{FF2B5EF4-FFF2-40B4-BE49-F238E27FC236}">
                <a16:creationId xmlns:a16="http://schemas.microsoft.com/office/drawing/2014/main" id="{9F55C3E3-E867-4080-8BB4-5BBC937C6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484" y="2508093"/>
            <a:ext cx="867890" cy="867890"/>
          </a:xfrm>
          <a:prstGeom prst="rect">
            <a:avLst/>
          </a:prstGeom>
        </p:spPr>
      </p:pic>
      <p:pic>
        <p:nvPicPr>
          <p:cNvPr id="10" name="Picture 9">
            <a:extLst>
              <a:ext uri="{FF2B5EF4-FFF2-40B4-BE49-F238E27FC236}">
                <a16:creationId xmlns:a16="http://schemas.microsoft.com/office/drawing/2014/main" id="{8D0F98BB-3B4E-4541-89D0-8DC791CF0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021" y="2508093"/>
            <a:ext cx="867890" cy="867890"/>
          </a:xfrm>
          <a:prstGeom prst="rect">
            <a:avLst/>
          </a:prstGeom>
        </p:spPr>
      </p:pic>
      <p:pic>
        <p:nvPicPr>
          <p:cNvPr id="11" name="Picture 10">
            <a:extLst>
              <a:ext uri="{FF2B5EF4-FFF2-40B4-BE49-F238E27FC236}">
                <a16:creationId xmlns:a16="http://schemas.microsoft.com/office/drawing/2014/main" id="{87930006-E77A-44CC-AD73-AE352FA19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557" y="2508093"/>
            <a:ext cx="867890" cy="867890"/>
          </a:xfrm>
          <a:prstGeom prst="rect">
            <a:avLst/>
          </a:prstGeom>
        </p:spPr>
      </p:pic>
      <p:pic>
        <p:nvPicPr>
          <p:cNvPr id="12" name="Picture 11">
            <a:extLst>
              <a:ext uri="{FF2B5EF4-FFF2-40B4-BE49-F238E27FC236}">
                <a16:creationId xmlns:a16="http://schemas.microsoft.com/office/drawing/2014/main" id="{99A5A5A1-2C81-4F48-A004-29C301F29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410" y="3485318"/>
            <a:ext cx="867890" cy="867890"/>
          </a:xfrm>
          <a:prstGeom prst="rect">
            <a:avLst/>
          </a:prstGeom>
        </p:spPr>
      </p:pic>
      <p:pic>
        <p:nvPicPr>
          <p:cNvPr id="13" name="Picture 12">
            <a:extLst>
              <a:ext uri="{FF2B5EF4-FFF2-40B4-BE49-F238E27FC236}">
                <a16:creationId xmlns:a16="http://schemas.microsoft.com/office/drawing/2014/main" id="{4F4083AA-FB36-49F0-A7BF-EF7906FC9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47" y="3485318"/>
            <a:ext cx="867890" cy="867890"/>
          </a:xfrm>
          <a:prstGeom prst="rect">
            <a:avLst/>
          </a:prstGeom>
        </p:spPr>
      </p:pic>
      <p:pic>
        <p:nvPicPr>
          <p:cNvPr id="14" name="Picture 13">
            <a:extLst>
              <a:ext uri="{FF2B5EF4-FFF2-40B4-BE49-F238E27FC236}">
                <a16:creationId xmlns:a16="http://schemas.microsoft.com/office/drawing/2014/main" id="{D5B37AB5-99F7-4800-93D9-0EB98CED7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484" y="3485318"/>
            <a:ext cx="867890" cy="867890"/>
          </a:xfrm>
          <a:prstGeom prst="rect">
            <a:avLst/>
          </a:prstGeom>
        </p:spPr>
      </p:pic>
      <p:pic>
        <p:nvPicPr>
          <p:cNvPr id="15" name="Picture 14">
            <a:extLst>
              <a:ext uri="{FF2B5EF4-FFF2-40B4-BE49-F238E27FC236}">
                <a16:creationId xmlns:a16="http://schemas.microsoft.com/office/drawing/2014/main" id="{49319AEC-57AE-445E-93E2-25BD48BDE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021" y="3485318"/>
            <a:ext cx="867890" cy="867890"/>
          </a:xfrm>
          <a:prstGeom prst="rect">
            <a:avLst/>
          </a:prstGeom>
        </p:spPr>
      </p:pic>
      <p:pic>
        <p:nvPicPr>
          <p:cNvPr id="16" name="Picture 15">
            <a:extLst>
              <a:ext uri="{FF2B5EF4-FFF2-40B4-BE49-F238E27FC236}">
                <a16:creationId xmlns:a16="http://schemas.microsoft.com/office/drawing/2014/main" id="{AEA18407-7787-4B98-ABB1-D28D25757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557" y="3485318"/>
            <a:ext cx="867890" cy="867890"/>
          </a:xfrm>
          <a:prstGeom prst="rect">
            <a:avLst/>
          </a:prstGeom>
        </p:spPr>
      </p:pic>
      <p:sp>
        <p:nvSpPr>
          <p:cNvPr id="17" name="TextBox 16">
            <a:extLst>
              <a:ext uri="{FF2B5EF4-FFF2-40B4-BE49-F238E27FC236}">
                <a16:creationId xmlns:a16="http://schemas.microsoft.com/office/drawing/2014/main" id="{49FD6265-07FB-495B-9CDD-2F38B4ACF4A5}"/>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8" name="TextBox 17">
            <a:extLst>
              <a:ext uri="{FF2B5EF4-FFF2-40B4-BE49-F238E27FC236}">
                <a16:creationId xmlns:a16="http://schemas.microsoft.com/office/drawing/2014/main" id="{F9388F4C-CE48-49E8-AEE1-28E8E1788BBF}"/>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9" name="TextBox 18">
            <a:extLst>
              <a:ext uri="{FF2B5EF4-FFF2-40B4-BE49-F238E27FC236}">
                <a16:creationId xmlns:a16="http://schemas.microsoft.com/office/drawing/2014/main" id="{7FD5DAB7-E8F4-44B6-9D59-FE5F4EAD5BBA}"/>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0" name="TextBox 19">
            <a:extLst>
              <a:ext uri="{FF2B5EF4-FFF2-40B4-BE49-F238E27FC236}">
                <a16:creationId xmlns:a16="http://schemas.microsoft.com/office/drawing/2014/main" id="{ACEFEB86-C3F0-452C-B5D9-6E667AA007A6}"/>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1" name="TextBox 20">
            <a:extLst>
              <a:ext uri="{FF2B5EF4-FFF2-40B4-BE49-F238E27FC236}">
                <a16:creationId xmlns:a16="http://schemas.microsoft.com/office/drawing/2014/main" id="{747A9645-2F57-4CC2-A1C8-1687E46594FF}"/>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2" name="TextBox 21">
            <a:extLst>
              <a:ext uri="{FF2B5EF4-FFF2-40B4-BE49-F238E27FC236}">
                <a16:creationId xmlns:a16="http://schemas.microsoft.com/office/drawing/2014/main" id="{47C12312-F097-440A-946B-D023D26D399E}"/>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3" name="TextBox 22">
            <a:extLst>
              <a:ext uri="{FF2B5EF4-FFF2-40B4-BE49-F238E27FC236}">
                <a16:creationId xmlns:a16="http://schemas.microsoft.com/office/drawing/2014/main" id="{47CE9F44-5042-41AE-85A2-66D3C7E24967}"/>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4" name="TextBox 23">
            <a:extLst>
              <a:ext uri="{FF2B5EF4-FFF2-40B4-BE49-F238E27FC236}">
                <a16:creationId xmlns:a16="http://schemas.microsoft.com/office/drawing/2014/main" id="{D9B46D74-0240-4AB4-B353-602AA60C84BC}"/>
              </a:ext>
            </a:extLst>
          </p:cNvPr>
          <p:cNvSpPr txBox="1"/>
          <p:nvPr/>
        </p:nvSpPr>
        <p:spPr bwMode="auto">
          <a:xfrm>
            <a:off x="5771964" y="50851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25" name="TextBox 24">
            <a:extLst>
              <a:ext uri="{FF2B5EF4-FFF2-40B4-BE49-F238E27FC236}">
                <a16:creationId xmlns:a16="http://schemas.microsoft.com/office/drawing/2014/main" id="{9A437CAF-7A00-4758-A109-20067FA235EC}"/>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Tree>
    <p:extLst>
      <p:ext uri="{BB962C8B-B14F-4D97-AF65-F5344CB8AC3E}">
        <p14:creationId xmlns:p14="http://schemas.microsoft.com/office/powerpoint/2010/main" val="6436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xit" presetSubtype="0" fill="hold" grpId="1"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xit" presetSubtype="0" fill="hold" grpId="1"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xit" presetSubtype="0" fill="hold" grpId="1"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xit" presetSubtype="0" fill="hold" grpId="1"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xit" presetSubtype="0" fill="hold" grpId="1"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xit" presetSubtype="0" fill="hold" grpId="1" nodeType="withEffect">
                                  <p:stCondLst>
                                    <p:cond delay="0"/>
                                  </p:stCondLst>
                                  <p:childTnLst>
                                    <p:animEffect transition="out" filter="fade">
                                      <p:cBhvr>
                                        <p:cTn id="89" dur="500"/>
                                        <p:tgtEl>
                                          <p:spTgt spid="22"/>
                                        </p:tgtEl>
                                      </p:cBhvr>
                                    </p:animEffect>
                                    <p:set>
                                      <p:cBhvr>
                                        <p:cTn id="90" dur="1" fill="hold">
                                          <p:stCondLst>
                                            <p:cond delay="499"/>
                                          </p:stCondLst>
                                        </p:cTn>
                                        <p:tgtEl>
                                          <p:spTgt spid="22"/>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par>
                                <p:cTn id="100" presetID="10" presetClass="exit" presetSubtype="0" fill="hold" grpId="1" nodeType="withEffect">
                                  <p:stCondLst>
                                    <p:cond delay="0"/>
                                  </p:stCondLst>
                                  <p:childTnLst>
                                    <p:animEffect transition="out" filter="fade">
                                      <p:cBhvr>
                                        <p:cTn id="101" dur="500"/>
                                        <p:tgtEl>
                                          <p:spTgt spid="23"/>
                                        </p:tgtEl>
                                      </p:cBhvr>
                                    </p:animEffect>
                                    <p:set>
                                      <p:cBhvr>
                                        <p:cTn id="102" dur="1" fill="hold">
                                          <p:stCondLst>
                                            <p:cond delay="499"/>
                                          </p:stCondLst>
                                        </p:cTn>
                                        <p:tgtEl>
                                          <p:spTgt spid="23"/>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fade">
                                      <p:cBhvr>
                                        <p:cTn id="111" dur="500"/>
                                        <p:tgtEl>
                                          <p:spTgt spid="16"/>
                                        </p:tgtEl>
                                      </p:cBhvr>
                                    </p:animEffect>
                                  </p:childTnLst>
                                </p:cTn>
                              </p:par>
                              <p:par>
                                <p:cTn id="112" presetID="10" presetClass="exit" presetSubtype="0" fill="hold" grpId="1" nodeType="with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3386D6-AD26-4754-A157-8C32233C2C0D}"/>
              </a:ext>
            </a:extLst>
          </p:cNvPr>
          <p:cNvSpPr/>
          <p:nvPr/>
        </p:nvSpPr>
        <p:spPr bwMode="auto">
          <a:xfrm>
            <a:off x="6677791" y="2790133"/>
            <a:ext cx="292128" cy="1198461"/>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6" name="Picture 15">
            <a:extLst>
              <a:ext uri="{FF2B5EF4-FFF2-40B4-BE49-F238E27FC236}">
                <a16:creationId xmlns:a16="http://schemas.microsoft.com/office/drawing/2014/main" id="{E2D22F2C-D197-4248-B5BA-AA8AE2FD5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537" y="2790134"/>
            <a:ext cx="2997513" cy="2997513"/>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4:6</a:t>
            </a:r>
          </a:p>
        </p:txBody>
      </p:sp>
      <p:sp>
        <p:nvSpPr>
          <p:cNvPr id="4" name="Rectangle 3">
            <a:extLst>
              <a:ext uri="{FF2B5EF4-FFF2-40B4-BE49-F238E27FC236}">
                <a16:creationId xmlns:a16="http://schemas.microsoft.com/office/drawing/2014/main" id="{BAF1AB3D-726C-4CB4-946F-9DAB5EB3BCF0}"/>
              </a:ext>
            </a:extLst>
          </p:cNvPr>
          <p:cNvSpPr/>
          <p:nvPr/>
        </p:nvSpPr>
        <p:spPr bwMode="auto">
          <a:xfrm>
            <a:off x="2534952" y="2790133"/>
            <a:ext cx="2691098" cy="2997513"/>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Rectangle 4">
            <a:extLst>
              <a:ext uri="{FF2B5EF4-FFF2-40B4-BE49-F238E27FC236}">
                <a16:creationId xmlns:a16="http://schemas.microsoft.com/office/drawing/2014/main" id="{3250A18E-7299-40BC-81B0-8437EF182854}"/>
              </a:ext>
            </a:extLst>
          </p:cNvPr>
          <p:cNvSpPr/>
          <p:nvPr/>
        </p:nvSpPr>
        <p:spPr bwMode="auto">
          <a:xfrm>
            <a:off x="5221080" y="2790132"/>
            <a:ext cx="290541" cy="2391468"/>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TextBox 5">
            <a:extLst>
              <a:ext uri="{FF2B5EF4-FFF2-40B4-BE49-F238E27FC236}">
                <a16:creationId xmlns:a16="http://schemas.microsoft.com/office/drawing/2014/main" id="{DAEA6D5E-F4DC-450A-AC21-F4E76B0FB208}"/>
              </a:ext>
            </a:extLst>
          </p:cNvPr>
          <p:cNvSpPr txBox="1"/>
          <p:nvPr/>
        </p:nvSpPr>
        <p:spPr bwMode="auto">
          <a:xfrm>
            <a:off x="4696898" y="1332755"/>
            <a:ext cx="16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104    –    6</a:t>
            </a:r>
          </a:p>
        </p:txBody>
      </p:sp>
      <p:sp>
        <p:nvSpPr>
          <p:cNvPr id="7" name="TextBox 6">
            <a:extLst>
              <a:ext uri="{FF2B5EF4-FFF2-40B4-BE49-F238E27FC236}">
                <a16:creationId xmlns:a16="http://schemas.microsoft.com/office/drawing/2014/main" id="{5F4AF6BE-6B03-4C4B-9B34-C886A7E6F945}"/>
              </a:ext>
            </a:extLst>
          </p:cNvPr>
          <p:cNvSpPr txBox="1"/>
          <p:nvPr/>
        </p:nvSpPr>
        <p:spPr bwMode="auto">
          <a:xfrm>
            <a:off x="5702778"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id="{1A737F43-C210-406F-8602-9EC4B8BF5F6A}"/>
              </a:ext>
            </a:extLst>
          </p:cNvPr>
          <p:cNvSpPr txBox="1"/>
          <p:nvPr/>
        </p:nvSpPr>
        <p:spPr bwMode="auto">
          <a:xfrm>
            <a:off x="6136982"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9" name="TextBox 8">
            <a:extLst>
              <a:ext uri="{FF2B5EF4-FFF2-40B4-BE49-F238E27FC236}">
                <a16:creationId xmlns:a16="http://schemas.microsoft.com/office/drawing/2014/main" id="{0EEB0F5D-3E5D-49E9-A03E-FAE879FDA641}"/>
              </a:ext>
            </a:extLst>
          </p:cNvPr>
          <p:cNvSpPr txBox="1"/>
          <p:nvPr/>
        </p:nvSpPr>
        <p:spPr bwMode="auto">
          <a:xfrm>
            <a:off x="4588360" y="2008537"/>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10" name="Straight Arrow Connector 9">
            <a:extLst>
              <a:ext uri="{FF2B5EF4-FFF2-40B4-BE49-F238E27FC236}">
                <a16:creationId xmlns:a16="http://schemas.microsoft.com/office/drawing/2014/main" id="{D241CE16-10E6-4777-9F25-B19BD1CDBB0F}"/>
              </a:ext>
            </a:extLst>
          </p:cNvPr>
          <p:cNvCxnSpPr>
            <a:cxnSpLocks/>
          </p:cNvCxnSpPr>
          <p:nvPr/>
        </p:nvCxnSpPr>
        <p:spPr bwMode="auto">
          <a:xfrm flipH="1">
            <a:off x="5880690"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BBF9267C-D4E8-483D-AA03-8122803A734C}"/>
              </a:ext>
            </a:extLst>
          </p:cNvPr>
          <p:cNvCxnSpPr>
            <a:cxnSpLocks/>
          </p:cNvCxnSpPr>
          <p:nvPr/>
        </p:nvCxnSpPr>
        <p:spPr bwMode="auto">
          <a:xfrm>
            <a:off x="6195329"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Rounded Corners 11">
            <a:extLst>
              <a:ext uri="{FF2B5EF4-FFF2-40B4-BE49-F238E27FC236}">
                <a16:creationId xmlns:a16="http://schemas.microsoft.com/office/drawing/2014/main" id="{E0EAE78B-ACE6-4CD5-849C-08B27FBB72E8}"/>
              </a:ext>
            </a:extLst>
          </p:cNvPr>
          <p:cNvSpPr/>
          <p:nvPr/>
        </p:nvSpPr>
        <p:spPr bwMode="auto">
          <a:xfrm rot="2741873" flipH="1">
            <a:off x="4591661" y="1588820"/>
            <a:ext cx="1610699" cy="534601"/>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954CA17B-50C8-4B8A-A339-6696BB8DC32C}"/>
              </a:ext>
            </a:extLst>
          </p:cNvPr>
          <p:cNvSpPr txBox="1"/>
          <p:nvPr/>
        </p:nvSpPr>
        <p:spPr bwMode="auto">
          <a:xfrm>
            <a:off x="6354514" y="1332755"/>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98</a:t>
            </a:r>
          </a:p>
        </p:txBody>
      </p:sp>
      <p:sp>
        <p:nvSpPr>
          <p:cNvPr id="14" name="Rectangle 13">
            <a:extLst>
              <a:ext uri="{FF2B5EF4-FFF2-40B4-BE49-F238E27FC236}">
                <a16:creationId xmlns:a16="http://schemas.microsoft.com/office/drawing/2014/main" id="{A1686FDF-8A6B-4CAD-B684-D8DFD5F66CFA}"/>
              </a:ext>
            </a:extLst>
          </p:cNvPr>
          <p:cNvSpPr/>
          <p:nvPr/>
        </p:nvSpPr>
        <p:spPr bwMode="auto">
          <a:xfrm>
            <a:off x="5226051" y="5181601"/>
            <a:ext cx="290541" cy="606044"/>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5" name="Picture 14">
            <a:extLst>
              <a:ext uri="{FF2B5EF4-FFF2-40B4-BE49-F238E27FC236}">
                <a16:creationId xmlns:a16="http://schemas.microsoft.com/office/drawing/2014/main" id="{84250BB0-7565-4CC6-9E83-38B366E7B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953" y="2790135"/>
            <a:ext cx="2997513" cy="2997513"/>
          </a:xfrm>
          <a:prstGeom prst="rect">
            <a:avLst/>
          </a:prstGeom>
        </p:spPr>
      </p:pic>
    </p:spTree>
    <p:extLst>
      <p:ext uri="{BB962C8B-B14F-4D97-AF65-F5344CB8AC3E}">
        <p14:creationId xmlns:p14="http://schemas.microsoft.com/office/powerpoint/2010/main" val="35624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500" fill="hold"/>
                                        <p:tgtEl>
                                          <p:spTgt spid="3"/>
                                        </p:tgtEl>
                                        <p:attrNameLst>
                                          <p:attrName>fillcolor</p:attrName>
                                        </p:attrNameLst>
                                      </p:cBhvr>
                                      <p:to>
                                        <a:srgbClr val="FFE2D8"/>
                                      </p:to>
                                    </p:animClr>
                                    <p:set>
                                      <p:cBhvr>
                                        <p:cTn id="27" dur="1500" fill="hold"/>
                                        <p:tgtEl>
                                          <p:spTgt spid="3"/>
                                        </p:tgtEl>
                                        <p:attrNameLst>
                                          <p:attrName>fill.type</p:attrName>
                                        </p:attrNameLst>
                                      </p:cBhvr>
                                      <p:to>
                                        <p:strVal val="solid"/>
                                      </p:to>
                                    </p:set>
                                    <p:set>
                                      <p:cBhvr>
                                        <p:cTn id="28" dur="1500" fill="hold"/>
                                        <p:tgtEl>
                                          <p:spTgt spid="3"/>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1500" fill="hold"/>
                                        <p:tgtEl>
                                          <p:spTgt spid="14"/>
                                        </p:tgtEl>
                                        <p:attrNameLst>
                                          <p:attrName>fillcolor</p:attrName>
                                        </p:attrNameLst>
                                      </p:cBhvr>
                                      <p:to>
                                        <a:srgbClr val="FFE2D8"/>
                                      </p:to>
                                    </p:animClr>
                                    <p:set>
                                      <p:cBhvr>
                                        <p:cTn id="38" dur="1500" fill="hold"/>
                                        <p:tgtEl>
                                          <p:spTgt spid="14"/>
                                        </p:tgtEl>
                                        <p:attrNameLst>
                                          <p:attrName>fill.type</p:attrName>
                                        </p:attrNameLst>
                                      </p:cBhvr>
                                      <p:to>
                                        <p:strVal val="solid"/>
                                      </p:to>
                                    </p:set>
                                    <p:set>
                                      <p:cBhvr>
                                        <p:cTn id="39" dur="1500" fill="hold"/>
                                        <p:tgtEl>
                                          <p:spTgt spid="14"/>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P spid="1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4:6</a:t>
            </a:r>
          </a:p>
        </p:txBody>
      </p:sp>
      <p:sp>
        <p:nvSpPr>
          <p:cNvPr id="21" name="TextBox 20">
            <a:extLst>
              <a:ext uri="{FF2B5EF4-FFF2-40B4-BE49-F238E27FC236}">
                <a16:creationId xmlns:a16="http://schemas.microsoft.com/office/drawing/2014/main" id="{E6706397-51FF-4920-8A6A-B3EB226E2363}"/>
              </a:ext>
            </a:extLst>
          </p:cNvPr>
          <p:cNvSpPr txBox="1"/>
          <p:nvPr/>
        </p:nvSpPr>
        <p:spPr bwMode="auto">
          <a:xfrm>
            <a:off x="4696898" y="1332755"/>
            <a:ext cx="16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104    –    6</a:t>
            </a:r>
          </a:p>
        </p:txBody>
      </p:sp>
      <p:sp>
        <p:nvSpPr>
          <p:cNvPr id="22" name="TextBox 21">
            <a:extLst>
              <a:ext uri="{FF2B5EF4-FFF2-40B4-BE49-F238E27FC236}">
                <a16:creationId xmlns:a16="http://schemas.microsoft.com/office/drawing/2014/main" id="{2ECF316E-E88E-4AD1-BCB8-EEF9DB5ED6E4}"/>
              </a:ext>
            </a:extLst>
          </p:cNvPr>
          <p:cNvSpPr txBox="1"/>
          <p:nvPr/>
        </p:nvSpPr>
        <p:spPr bwMode="auto">
          <a:xfrm>
            <a:off x="5702778"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3" name="TextBox 22">
            <a:extLst>
              <a:ext uri="{FF2B5EF4-FFF2-40B4-BE49-F238E27FC236}">
                <a16:creationId xmlns:a16="http://schemas.microsoft.com/office/drawing/2014/main" id="{BD97C382-0672-4C1E-B141-1DBB06ABB7AE}"/>
              </a:ext>
            </a:extLst>
          </p:cNvPr>
          <p:cNvSpPr txBox="1"/>
          <p:nvPr/>
        </p:nvSpPr>
        <p:spPr bwMode="auto">
          <a:xfrm>
            <a:off x="6136982" y="2050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4" name="TextBox 23">
            <a:extLst>
              <a:ext uri="{FF2B5EF4-FFF2-40B4-BE49-F238E27FC236}">
                <a16:creationId xmlns:a16="http://schemas.microsoft.com/office/drawing/2014/main" id="{7E76F1D9-7506-47A4-84EE-53BE4E012D7A}"/>
              </a:ext>
            </a:extLst>
          </p:cNvPr>
          <p:cNvSpPr txBox="1"/>
          <p:nvPr/>
        </p:nvSpPr>
        <p:spPr bwMode="auto">
          <a:xfrm>
            <a:off x="4588360" y="2008537"/>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25" name="Straight Arrow Connector 24">
            <a:extLst>
              <a:ext uri="{FF2B5EF4-FFF2-40B4-BE49-F238E27FC236}">
                <a16:creationId xmlns:a16="http://schemas.microsoft.com/office/drawing/2014/main" id="{4BBBFF31-57AD-499D-BF76-2B8F976A8CFC}"/>
              </a:ext>
            </a:extLst>
          </p:cNvPr>
          <p:cNvCxnSpPr>
            <a:cxnSpLocks/>
          </p:cNvCxnSpPr>
          <p:nvPr/>
        </p:nvCxnSpPr>
        <p:spPr bwMode="auto">
          <a:xfrm flipH="1">
            <a:off x="5880690"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187D73A1-B90B-41EC-9A63-B77D40B6F9D2}"/>
              </a:ext>
            </a:extLst>
          </p:cNvPr>
          <p:cNvCxnSpPr>
            <a:cxnSpLocks/>
          </p:cNvCxnSpPr>
          <p:nvPr/>
        </p:nvCxnSpPr>
        <p:spPr bwMode="auto">
          <a:xfrm>
            <a:off x="6195329" y="1767333"/>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Rounded Corners 26">
            <a:extLst>
              <a:ext uri="{FF2B5EF4-FFF2-40B4-BE49-F238E27FC236}">
                <a16:creationId xmlns:a16="http://schemas.microsoft.com/office/drawing/2014/main" id="{3EC6D032-E59B-47F1-A436-903666D77B58}"/>
              </a:ext>
            </a:extLst>
          </p:cNvPr>
          <p:cNvSpPr/>
          <p:nvPr/>
        </p:nvSpPr>
        <p:spPr bwMode="auto">
          <a:xfrm rot="2741873" flipH="1">
            <a:off x="4631841" y="1605750"/>
            <a:ext cx="1530340" cy="61302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TextBox 27">
            <a:extLst>
              <a:ext uri="{FF2B5EF4-FFF2-40B4-BE49-F238E27FC236}">
                <a16:creationId xmlns:a16="http://schemas.microsoft.com/office/drawing/2014/main" id="{A4E59F11-03EC-4933-B35C-1F08B2BA8EB7}"/>
              </a:ext>
            </a:extLst>
          </p:cNvPr>
          <p:cNvSpPr txBox="1"/>
          <p:nvPr/>
        </p:nvSpPr>
        <p:spPr bwMode="auto">
          <a:xfrm>
            <a:off x="6354514" y="1332755"/>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98</a:t>
            </a:r>
          </a:p>
        </p:txBody>
      </p:sp>
      <p:sp>
        <p:nvSpPr>
          <p:cNvPr id="29" name="TextBox 28">
            <a:extLst>
              <a:ext uri="{FF2B5EF4-FFF2-40B4-BE49-F238E27FC236}">
                <a16:creationId xmlns:a16="http://schemas.microsoft.com/office/drawing/2014/main" id="{1E6A3AA3-0A03-4C74-9D55-5BAA8616E9B8}"/>
              </a:ext>
            </a:extLst>
          </p:cNvPr>
          <p:cNvSpPr txBox="1"/>
          <p:nvPr/>
        </p:nvSpPr>
        <p:spPr bwMode="auto">
          <a:xfrm>
            <a:off x="4709215" y="3478990"/>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2</a:t>
            </a:r>
          </a:p>
        </p:txBody>
      </p:sp>
      <p:sp>
        <p:nvSpPr>
          <p:cNvPr id="30" name="TextBox 29">
            <a:extLst>
              <a:ext uri="{FF2B5EF4-FFF2-40B4-BE49-F238E27FC236}">
                <a16:creationId xmlns:a16="http://schemas.microsoft.com/office/drawing/2014/main" id="{3CC92C27-EC96-42AF-9FF7-13B9B6CDFF60}"/>
              </a:ext>
            </a:extLst>
          </p:cNvPr>
          <p:cNvSpPr txBox="1"/>
          <p:nvPr/>
        </p:nvSpPr>
        <p:spPr bwMode="auto">
          <a:xfrm>
            <a:off x="6040944" y="3478990"/>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 </a:t>
            </a:r>
            <a:r>
              <a:rPr lang="en-GB" sz="2400" dirty="0">
                <a:solidFill>
                  <a:srgbClr val="00628C"/>
                </a:solidFill>
                <a:latin typeface="Myriad Pro Semibold"/>
                <a:ea typeface="Myriad Pro Semibold" charset="0"/>
                <a:cs typeface="Myriad Pro Semibold" charset="0"/>
              </a:rPr>
              <a:t>4</a:t>
            </a:r>
          </a:p>
        </p:txBody>
      </p:sp>
      <p:sp>
        <p:nvSpPr>
          <p:cNvPr id="31" name="TextBox 30">
            <a:extLst>
              <a:ext uri="{FF2B5EF4-FFF2-40B4-BE49-F238E27FC236}">
                <a16:creationId xmlns:a16="http://schemas.microsoft.com/office/drawing/2014/main" id="{D4D310B5-DD89-48B0-B08F-87B4BC8727D1}"/>
              </a:ext>
            </a:extLst>
          </p:cNvPr>
          <p:cNvSpPr txBox="1"/>
          <p:nvPr/>
        </p:nvSpPr>
        <p:spPr bwMode="auto">
          <a:xfrm>
            <a:off x="5570529" y="5467233"/>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6</a:t>
            </a:r>
          </a:p>
        </p:txBody>
      </p:sp>
      <p:sp>
        <p:nvSpPr>
          <p:cNvPr id="32" name="TextBox 31">
            <a:extLst>
              <a:ext uri="{FF2B5EF4-FFF2-40B4-BE49-F238E27FC236}">
                <a16:creationId xmlns:a16="http://schemas.microsoft.com/office/drawing/2014/main" id="{DC578FCB-BB50-46D1-94D3-35472C479BF1}"/>
              </a:ext>
            </a:extLst>
          </p:cNvPr>
          <p:cNvSpPr txBox="1"/>
          <p:nvPr/>
        </p:nvSpPr>
        <p:spPr bwMode="auto">
          <a:xfrm>
            <a:off x="4298584" y="45610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33" name="TextBox 32">
            <a:extLst>
              <a:ext uri="{FF2B5EF4-FFF2-40B4-BE49-F238E27FC236}">
                <a16:creationId xmlns:a16="http://schemas.microsoft.com/office/drawing/2014/main" id="{6A37D178-046D-4167-9934-D94937663B2E}"/>
              </a:ext>
            </a:extLst>
          </p:cNvPr>
          <p:cNvSpPr txBox="1"/>
          <p:nvPr/>
        </p:nvSpPr>
        <p:spPr bwMode="auto">
          <a:xfrm>
            <a:off x="5106477"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34" name="TextBox 33">
            <a:extLst>
              <a:ext uri="{FF2B5EF4-FFF2-40B4-BE49-F238E27FC236}">
                <a16:creationId xmlns:a16="http://schemas.microsoft.com/office/drawing/2014/main" id="{F28306EB-BF56-4CB8-B27A-84E7F6779C9D}"/>
              </a:ext>
            </a:extLst>
          </p:cNvPr>
          <p:cNvSpPr txBox="1"/>
          <p:nvPr/>
        </p:nvSpPr>
        <p:spPr bwMode="auto">
          <a:xfrm>
            <a:off x="6901253" y="45610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104</a:t>
            </a:r>
          </a:p>
        </p:txBody>
      </p:sp>
      <p:pic>
        <p:nvPicPr>
          <p:cNvPr id="36" name="Picture 35">
            <a:extLst>
              <a:ext uri="{FF2B5EF4-FFF2-40B4-BE49-F238E27FC236}">
                <a16:creationId xmlns:a16="http://schemas.microsoft.com/office/drawing/2014/main" id="{32B03564-9D46-4B0F-9526-53870E103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07699" y="3881070"/>
            <a:ext cx="942709" cy="508763"/>
          </a:xfrm>
          <a:prstGeom prst="rect">
            <a:avLst/>
          </a:prstGeom>
        </p:spPr>
      </p:pic>
      <p:pic>
        <p:nvPicPr>
          <p:cNvPr id="37" name="Picture 36">
            <a:extLst>
              <a:ext uri="{FF2B5EF4-FFF2-40B4-BE49-F238E27FC236}">
                <a16:creationId xmlns:a16="http://schemas.microsoft.com/office/drawing/2014/main" id="{4D5ED6DB-73A1-4302-BDC1-A87EA6EDB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200" y="4428661"/>
            <a:ext cx="6142570" cy="179564"/>
          </a:xfrm>
          <a:prstGeom prst="rect">
            <a:avLst/>
          </a:prstGeom>
        </p:spPr>
      </p:pic>
      <p:pic>
        <p:nvPicPr>
          <p:cNvPr id="42" name="Picture 41">
            <a:extLst>
              <a:ext uri="{FF2B5EF4-FFF2-40B4-BE49-F238E27FC236}">
                <a16:creationId xmlns:a16="http://schemas.microsoft.com/office/drawing/2014/main" id="{8B5742EC-1735-4446-BEFD-51AC2EC3C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842" y="3881070"/>
            <a:ext cx="1818081" cy="508763"/>
          </a:xfrm>
          <a:prstGeom prst="rect">
            <a:avLst/>
          </a:prstGeom>
        </p:spPr>
      </p:pic>
      <p:pic>
        <p:nvPicPr>
          <p:cNvPr id="44" name="Picture 43">
            <a:extLst>
              <a:ext uri="{FF2B5EF4-FFF2-40B4-BE49-F238E27FC236}">
                <a16:creationId xmlns:a16="http://schemas.microsoft.com/office/drawing/2014/main" id="{159CFE21-490E-4BD6-ADA1-1311C7022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813" y="4972373"/>
            <a:ext cx="2753309" cy="508763"/>
          </a:xfrm>
          <a:prstGeom prst="rect">
            <a:avLst/>
          </a:prstGeom>
        </p:spPr>
      </p:pic>
    </p:spTree>
    <p:extLst>
      <p:ext uri="{BB962C8B-B14F-4D97-AF65-F5344CB8AC3E}">
        <p14:creationId xmlns:p14="http://schemas.microsoft.com/office/powerpoint/2010/main" val="4411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500"/>
                                        <p:tgtEl>
                                          <p:spTgt spid="4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animBg="1"/>
      <p:bldP spid="28" grpId="0"/>
      <p:bldP spid="29" grpId="0"/>
      <p:bldP spid="30" grpId="0"/>
      <p:bldP spid="31" grpId="0"/>
      <p:bldP spid="32" grpId="0"/>
      <p:bldP spid="3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70817961"/>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find ten more or ten less than a given number</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152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54943439"/>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39-40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605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4:7</a:t>
            </a:r>
          </a:p>
        </p:txBody>
      </p:sp>
      <p:pic>
        <p:nvPicPr>
          <p:cNvPr id="5" name="Picture 4">
            <a:extLst>
              <a:ext uri="{FF2B5EF4-FFF2-40B4-BE49-F238E27FC236}">
                <a16:creationId xmlns:a16="http://schemas.microsoft.com/office/drawing/2014/main" id="{7A937645-6090-4767-80F0-6390788AE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638" y="956403"/>
            <a:ext cx="2610724" cy="5211897"/>
          </a:xfrm>
          <a:prstGeom prst="rect">
            <a:avLst/>
          </a:prstGeom>
        </p:spPr>
      </p:pic>
    </p:spTree>
    <p:extLst>
      <p:ext uri="{BB962C8B-B14F-4D97-AF65-F5344CB8AC3E}">
        <p14:creationId xmlns:p14="http://schemas.microsoft.com/office/powerpoint/2010/main" val="12499588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4:7</a:t>
            </a:r>
          </a:p>
        </p:txBody>
      </p:sp>
      <p:pic>
        <p:nvPicPr>
          <p:cNvPr id="6" name="Picture 5">
            <a:extLst>
              <a:ext uri="{FF2B5EF4-FFF2-40B4-BE49-F238E27FC236}">
                <a16:creationId xmlns:a16="http://schemas.microsoft.com/office/drawing/2014/main" id="{BAFF8404-5FCA-497E-B93E-3432B63AA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975" y="1468764"/>
            <a:ext cx="6150053" cy="3920472"/>
          </a:xfrm>
          <a:prstGeom prst="rect">
            <a:avLst/>
          </a:prstGeom>
        </p:spPr>
      </p:pic>
      <p:sp>
        <p:nvSpPr>
          <p:cNvPr id="7" name="Rectangle 6">
            <a:extLst>
              <a:ext uri="{FF2B5EF4-FFF2-40B4-BE49-F238E27FC236}">
                <a16:creationId xmlns:a16="http://schemas.microsoft.com/office/drawing/2014/main" id="{FBF7BAE5-B523-4493-B63E-1F2DD7063415}"/>
              </a:ext>
            </a:extLst>
          </p:cNvPr>
          <p:cNvSpPr/>
          <p:nvPr/>
        </p:nvSpPr>
        <p:spPr bwMode="auto">
          <a:xfrm>
            <a:off x="4874420" y="3412332"/>
            <a:ext cx="604837" cy="612000"/>
          </a:xfrm>
          <a:prstGeom prst="rect">
            <a:avLst/>
          </a:prstGeom>
          <a:solidFill>
            <a:srgbClr val="446FB2"/>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a:extLst>
              <a:ext uri="{FF2B5EF4-FFF2-40B4-BE49-F238E27FC236}">
                <a16:creationId xmlns:a16="http://schemas.microsoft.com/office/drawing/2014/main" id="{2BD1C2EB-1654-4FEB-8F26-02AABA61165C}"/>
              </a:ext>
            </a:extLst>
          </p:cNvPr>
          <p:cNvSpPr/>
          <p:nvPr/>
        </p:nvSpPr>
        <p:spPr bwMode="auto">
          <a:xfrm>
            <a:off x="4874420" y="2805112"/>
            <a:ext cx="604837" cy="608400"/>
          </a:xfrm>
          <a:prstGeom prst="rect">
            <a:avLst/>
          </a:prstGeom>
          <a:solidFill>
            <a:srgbClr val="446FB2"/>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9580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07725767"/>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cross the hundreds boundary when adding and subtracting any two-digit multiple of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947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5253676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4:8 - 4:10</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40-45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80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4:8</a:t>
            </a:r>
          </a:p>
        </p:txBody>
      </p:sp>
      <p:sp>
        <p:nvSpPr>
          <p:cNvPr id="6" name="TextBox 5">
            <a:extLst>
              <a:ext uri="{FF2B5EF4-FFF2-40B4-BE49-F238E27FC236}">
                <a16:creationId xmlns:a16="http://schemas.microsoft.com/office/drawing/2014/main" id="{05251D72-B297-4C45-8DA5-53A70257B975}"/>
              </a:ext>
            </a:extLst>
          </p:cNvPr>
          <p:cNvSpPr txBox="1"/>
          <p:nvPr/>
        </p:nvSpPr>
        <p:spPr bwMode="auto">
          <a:xfrm>
            <a:off x="4626448" y="172043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7" name="TextBox 6">
            <a:extLst>
              <a:ext uri="{FF2B5EF4-FFF2-40B4-BE49-F238E27FC236}">
                <a16:creationId xmlns:a16="http://schemas.microsoft.com/office/drawing/2014/main" id="{0E062CA5-0E74-4EBD-889A-D4DDBA798BCA}"/>
              </a:ext>
            </a:extLst>
          </p:cNvPr>
          <p:cNvSpPr txBox="1"/>
          <p:nvPr/>
        </p:nvSpPr>
        <p:spPr bwMode="auto">
          <a:xfrm>
            <a:off x="4977297" y="172043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8" name="TextBox 7">
            <a:extLst>
              <a:ext uri="{FF2B5EF4-FFF2-40B4-BE49-F238E27FC236}">
                <a16:creationId xmlns:a16="http://schemas.microsoft.com/office/drawing/2014/main" id="{B607BAD8-45DF-40CB-8576-1CE6B178B333}"/>
              </a:ext>
            </a:extLst>
          </p:cNvPr>
          <p:cNvSpPr txBox="1"/>
          <p:nvPr/>
        </p:nvSpPr>
        <p:spPr bwMode="auto">
          <a:xfrm>
            <a:off x="5630893" y="1720434"/>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110</a:t>
            </a:r>
          </a:p>
        </p:txBody>
      </p:sp>
      <p:cxnSp>
        <p:nvCxnSpPr>
          <p:cNvPr id="9" name="Straight Arrow Connector 8">
            <a:extLst>
              <a:ext uri="{FF2B5EF4-FFF2-40B4-BE49-F238E27FC236}">
                <a16:creationId xmlns:a16="http://schemas.microsoft.com/office/drawing/2014/main" id="{9322BAB1-8B64-4C45-85B6-E1607793CCB6}"/>
              </a:ext>
            </a:extLst>
          </p:cNvPr>
          <p:cNvCxnSpPr>
            <a:cxnSpLocks/>
          </p:cNvCxnSpPr>
          <p:nvPr/>
        </p:nvCxnSpPr>
        <p:spPr bwMode="auto">
          <a:xfrm flipH="1">
            <a:off x="4804360"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45B0DF45-8C90-4204-88DB-B9A34E447426}"/>
              </a:ext>
            </a:extLst>
          </p:cNvPr>
          <p:cNvCxnSpPr>
            <a:cxnSpLocks/>
          </p:cNvCxnSpPr>
          <p:nvPr/>
        </p:nvCxnSpPr>
        <p:spPr bwMode="auto">
          <a:xfrm>
            <a:off x="5118999"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a16="http://schemas.microsoft.com/office/drawing/2014/main" id="{B0D43C98-EF43-4CD7-A575-99F04BA69573}"/>
              </a:ext>
            </a:extLst>
          </p:cNvPr>
          <p:cNvSpPr/>
          <p:nvPr/>
        </p:nvSpPr>
        <p:spPr bwMode="auto">
          <a:xfrm rot="19131593">
            <a:off x="4906206" y="1385560"/>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6580C51A-BC7F-4892-B1DC-05094A57DCE2}"/>
              </a:ext>
            </a:extLst>
          </p:cNvPr>
          <p:cNvSpPr txBox="1"/>
          <p:nvPr/>
        </p:nvSpPr>
        <p:spPr bwMode="auto">
          <a:xfrm>
            <a:off x="6271158" y="1003018"/>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117</a:t>
            </a:r>
          </a:p>
        </p:txBody>
      </p:sp>
      <p:pic>
        <p:nvPicPr>
          <p:cNvPr id="27" name="Picture 26">
            <a:extLst>
              <a:ext uri="{FF2B5EF4-FFF2-40B4-BE49-F238E27FC236}">
                <a16:creationId xmlns:a16="http://schemas.microsoft.com/office/drawing/2014/main" id="{5E3C5588-10DC-4F45-8C66-EA3BE0304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000" y="3119614"/>
            <a:ext cx="157950" cy="1421544"/>
          </a:xfrm>
          <a:prstGeom prst="rect">
            <a:avLst/>
          </a:prstGeom>
        </p:spPr>
      </p:pic>
      <p:pic>
        <p:nvPicPr>
          <p:cNvPr id="28" name="Picture 27">
            <a:extLst>
              <a:ext uri="{FF2B5EF4-FFF2-40B4-BE49-F238E27FC236}">
                <a16:creationId xmlns:a16="http://schemas.microsoft.com/office/drawing/2014/main" id="{85505D22-9994-4944-BF0D-BDF89520B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781" y="3119614"/>
            <a:ext cx="157950" cy="1421544"/>
          </a:xfrm>
          <a:prstGeom prst="rect">
            <a:avLst/>
          </a:prstGeom>
        </p:spPr>
      </p:pic>
      <p:pic>
        <p:nvPicPr>
          <p:cNvPr id="29" name="Picture 28">
            <a:extLst>
              <a:ext uri="{FF2B5EF4-FFF2-40B4-BE49-F238E27FC236}">
                <a16:creationId xmlns:a16="http://schemas.microsoft.com/office/drawing/2014/main" id="{B33E028E-A6B9-41B2-AC4E-A16962E18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562" y="3119614"/>
            <a:ext cx="157950" cy="1421544"/>
          </a:xfrm>
          <a:prstGeom prst="rect">
            <a:avLst/>
          </a:prstGeom>
        </p:spPr>
      </p:pic>
      <p:pic>
        <p:nvPicPr>
          <p:cNvPr id="30" name="Picture 29">
            <a:extLst>
              <a:ext uri="{FF2B5EF4-FFF2-40B4-BE49-F238E27FC236}">
                <a16:creationId xmlns:a16="http://schemas.microsoft.com/office/drawing/2014/main" id="{C5EDB135-310D-4139-A22C-94BF97032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343" y="3119614"/>
            <a:ext cx="157950" cy="1421544"/>
          </a:xfrm>
          <a:prstGeom prst="rect">
            <a:avLst/>
          </a:prstGeom>
        </p:spPr>
      </p:pic>
      <p:pic>
        <p:nvPicPr>
          <p:cNvPr id="31" name="Picture 30">
            <a:extLst>
              <a:ext uri="{FF2B5EF4-FFF2-40B4-BE49-F238E27FC236}">
                <a16:creationId xmlns:a16="http://schemas.microsoft.com/office/drawing/2014/main" id="{75C11F95-05CE-45D0-B65E-9122C760C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24" y="3119614"/>
            <a:ext cx="157950" cy="1421544"/>
          </a:xfrm>
          <a:prstGeom prst="rect">
            <a:avLst/>
          </a:prstGeom>
        </p:spPr>
      </p:pic>
      <p:pic>
        <p:nvPicPr>
          <p:cNvPr id="32" name="Picture 31">
            <a:extLst>
              <a:ext uri="{FF2B5EF4-FFF2-40B4-BE49-F238E27FC236}">
                <a16:creationId xmlns:a16="http://schemas.microsoft.com/office/drawing/2014/main" id="{72065BDC-CB36-4197-90F5-2870209F7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957" y="3119614"/>
            <a:ext cx="157950" cy="1421544"/>
          </a:xfrm>
          <a:prstGeom prst="rect">
            <a:avLst/>
          </a:prstGeom>
        </p:spPr>
      </p:pic>
      <p:pic>
        <p:nvPicPr>
          <p:cNvPr id="33" name="Picture 32">
            <a:extLst>
              <a:ext uri="{FF2B5EF4-FFF2-40B4-BE49-F238E27FC236}">
                <a16:creationId xmlns:a16="http://schemas.microsoft.com/office/drawing/2014/main" id="{B3071465-6D70-4ED7-81FC-F7570BA9B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738" y="3119614"/>
            <a:ext cx="157950" cy="1421544"/>
          </a:xfrm>
          <a:prstGeom prst="rect">
            <a:avLst/>
          </a:prstGeom>
        </p:spPr>
      </p:pic>
      <p:pic>
        <p:nvPicPr>
          <p:cNvPr id="34" name="Picture 33">
            <a:extLst>
              <a:ext uri="{FF2B5EF4-FFF2-40B4-BE49-F238E27FC236}">
                <a16:creationId xmlns:a16="http://schemas.microsoft.com/office/drawing/2014/main" id="{BB7D63D5-FB44-4AEC-A1D7-1DD7EE012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520" y="3119614"/>
            <a:ext cx="157950" cy="1421544"/>
          </a:xfrm>
          <a:prstGeom prst="rect">
            <a:avLst/>
          </a:prstGeom>
        </p:spPr>
      </p:pic>
      <p:pic>
        <p:nvPicPr>
          <p:cNvPr id="35" name="Picture 34">
            <a:extLst>
              <a:ext uri="{FF2B5EF4-FFF2-40B4-BE49-F238E27FC236}">
                <a16:creationId xmlns:a16="http://schemas.microsoft.com/office/drawing/2014/main" id="{E8D4ADBD-1334-4552-927F-D5C7B16AF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325" y="3119614"/>
            <a:ext cx="157950" cy="1421544"/>
          </a:xfrm>
          <a:prstGeom prst="rect">
            <a:avLst/>
          </a:prstGeom>
        </p:spPr>
      </p:pic>
      <p:pic>
        <p:nvPicPr>
          <p:cNvPr id="36" name="Picture 35">
            <a:extLst>
              <a:ext uri="{FF2B5EF4-FFF2-40B4-BE49-F238E27FC236}">
                <a16:creationId xmlns:a16="http://schemas.microsoft.com/office/drawing/2014/main" id="{27C3E30E-F86C-4BBC-9779-8355E6D39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07" y="3119614"/>
            <a:ext cx="157950" cy="1421544"/>
          </a:xfrm>
          <a:prstGeom prst="rect">
            <a:avLst/>
          </a:prstGeom>
        </p:spPr>
      </p:pic>
      <p:pic>
        <p:nvPicPr>
          <p:cNvPr id="37" name="Picture 36">
            <a:extLst>
              <a:ext uri="{FF2B5EF4-FFF2-40B4-BE49-F238E27FC236}">
                <a16:creationId xmlns:a16="http://schemas.microsoft.com/office/drawing/2014/main" id="{B7F0D2AE-597E-476C-9332-523F23F09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602" y="3119614"/>
            <a:ext cx="157950" cy="1421544"/>
          </a:xfrm>
          <a:prstGeom prst="rect">
            <a:avLst/>
          </a:prstGeom>
        </p:spPr>
      </p:pic>
      <p:pic>
        <p:nvPicPr>
          <p:cNvPr id="47" name="Picture 46">
            <a:extLst>
              <a:ext uri="{FF2B5EF4-FFF2-40B4-BE49-F238E27FC236}">
                <a16:creationId xmlns:a16="http://schemas.microsoft.com/office/drawing/2014/main" id="{6EF475A2-C622-494A-AABF-A13C180AB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914" y="3124967"/>
            <a:ext cx="357464" cy="906130"/>
          </a:xfrm>
          <a:prstGeom prst="rect">
            <a:avLst/>
          </a:prstGeom>
        </p:spPr>
      </p:pic>
      <p:sp>
        <p:nvSpPr>
          <p:cNvPr id="50" name="TextBox 49">
            <a:extLst>
              <a:ext uri="{FF2B5EF4-FFF2-40B4-BE49-F238E27FC236}">
                <a16:creationId xmlns:a16="http://schemas.microsoft.com/office/drawing/2014/main" id="{093E8E46-D552-4EB4-B53C-6E5AF40B1FD0}"/>
              </a:ext>
            </a:extLst>
          </p:cNvPr>
          <p:cNvSpPr txBox="1"/>
          <p:nvPr/>
        </p:nvSpPr>
        <p:spPr bwMode="auto">
          <a:xfrm>
            <a:off x="4774393" y="100301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87</a:t>
            </a:r>
          </a:p>
        </p:txBody>
      </p:sp>
      <p:sp>
        <p:nvSpPr>
          <p:cNvPr id="51" name="TextBox 50">
            <a:extLst>
              <a:ext uri="{FF2B5EF4-FFF2-40B4-BE49-F238E27FC236}">
                <a16:creationId xmlns:a16="http://schemas.microsoft.com/office/drawing/2014/main" id="{14E3D39F-5873-461F-B18D-A41F0552C413}"/>
              </a:ext>
            </a:extLst>
          </p:cNvPr>
          <p:cNvSpPr txBox="1"/>
          <p:nvPr/>
        </p:nvSpPr>
        <p:spPr bwMode="auto">
          <a:xfrm>
            <a:off x="5343207" y="100301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3" name="TextBox 52">
            <a:extLst>
              <a:ext uri="{FF2B5EF4-FFF2-40B4-BE49-F238E27FC236}">
                <a16:creationId xmlns:a16="http://schemas.microsoft.com/office/drawing/2014/main" id="{AFD33D30-972C-401A-8F1F-4C4BB09074BD}"/>
              </a:ext>
            </a:extLst>
          </p:cNvPr>
          <p:cNvSpPr txBox="1"/>
          <p:nvPr/>
        </p:nvSpPr>
        <p:spPr bwMode="auto">
          <a:xfrm>
            <a:off x="5785992" y="100301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54" name="Rectangle 53">
            <a:extLst>
              <a:ext uri="{FF2B5EF4-FFF2-40B4-BE49-F238E27FC236}">
                <a16:creationId xmlns:a16="http://schemas.microsoft.com/office/drawing/2014/main" id="{03E75173-10E7-4719-9EF0-7DF016CC206D}"/>
              </a:ext>
            </a:extLst>
          </p:cNvPr>
          <p:cNvSpPr/>
          <p:nvPr/>
        </p:nvSpPr>
        <p:spPr bwMode="auto">
          <a:xfrm>
            <a:off x="6501857" y="3086101"/>
            <a:ext cx="470444" cy="964661"/>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5" name="Picture 54">
            <a:extLst>
              <a:ext uri="{FF2B5EF4-FFF2-40B4-BE49-F238E27FC236}">
                <a16:creationId xmlns:a16="http://schemas.microsoft.com/office/drawing/2014/main" id="{DCF1DFAA-E134-477F-9FC9-3884DAC47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2697" y="3119614"/>
            <a:ext cx="1421544" cy="1421544"/>
          </a:xfrm>
          <a:prstGeom prst="rect">
            <a:avLst/>
          </a:prstGeom>
        </p:spPr>
      </p:pic>
    </p:spTree>
    <p:extLst>
      <p:ext uri="{BB962C8B-B14F-4D97-AF65-F5344CB8AC3E}">
        <p14:creationId xmlns:p14="http://schemas.microsoft.com/office/powerpoint/2010/main" val="11516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500" fill="hold"/>
                                        <p:tgtEl>
                                          <p:spTgt spid="50">
                                            <p:txEl>
                                              <p:pRg st="0" end="0"/>
                                            </p:txEl>
                                          </p:spTgt>
                                        </p:tgtEl>
                                        <p:attrNameLst>
                                          <p:attrName>style.color</p:attrName>
                                        </p:attrNameLst>
                                      </p:cBhvr>
                                      <p:to>
                                        <a:srgbClr val="E72420"/>
                                      </p:to>
                                    </p:animClr>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2000"/>
                            </p:stCondLst>
                            <p:childTnLst>
                              <p:par>
                                <p:cTn id="36" presetID="3" presetClass="emph" presetSubtype="2" fill="hold" grpId="0" nodeType="afterEffect">
                                  <p:stCondLst>
                                    <p:cond delay="250"/>
                                  </p:stCondLst>
                                  <p:childTnLst>
                                    <p:animClr clrSpc="rgb" dir="cw">
                                      <p:cBhvr override="childStyle">
                                        <p:cTn id="37" dur="1500" fill="hold"/>
                                        <p:tgtEl>
                                          <p:spTgt spid="50">
                                            <p:txEl>
                                              <p:pRg st="0" end="0"/>
                                            </p:txEl>
                                          </p:spTgt>
                                        </p:tgtEl>
                                        <p:attrNameLst>
                                          <p:attrName>style.color</p:attrName>
                                        </p:attrNameLst>
                                      </p:cBhvr>
                                      <p:to>
                                        <a:srgbClr val="000000"/>
                                      </p:to>
                                    </p:animClr>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1500" fill="hold"/>
                                        <p:tgtEl>
                                          <p:spTgt spid="53">
                                            <p:txEl>
                                              <p:pRg st="0" end="0"/>
                                            </p:txEl>
                                          </p:spTgt>
                                        </p:tgtEl>
                                        <p:attrNameLst>
                                          <p:attrName>style.color</p:attrName>
                                        </p:attrNameLst>
                                      </p:cBhvr>
                                      <p:to>
                                        <a:srgbClr val="E72420"/>
                                      </p:to>
                                    </p:animClr>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2000"/>
                            </p:stCondLst>
                            <p:childTnLst>
                              <p:par>
                                <p:cTn id="53" presetID="3" presetClass="emph" presetSubtype="2" fill="hold" grpId="0" nodeType="afterEffect">
                                  <p:stCondLst>
                                    <p:cond delay="250"/>
                                  </p:stCondLst>
                                  <p:childTnLst>
                                    <p:animClr clrSpc="rgb" dir="cw">
                                      <p:cBhvr override="childStyle">
                                        <p:cTn id="54" dur="1500" fill="hold"/>
                                        <p:tgtEl>
                                          <p:spTgt spid="53">
                                            <p:txEl>
                                              <p:pRg st="0" end="0"/>
                                            </p:txEl>
                                          </p:spTgt>
                                        </p:tgtEl>
                                        <p:attrNameLst>
                                          <p:attrName>style.color</p:attrName>
                                        </p:attrNameLst>
                                      </p:cBhvr>
                                      <p:to>
                                        <a:srgbClr val="000000"/>
                                      </p:to>
                                    </p:animClr>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par>
                                <p:cTn id="60" presetID="22" presetClass="entr" presetSubtype="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par>
                          <p:cTn id="75" fill="hold">
                            <p:stCondLst>
                              <p:cond delay="500"/>
                            </p:stCondLst>
                            <p:childTnLst>
                              <p:par>
                                <p:cTn id="76" presetID="35" presetClass="path" presetSubtype="0" accel="50000" fill="hold" nodeType="afterEffect">
                                  <p:stCondLst>
                                    <p:cond delay="0"/>
                                  </p:stCondLst>
                                  <p:childTnLst>
                                    <p:animMotion origin="layout" path="M 0.00156 -4.81481E-6 L -0.20729 -4.81481E-6 " pathEditMode="relative" rAng="0" ptsTypes="AA">
                                      <p:cBhvr>
                                        <p:cTn id="77" dur="2000" fill="hold"/>
                                        <p:tgtEl>
                                          <p:spTgt spid="35"/>
                                        </p:tgtEl>
                                        <p:attrNameLst>
                                          <p:attrName>ppt_x</p:attrName>
                                          <p:attrName>ppt_y</p:attrName>
                                        </p:attrNameLst>
                                      </p:cBhvr>
                                      <p:rCtr x="-10443" y="0"/>
                                    </p:animMotion>
                                  </p:childTnLst>
                                </p:cTn>
                              </p:par>
                              <p:par>
                                <p:cTn id="78" presetID="35" presetClass="path" presetSubtype="0" accel="50000" fill="hold" nodeType="withEffect">
                                  <p:stCondLst>
                                    <p:cond delay="0"/>
                                  </p:stCondLst>
                                  <p:childTnLst>
                                    <p:animMotion origin="layout" path="M 0.00156 -4.81481E-6 L -0.20573 -4.81481E-6 " pathEditMode="relative" rAng="0" ptsTypes="AA">
                                      <p:cBhvr>
                                        <p:cTn id="79" dur="2000" fill="hold"/>
                                        <p:tgtEl>
                                          <p:spTgt spid="36"/>
                                        </p:tgtEl>
                                        <p:attrNameLst>
                                          <p:attrName>ppt_x</p:attrName>
                                          <p:attrName>ppt_y</p:attrName>
                                        </p:attrNameLst>
                                      </p:cBhvr>
                                      <p:rCtr x="-10365" y="0"/>
                                    </p:animMotion>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1"/>
                                        </p:tgtEl>
                                      </p:cBhvr>
                                    </p:animEffect>
                                    <p:set>
                                      <p:cBhvr>
                                        <p:cTn id="96" dur="1" fill="hold">
                                          <p:stCondLst>
                                            <p:cond delay="499"/>
                                          </p:stCondLst>
                                        </p:cTn>
                                        <p:tgtEl>
                                          <p:spTgt spid="3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2"/>
                                        </p:tgtEl>
                                      </p:cBhvr>
                                    </p:animEffect>
                                    <p:set>
                                      <p:cBhvr>
                                        <p:cTn id="99" dur="1" fill="hold">
                                          <p:stCondLst>
                                            <p:cond delay="499"/>
                                          </p:stCondLst>
                                        </p:cTn>
                                        <p:tgtEl>
                                          <p:spTgt spid="3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6"/>
                                        </p:tgtEl>
                                      </p:cBhvr>
                                    </p:animEffect>
                                    <p:set>
                                      <p:cBhvr>
                                        <p:cTn id="111" dur="1" fill="hold">
                                          <p:stCondLst>
                                            <p:cond delay="499"/>
                                          </p:stCondLst>
                                        </p:cTn>
                                        <p:tgtEl>
                                          <p:spTgt spid="36"/>
                                        </p:tgtEl>
                                        <p:attrNameLst>
                                          <p:attrName>style.visibility</p:attrName>
                                        </p:attrNameLst>
                                      </p:cBhvr>
                                      <p:to>
                                        <p:strVal val="hidden"/>
                                      </p:to>
                                    </p:set>
                                  </p:childTnLst>
                                </p:cTn>
                              </p:par>
                              <p:par>
                                <p:cTn id="112" presetID="10" presetClass="entr" presetSubtype="0" fill="hold" nodeType="withEffect">
                                  <p:stCondLst>
                                    <p:cond delay="25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3.95833E-6 2.59259E-6 L -0.22721 -4.81481E-6 " pathEditMode="relative" rAng="0" ptsTypes="AA">
                                      <p:cBhvr>
                                        <p:cTn id="118" dur="2000" fill="hold"/>
                                        <p:tgtEl>
                                          <p:spTgt spid="37"/>
                                        </p:tgtEl>
                                        <p:attrNameLst>
                                          <p:attrName>ppt_x</p:attrName>
                                          <p:attrName>ppt_y</p:attrName>
                                        </p:attrNameLst>
                                      </p:cBhvr>
                                      <p:rCtr x="-11693" y="-255"/>
                                    </p:animMotion>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fade">
                                      <p:cBhvr>
                                        <p:cTn id="127" dur="5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P spid="50" grpId="0" build="allAtOnce"/>
      <p:bldP spid="53" grpId="0" build="allAtOnce"/>
      <p:bldP spid="54" grpId="0" animBg="1"/>
      <p:bldP spid="54"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1.17 Composition and calculation: 100 </a:t>
            </a:r>
            <a:r>
              <a:rPr lang="en-US" dirty="0"/>
              <a:t>– step 4:9</a:t>
            </a:r>
          </a:p>
        </p:txBody>
      </p:sp>
      <p:sp>
        <p:nvSpPr>
          <p:cNvPr id="3" name="TextBox 2">
            <a:extLst>
              <a:ext uri="{FF2B5EF4-FFF2-40B4-BE49-F238E27FC236}">
                <a16:creationId xmlns:a16="http://schemas.microsoft.com/office/drawing/2014/main" id="{6423E673-0722-49C9-9217-F0E905F67CD7}"/>
              </a:ext>
            </a:extLst>
          </p:cNvPr>
          <p:cNvSpPr txBox="1"/>
          <p:nvPr/>
        </p:nvSpPr>
        <p:spPr bwMode="auto">
          <a:xfrm>
            <a:off x="4705823" y="172043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 name="TextBox 3">
            <a:extLst>
              <a:ext uri="{FF2B5EF4-FFF2-40B4-BE49-F238E27FC236}">
                <a16:creationId xmlns:a16="http://schemas.microsoft.com/office/drawing/2014/main" id="{C40885AE-27A4-4EFE-B6A3-D1F8FDEF666C}"/>
              </a:ext>
            </a:extLst>
          </p:cNvPr>
          <p:cNvSpPr txBox="1"/>
          <p:nvPr/>
        </p:nvSpPr>
        <p:spPr bwMode="auto">
          <a:xfrm>
            <a:off x="4979665" y="1720434"/>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5" name="TextBox 4">
            <a:extLst>
              <a:ext uri="{FF2B5EF4-FFF2-40B4-BE49-F238E27FC236}">
                <a16:creationId xmlns:a16="http://schemas.microsoft.com/office/drawing/2014/main" id="{2A983B8F-1A7A-496C-8F76-C3CB59D987E5}"/>
              </a:ext>
            </a:extLst>
          </p:cNvPr>
          <p:cNvSpPr txBox="1"/>
          <p:nvPr/>
        </p:nvSpPr>
        <p:spPr bwMode="auto">
          <a:xfrm>
            <a:off x="5916166" y="172554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50</a:t>
            </a:r>
          </a:p>
        </p:txBody>
      </p:sp>
      <p:cxnSp>
        <p:nvCxnSpPr>
          <p:cNvPr id="6" name="Straight Arrow Connector 5">
            <a:extLst>
              <a:ext uri="{FF2B5EF4-FFF2-40B4-BE49-F238E27FC236}">
                <a16:creationId xmlns:a16="http://schemas.microsoft.com/office/drawing/2014/main" id="{070E4EEE-7858-4315-8276-D5B8BC7B913E}"/>
              </a:ext>
            </a:extLst>
          </p:cNvPr>
          <p:cNvCxnSpPr>
            <a:cxnSpLocks/>
          </p:cNvCxnSpPr>
          <p:nvPr/>
        </p:nvCxnSpPr>
        <p:spPr bwMode="auto">
          <a:xfrm flipH="1">
            <a:off x="4890085"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7AC619CE-4BF5-4C31-BEBD-26C67CD5C5EA}"/>
              </a:ext>
            </a:extLst>
          </p:cNvPr>
          <p:cNvCxnSpPr>
            <a:cxnSpLocks/>
          </p:cNvCxnSpPr>
          <p:nvPr/>
        </p:nvCxnSpPr>
        <p:spPr bwMode="auto">
          <a:xfrm>
            <a:off x="5204724"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a16="http://schemas.microsoft.com/office/drawing/2014/main" id="{720ECC3F-37AD-48F4-B2CA-DF6C2586E51C}"/>
              </a:ext>
            </a:extLst>
          </p:cNvPr>
          <p:cNvSpPr/>
          <p:nvPr/>
        </p:nvSpPr>
        <p:spPr bwMode="auto">
          <a:xfrm rot="19299975">
            <a:off x="4938433" y="1387918"/>
            <a:ext cx="1607816" cy="48117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a:extLst>
              <a:ext uri="{FF2B5EF4-FFF2-40B4-BE49-F238E27FC236}">
                <a16:creationId xmlns:a16="http://schemas.microsoft.com/office/drawing/2014/main" id="{9686F625-CD20-4BFD-B9BE-3F27F553BDA8}"/>
              </a:ext>
            </a:extLst>
          </p:cNvPr>
          <p:cNvSpPr txBox="1"/>
          <p:nvPr/>
        </p:nvSpPr>
        <p:spPr bwMode="auto">
          <a:xfrm>
            <a:off x="6430714" y="1003018"/>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56</a:t>
            </a:r>
          </a:p>
        </p:txBody>
      </p:sp>
      <p:sp>
        <p:nvSpPr>
          <p:cNvPr id="10" name="TextBox 9">
            <a:extLst>
              <a:ext uri="{FF2B5EF4-FFF2-40B4-BE49-F238E27FC236}">
                <a16:creationId xmlns:a16="http://schemas.microsoft.com/office/drawing/2014/main" id="{79A358F9-FF9D-4AAA-B00D-45B9F6F10D09}"/>
              </a:ext>
            </a:extLst>
          </p:cNvPr>
          <p:cNvSpPr txBox="1"/>
          <p:nvPr/>
        </p:nvSpPr>
        <p:spPr bwMode="auto">
          <a:xfrm>
            <a:off x="4741836" y="1003018"/>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126</a:t>
            </a:r>
          </a:p>
        </p:txBody>
      </p:sp>
      <p:sp>
        <p:nvSpPr>
          <p:cNvPr id="11" name="TextBox 10">
            <a:extLst>
              <a:ext uri="{FF2B5EF4-FFF2-40B4-BE49-F238E27FC236}">
                <a16:creationId xmlns:a16="http://schemas.microsoft.com/office/drawing/2014/main" id="{6B38569D-9FDA-4C36-8312-3F9A3CFADA3F}"/>
              </a:ext>
            </a:extLst>
          </p:cNvPr>
          <p:cNvSpPr txBox="1"/>
          <p:nvPr/>
        </p:nvSpPr>
        <p:spPr bwMode="auto">
          <a:xfrm>
            <a:off x="5498260" y="100301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F25695C3-EFD0-45CE-B1CF-F3A5FC1772FA}"/>
              </a:ext>
            </a:extLst>
          </p:cNvPr>
          <p:cNvSpPr txBox="1"/>
          <p:nvPr/>
        </p:nvSpPr>
        <p:spPr bwMode="auto">
          <a:xfrm>
            <a:off x="5916167" y="100301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pic>
        <p:nvPicPr>
          <p:cNvPr id="25" name="Picture 24">
            <a:extLst>
              <a:ext uri="{FF2B5EF4-FFF2-40B4-BE49-F238E27FC236}">
                <a16:creationId xmlns:a16="http://schemas.microsoft.com/office/drawing/2014/main" id="{0C932FAA-7020-415F-A453-96D338BE7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53" y="3119614"/>
            <a:ext cx="157950" cy="1421544"/>
          </a:xfrm>
          <a:prstGeom prst="rect">
            <a:avLst/>
          </a:prstGeom>
        </p:spPr>
      </p:pic>
      <p:pic>
        <p:nvPicPr>
          <p:cNvPr id="26" name="Picture 25">
            <a:extLst>
              <a:ext uri="{FF2B5EF4-FFF2-40B4-BE49-F238E27FC236}">
                <a16:creationId xmlns:a16="http://schemas.microsoft.com/office/drawing/2014/main" id="{70003845-F422-4A4F-AC16-080C0702C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035" y="3119614"/>
            <a:ext cx="157950" cy="1421544"/>
          </a:xfrm>
          <a:prstGeom prst="rect">
            <a:avLst/>
          </a:prstGeom>
        </p:spPr>
      </p:pic>
      <p:pic>
        <p:nvPicPr>
          <p:cNvPr id="28" name="Picture 27">
            <a:extLst>
              <a:ext uri="{FF2B5EF4-FFF2-40B4-BE49-F238E27FC236}">
                <a16:creationId xmlns:a16="http://schemas.microsoft.com/office/drawing/2014/main" id="{ECEB2FDD-5155-4E84-8865-456B55517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525" y="3119614"/>
            <a:ext cx="357464" cy="906130"/>
          </a:xfrm>
          <a:prstGeom prst="rect">
            <a:avLst/>
          </a:prstGeom>
        </p:spPr>
      </p:pic>
      <p:sp>
        <p:nvSpPr>
          <p:cNvPr id="29" name="Rectangle 28">
            <a:extLst>
              <a:ext uri="{FF2B5EF4-FFF2-40B4-BE49-F238E27FC236}">
                <a16:creationId xmlns:a16="http://schemas.microsoft.com/office/drawing/2014/main" id="{FF54C818-ADBC-4263-A782-5AF3961716F2}"/>
              </a:ext>
            </a:extLst>
          </p:cNvPr>
          <p:cNvSpPr/>
          <p:nvPr/>
        </p:nvSpPr>
        <p:spPr bwMode="auto">
          <a:xfrm>
            <a:off x="7795810" y="3090349"/>
            <a:ext cx="470444" cy="964661"/>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1" name="Picture 30">
            <a:extLst>
              <a:ext uri="{FF2B5EF4-FFF2-40B4-BE49-F238E27FC236}">
                <a16:creationId xmlns:a16="http://schemas.microsoft.com/office/drawing/2014/main" id="{3EC5B095-5FEF-4FCB-A8EE-09AB39238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339" y="3119614"/>
            <a:ext cx="157950" cy="1421544"/>
          </a:xfrm>
          <a:prstGeom prst="rect">
            <a:avLst/>
          </a:prstGeom>
        </p:spPr>
      </p:pic>
      <p:pic>
        <p:nvPicPr>
          <p:cNvPr id="32" name="Picture 31">
            <a:extLst>
              <a:ext uri="{FF2B5EF4-FFF2-40B4-BE49-F238E27FC236}">
                <a16:creationId xmlns:a16="http://schemas.microsoft.com/office/drawing/2014/main" id="{CF387A3C-3C4F-4C1C-9FF3-4A5D2F32A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120" y="3119614"/>
            <a:ext cx="157950" cy="1421544"/>
          </a:xfrm>
          <a:prstGeom prst="rect">
            <a:avLst/>
          </a:prstGeom>
        </p:spPr>
      </p:pic>
      <p:pic>
        <p:nvPicPr>
          <p:cNvPr id="33" name="Picture 32">
            <a:extLst>
              <a:ext uri="{FF2B5EF4-FFF2-40B4-BE49-F238E27FC236}">
                <a16:creationId xmlns:a16="http://schemas.microsoft.com/office/drawing/2014/main" id="{78048CD0-CB04-4283-8E66-E7BA8737E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901" y="3119614"/>
            <a:ext cx="157950" cy="1421544"/>
          </a:xfrm>
          <a:prstGeom prst="rect">
            <a:avLst/>
          </a:prstGeom>
        </p:spPr>
      </p:pic>
      <p:pic>
        <p:nvPicPr>
          <p:cNvPr id="34" name="Picture 33">
            <a:extLst>
              <a:ext uri="{FF2B5EF4-FFF2-40B4-BE49-F238E27FC236}">
                <a16:creationId xmlns:a16="http://schemas.microsoft.com/office/drawing/2014/main" id="{5456B9DD-AF06-482F-A299-31F13F1B2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682" y="3119614"/>
            <a:ext cx="157950" cy="1421544"/>
          </a:xfrm>
          <a:prstGeom prst="rect">
            <a:avLst/>
          </a:prstGeom>
        </p:spPr>
      </p:pic>
      <p:pic>
        <p:nvPicPr>
          <p:cNvPr id="35" name="Picture 34">
            <a:extLst>
              <a:ext uri="{FF2B5EF4-FFF2-40B4-BE49-F238E27FC236}">
                <a16:creationId xmlns:a16="http://schemas.microsoft.com/office/drawing/2014/main" id="{B5C1CE4B-E642-440E-9629-7AC89E62C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463" y="3119614"/>
            <a:ext cx="157950" cy="1421544"/>
          </a:xfrm>
          <a:prstGeom prst="rect">
            <a:avLst/>
          </a:prstGeom>
        </p:spPr>
      </p:pic>
      <p:pic>
        <p:nvPicPr>
          <p:cNvPr id="37" name="Picture 36">
            <a:extLst>
              <a:ext uri="{FF2B5EF4-FFF2-40B4-BE49-F238E27FC236}">
                <a16:creationId xmlns:a16="http://schemas.microsoft.com/office/drawing/2014/main" id="{109EED10-EE57-486F-8427-840C54116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296" y="3119614"/>
            <a:ext cx="157950" cy="1421544"/>
          </a:xfrm>
          <a:prstGeom prst="rect">
            <a:avLst/>
          </a:prstGeom>
        </p:spPr>
      </p:pic>
      <p:pic>
        <p:nvPicPr>
          <p:cNvPr id="38" name="Picture 37">
            <a:extLst>
              <a:ext uri="{FF2B5EF4-FFF2-40B4-BE49-F238E27FC236}">
                <a16:creationId xmlns:a16="http://schemas.microsoft.com/office/drawing/2014/main" id="{42C5F8F7-9870-4BDA-8BAC-650D9ABBF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077" y="3119614"/>
            <a:ext cx="157950" cy="1421544"/>
          </a:xfrm>
          <a:prstGeom prst="rect">
            <a:avLst/>
          </a:prstGeom>
        </p:spPr>
      </p:pic>
      <p:pic>
        <p:nvPicPr>
          <p:cNvPr id="39" name="Picture 38">
            <a:extLst>
              <a:ext uri="{FF2B5EF4-FFF2-40B4-BE49-F238E27FC236}">
                <a16:creationId xmlns:a16="http://schemas.microsoft.com/office/drawing/2014/main" id="{F1E309B1-ADEE-41CA-B8DC-2CF3784D7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58" y="3119614"/>
            <a:ext cx="157950" cy="1421544"/>
          </a:xfrm>
          <a:prstGeom prst="rect">
            <a:avLst/>
          </a:prstGeom>
        </p:spPr>
      </p:pic>
      <p:pic>
        <p:nvPicPr>
          <p:cNvPr id="40" name="Picture 39">
            <a:extLst>
              <a:ext uri="{FF2B5EF4-FFF2-40B4-BE49-F238E27FC236}">
                <a16:creationId xmlns:a16="http://schemas.microsoft.com/office/drawing/2014/main" id="{48DF68AD-8B55-41AD-87EC-C89BB113F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39" y="3119614"/>
            <a:ext cx="157950" cy="1421544"/>
          </a:xfrm>
          <a:prstGeom prst="rect">
            <a:avLst/>
          </a:prstGeom>
        </p:spPr>
      </p:pic>
      <p:pic>
        <p:nvPicPr>
          <p:cNvPr id="41" name="Picture 40">
            <a:extLst>
              <a:ext uri="{FF2B5EF4-FFF2-40B4-BE49-F238E27FC236}">
                <a16:creationId xmlns:a16="http://schemas.microsoft.com/office/drawing/2014/main" id="{2FB0A2CB-BC4E-4077-995F-ADAEA2B0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20" y="3119614"/>
            <a:ext cx="157950" cy="1421544"/>
          </a:xfrm>
          <a:prstGeom prst="rect">
            <a:avLst/>
          </a:prstGeom>
        </p:spPr>
      </p:pic>
      <p:sp>
        <p:nvSpPr>
          <p:cNvPr id="44" name="Rectangle: Rounded Corners 43">
            <a:extLst>
              <a:ext uri="{FF2B5EF4-FFF2-40B4-BE49-F238E27FC236}">
                <a16:creationId xmlns:a16="http://schemas.microsoft.com/office/drawing/2014/main" id="{E10494F4-265E-4079-992D-99B1CC9F7281}"/>
              </a:ext>
            </a:extLst>
          </p:cNvPr>
          <p:cNvSpPr/>
          <p:nvPr/>
        </p:nvSpPr>
        <p:spPr bwMode="auto">
          <a:xfrm>
            <a:off x="4303414" y="3052249"/>
            <a:ext cx="3409951" cy="1585555"/>
          </a:xfrm>
          <a:prstGeom prst="roundRect">
            <a:avLst>
              <a:gd name="adj" fmla="val 9458"/>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7575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500" fill="hold"/>
                                        <p:tgtEl>
                                          <p:spTgt spid="10">
                                            <p:txEl>
                                              <p:pRg st="0" end="0"/>
                                            </p:txEl>
                                          </p:spTgt>
                                        </p:tgtEl>
                                        <p:attrNameLst>
                                          <p:attrName>style.color</p:attrName>
                                        </p:attrNameLst>
                                      </p:cBhvr>
                                      <p:to>
                                        <a:srgbClr val="E72420"/>
                                      </p:to>
                                    </p:animClr>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par>
                          <p:cTn id="47" fill="hold">
                            <p:stCondLst>
                              <p:cond delay="2000"/>
                            </p:stCondLst>
                            <p:childTnLst>
                              <p:par>
                                <p:cTn id="48" presetID="3" presetClass="emph" presetSubtype="2" fill="hold" grpId="0" nodeType="afterEffect">
                                  <p:stCondLst>
                                    <p:cond delay="250"/>
                                  </p:stCondLst>
                                  <p:childTnLst>
                                    <p:animClr clrSpc="rgb" dir="cw">
                                      <p:cBhvr override="childStyle">
                                        <p:cTn id="49" dur="1500" fill="hold"/>
                                        <p:tgtEl>
                                          <p:spTgt spid="10">
                                            <p:txEl>
                                              <p:pRg st="0" end="0"/>
                                            </p:txEl>
                                          </p:spTgt>
                                        </p:tgtEl>
                                        <p:attrNameLst>
                                          <p:attrName>style.color</p:attrName>
                                        </p:attrNameLst>
                                      </p:cBhvr>
                                      <p:to>
                                        <a:srgbClr val="000000"/>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par>
                                <p:cTn id="55" presetID="22" presetClass="entr" presetSubtype="1"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childTnLst>
                                    <p:animClr clrSpc="rgb" dir="cw">
                                      <p:cBhvr override="childStyle">
                                        <p:cTn id="82" dur="1500" fill="hold"/>
                                        <p:tgtEl>
                                          <p:spTgt spid="12">
                                            <p:txEl>
                                              <p:pRg st="0" end="0"/>
                                            </p:txEl>
                                          </p:spTgt>
                                        </p:tgtEl>
                                        <p:attrNameLst>
                                          <p:attrName>style.color</p:attrName>
                                        </p:attrNameLst>
                                      </p:cBhvr>
                                      <p:to>
                                        <a:srgbClr val="E72420"/>
                                      </p:to>
                                    </p:animClr>
                                  </p:childTnLst>
                                </p:cTn>
                              </p:par>
                              <p:par>
                                <p:cTn id="83" presetID="3" presetClass="emph" presetSubtype="2" fill="hold" grpId="0" nodeType="withEffect">
                                  <p:stCondLst>
                                    <p:cond delay="0"/>
                                  </p:stCondLst>
                                  <p:childTnLst>
                                    <p:animClr clrSpc="rgb" dir="cw">
                                      <p:cBhvr override="childStyle">
                                        <p:cTn id="84" dur="1500" fill="hold"/>
                                        <p:tgtEl>
                                          <p:spTgt spid="11"/>
                                        </p:tgtEl>
                                        <p:attrNameLst>
                                          <p:attrName>style.color</p:attrName>
                                        </p:attrNameLst>
                                      </p:cBhvr>
                                      <p:to>
                                        <a:srgbClr val="E72420"/>
                                      </p:to>
                                    </p:animClr>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3"/>
                                        </p:tgtEl>
                                      </p:cBhvr>
                                    </p:animEffect>
                                    <p:set>
                                      <p:cBhvr>
                                        <p:cTn id="94" dur="1" fill="hold">
                                          <p:stCondLst>
                                            <p:cond delay="499"/>
                                          </p:stCondLst>
                                        </p:cTn>
                                        <p:tgtEl>
                                          <p:spTgt spid="3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7"/>
                                        </p:tgtEl>
                                      </p:cBhvr>
                                    </p:animEffect>
                                    <p:set>
                                      <p:cBhvr>
                                        <p:cTn id="103" dur="1" fill="hold">
                                          <p:stCondLst>
                                            <p:cond delay="499"/>
                                          </p:stCondLst>
                                        </p:cTn>
                                        <p:tgtEl>
                                          <p:spTgt spid="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childTnLst>
                          </p:cTn>
                        </p:par>
                        <p:par>
                          <p:cTn id="107" fill="hold">
                            <p:stCondLst>
                              <p:cond delay="2000"/>
                            </p:stCondLst>
                            <p:childTnLst>
                              <p:par>
                                <p:cTn id="108" presetID="3" presetClass="emph" presetSubtype="2" fill="hold" grpId="0" nodeType="afterEffect">
                                  <p:stCondLst>
                                    <p:cond delay="250"/>
                                  </p:stCondLst>
                                  <p:childTnLst>
                                    <p:animClr clrSpc="rgb" dir="cw">
                                      <p:cBhvr override="childStyle">
                                        <p:cTn id="109" dur="1500" fill="hold"/>
                                        <p:tgtEl>
                                          <p:spTgt spid="12">
                                            <p:txEl>
                                              <p:pRg st="0" end="0"/>
                                            </p:txEl>
                                          </p:spTgt>
                                        </p:tgtEl>
                                        <p:attrNameLst>
                                          <p:attrName>style.color</p:attrName>
                                        </p:attrNameLst>
                                      </p:cBhvr>
                                      <p:to>
                                        <a:srgbClr val="000000"/>
                                      </p:to>
                                    </p:animClr>
                                  </p:childTnLst>
                                </p:cTn>
                              </p:par>
                              <p:par>
                                <p:cTn id="110" presetID="3" presetClass="emph" presetSubtype="2" fill="hold" grpId="1" nodeType="withEffect">
                                  <p:stCondLst>
                                    <p:cond delay="0"/>
                                  </p:stCondLst>
                                  <p:childTnLst>
                                    <p:animClr clrSpc="rgb" dir="cw">
                                      <p:cBhvr override="childStyle">
                                        <p:cTn id="111" dur="1500" fill="hold"/>
                                        <p:tgtEl>
                                          <p:spTgt spid="11"/>
                                        </p:tgtEl>
                                        <p:attrNameLst>
                                          <p:attrName>style.color</p:attrName>
                                        </p:attrNameLst>
                                      </p:cBhvr>
                                      <p:to>
                                        <a:srgbClr val="000000"/>
                                      </p:to>
                                    </p:animClr>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5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par>
                          <p:cTn id="122" fill="hold">
                            <p:stCondLst>
                              <p:cond delay="500"/>
                            </p:stCondLst>
                            <p:childTnLst>
                              <p:par>
                                <p:cTn id="123" presetID="10" presetClass="exit" presetSubtype="0" fill="hold" grpId="1" nodeType="afterEffect">
                                  <p:stCondLst>
                                    <p:cond delay="0"/>
                                  </p:stCondLst>
                                  <p:childTnLst>
                                    <p:animEffect transition="out" filter="fade">
                                      <p:cBhvr>
                                        <p:cTn id="124" dur="500"/>
                                        <p:tgtEl>
                                          <p:spTgt spid="29"/>
                                        </p:tgtEl>
                                      </p:cBhvr>
                                    </p:animEffect>
                                    <p:set>
                                      <p:cBhvr>
                                        <p:cTn id="125" dur="1" fill="hold">
                                          <p:stCondLst>
                                            <p:cond delay="499"/>
                                          </p:stCondLst>
                                        </p:cTn>
                                        <p:tgtEl>
                                          <p:spTgt spid="2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p:bldP spid="10" grpId="0" build="allAtOnce"/>
      <p:bldP spid="11" grpId="0"/>
      <p:bldP spid="11" grpId="1"/>
      <p:bldP spid="12" grpId="0" build="allAtOnce"/>
      <p:bldP spid="29" grpId="0" animBg="1"/>
      <p:bldP spid="29" grpId="1" animBg="1"/>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E6CC57-C63C-473B-90D8-B429DBC45C25}"/>
              </a:ext>
            </a:extLst>
          </p:cNvPr>
          <p:cNvSpPr/>
          <p:nvPr/>
        </p:nvSpPr>
        <p:spPr bwMode="auto">
          <a:xfrm>
            <a:off x="4391808"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a:extLst>
              <a:ext uri="{FF2B5EF4-FFF2-40B4-BE49-F238E27FC236}">
                <a16:creationId xmlns:a16="http://schemas.microsoft.com/office/drawing/2014/main" id="{FD38B723-3006-42A3-A1A0-5BF81F012AC0}"/>
              </a:ext>
            </a:extLst>
          </p:cNvPr>
          <p:cNvSpPr/>
          <p:nvPr/>
        </p:nvSpPr>
        <p:spPr bwMode="auto">
          <a:xfrm>
            <a:off x="4732517"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A022B975-453F-499A-8DC5-D4DBEDF09E1A}"/>
              </a:ext>
            </a:extLst>
          </p:cNvPr>
          <p:cNvSpPr/>
          <p:nvPr/>
        </p:nvSpPr>
        <p:spPr bwMode="auto">
          <a:xfrm>
            <a:off x="5073226"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09015156-459D-42EE-AC7D-760587F85B9D}"/>
              </a:ext>
            </a:extLst>
          </p:cNvPr>
          <p:cNvSpPr/>
          <p:nvPr/>
        </p:nvSpPr>
        <p:spPr bwMode="auto">
          <a:xfrm>
            <a:off x="5413935"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F2587B19-7FA8-421B-93D4-FF3C3127675F}"/>
              </a:ext>
            </a:extLst>
          </p:cNvPr>
          <p:cNvSpPr/>
          <p:nvPr/>
        </p:nvSpPr>
        <p:spPr bwMode="auto">
          <a:xfrm>
            <a:off x="5754644"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55422B78-F44F-4BFE-BAA3-9DCB8A8F1505}"/>
              </a:ext>
            </a:extLst>
          </p:cNvPr>
          <p:cNvSpPr/>
          <p:nvPr/>
        </p:nvSpPr>
        <p:spPr bwMode="auto">
          <a:xfrm>
            <a:off x="6095353"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a:extLst>
              <a:ext uri="{FF2B5EF4-FFF2-40B4-BE49-F238E27FC236}">
                <a16:creationId xmlns:a16="http://schemas.microsoft.com/office/drawing/2014/main" id="{ADCE49DA-D547-4345-89C8-EA77A16CEF64}"/>
              </a:ext>
            </a:extLst>
          </p:cNvPr>
          <p:cNvSpPr/>
          <p:nvPr/>
        </p:nvSpPr>
        <p:spPr bwMode="auto">
          <a:xfrm>
            <a:off x="6436062"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02BB12B4-D844-4085-A305-E6A0DB318F95}"/>
              </a:ext>
            </a:extLst>
          </p:cNvPr>
          <p:cNvSpPr/>
          <p:nvPr/>
        </p:nvSpPr>
        <p:spPr bwMode="auto">
          <a:xfrm>
            <a:off x="677677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B4E71E06-451E-4C0B-B752-61ECEEFCDB2E}"/>
              </a:ext>
            </a:extLst>
          </p:cNvPr>
          <p:cNvSpPr/>
          <p:nvPr/>
        </p:nvSpPr>
        <p:spPr bwMode="auto">
          <a:xfrm>
            <a:off x="7117480"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2C9E53D9-662F-48C3-988B-9D7A5C676D31}"/>
              </a:ext>
            </a:extLst>
          </p:cNvPr>
          <p:cNvSpPr/>
          <p:nvPr/>
        </p:nvSpPr>
        <p:spPr bwMode="auto">
          <a:xfrm>
            <a:off x="745819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1:2</a:t>
            </a:r>
          </a:p>
        </p:txBody>
      </p:sp>
      <p:pic>
        <p:nvPicPr>
          <p:cNvPr id="4" name="Picture 3">
            <a:extLst>
              <a:ext uri="{FF2B5EF4-FFF2-40B4-BE49-F238E27FC236}">
                <a16:creationId xmlns:a16="http://schemas.microsoft.com/office/drawing/2014/main" id="{5B6C2885-BF0E-4A7E-84A2-B9DF3CCC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724809"/>
            <a:ext cx="3408382" cy="3408382"/>
          </a:xfrm>
          <a:prstGeom prst="rect">
            <a:avLst/>
          </a:prstGeom>
        </p:spPr>
      </p:pic>
    </p:spTree>
    <p:extLst>
      <p:ext uri="{BB962C8B-B14F-4D97-AF65-F5344CB8AC3E}">
        <p14:creationId xmlns:p14="http://schemas.microsoft.com/office/powerpoint/2010/main" val="42898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4:9</a:t>
            </a:r>
          </a:p>
        </p:txBody>
      </p:sp>
      <p:sp>
        <p:nvSpPr>
          <p:cNvPr id="3" name="TextBox 2">
            <a:extLst>
              <a:ext uri="{FF2B5EF4-FFF2-40B4-BE49-F238E27FC236}">
                <a16:creationId xmlns:a16="http://schemas.microsoft.com/office/drawing/2014/main" id="{990063DC-0833-49BD-BAB1-7701A40B6A6D}"/>
              </a:ext>
            </a:extLst>
          </p:cNvPr>
          <p:cNvSpPr txBox="1"/>
          <p:nvPr/>
        </p:nvSpPr>
        <p:spPr bwMode="auto">
          <a:xfrm>
            <a:off x="4593893" y="172043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4" name="TextBox 3">
            <a:extLst>
              <a:ext uri="{FF2B5EF4-FFF2-40B4-BE49-F238E27FC236}">
                <a16:creationId xmlns:a16="http://schemas.microsoft.com/office/drawing/2014/main" id="{C11960BC-962F-452D-BEB2-8BBB7A894866}"/>
              </a:ext>
            </a:extLst>
          </p:cNvPr>
          <p:cNvSpPr txBox="1"/>
          <p:nvPr/>
        </p:nvSpPr>
        <p:spPr bwMode="auto">
          <a:xfrm>
            <a:off x="4979665" y="1720434"/>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5" name="TextBox 4">
            <a:extLst>
              <a:ext uri="{FF2B5EF4-FFF2-40B4-BE49-F238E27FC236}">
                <a16:creationId xmlns:a16="http://schemas.microsoft.com/office/drawing/2014/main" id="{28D8FC04-5614-42D5-821A-52CC15125956}"/>
              </a:ext>
            </a:extLst>
          </p:cNvPr>
          <p:cNvSpPr txBox="1"/>
          <p:nvPr/>
        </p:nvSpPr>
        <p:spPr bwMode="auto">
          <a:xfrm>
            <a:off x="5916166" y="172554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30</a:t>
            </a:r>
          </a:p>
        </p:txBody>
      </p:sp>
      <p:cxnSp>
        <p:nvCxnSpPr>
          <p:cNvPr id="6" name="Straight Arrow Connector 5">
            <a:extLst>
              <a:ext uri="{FF2B5EF4-FFF2-40B4-BE49-F238E27FC236}">
                <a16:creationId xmlns:a16="http://schemas.microsoft.com/office/drawing/2014/main" id="{C6B72F6A-A93A-4FF5-BFC0-CFE1C1151983}"/>
              </a:ext>
            </a:extLst>
          </p:cNvPr>
          <p:cNvCxnSpPr>
            <a:cxnSpLocks/>
          </p:cNvCxnSpPr>
          <p:nvPr/>
        </p:nvCxnSpPr>
        <p:spPr bwMode="auto">
          <a:xfrm flipH="1">
            <a:off x="4890085"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287CD64B-EF37-4FB7-BCF9-93BEAF033AFB}"/>
              </a:ext>
            </a:extLst>
          </p:cNvPr>
          <p:cNvCxnSpPr>
            <a:cxnSpLocks/>
          </p:cNvCxnSpPr>
          <p:nvPr/>
        </p:nvCxnSpPr>
        <p:spPr bwMode="auto">
          <a:xfrm>
            <a:off x="5204724" y="143759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a16="http://schemas.microsoft.com/office/drawing/2014/main" id="{4E842456-D180-4517-A7BE-C5538380D8E9}"/>
              </a:ext>
            </a:extLst>
          </p:cNvPr>
          <p:cNvSpPr/>
          <p:nvPr/>
        </p:nvSpPr>
        <p:spPr bwMode="auto">
          <a:xfrm rot="19299975">
            <a:off x="4938433" y="1387918"/>
            <a:ext cx="1607816" cy="48117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a:extLst>
              <a:ext uri="{FF2B5EF4-FFF2-40B4-BE49-F238E27FC236}">
                <a16:creationId xmlns:a16="http://schemas.microsoft.com/office/drawing/2014/main" id="{F98D8CE6-112A-4AC0-8FB2-DCA8BF79DF71}"/>
              </a:ext>
            </a:extLst>
          </p:cNvPr>
          <p:cNvSpPr txBox="1"/>
          <p:nvPr/>
        </p:nvSpPr>
        <p:spPr bwMode="auto">
          <a:xfrm>
            <a:off x="6430714" y="1003018"/>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56</a:t>
            </a:r>
          </a:p>
        </p:txBody>
      </p:sp>
      <p:sp>
        <p:nvSpPr>
          <p:cNvPr id="10" name="TextBox 9">
            <a:extLst>
              <a:ext uri="{FF2B5EF4-FFF2-40B4-BE49-F238E27FC236}">
                <a16:creationId xmlns:a16="http://schemas.microsoft.com/office/drawing/2014/main" id="{504DF56E-120D-4C9C-B4C5-E3E0248D6CBD}"/>
              </a:ext>
            </a:extLst>
          </p:cNvPr>
          <p:cNvSpPr txBox="1"/>
          <p:nvPr/>
        </p:nvSpPr>
        <p:spPr bwMode="auto">
          <a:xfrm>
            <a:off x="4741836" y="1003018"/>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126</a:t>
            </a:r>
          </a:p>
        </p:txBody>
      </p:sp>
      <p:sp>
        <p:nvSpPr>
          <p:cNvPr id="11" name="TextBox 10">
            <a:extLst>
              <a:ext uri="{FF2B5EF4-FFF2-40B4-BE49-F238E27FC236}">
                <a16:creationId xmlns:a16="http://schemas.microsoft.com/office/drawing/2014/main" id="{71E66A64-6A8E-4CAF-8BB6-F22B0F658729}"/>
              </a:ext>
            </a:extLst>
          </p:cNvPr>
          <p:cNvSpPr txBox="1"/>
          <p:nvPr/>
        </p:nvSpPr>
        <p:spPr bwMode="auto">
          <a:xfrm>
            <a:off x="5498260" y="100301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82A9AA5F-5874-4086-92B3-AAE613DC89BF}"/>
              </a:ext>
            </a:extLst>
          </p:cNvPr>
          <p:cNvSpPr txBox="1"/>
          <p:nvPr/>
        </p:nvSpPr>
        <p:spPr bwMode="auto">
          <a:xfrm>
            <a:off x="5916167" y="100301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pic>
        <p:nvPicPr>
          <p:cNvPr id="13" name="Picture 12">
            <a:extLst>
              <a:ext uri="{FF2B5EF4-FFF2-40B4-BE49-F238E27FC236}">
                <a16:creationId xmlns:a16="http://schemas.microsoft.com/office/drawing/2014/main" id="{69C40487-B996-4BCA-96A0-A4756D7C2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53" y="3119614"/>
            <a:ext cx="157950" cy="1421544"/>
          </a:xfrm>
          <a:prstGeom prst="rect">
            <a:avLst/>
          </a:prstGeom>
        </p:spPr>
      </p:pic>
      <p:pic>
        <p:nvPicPr>
          <p:cNvPr id="14" name="Picture 13">
            <a:extLst>
              <a:ext uri="{FF2B5EF4-FFF2-40B4-BE49-F238E27FC236}">
                <a16:creationId xmlns:a16="http://schemas.microsoft.com/office/drawing/2014/main" id="{30FBD8B7-B4A0-48BC-8039-4CBB5AEFE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035" y="3119614"/>
            <a:ext cx="157950" cy="1421544"/>
          </a:xfrm>
          <a:prstGeom prst="rect">
            <a:avLst/>
          </a:prstGeom>
        </p:spPr>
      </p:pic>
      <p:pic>
        <p:nvPicPr>
          <p:cNvPr id="15" name="Picture 14">
            <a:extLst>
              <a:ext uri="{FF2B5EF4-FFF2-40B4-BE49-F238E27FC236}">
                <a16:creationId xmlns:a16="http://schemas.microsoft.com/office/drawing/2014/main" id="{49382E22-0CF4-4766-A446-04896758F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525" y="3119614"/>
            <a:ext cx="357464" cy="906130"/>
          </a:xfrm>
          <a:prstGeom prst="rect">
            <a:avLst/>
          </a:prstGeom>
        </p:spPr>
      </p:pic>
      <p:sp>
        <p:nvSpPr>
          <p:cNvPr id="16" name="Rectangle 15">
            <a:extLst>
              <a:ext uri="{FF2B5EF4-FFF2-40B4-BE49-F238E27FC236}">
                <a16:creationId xmlns:a16="http://schemas.microsoft.com/office/drawing/2014/main" id="{C87ECB1B-C5B1-4311-B541-ED4FC57118AE}"/>
              </a:ext>
            </a:extLst>
          </p:cNvPr>
          <p:cNvSpPr/>
          <p:nvPr/>
        </p:nvSpPr>
        <p:spPr bwMode="auto">
          <a:xfrm>
            <a:off x="7088354" y="3090349"/>
            <a:ext cx="1177900" cy="1547455"/>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7" name="Picture 16">
            <a:extLst>
              <a:ext uri="{FF2B5EF4-FFF2-40B4-BE49-F238E27FC236}">
                <a16:creationId xmlns:a16="http://schemas.microsoft.com/office/drawing/2014/main" id="{80BB7517-0E84-4B2A-852D-0FD2E7884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339" y="3119614"/>
            <a:ext cx="157950" cy="1421544"/>
          </a:xfrm>
          <a:prstGeom prst="rect">
            <a:avLst/>
          </a:prstGeom>
        </p:spPr>
      </p:pic>
      <p:pic>
        <p:nvPicPr>
          <p:cNvPr id="18" name="Picture 17">
            <a:extLst>
              <a:ext uri="{FF2B5EF4-FFF2-40B4-BE49-F238E27FC236}">
                <a16:creationId xmlns:a16="http://schemas.microsoft.com/office/drawing/2014/main" id="{5E019DA4-4814-4CFE-A3B7-5B38088C8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120" y="3119614"/>
            <a:ext cx="157950" cy="1421544"/>
          </a:xfrm>
          <a:prstGeom prst="rect">
            <a:avLst/>
          </a:prstGeom>
        </p:spPr>
      </p:pic>
      <p:pic>
        <p:nvPicPr>
          <p:cNvPr id="19" name="Picture 18">
            <a:extLst>
              <a:ext uri="{FF2B5EF4-FFF2-40B4-BE49-F238E27FC236}">
                <a16:creationId xmlns:a16="http://schemas.microsoft.com/office/drawing/2014/main" id="{FEC25D9B-CF4C-47BE-B21A-E9A509C3C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901" y="3119614"/>
            <a:ext cx="157950" cy="1421544"/>
          </a:xfrm>
          <a:prstGeom prst="rect">
            <a:avLst/>
          </a:prstGeom>
        </p:spPr>
      </p:pic>
      <p:pic>
        <p:nvPicPr>
          <p:cNvPr id="20" name="Picture 19">
            <a:extLst>
              <a:ext uri="{FF2B5EF4-FFF2-40B4-BE49-F238E27FC236}">
                <a16:creationId xmlns:a16="http://schemas.microsoft.com/office/drawing/2014/main" id="{07E60BA5-1261-4272-9B42-D700CC5B4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682" y="3119614"/>
            <a:ext cx="157950" cy="1421544"/>
          </a:xfrm>
          <a:prstGeom prst="rect">
            <a:avLst/>
          </a:prstGeom>
        </p:spPr>
      </p:pic>
      <p:pic>
        <p:nvPicPr>
          <p:cNvPr id="21" name="Picture 20">
            <a:extLst>
              <a:ext uri="{FF2B5EF4-FFF2-40B4-BE49-F238E27FC236}">
                <a16:creationId xmlns:a16="http://schemas.microsoft.com/office/drawing/2014/main" id="{CBEA6701-31CE-48D8-8C86-8DB471D3A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463" y="3119614"/>
            <a:ext cx="157950" cy="1421544"/>
          </a:xfrm>
          <a:prstGeom prst="rect">
            <a:avLst/>
          </a:prstGeom>
        </p:spPr>
      </p:pic>
      <p:pic>
        <p:nvPicPr>
          <p:cNvPr id="22" name="Picture 21">
            <a:extLst>
              <a:ext uri="{FF2B5EF4-FFF2-40B4-BE49-F238E27FC236}">
                <a16:creationId xmlns:a16="http://schemas.microsoft.com/office/drawing/2014/main" id="{B4EF2605-A03C-4B90-8B9D-1A1C8D0F1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296" y="3119614"/>
            <a:ext cx="157950" cy="1421544"/>
          </a:xfrm>
          <a:prstGeom prst="rect">
            <a:avLst/>
          </a:prstGeom>
        </p:spPr>
      </p:pic>
      <p:pic>
        <p:nvPicPr>
          <p:cNvPr id="23" name="Picture 22">
            <a:extLst>
              <a:ext uri="{FF2B5EF4-FFF2-40B4-BE49-F238E27FC236}">
                <a16:creationId xmlns:a16="http://schemas.microsoft.com/office/drawing/2014/main" id="{EAD92B10-BBC7-46A0-9E2C-525403653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077" y="3119614"/>
            <a:ext cx="157950" cy="1421544"/>
          </a:xfrm>
          <a:prstGeom prst="rect">
            <a:avLst/>
          </a:prstGeom>
        </p:spPr>
      </p:pic>
      <p:pic>
        <p:nvPicPr>
          <p:cNvPr id="24" name="Picture 23">
            <a:extLst>
              <a:ext uri="{FF2B5EF4-FFF2-40B4-BE49-F238E27FC236}">
                <a16:creationId xmlns:a16="http://schemas.microsoft.com/office/drawing/2014/main" id="{67E6EAF3-A14E-4B3F-99C1-5A235C8D1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58" y="3119614"/>
            <a:ext cx="157950" cy="1421544"/>
          </a:xfrm>
          <a:prstGeom prst="rect">
            <a:avLst/>
          </a:prstGeom>
        </p:spPr>
      </p:pic>
      <p:pic>
        <p:nvPicPr>
          <p:cNvPr id="25" name="Picture 24">
            <a:extLst>
              <a:ext uri="{FF2B5EF4-FFF2-40B4-BE49-F238E27FC236}">
                <a16:creationId xmlns:a16="http://schemas.microsoft.com/office/drawing/2014/main" id="{9921E31F-E4EE-4F9A-81C4-7AADB46FA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39" y="3119614"/>
            <a:ext cx="157950" cy="1421544"/>
          </a:xfrm>
          <a:prstGeom prst="rect">
            <a:avLst/>
          </a:prstGeom>
        </p:spPr>
      </p:pic>
      <p:pic>
        <p:nvPicPr>
          <p:cNvPr id="26" name="Picture 25">
            <a:extLst>
              <a:ext uri="{FF2B5EF4-FFF2-40B4-BE49-F238E27FC236}">
                <a16:creationId xmlns:a16="http://schemas.microsoft.com/office/drawing/2014/main" id="{99AEAE3B-BEFD-44A8-8566-990F2572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20" y="3119614"/>
            <a:ext cx="157950" cy="1421544"/>
          </a:xfrm>
          <a:prstGeom prst="rect">
            <a:avLst/>
          </a:prstGeom>
        </p:spPr>
      </p:pic>
      <p:sp>
        <p:nvSpPr>
          <p:cNvPr id="27" name="Rectangle: Rounded Corners 26">
            <a:extLst>
              <a:ext uri="{FF2B5EF4-FFF2-40B4-BE49-F238E27FC236}">
                <a16:creationId xmlns:a16="http://schemas.microsoft.com/office/drawing/2014/main" id="{7C6E2426-D785-41A9-883B-A81B48FE1644}"/>
              </a:ext>
            </a:extLst>
          </p:cNvPr>
          <p:cNvSpPr/>
          <p:nvPr/>
        </p:nvSpPr>
        <p:spPr bwMode="auto">
          <a:xfrm>
            <a:off x="4303414" y="3052249"/>
            <a:ext cx="2667015" cy="1585555"/>
          </a:xfrm>
          <a:prstGeom prst="roundRect">
            <a:avLst>
              <a:gd name="adj" fmla="val 9458"/>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42314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500" fill="hold"/>
                                        <p:tgtEl>
                                          <p:spTgt spid="10">
                                            <p:txEl>
                                              <p:pRg st="0" end="0"/>
                                            </p:txEl>
                                          </p:spTgt>
                                        </p:tgtEl>
                                        <p:attrNameLst>
                                          <p:attrName>style.color</p:attrName>
                                        </p:attrNameLst>
                                      </p:cBhvr>
                                      <p:to>
                                        <a:srgbClr val="E72420"/>
                                      </p:to>
                                    </p:animClr>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2000"/>
                            </p:stCondLst>
                            <p:childTnLst>
                              <p:par>
                                <p:cTn id="48" presetID="3" presetClass="emph" presetSubtype="2" fill="hold" grpId="0" nodeType="afterEffect">
                                  <p:stCondLst>
                                    <p:cond delay="250"/>
                                  </p:stCondLst>
                                  <p:childTnLst>
                                    <p:animClr clrSpc="rgb" dir="cw">
                                      <p:cBhvr override="childStyle">
                                        <p:cTn id="49" dur="1500" fill="hold"/>
                                        <p:tgtEl>
                                          <p:spTgt spid="10">
                                            <p:txEl>
                                              <p:pRg st="0" end="0"/>
                                            </p:txEl>
                                          </p:spTgt>
                                        </p:tgtEl>
                                        <p:attrNameLst>
                                          <p:attrName>style.color</p:attrName>
                                        </p:attrNameLst>
                                      </p:cBhvr>
                                      <p:to>
                                        <a:srgbClr val="000000"/>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par>
                                <p:cTn id="55" presetID="22" presetClass="entr" presetSubtype="1"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childTnLst>
                                    <p:animClr clrSpc="rgb" dir="cw">
                                      <p:cBhvr override="childStyle">
                                        <p:cTn id="82" dur="1500" fill="hold"/>
                                        <p:tgtEl>
                                          <p:spTgt spid="12">
                                            <p:txEl>
                                              <p:pRg st="0" end="0"/>
                                            </p:txEl>
                                          </p:spTgt>
                                        </p:tgtEl>
                                        <p:attrNameLst>
                                          <p:attrName>style.color</p:attrName>
                                        </p:attrNameLst>
                                      </p:cBhvr>
                                      <p:to>
                                        <a:srgbClr val="E72420"/>
                                      </p:to>
                                    </p:animClr>
                                  </p:childTnLst>
                                </p:cTn>
                              </p:par>
                              <p:par>
                                <p:cTn id="83" presetID="3" presetClass="emph" presetSubtype="2" fill="hold" grpId="0" nodeType="withEffect">
                                  <p:stCondLst>
                                    <p:cond delay="0"/>
                                  </p:stCondLst>
                                  <p:childTnLst>
                                    <p:animClr clrSpc="rgb" dir="cw">
                                      <p:cBhvr override="childStyle">
                                        <p:cTn id="84" dur="1500" fill="hold"/>
                                        <p:tgtEl>
                                          <p:spTgt spid="11"/>
                                        </p:tgtEl>
                                        <p:attrNameLst>
                                          <p:attrName>style.color</p:attrName>
                                        </p:attrNameLst>
                                      </p:cBhvr>
                                      <p:to>
                                        <a:srgbClr val="E72420"/>
                                      </p:to>
                                    </p:animClr>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childTnLst>
                          </p:cTn>
                        </p:par>
                        <p:par>
                          <p:cTn id="107" fill="hold">
                            <p:stCondLst>
                              <p:cond delay="2000"/>
                            </p:stCondLst>
                            <p:childTnLst>
                              <p:par>
                                <p:cTn id="108" presetID="3" presetClass="emph" presetSubtype="2" fill="hold" grpId="0" nodeType="afterEffect">
                                  <p:stCondLst>
                                    <p:cond delay="250"/>
                                  </p:stCondLst>
                                  <p:childTnLst>
                                    <p:animClr clrSpc="rgb" dir="cw">
                                      <p:cBhvr override="childStyle">
                                        <p:cTn id="109" dur="1500" fill="hold"/>
                                        <p:tgtEl>
                                          <p:spTgt spid="12">
                                            <p:txEl>
                                              <p:pRg st="0" end="0"/>
                                            </p:txEl>
                                          </p:spTgt>
                                        </p:tgtEl>
                                        <p:attrNameLst>
                                          <p:attrName>style.color</p:attrName>
                                        </p:attrNameLst>
                                      </p:cBhvr>
                                      <p:to>
                                        <a:srgbClr val="000000"/>
                                      </p:to>
                                    </p:animClr>
                                  </p:childTnLst>
                                </p:cTn>
                              </p:par>
                              <p:par>
                                <p:cTn id="110" presetID="3" presetClass="emph" presetSubtype="2" fill="hold" grpId="1" nodeType="withEffect">
                                  <p:stCondLst>
                                    <p:cond delay="0"/>
                                  </p:stCondLst>
                                  <p:childTnLst>
                                    <p:animClr clrSpc="rgb" dir="cw">
                                      <p:cBhvr override="childStyle">
                                        <p:cTn id="111" dur="1500" fill="hold"/>
                                        <p:tgtEl>
                                          <p:spTgt spid="11"/>
                                        </p:tgtEl>
                                        <p:attrNameLst>
                                          <p:attrName>style.color</p:attrName>
                                        </p:attrNameLst>
                                      </p:cBhvr>
                                      <p:to>
                                        <a:srgbClr val="000000"/>
                                      </p:to>
                                    </p:animClr>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5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childTnLst>
                          </p:cTn>
                        </p:par>
                        <p:par>
                          <p:cTn id="122" fill="hold">
                            <p:stCondLst>
                              <p:cond delay="500"/>
                            </p:stCondLst>
                            <p:childTnLst>
                              <p:par>
                                <p:cTn id="123" presetID="10" presetClass="exit" presetSubtype="0" fill="hold" grpId="1" nodeType="afterEffect">
                                  <p:stCondLst>
                                    <p:cond delay="0"/>
                                  </p:stCondLst>
                                  <p:childTnLst>
                                    <p:animEffect transition="out" filter="fade">
                                      <p:cBhvr>
                                        <p:cTn id="124" dur="500"/>
                                        <p:tgtEl>
                                          <p:spTgt spid="16"/>
                                        </p:tgtEl>
                                      </p:cBhvr>
                                    </p:animEffect>
                                    <p:set>
                                      <p:cBhvr>
                                        <p:cTn id="125" dur="1" fill="hold">
                                          <p:stCondLst>
                                            <p:cond delay="499"/>
                                          </p:stCondLst>
                                        </p:cTn>
                                        <p:tgtEl>
                                          <p:spTgt spid="1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p:bldP spid="10" grpId="0" build="allAtOnce"/>
      <p:bldP spid="11" grpId="0"/>
      <p:bldP spid="11" grpId="1"/>
      <p:bldP spid="12" grpId="0" build="allAtOnce"/>
      <p:bldP spid="16" grpId="0" animBg="1"/>
      <p:bldP spid="16" grpId="1" animBg="1"/>
      <p:bldP spid="27" grpId="0" animBg="1"/>
      <p:bldP spid="27"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Oval 2">
            <a:extLst>
              <a:ext uri="{FF2B5EF4-FFF2-40B4-BE49-F238E27FC236}">
                <a16:creationId xmlns:a16="http://schemas.microsoft.com/office/drawing/2014/main" id="{65494C8D-C4CA-4BAD-B157-FEF3E77B11B5}"/>
              </a:ext>
            </a:extLst>
          </p:cNvPr>
          <p:cNvSpPr/>
          <p:nvPr/>
        </p:nvSpPr>
        <p:spPr bwMode="auto">
          <a:xfrm>
            <a:off x="5360478" y="1510275"/>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 name="Oval 3">
            <a:extLst>
              <a:ext uri="{FF2B5EF4-FFF2-40B4-BE49-F238E27FC236}">
                <a16:creationId xmlns:a16="http://schemas.microsoft.com/office/drawing/2014/main" id="{529FC29C-5A56-47AC-BAB7-2285BF465730}"/>
              </a:ext>
            </a:extLst>
          </p:cNvPr>
          <p:cNvSpPr/>
          <p:nvPr/>
        </p:nvSpPr>
        <p:spPr bwMode="auto">
          <a:xfrm>
            <a:off x="3593198"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Oval 4">
            <a:extLst>
              <a:ext uri="{FF2B5EF4-FFF2-40B4-BE49-F238E27FC236}">
                <a16:creationId xmlns:a16="http://schemas.microsoft.com/office/drawing/2014/main" id="{84C8681F-4F4E-4BF4-B2DC-1F05C47B98AA}"/>
              </a:ext>
            </a:extLst>
          </p:cNvPr>
          <p:cNvSpPr/>
          <p:nvPr/>
        </p:nvSpPr>
        <p:spPr bwMode="auto">
          <a:xfrm>
            <a:off x="7127761"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6" name="Straight Connector 5">
            <a:extLst>
              <a:ext uri="{FF2B5EF4-FFF2-40B4-BE49-F238E27FC236}">
                <a16:creationId xmlns:a16="http://schemas.microsoft.com/office/drawing/2014/main" id="{5407E7B9-E854-46BE-8B30-F74CF9A7307B}"/>
              </a:ext>
            </a:extLst>
          </p:cNvPr>
          <p:cNvCxnSpPr>
            <a:cxnSpLocks/>
            <a:stCxn id="3" idx="3"/>
            <a:endCxn id="4" idx="0"/>
          </p:cNvCxnSpPr>
          <p:nvPr/>
        </p:nvCxnSpPr>
        <p:spPr bwMode="auto">
          <a:xfrm flipH="1">
            <a:off x="4382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6A7D0C4C-90DD-441E-BCC1-476ECFAEA96F}"/>
              </a:ext>
            </a:extLst>
          </p:cNvPr>
          <p:cNvCxnSpPr>
            <a:cxnSpLocks/>
            <a:stCxn id="3" idx="5"/>
            <a:endCxn id="5" idx="0"/>
          </p:cNvCxnSpPr>
          <p:nvPr/>
        </p:nvCxnSpPr>
        <p:spPr bwMode="auto">
          <a:xfrm>
            <a:off x="6708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a16="http://schemas.microsoft.com/office/drawing/2014/main" id="{0BAF4DD0-CE34-4D91-8E5B-BF08A6A3173D}"/>
              </a:ext>
            </a:extLst>
          </p:cNvPr>
          <p:cNvSpPr/>
          <p:nvPr/>
        </p:nvSpPr>
        <p:spPr bwMode="auto">
          <a:xfrm>
            <a:off x="5360479"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9" name="Straight Connector 8">
            <a:extLst>
              <a:ext uri="{FF2B5EF4-FFF2-40B4-BE49-F238E27FC236}">
                <a16:creationId xmlns:a16="http://schemas.microsoft.com/office/drawing/2014/main" id="{13678AB2-83C5-40B9-8075-708AFE2B58BE}"/>
              </a:ext>
            </a:extLst>
          </p:cNvPr>
          <p:cNvCxnSpPr>
            <a:cxnSpLocks/>
            <a:stCxn id="3" idx="4"/>
            <a:endCxn id="8" idx="0"/>
          </p:cNvCxnSpPr>
          <p:nvPr/>
        </p:nvCxnSpPr>
        <p:spPr bwMode="auto">
          <a:xfrm>
            <a:off x="6150280"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C67414E0-B1E0-4DAE-92BC-D9285FC01977}"/>
              </a:ext>
            </a:extLst>
          </p:cNvPr>
          <p:cNvSpPr txBox="1"/>
          <p:nvPr/>
        </p:nvSpPr>
        <p:spPr bwMode="auto">
          <a:xfrm>
            <a:off x="5728435" y="2069244"/>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105</a:t>
            </a:r>
          </a:p>
        </p:txBody>
      </p:sp>
      <p:sp>
        <p:nvSpPr>
          <p:cNvPr id="11" name="TextBox 10">
            <a:extLst>
              <a:ext uri="{FF2B5EF4-FFF2-40B4-BE49-F238E27FC236}">
                <a16:creationId xmlns:a16="http://schemas.microsoft.com/office/drawing/2014/main" id="{378CA99F-9CC6-4EE0-BBD0-F7FA1C984A7C}"/>
              </a:ext>
            </a:extLst>
          </p:cNvPr>
          <p:cNvSpPr txBox="1"/>
          <p:nvPr/>
        </p:nvSpPr>
        <p:spPr bwMode="auto">
          <a:xfrm>
            <a:off x="4091933" y="432709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97</a:t>
            </a:r>
          </a:p>
        </p:txBody>
      </p:sp>
      <p:sp>
        <p:nvSpPr>
          <p:cNvPr id="12" name="TextBox 11">
            <a:extLst>
              <a:ext uri="{FF2B5EF4-FFF2-40B4-BE49-F238E27FC236}">
                <a16:creationId xmlns:a16="http://schemas.microsoft.com/office/drawing/2014/main" id="{03344535-4B2B-4F6E-88A3-B438F9C72827}"/>
              </a:ext>
            </a:extLst>
          </p:cNvPr>
          <p:cNvSpPr txBox="1"/>
          <p:nvPr/>
        </p:nvSpPr>
        <p:spPr bwMode="auto">
          <a:xfrm>
            <a:off x="5810430" y="4327093"/>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530A1D12-20E4-43BF-8053-BF9A24F4325C}"/>
              </a:ext>
            </a:extLst>
          </p:cNvPr>
          <p:cNvSpPr txBox="1"/>
          <p:nvPr/>
        </p:nvSpPr>
        <p:spPr bwMode="auto">
          <a:xfrm>
            <a:off x="7597863" y="4327093"/>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B30690F4-23B0-4464-B63E-DC79166CC5F5}"/>
              </a:ext>
            </a:extLst>
          </p:cNvPr>
          <p:cNvSpPr txBox="1"/>
          <p:nvPr/>
        </p:nvSpPr>
        <p:spPr bwMode="auto">
          <a:xfrm>
            <a:off x="5859213" y="2069244"/>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6160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Oval 2">
            <a:extLst>
              <a:ext uri="{FF2B5EF4-FFF2-40B4-BE49-F238E27FC236}">
                <a16:creationId xmlns:a16="http://schemas.microsoft.com/office/drawing/2014/main" id="{FE5ACEC1-237C-4329-A92D-7CF5FA0B160A}"/>
              </a:ext>
            </a:extLst>
          </p:cNvPr>
          <p:cNvSpPr/>
          <p:nvPr/>
        </p:nvSpPr>
        <p:spPr bwMode="auto">
          <a:xfrm>
            <a:off x="5360478" y="1510275"/>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 name="Oval 3">
            <a:extLst>
              <a:ext uri="{FF2B5EF4-FFF2-40B4-BE49-F238E27FC236}">
                <a16:creationId xmlns:a16="http://schemas.microsoft.com/office/drawing/2014/main" id="{FED7625B-E51E-405A-B5B7-C24F4A0EF69D}"/>
              </a:ext>
            </a:extLst>
          </p:cNvPr>
          <p:cNvSpPr/>
          <p:nvPr/>
        </p:nvSpPr>
        <p:spPr bwMode="auto">
          <a:xfrm>
            <a:off x="3593198"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Oval 4">
            <a:extLst>
              <a:ext uri="{FF2B5EF4-FFF2-40B4-BE49-F238E27FC236}">
                <a16:creationId xmlns:a16="http://schemas.microsoft.com/office/drawing/2014/main" id="{C371F60F-9FF7-4454-B84E-8F1E2DB91AF0}"/>
              </a:ext>
            </a:extLst>
          </p:cNvPr>
          <p:cNvSpPr/>
          <p:nvPr/>
        </p:nvSpPr>
        <p:spPr bwMode="auto">
          <a:xfrm>
            <a:off x="7127761"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6" name="Straight Connector 5">
            <a:extLst>
              <a:ext uri="{FF2B5EF4-FFF2-40B4-BE49-F238E27FC236}">
                <a16:creationId xmlns:a16="http://schemas.microsoft.com/office/drawing/2014/main" id="{0EE6FC48-4A80-4183-97CE-770F3D72CAB9}"/>
              </a:ext>
            </a:extLst>
          </p:cNvPr>
          <p:cNvCxnSpPr>
            <a:cxnSpLocks/>
            <a:stCxn id="3" idx="3"/>
            <a:endCxn id="4" idx="0"/>
          </p:cNvCxnSpPr>
          <p:nvPr/>
        </p:nvCxnSpPr>
        <p:spPr bwMode="auto">
          <a:xfrm flipH="1">
            <a:off x="4382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30CD54CB-5A58-486F-A519-CDEF6A673C8D}"/>
              </a:ext>
            </a:extLst>
          </p:cNvPr>
          <p:cNvCxnSpPr>
            <a:cxnSpLocks/>
            <a:stCxn id="3" idx="5"/>
            <a:endCxn id="5" idx="0"/>
          </p:cNvCxnSpPr>
          <p:nvPr/>
        </p:nvCxnSpPr>
        <p:spPr bwMode="auto">
          <a:xfrm>
            <a:off x="6708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a16="http://schemas.microsoft.com/office/drawing/2014/main" id="{16AB8B90-C767-4246-A6E7-F5718624AFA7}"/>
              </a:ext>
            </a:extLst>
          </p:cNvPr>
          <p:cNvSpPr/>
          <p:nvPr/>
        </p:nvSpPr>
        <p:spPr bwMode="auto">
          <a:xfrm>
            <a:off x="5360479"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9" name="Straight Connector 8">
            <a:extLst>
              <a:ext uri="{FF2B5EF4-FFF2-40B4-BE49-F238E27FC236}">
                <a16:creationId xmlns:a16="http://schemas.microsoft.com/office/drawing/2014/main" id="{1BB3ED1B-6054-40E0-B694-A1528DB380C8}"/>
              </a:ext>
            </a:extLst>
          </p:cNvPr>
          <p:cNvCxnSpPr>
            <a:cxnSpLocks/>
            <a:stCxn id="3" idx="4"/>
            <a:endCxn id="8" idx="0"/>
          </p:cNvCxnSpPr>
          <p:nvPr/>
        </p:nvCxnSpPr>
        <p:spPr bwMode="auto">
          <a:xfrm>
            <a:off x="6150280"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B0588AFE-6705-4D3B-85D1-8743CDDE9699}"/>
              </a:ext>
            </a:extLst>
          </p:cNvPr>
          <p:cNvSpPr txBox="1"/>
          <p:nvPr/>
        </p:nvSpPr>
        <p:spPr bwMode="auto">
          <a:xfrm>
            <a:off x="5728435" y="2069244"/>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107</a:t>
            </a:r>
          </a:p>
        </p:txBody>
      </p:sp>
      <p:sp>
        <p:nvSpPr>
          <p:cNvPr id="11" name="TextBox 10">
            <a:extLst>
              <a:ext uri="{FF2B5EF4-FFF2-40B4-BE49-F238E27FC236}">
                <a16:creationId xmlns:a16="http://schemas.microsoft.com/office/drawing/2014/main" id="{2600804D-F0ED-4822-94A5-CBF8F205FEBB}"/>
              </a:ext>
            </a:extLst>
          </p:cNvPr>
          <p:cNvSpPr txBox="1"/>
          <p:nvPr/>
        </p:nvSpPr>
        <p:spPr bwMode="auto">
          <a:xfrm>
            <a:off x="4091933" y="432709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2" name="TextBox 11">
            <a:extLst>
              <a:ext uri="{FF2B5EF4-FFF2-40B4-BE49-F238E27FC236}">
                <a16:creationId xmlns:a16="http://schemas.microsoft.com/office/drawing/2014/main" id="{B9554409-22BE-40BB-970F-3F4ACB7C106F}"/>
              </a:ext>
            </a:extLst>
          </p:cNvPr>
          <p:cNvSpPr txBox="1"/>
          <p:nvPr/>
        </p:nvSpPr>
        <p:spPr bwMode="auto">
          <a:xfrm>
            <a:off x="5810430" y="4327093"/>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sp>
        <p:nvSpPr>
          <p:cNvPr id="13" name="TextBox 12">
            <a:extLst>
              <a:ext uri="{FF2B5EF4-FFF2-40B4-BE49-F238E27FC236}">
                <a16:creationId xmlns:a16="http://schemas.microsoft.com/office/drawing/2014/main" id="{7BE4EAF1-186F-44B1-B3C6-7B0B734B0312}"/>
              </a:ext>
            </a:extLst>
          </p:cNvPr>
          <p:cNvSpPr txBox="1"/>
          <p:nvPr/>
        </p:nvSpPr>
        <p:spPr bwMode="auto">
          <a:xfrm>
            <a:off x="7597863" y="4327093"/>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6" name="TextBox 15">
            <a:extLst>
              <a:ext uri="{FF2B5EF4-FFF2-40B4-BE49-F238E27FC236}">
                <a16:creationId xmlns:a16="http://schemas.microsoft.com/office/drawing/2014/main" id="{96CC1BD5-C5E6-4CEC-9F39-107CC22C5932}"/>
              </a:ext>
            </a:extLst>
          </p:cNvPr>
          <p:cNvSpPr txBox="1"/>
          <p:nvPr/>
        </p:nvSpPr>
        <p:spPr bwMode="auto">
          <a:xfrm>
            <a:off x="5859214" y="432709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4343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TextBox 2">
            <a:extLst>
              <a:ext uri="{FF2B5EF4-FFF2-40B4-BE49-F238E27FC236}">
                <a16:creationId xmlns:a16="http://schemas.microsoft.com/office/drawing/2014/main" id="{B89A8A4E-1DC5-4204-96D6-6BF082D9FC1C}"/>
              </a:ext>
            </a:extLst>
          </p:cNvPr>
          <p:cNvSpPr txBox="1"/>
          <p:nvPr/>
        </p:nvSpPr>
        <p:spPr bwMode="auto">
          <a:xfrm>
            <a:off x="5753601" y="22952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106</a:t>
            </a:r>
          </a:p>
        </p:txBody>
      </p:sp>
      <p:sp>
        <p:nvSpPr>
          <p:cNvPr id="4" name="TextBox 3">
            <a:extLst>
              <a:ext uri="{FF2B5EF4-FFF2-40B4-BE49-F238E27FC236}">
                <a16:creationId xmlns:a16="http://schemas.microsoft.com/office/drawing/2014/main" id="{2B8C6569-BDAD-4E3E-8256-B0A11548B47B}"/>
              </a:ext>
            </a:extLst>
          </p:cNvPr>
          <p:cNvSpPr txBox="1"/>
          <p:nvPr/>
        </p:nvSpPr>
        <p:spPr bwMode="auto">
          <a:xfrm>
            <a:off x="5908446" y="2293225"/>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a16="http://schemas.microsoft.com/office/drawing/2014/main" id="{0414A97A-ACAF-4328-9273-F337F0489333}"/>
              </a:ext>
            </a:extLst>
          </p:cNvPr>
          <p:cNvSpPr txBox="1"/>
          <p:nvPr/>
        </p:nvSpPr>
        <p:spPr bwMode="auto">
          <a:xfrm>
            <a:off x="4768103" y="40994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97</a:t>
            </a:r>
          </a:p>
        </p:txBody>
      </p:sp>
      <p:grpSp>
        <p:nvGrpSpPr>
          <p:cNvPr id="6" name="Group 5">
            <a:extLst>
              <a:ext uri="{FF2B5EF4-FFF2-40B4-BE49-F238E27FC236}">
                <a16:creationId xmlns:a16="http://schemas.microsoft.com/office/drawing/2014/main" id="{8A93B4E6-8A54-4F7E-AC76-F92269B53885}"/>
              </a:ext>
            </a:extLst>
          </p:cNvPr>
          <p:cNvGrpSpPr/>
          <p:nvPr/>
        </p:nvGrpSpPr>
        <p:grpSpPr>
          <a:xfrm>
            <a:off x="4396527" y="1890954"/>
            <a:ext cx="3398949" cy="3076092"/>
            <a:chOff x="2872525" y="1421587"/>
            <a:chExt cx="3398949" cy="3076092"/>
          </a:xfrm>
        </p:grpSpPr>
        <p:grpSp>
          <p:nvGrpSpPr>
            <p:cNvPr id="7" name="Group 6">
              <a:extLst>
                <a:ext uri="{FF2B5EF4-FFF2-40B4-BE49-F238E27FC236}">
                  <a16:creationId xmlns:a16="http://schemas.microsoft.com/office/drawing/2014/main" id="{E189ABCA-BFF2-40B1-BDE2-041A523803F5}"/>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a16="http://schemas.microsoft.com/office/drawing/2014/main" id="{DA37B76D-4B3E-4BAC-BAB7-8C43B5A0EED7}"/>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a:extLst>
                  <a:ext uri="{FF2B5EF4-FFF2-40B4-BE49-F238E27FC236}">
                    <a16:creationId xmlns:a16="http://schemas.microsoft.com/office/drawing/2014/main" id="{4FC9E1E8-0642-4AE1-9BAE-B50FFD0E929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4A17635C-4D9F-4E42-999C-14AC501452B0}"/>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2" name="Straight Connector 11">
                <a:extLst>
                  <a:ext uri="{FF2B5EF4-FFF2-40B4-BE49-F238E27FC236}">
                    <a16:creationId xmlns:a16="http://schemas.microsoft.com/office/drawing/2014/main" id="{B6D0E857-7666-4A34-AAFE-A7C7F396AB39}"/>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a16="http://schemas.microsoft.com/office/drawing/2014/main" id="{5FDC3ADE-25E9-4B34-929A-C12FE936A206}"/>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a16="http://schemas.microsoft.com/office/drawing/2014/main" id="{7331CB38-B3FB-4C8F-817C-FA76F90277F8}"/>
              </a:ext>
            </a:extLst>
          </p:cNvPr>
          <p:cNvSpPr txBox="1"/>
          <p:nvPr/>
        </p:nvSpPr>
        <p:spPr bwMode="auto">
          <a:xfrm>
            <a:off x="6929632" y="40712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7259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TextBox 2">
            <a:extLst>
              <a:ext uri="{FF2B5EF4-FFF2-40B4-BE49-F238E27FC236}">
                <a16:creationId xmlns:a16="http://schemas.microsoft.com/office/drawing/2014/main" id="{1551DEF3-5BD7-4DE6-897C-603336611B09}"/>
              </a:ext>
            </a:extLst>
          </p:cNvPr>
          <p:cNvSpPr txBox="1"/>
          <p:nvPr/>
        </p:nvSpPr>
        <p:spPr bwMode="auto">
          <a:xfrm>
            <a:off x="5753601" y="22952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102</a:t>
            </a:r>
          </a:p>
        </p:txBody>
      </p:sp>
      <p:sp>
        <p:nvSpPr>
          <p:cNvPr id="4" name="TextBox 3">
            <a:extLst>
              <a:ext uri="{FF2B5EF4-FFF2-40B4-BE49-F238E27FC236}">
                <a16:creationId xmlns:a16="http://schemas.microsoft.com/office/drawing/2014/main" id="{5D6EB719-0972-4C62-BA45-879608AF3E0C}"/>
              </a:ext>
            </a:extLst>
          </p:cNvPr>
          <p:cNvSpPr txBox="1"/>
          <p:nvPr/>
        </p:nvSpPr>
        <p:spPr bwMode="auto">
          <a:xfrm>
            <a:off x="4839594" y="4099411"/>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a16="http://schemas.microsoft.com/office/drawing/2014/main" id="{E474F349-F017-40DE-9880-BCF2E2D838E9}"/>
              </a:ext>
            </a:extLst>
          </p:cNvPr>
          <p:cNvSpPr txBox="1"/>
          <p:nvPr/>
        </p:nvSpPr>
        <p:spPr bwMode="auto">
          <a:xfrm>
            <a:off x="4768103" y="40994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grpSp>
        <p:nvGrpSpPr>
          <p:cNvPr id="6" name="Group 5">
            <a:extLst>
              <a:ext uri="{FF2B5EF4-FFF2-40B4-BE49-F238E27FC236}">
                <a16:creationId xmlns:a16="http://schemas.microsoft.com/office/drawing/2014/main" id="{15F4495F-D4F5-43EF-A13B-05BE2182112F}"/>
              </a:ext>
            </a:extLst>
          </p:cNvPr>
          <p:cNvGrpSpPr/>
          <p:nvPr/>
        </p:nvGrpSpPr>
        <p:grpSpPr>
          <a:xfrm>
            <a:off x="4396527" y="1890954"/>
            <a:ext cx="3398949" cy="3076092"/>
            <a:chOff x="2872525" y="1421587"/>
            <a:chExt cx="3398949" cy="3076092"/>
          </a:xfrm>
        </p:grpSpPr>
        <p:grpSp>
          <p:nvGrpSpPr>
            <p:cNvPr id="7" name="Group 6">
              <a:extLst>
                <a:ext uri="{FF2B5EF4-FFF2-40B4-BE49-F238E27FC236}">
                  <a16:creationId xmlns:a16="http://schemas.microsoft.com/office/drawing/2014/main" id="{44562EC9-F131-4E72-9B2B-EFE4551D88B7}"/>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a16="http://schemas.microsoft.com/office/drawing/2014/main" id="{AEE7857A-BA25-4206-A2B1-ADF68464EC3A}"/>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a:extLst>
                  <a:ext uri="{FF2B5EF4-FFF2-40B4-BE49-F238E27FC236}">
                    <a16:creationId xmlns:a16="http://schemas.microsoft.com/office/drawing/2014/main" id="{1212E289-0283-417E-B49C-DC78FCF3E10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25289A74-E7C7-49A9-A7BB-F834F4D9078E}"/>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2" name="Straight Connector 11">
                <a:extLst>
                  <a:ext uri="{FF2B5EF4-FFF2-40B4-BE49-F238E27FC236}">
                    <a16:creationId xmlns:a16="http://schemas.microsoft.com/office/drawing/2014/main" id="{A4384F61-2460-441C-A697-96D98C3FE63D}"/>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a16="http://schemas.microsoft.com/office/drawing/2014/main" id="{FDB8EABC-D5FE-44F8-86DC-F3A324F59D16}"/>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ACD69F30-A899-4C88-8159-92CC652C91D1}"/>
              </a:ext>
            </a:extLst>
          </p:cNvPr>
          <p:cNvSpPr txBox="1"/>
          <p:nvPr/>
        </p:nvSpPr>
        <p:spPr bwMode="auto">
          <a:xfrm>
            <a:off x="6929632" y="40712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930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Oval 2">
            <a:extLst>
              <a:ext uri="{FF2B5EF4-FFF2-40B4-BE49-F238E27FC236}">
                <a16:creationId xmlns:a16="http://schemas.microsoft.com/office/drawing/2014/main" id="{875A8CA9-25B4-45E6-B30F-771B67FFE3FD}"/>
              </a:ext>
            </a:extLst>
          </p:cNvPr>
          <p:cNvSpPr/>
          <p:nvPr/>
        </p:nvSpPr>
        <p:spPr bwMode="auto">
          <a:xfrm>
            <a:off x="5360478" y="1510275"/>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 name="Oval 3">
            <a:extLst>
              <a:ext uri="{FF2B5EF4-FFF2-40B4-BE49-F238E27FC236}">
                <a16:creationId xmlns:a16="http://schemas.microsoft.com/office/drawing/2014/main" id="{7A9974F9-4C7E-446E-8A73-1B79FE22F8BF}"/>
              </a:ext>
            </a:extLst>
          </p:cNvPr>
          <p:cNvSpPr/>
          <p:nvPr/>
        </p:nvSpPr>
        <p:spPr bwMode="auto">
          <a:xfrm>
            <a:off x="3593198"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Oval 4">
            <a:extLst>
              <a:ext uri="{FF2B5EF4-FFF2-40B4-BE49-F238E27FC236}">
                <a16:creationId xmlns:a16="http://schemas.microsoft.com/office/drawing/2014/main" id="{AA3A7E0C-61CE-486C-8EF4-250514913F6D}"/>
              </a:ext>
            </a:extLst>
          </p:cNvPr>
          <p:cNvSpPr/>
          <p:nvPr/>
        </p:nvSpPr>
        <p:spPr bwMode="auto">
          <a:xfrm>
            <a:off x="7127761"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6" name="Straight Connector 5">
            <a:extLst>
              <a:ext uri="{FF2B5EF4-FFF2-40B4-BE49-F238E27FC236}">
                <a16:creationId xmlns:a16="http://schemas.microsoft.com/office/drawing/2014/main" id="{164B2187-013C-4586-AECC-F7CCCDC49969}"/>
              </a:ext>
            </a:extLst>
          </p:cNvPr>
          <p:cNvCxnSpPr>
            <a:cxnSpLocks/>
            <a:stCxn id="3" idx="3"/>
            <a:endCxn id="4" idx="0"/>
          </p:cNvCxnSpPr>
          <p:nvPr/>
        </p:nvCxnSpPr>
        <p:spPr bwMode="auto">
          <a:xfrm flipH="1">
            <a:off x="4382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FE78ACDB-5E52-4793-91AA-92C24E4820DC}"/>
              </a:ext>
            </a:extLst>
          </p:cNvPr>
          <p:cNvCxnSpPr>
            <a:cxnSpLocks/>
            <a:stCxn id="3" idx="5"/>
            <a:endCxn id="5" idx="0"/>
          </p:cNvCxnSpPr>
          <p:nvPr/>
        </p:nvCxnSpPr>
        <p:spPr bwMode="auto">
          <a:xfrm>
            <a:off x="6708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a16="http://schemas.microsoft.com/office/drawing/2014/main" id="{EB38E044-3577-4EE1-A339-712073A2061D}"/>
              </a:ext>
            </a:extLst>
          </p:cNvPr>
          <p:cNvSpPr/>
          <p:nvPr/>
        </p:nvSpPr>
        <p:spPr bwMode="auto">
          <a:xfrm>
            <a:off x="5360479"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9" name="Straight Connector 8">
            <a:extLst>
              <a:ext uri="{FF2B5EF4-FFF2-40B4-BE49-F238E27FC236}">
                <a16:creationId xmlns:a16="http://schemas.microsoft.com/office/drawing/2014/main" id="{B357A50B-13CA-4397-AB76-FB83E920C21F}"/>
              </a:ext>
            </a:extLst>
          </p:cNvPr>
          <p:cNvCxnSpPr>
            <a:cxnSpLocks/>
            <a:stCxn id="3" idx="4"/>
            <a:endCxn id="8" idx="0"/>
          </p:cNvCxnSpPr>
          <p:nvPr/>
        </p:nvCxnSpPr>
        <p:spPr bwMode="auto">
          <a:xfrm>
            <a:off x="6150280"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06D00BA6-1D77-42F1-BE3F-2CEBEBCC0CDC}"/>
              </a:ext>
            </a:extLst>
          </p:cNvPr>
          <p:cNvSpPr txBox="1"/>
          <p:nvPr/>
        </p:nvSpPr>
        <p:spPr bwMode="auto">
          <a:xfrm>
            <a:off x="5728435" y="2069244"/>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136</a:t>
            </a:r>
          </a:p>
        </p:txBody>
      </p:sp>
      <p:sp>
        <p:nvSpPr>
          <p:cNvPr id="11" name="TextBox 10">
            <a:extLst>
              <a:ext uri="{FF2B5EF4-FFF2-40B4-BE49-F238E27FC236}">
                <a16:creationId xmlns:a16="http://schemas.microsoft.com/office/drawing/2014/main" id="{1ED7829C-0145-4EA9-88E4-00E2F0E08735}"/>
              </a:ext>
            </a:extLst>
          </p:cNvPr>
          <p:cNvSpPr txBox="1"/>
          <p:nvPr/>
        </p:nvSpPr>
        <p:spPr bwMode="auto">
          <a:xfrm>
            <a:off x="4091933" y="432709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2" name="TextBox 11">
            <a:extLst>
              <a:ext uri="{FF2B5EF4-FFF2-40B4-BE49-F238E27FC236}">
                <a16:creationId xmlns:a16="http://schemas.microsoft.com/office/drawing/2014/main" id="{5B2B9EAF-3818-4CBA-A0D7-B6FBF7ED0876}"/>
              </a:ext>
            </a:extLst>
          </p:cNvPr>
          <p:cNvSpPr txBox="1"/>
          <p:nvPr/>
        </p:nvSpPr>
        <p:spPr bwMode="auto">
          <a:xfrm>
            <a:off x="5810430" y="4327093"/>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3" name="TextBox 12">
            <a:extLst>
              <a:ext uri="{FF2B5EF4-FFF2-40B4-BE49-F238E27FC236}">
                <a16:creationId xmlns:a16="http://schemas.microsoft.com/office/drawing/2014/main" id="{651E9D08-F74A-45AC-9A38-C13A194CBEEF}"/>
              </a:ext>
            </a:extLst>
          </p:cNvPr>
          <p:cNvSpPr txBox="1"/>
          <p:nvPr/>
        </p:nvSpPr>
        <p:spPr bwMode="auto">
          <a:xfrm>
            <a:off x="7597863" y="4327093"/>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5" name="TextBox 14">
            <a:extLst>
              <a:ext uri="{FF2B5EF4-FFF2-40B4-BE49-F238E27FC236}">
                <a16:creationId xmlns:a16="http://schemas.microsoft.com/office/drawing/2014/main" id="{EC161723-A2AD-4D43-9A45-6AB52165A0FB}"/>
              </a:ext>
            </a:extLst>
          </p:cNvPr>
          <p:cNvSpPr txBox="1"/>
          <p:nvPr/>
        </p:nvSpPr>
        <p:spPr bwMode="auto">
          <a:xfrm>
            <a:off x="5859213" y="2069244"/>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6190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TextBox 2">
            <a:extLst>
              <a:ext uri="{FF2B5EF4-FFF2-40B4-BE49-F238E27FC236}">
                <a16:creationId xmlns:a16="http://schemas.microsoft.com/office/drawing/2014/main" id="{586DB729-5EA9-4A14-BA75-5E95A02E4A77}"/>
              </a:ext>
            </a:extLst>
          </p:cNvPr>
          <p:cNvSpPr txBox="1"/>
          <p:nvPr/>
        </p:nvSpPr>
        <p:spPr bwMode="auto">
          <a:xfrm>
            <a:off x="4590694"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 name="TextBox 3">
            <a:extLst>
              <a:ext uri="{FF2B5EF4-FFF2-40B4-BE49-F238E27FC236}">
                <a16:creationId xmlns:a16="http://schemas.microsoft.com/office/drawing/2014/main" id="{F79AB612-3502-4892-BA33-608AEDAFB650}"/>
              </a:ext>
            </a:extLst>
          </p:cNvPr>
          <p:cNvSpPr txBox="1"/>
          <p:nvPr/>
        </p:nvSpPr>
        <p:spPr bwMode="auto">
          <a:xfrm>
            <a:off x="2161470" y="38318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6" name="Oval 5">
            <a:extLst>
              <a:ext uri="{FF2B5EF4-FFF2-40B4-BE49-F238E27FC236}">
                <a16:creationId xmlns:a16="http://schemas.microsoft.com/office/drawing/2014/main" id="{10858F9C-5EDB-4679-A1C3-2E2A05F47641}"/>
              </a:ext>
            </a:extLst>
          </p:cNvPr>
          <p:cNvSpPr>
            <a:spLocks noChangeAspect="1"/>
          </p:cNvSpPr>
          <p:nvPr/>
        </p:nvSpPr>
        <p:spPr bwMode="auto">
          <a:xfrm>
            <a:off x="2760238" y="2334293"/>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Oval 6">
            <a:extLst>
              <a:ext uri="{FF2B5EF4-FFF2-40B4-BE49-F238E27FC236}">
                <a16:creationId xmlns:a16="http://schemas.microsoft.com/office/drawing/2014/main" id="{F3856725-636F-4B17-8441-F2E5886A0E09}"/>
              </a:ext>
            </a:extLst>
          </p:cNvPr>
          <p:cNvSpPr>
            <a:spLocks noChangeAspect="1"/>
          </p:cNvSpPr>
          <p:nvPr/>
        </p:nvSpPr>
        <p:spPr bwMode="auto">
          <a:xfrm>
            <a:off x="2044657" y="3601670"/>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Oval 7">
            <a:extLst>
              <a:ext uri="{FF2B5EF4-FFF2-40B4-BE49-F238E27FC236}">
                <a16:creationId xmlns:a16="http://schemas.microsoft.com/office/drawing/2014/main" id="{16C73CD2-1CAC-47C1-B0E5-23EC87AD177E}"/>
              </a:ext>
            </a:extLst>
          </p:cNvPr>
          <p:cNvSpPr>
            <a:spLocks noChangeAspect="1"/>
          </p:cNvSpPr>
          <p:nvPr/>
        </p:nvSpPr>
        <p:spPr bwMode="auto">
          <a:xfrm>
            <a:off x="3475818" y="3601670"/>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9" name="Straight Connector 8">
            <a:extLst>
              <a:ext uri="{FF2B5EF4-FFF2-40B4-BE49-F238E27FC236}">
                <a16:creationId xmlns:a16="http://schemas.microsoft.com/office/drawing/2014/main" id="{329F8243-F5EC-496B-8501-350B69B67B04}"/>
              </a:ext>
            </a:extLst>
          </p:cNvPr>
          <p:cNvCxnSpPr>
            <a:cxnSpLocks noChangeAspect="1"/>
            <a:stCxn id="6" idx="3"/>
            <a:endCxn id="7" idx="0"/>
          </p:cNvCxnSpPr>
          <p:nvPr/>
        </p:nvCxnSpPr>
        <p:spPr bwMode="auto">
          <a:xfrm flipH="1">
            <a:off x="2503870" y="3121303"/>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1182ED9-29AB-40A3-AA91-136EC5648F89}"/>
              </a:ext>
            </a:extLst>
          </p:cNvPr>
          <p:cNvCxnSpPr>
            <a:cxnSpLocks noChangeAspect="1"/>
            <a:stCxn id="6" idx="5"/>
            <a:endCxn id="8" idx="0"/>
          </p:cNvCxnSpPr>
          <p:nvPr/>
        </p:nvCxnSpPr>
        <p:spPr bwMode="auto">
          <a:xfrm>
            <a:off x="3544165" y="3121303"/>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0A5F77B2-1334-441C-B979-652F42F54EF1}"/>
              </a:ext>
            </a:extLst>
          </p:cNvPr>
          <p:cNvSpPr txBox="1"/>
          <p:nvPr/>
        </p:nvSpPr>
        <p:spPr bwMode="auto">
          <a:xfrm>
            <a:off x="3673520" y="3831857"/>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12" name="TextBox 11">
            <a:extLst>
              <a:ext uri="{FF2B5EF4-FFF2-40B4-BE49-F238E27FC236}">
                <a16:creationId xmlns:a16="http://schemas.microsoft.com/office/drawing/2014/main" id="{B87D8535-61C9-4C7C-A363-7E5E43792247}"/>
              </a:ext>
            </a:extLst>
          </p:cNvPr>
          <p:cNvSpPr txBox="1"/>
          <p:nvPr/>
        </p:nvSpPr>
        <p:spPr bwMode="auto">
          <a:xfrm>
            <a:off x="6276876"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40</a:t>
            </a:r>
          </a:p>
        </p:txBody>
      </p:sp>
      <p:sp>
        <p:nvSpPr>
          <p:cNvPr id="13" name="TextBox 12">
            <a:extLst>
              <a:ext uri="{FF2B5EF4-FFF2-40B4-BE49-F238E27FC236}">
                <a16:creationId xmlns:a16="http://schemas.microsoft.com/office/drawing/2014/main" id="{D3B81C60-DD93-4F27-9A72-FA7BE7B68F45}"/>
              </a:ext>
            </a:extLst>
          </p:cNvPr>
          <p:cNvSpPr txBox="1"/>
          <p:nvPr/>
        </p:nvSpPr>
        <p:spPr bwMode="auto">
          <a:xfrm>
            <a:off x="5395524"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37F32ED7-7744-4AF7-92D4-FF3AAF3C48C0}"/>
              </a:ext>
            </a:extLst>
          </p:cNvPr>
          <p:cNvSpPr txBox="1"/>
          <p:nvPr/>
        </p:nvSpPr>
        <p:spPr bwMode="auto">
          <a:xfrm>
            <a:off x="3965402" y="256448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494EF6A2-589A-47FE-A3AA-E15F3DAF16A2}"/>
              </a:ext>
            </a:extLst>
          </p:cNvPr>
          <p:cNvSpPr txBox="1"/>
          <p:nvPr/>
        </p:nvSpPr>
        <p:spPr bwMode="auto">
          <a:xfrm>
            <a:off x="2867844" y="25644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136</a:t>
            </a:r>
          </a:p>
        </p:txBody>
      </p:sp>
      <p:sp>
        <p:nvSpPr>
          <p:cNvPr id="18" name="Rectangle 17">
            <a:extLst>
              <a:ext uri="{FF2B5EF4-FFF2-40B4-BE49-F238E27FC236}">
                <a16:creationId xmlns:a16="http://schemas.microsoft.com/office/drawing/2014/main" id="{BE82E682-1ECE-436E-A6C1-F2B0DFC6F296}"/>
              </a:ext>
            </a:extLst>
          </p:cNvPr>
          <p:cNvSpPr/>
          <p:nvPr/>
        </p:nvSpPr>
        <p:spPr bwMode="auto">
          <a:xfrm>
            <a:off x="6076922"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TextBox 18">
            <a:extLst>
              <a:ext uri="{FF2B5EF4-FFF2-40B4-BE49-F238E27FC236}">
                <a16:creationId xmlns:a16="http://schemas.microsoft.com/office/drawing/2014/main" id="{612ABB44-B926-4969-A7D6-E8427531EA78}"/>
              </a:ext>
            </a:extLst>
          </p:cNvPr>
          <p:cNvSpPr txBox="1"/>
          <p:nvPr/>
        </p:nvSpPr>
        <p:spPr bwMode="auto">
          <a:xfrm>
            <a:off x="7963058"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20" name="TextBox 19">
            <a:extLst>
              <a:ext uri="{FF2B5EF4-FFF2-40B4-BE49-F238E27FC236}">
                <a16:creationId xmlns:a16="http://schemas.microsoft.com/office/drawing/2014/main" id="{B61F9C91-419E-4039-B9B5-C33FC35542D5}"/>
              </a:ext>
            </a:extLst>
          </p:cNvPr>
          <p:cNvSpPr txBox="1"/>
          <p:nvPr/>
        </p:nvSpPr>
        <p:spPr bwMode="auto">
          <a:xfrm>
            <a:off x="7281660"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3D6BCFAD-988F-485D-97B0-8DC7914C4FEB}"/>
              </a:ext>
            </a:extLst>
          </p:cNvPr>
          <p:cNvSpPr txBox="1"/>
          <p:nvPr/>
        </p:nvSpPr>
        <p:spPr bwMode="auto">
          <a:xfrm>
            <a:off x="8767888"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52311844-B730-4357-A965-4ABCA13EEA36}"/>
              </a:ext>
            </a:extLst>
          </p:cNvPr>
          <p:cNvSpPr txBox="1"/>
          <p:nvPr/>
        </p:nvSpPr>
        <p:spPr bwMode="auto">
          <a:xfrm>
            <a:off x="9449285"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76</a:t>
            </a:r>
          </a:p>
        </p:txBody>
      </p:sp>
    </p:spTree>
    <p:extLst>
      <p:ext uri="{BB962C8B-B14F-4D97-AF65-F5344CB8AC3E}">
        <p14:creationId xmlns:p14="http://schemas.microsoft.com/office/powerpoint/2010/main" val="26653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1500" fill="hold"/>
                                        <p:tgtEl>
                                          <p:spTgt spid="4"/>
                                        </p:tgtEl>
                                        <p:attrNameLst>
                                          <p:attrName>style.color</p:attrName>
                                        </p:attrNameLst>
                                      </p:cBhvr>
                                      <p:to>
                                        <a:srgbClr val="E72420"/>
                                      </p:to>
                                    </p:animClr>
                                  </p:childTnLst>
                                </p:cTn>
                              </p:par>
                              <p:par>
                                <p:cTn id="12" presetID="3" presetClass="emph" presetSubtype="2" fill="hold" grpId="0" nodeType="withEffect">
                                  <p:stCondLst>
                                    <p:cond delay="0"/>
                                  </p:stCondLst>
                                  <p:childTnLst>
                                    <p:animClr clrSpc="rgb" dir="cw">
                                      <p:cBhvr override="childStyle">
                                        <p:cTn id="13" dur="1500" fill="hold"/>
                                        <p:tgtEl>
                                          <p:spTgt spid="14"/>
                                        </p:tgtEl>
                                        <p:attrNameLst>
                                          <p:attrName>style.color</p:attrName>
                                        </p:attrNameLst>
                                      </p:cBhvr>
                                      <p:to>
                                        <a:srgbClr val="E72420"/>
                                      </p:to>
                                    </p:animClr>
                                  </p:childTnLst>
                                </p:cTn>
                              </p:par>
                              <p:par>
                                <p:cTn id="14" presetID="3" presetClass="emph" presetSubtype="2" fill="hold" grpId="0" nodeType="withEffect">
                                  <p:stCondLst>
                                    <p:cond delay="0"/>
                                  </p:stCondLst>
                                  <p:childTnLst>
                                    <p:animClr clrSpc="rgb" dir="cw">
                                      <p:cBhvr override="childStyle">
                                        <p:cTn id="15" dur="1500" fill="hold"/>
                                        <p:tgtEl>
                                          <p:spTgt spid="3"/>
                                        </p:tgtEl>
                                        <p:attrNameLst>
                                          <p:attrName>style.color</p:attrName>
                                        </p:attrNameLst>
                                      </p:cBhvr>
                                      <p:to>
                                        <a:srgbClr val="E72420"/>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1" nodeType="clickEffect">
                                  <p:stCondLst>
                                    <p:cond delay="0"/>
                                  </p:stCondLst>
                                  <p:childTnLst>
                                    <p:animClr clrSpc="rgb" dir="cw">
                                      <p:cBhvr override="childStyle">
                                        <p:cTn id="24" dur="1500" fill="hold"/>
                                        <p:tgtEl>
                                          <p:spTgt spid="4"/>
                                        </p:tgtEl>
                                        <p:attrNameLst>
                                          <p:attrName>style.color</p:attrName>
                                        </p:attrNameLst>
                                      </p:cBhvr>
                                      <p:to>
                                        <a:srgbClr val="000000"/>
                                      </p:to>
                                    </p:animClr>
                                  </p:childTnLst>
                                </p:cTn>
                              </p:par>
                              <p:par>
                                <p:cTn id="25" presetID="3" presetClass="emph" presetSubtype="2" fill="hold" grpId="1" nodeType="withEffect">
                                  <p:stCondLst>
                                    <p:cond delay="0"/>
                                  </p:stCondLst>
                                  <p:childTnLst>
                                    <p:animClr clrSpc="rgb" dir="cw">
                                      <p:cBhvr override="childStyle">
                                        <p:cTn id="26" dur="1500" fill="hold"/>
                                        <p:tgtEl>
                                          <p:spTgt spid="14"/>
                                        </p:tgtEl>
                                        <p:attrNameLst>
                                          <p:attrName>style.color</p:attrName>
                                        </p:attrNameLst>
                                      </p:cBhvr>
                                      <p:to>
                                        <a:srgbClr val="000000"/>
                                      </p:to>
                                    </p:animClr>
                                  </p:childTnLst>
                                </p:cTn>
                              </p:par>
                              <p:par>
                                <p:cTn id="27" presetID="3" presetClass="emph" presetSubtype="2" fill="hold" grpId="1" nodeType="withEffect">
                                  <p:stCondLst>
                                    <p:cond delay="0"/>
                                  </p:stCondLst>
                                  <p:childTnLst>
                                    <p:animClr clrSpc="rgb" dir="cw">
                                      <p:cBhvr override="childStyle">
                                        <p:cTn id="28" dur="1500" fill="hold"/>
                                        <p:tgtEl>
                                          <p:spTgt spid="3"/>
                                        </p:tgtEl>
                                        <p:attrNameLst>
                                          <p:attrName>style.color</p:attrName>
                                        </p:attrNameLst>
                                      </p:cBhvr>
                                      <p:to>
                                        <a:srgbClr val="000000"/>
                                      </p:to>
                                    </p:animClr>
                                  </p:childTnLst>
                                </p:cTn>
                              </p:par>
                              <p:par>
                                <p:cTn id="29" presetID="3" presetClass="emph" presetSubtype="2" fill="hold" grpId="1" nodeType="withEffect">
                                  <p:stCondLst>
                                    <p:cond delay="0"/>
                                  </p:stCondLst>
                                  <p:childTnLst>
                                    <p:animClr clrSpc="rgb" dir="cw">
                                      <p:cBhvr override="childStyle">
                                        <p:cTn id="30" dur="1500" fill="hold"/>
                                        <p:tgtEl>
                                          <p:spTgt spid="12"/>
                                        </p:tgtEl>
                                        <p:attrNameLst>
                                          <p:attrName>style.color</p:attrName>
                                        </p:attrNameLst>
                                      </p:cBhvr>
                                      <p:to>
                                        <a:srgbClr val="00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1" grpId="0"/>
      <p:bldP spid="12" grpId="0"/>
      <p:bldP spid="12" grpId="1"/>
      <p:bldP spid="14" grpId="0"/>
      <p:bldP spid="14" grpId="1"/>
      <p:bldP spid="23" grpId="0"/>
      <p:bldP spid="2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4" name="TextBox 3">
            <a:extLst>
              <a:ext uri="{FF2B5EF4-FFF2-40B4-BE49-F238E27FC236}">
                <a16:creationId xmlns:a16="http://schemas.microsoft.com/office/drawing/2014/main" id="{8F7850DB-414B-43A4-8217-2C4D958119CC}"/>
              </a:ext>
            </a:extLst>
          </p:cNvPr>
          <p:cNvSpPr txBox="1"/>
          <p:nvPr/>
        </p:nvSpPr>
        <p:spPr bwMode="auto">
          <a:xfrm>
            <a:off x="4585938"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5" name="TextBox 4">
            <a:extLst>
              <a:ext uri="{FF2B5EF4-FFF2-40B4-BE49-F238E27FC236}">
                <a16:creationId xmlns:a16="http://schemas.microsoft.com/office/drawing/2014/main" id="{0CD600FA-02C3-45EA-8178-194AF317EE0B}"/>
              </a:ext>
            </a:extLst>
          </p:cNvPr>
          <p:cNvSpPr txBox="1"/>
          <p:nvPr/>
        </p:nvSpPr>
        <p:spPr bwMode="auto">
          <a:xfrm>
            <a:off x="2161470" y="38318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3" name="Group 2">
            <a:extLst>
              <a:ext uri="{FF2B5EF4-FFF2-40B4-BE49-F238E27FC236}">
                <a16:creationId xmlns:a16="http://schemas.microsoft.com/office/drawing/2014/main" id="{27EA6C97-99A6-407E-949D-BFAB0F51A047}"/>
              </a:ext>
            </a:extLst>
          </p:cNvPr>
          <p:cNvGrpSpPr/>
          <p:nvPr/>
        </p:nvGrpSpPr>
        <p:grpSpPr>
          <a:xfrm>
            <a:off x="2044658" y="2334292"/>
            <a:ext cx="2349587" cy="2189416"/>
            <a:chOff x="1330282" y="2334292"/>
            <a:chExt cx="2349587" cy="2189416"/>
          </a:xfrm>
        </p:grpSpPr>
        <p:sp>
          <p:nvSpPr>
            <p:cNvPr id="6" name="Oval 5">
              <a:extLst>
                <a:ext uri="{FF2B5EF4-FFF2-40B4-BE49-F238E27FC236}">
                  <a16:creationId xmlns:a16="http://schemas.microsoft.com/office/drawing/2014/main" id="{0E7ED707-AC9E-4BC2-97BE-F18958064683}"/>
                </a:ext>
              </a:extLst>
            </p:cNvPr>
            <p:cNvSpPr>
              <a:spLocks noChangeAspect="1"/>
            </p:cNvSpPr>
            <p:nvPr/>
          </p:nvSpPr>
          <p:spPr bwMode="auto">
            <a:xfrm>
              <a:off x="2045863"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Oval 6">
              <a:extLst>
                <a:ext uri="{FF2B5EF4-FFF2-40B4-BE49-F238E27FC236}">
                  <a16:creationId xmlns:a16="http://schemas.microsoft.com/office/drawing/2014/main" id="{8E77AA02-8C6D-4F75-A088-5F88E041FEE9}"/>
                </a:ext>
              </a:extLst>
            </p:cNvPr>
            <p:cNvSpPr>
              <a:spLocks noChangeAspect="1"/>
            </p:cNvSpPr>
            <p:nvPr/>
          </p:nvSpPr>
          <p:spPr bwMode="auto">
            <a:xfrm>
              <a:off x="1330282"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Oval 7">
              <a:extLst>
                <a:ext uri="{FF2B5EF4-FFF2-40B4-BE49-F238E27FC236}">
                  <a16:creationId xmlns:a16="http://schemas.microsoft.com/office/drawing/2014/main" id="{A2A0E473-F43C-4282-8CDF-C5452DF13E2B}"/>
                </a:ext>
              </a:extLst>
            </p:cNvPr>
            <p:cNvSpPr>
              <a:spLocks noChangeAspect="1"/>
            </p:cNvSpPr>
            <p:nvPr/>
          </p:nvSpPr>
          <p:spPr bwMode="auto">
            <a:xfrm>
              <a:off x="2761443"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9" name="Straight Connector 8">
              <a:extLst>
                <a:ext uri="{FF2B5EF4-FFF2-40B4-BE49-F238E27FC236}">
                  <a16:creationId xmlns:a16="http://schemas.microsoft.com/office/drawing/2014/main" id="{E09F392C-EFE0-4D7E-B857-C96C8BF7C51C}"/>
                </a:ext>
              </a:extLst>
            </p:cNvPr>
            <p:cNvCxnSpPr>
              <a:cxnSpLocks noChangeAspect="1"/>
              <a:stCxn id="6" idx="3"/>
              <a:endCxn id="7" idx="0"/>
            </p:cNvCxnSpPr>
            <p:nvPr/>
          </p:nvCxnSpPr>
          <p:spPr bwMode="auto">
            <a:xfrm flipH="1">
              <a:off x="1789495"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036D8992-C510-47DE-9F79-F75614FD9F26}"/>
                </a:ext>
              </a:extLst>
            </p:cNvPr>
            <p:cNvCxnSpPr>
              <a:cxnSpLocks noChangeAspect="1"/>
              <a:stCxn id="6" idx="5"/>
              <a:endCxn id="8" idx="0"/>
            </p:cNvCxnSpPr>
            <p:nvPr/>
          </p:nvCxnSpPr>
          <p:spPr bwMode="auto">
            <a:xfrm>
              <a:off x="2829789"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a16="http://schemas.microsoft.com/office/drawing/2014/main" id="{9D8B612D-E74D-4D33-8ADD-3D26B439A7CC}"/>
              </a:ext>
            </a:extLst>
          </p:cNvPr>
          <p:cNvSpPr txBox="1"/>
          <p:nvPr/>
        </p:nvSpPr>
        <p:spPr bwMode="auto">
          <a:xfrm>
            <a:off x="3673520" y="3831857"/>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12" name="TextBox 11">
            <a:extLst>
              <a:ext uri="{FF2B5EF4-FFF2-40B4-BE49-F238E27FC236}">
                <a16:creationId xmlns:a16="http://schemas.microsoft.com/office/drawing/2014/main" id="{61372335-E856-4AA8-9D99-B607E38DDDC9}"/>
              </a:ext>
            </a:extLst>
          </p:cNvPr>
          <p:cNvSpPr txBox="1"/>
          <p:nvPr/>
        </p:nvSpPr>
        <p:spPr bwMode="auto">
          <a:xfrm>
            <a:off x="6073752"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3" name="TextBox 12">
            <a:extLst>
              <a:ext uri="{FF2B5EF4-FFF2-40B4-BE49-F238E27FC236}">
                <a16:creationId xmlns:a16="http://schemas.microsoft.com/office/drawing/2014/main" id="{FCEF0AD1-5B69-46FE-84E7-D3126813C23E}"/>
              </a:ext>
            </a:extLst>
          </p:cNvPr>
          <p:cNvSpPr txBox="1"/>
          <p:nvPr/>
        </p:nvSpPr>
        <p:spPr bwMode="auto">
          <a:xfrm>
            <a:off x="5391561"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6497B197-60DB-4931-AAF8-F495D4E301AC}"/>
              </a:ext>
            </a:extLst>
          </p:cNvPr>
          <p:cNvSpPr txBox="1"/>
          <p:nvPr/>
        </p:nvSpPr>
        <p:spPr bwMode="auto">
          <a:xfrm>
            <a:off x="3959853" y="256448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E4057F33-811A-43B1-8777-A014F04D2FEE}"/>
              </a:ext>
            </a:extLst>
          </p:cNvPr>
          <p:cNvSpPr txBox="1"/>
          <p:nvPr/>
        </p:nvSpPr>
        <p:spPr bwMode="auto">
          <a:xfrm>
            <a:off x="2867844" y="256448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121</a:t>
            </a:r>
          </a:p>
        </p:txBody>
      </p:sp>
      <p:sp>
        <p:nvSpPr>
          <p:cNvPr id="16" name="Rectangle 15">
            <a:extLst>
              <a:ext uri="{FF2B5EF4-FFF2-40B4-BE49-F238E27FC236}">
                <a16:creationId xmlns:a16="http://schemas.microsoft.com/office/drawing/2014/main" id="{76DFC82A-7F9C-4A06-B65A-A6D58C129099}"/>
              </a:ext>
            </a:extLst>
          </p:cNvPr>
          <p:cNvSpPr/>
          <p:nvPr/>
        </p:nvSpPr>
        <p:spPr bwMode="auto">
          <a:xfrm>
            <a:off x="7561566"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TextBox 16">
            <a:extLst>
              <a:ext uri="{FF2B5EF4-FFF2-40B4-BE49-F238E27FC236}">
                <a16:creationId xmlns:a16="http://schemas.microsoft.com/office/drawing/2014/main" id="{4750E62A-B084-43BC-99D3-7D69792BD6A9}"/>
              </a:ext>
            </a:extLst>
          </p:cNvPr>
          <p:cNvSpPr txBox="1"/>
          <p:nvPr/>
        </p:nvSpPr>
        <p:spPr bwMode="auto">
          <a:xfrm>
            <a:off x="7761520"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21</a:t>
            </a:r>
          </a:p>
        </p:txBody>
      </p:sp>
      <p:sp>
        <p:nvSpPr>
          <p:cNvPr id="18" name="TextBox 17">
            <a:extLst>
              <a:ext uri="{FF2B5EF4-FFF2-40B4-BE49-F238E27FC236}">
                <a16:creationId xmlns:a16="http://schemas.microsoft.com/office/drawing/2014/main" id="{2CEB5469-BB72-46D3-AD7D-5134135DCBD2}"/>
              </a:ext>
            </a:extLst>
          </p:cNvPr>
          <p:cNvSpPr txBox="1"/>
          <p:nvPr/>
        </p:nvSpPr>
        <p:spPr bwMode="auto">
          <a:xfrm>
            <a:off x="6879375"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id="{BA6DE044-3954-4C6F-8BF6-52F4E932F86F}"/>
              </a:ext>
            </a:extLst>
          </p:cNvPr>
          <p:cNvSpPr txBox="1"/>
          <p:nvPr/>
        </p:nvSpPr>
        <p:spPr bwMode="auto">
          <a:xfrm>
            <a:off x="8767097" y="25644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CA985526-34CA-4772-96BB-AAE55985749F}"/>
              </a:ext>
            </a:extLst>
          </p:cNvPr>
          <p:cNvSpPr txBox="1"/>
          <p:nvPr/>
        </p:nvSpPr>
        <p:spPr bwMode="auto">
          <a:xfrm>
            <a:off x="9449285" y="256448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81</a:t>
            </a:r>
          </a:p>
        </p:txBody>
      </p:sp>
    </p:spTree>
    <p:extLst>
      <p:ext uri="{BB962C8B-B14F-4D97-AF65-F5344CB8AC3E}">
        <p14:creationId xmlns:p14="http://schemas.microsoft.com/office/powerpoint/2010/main" val="4924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1500" fill="hold"/>
                                        <p:tgtEl>
                                          <p:spTgt spid="5"/>
                                        </p:tgtEl>
                                        <p:attrNameLst>
                                          <p:attrName>style.color</p:attrName>
                                        </p:attrNameLst>
                                      </p:cBhvr>
                                      <p:to>
                                        <a:srgbClr val="E72420"/>
                                      </p:to>
                                    </p:animClr>
                                  </p:childTnLst>
                                </p:cTn>
                              </p:par>
                              <p:par>
                                <p:cTn id="12" presetID="3" presetClass="emph" presetSubtype="2" fill="hold" grpId="0" nodeType="withEffect">
                                  <p:stCondLst>
                                    <p:cond delay="0"/>
                                  </p:stCondLst>
                                  <p:childTnLst>
                                    <p:animClr clrSpc="rgb" dir="cw">
                                      <p:cBhvr override="childStyle">
                                        <p:cTn id="13" dur="1500" fill="hold"/>
                                        <p:tgtEl>
                                          <p:spTgt spid="14"/>
                                        </p:tgtEl>
                                        <p:attrNameLst>
                                          <p:attrName>style.color</p:attrName>
                                        </p:attrNameLst>
                                      </p:cBhvr>
                                      <p:to>
                                        <a:srgbClr val="E72420"/>
                                      </p:to>
                                    </p:animClr>
                                  </p:childTnLst>
                                </p:cTn>
                              </p:par>
                              <p:par>
                                <p:cTn id="14" presetID="3" presetClass="emph" presetSubtype="2" fill="hold" grpId="0" nodeType="withEffect">
                                  <p:stCondLst>
                                    <p:cond delay="0"/>
                                  </p:stCondLst>
                                  <p:childTnLst>
                                    <p:animClr clrSpc="rgb" dir="cw">
                                      <p:cBhvr override="childStyle">
                                        <p:cTn id="15" dur="1500" fill="hold"/>
                                        <p:tgtEl>
                                          <p:spTgt spid="4"/>
                                        </p:tgtEl>
                                        <p:attrNameLst>
                                          <p:attrName>style.color</p:attrName>
                                        </p:attrNameLst>
                                      </p:cBhvr>
                                      <p:to>
                                        <a:srgbClr val="E72420"/>
                                      </p:to>
                                    </p:animClr>
                                  </p:childTnLst>
                                </p:cTn>
                              </p:par>
                              <p:par>
                                <p:cTn id="16" presetID="3" presetClass="emph" presetSubtype="2" fill="hold" grpId="1" nodeType="withEffect">
                                  <p:stCondLst>
                                    <p:cond delay="0"/>
                                  </p:stCondLst>
                                  <p:childTnLst>
                                    <p:animClr clrSpc="rgb" dir="cw">
                                      <p:cBhvr override="childStyle">
                                        <p:cTn id="17" dur="1500" fill="hold"/>
                                        <p:tgtEl>
                                          <p:spTgt spid="12"/>
                                        </p:tgtEl>
                                        <p:attrNameLst>
                                          <p:attrName>style.color</p:attrName>
                                        </p:attrNameLst>
                                      </p:cBhvr>
                                      <p:to>
                                        <a:srgbClr val="E72420"/>
                                      </p:to>
                                    </p:animClr>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1500" fill="hold"/>
                                        <p:tgtEl>
                                          <p:spTgt spid="14"/>
                                        </p:tgtEl>
                                        <p:attrNameLst>
                                          <p:attrName>style.color</p:attrName>
                                        </p:attrNameLst>
                                      </p:cBhvr>
                                      <p:to>
                                        <a:srgbClr val="000000"/>
                                      </p:to>
                                    </p:animClr>
                                  </p:childTnLst>
                                </p:cTn>
                              </p:par>
                              <p:par>
                                <p:cTn id="22" presetID="3" presetClass="emph" presetSubtype="2" fill="hold" grpId="1" nodeType="withEffect">
                                  <p:stCondLst>
                                    <p:cond delay="0"/>
                                  </p:stCondLst>
                                  <p:childTnLst>
                                    <p:animClr clrSpc="rgb" dir="cw">
                                      <p:cBhvr override="childStyle">
                                        <p:cTn id="23" dur="1500" fill="hold"/>
                                        <p:tgtEl>
                                          <p:spTgt spid="4"/>
                                        </p:tgtEl>
                                        <p:attrNameLst>
                                          <p:attrName>style.color</p:attrName>
                                        </p:attrNameLst>
                                      </p:cBhvr>
                                      <p:to>
                                        <a:srgbClr val="000000"/>
                                      </p:to>
                                    </p:animClr>
                                  </p:childTnLst>
                                </p:cTn>
                              </p:par>
                              <p:par>
                                <p:cTn id="24" presetID="3" presetClass="emph" presetSubtype="2" fill="hold" grpId="0" nodeType="withEffect">
                                  <p:stCondLst>
                                    <p:cond delay="0"/>
                                  </p:stCondLst>
                                  <p:childTnLst>
                                    <p:animClr clrSpc="rgb" dir="cw">
                                      <p:cBhvr override="childStyle">
                                        <p:cTn id="25" dur="1500" fill="hold"/>
                                        <p:tgtEl>
                                          <p:spTgt spid="12"/>
                                        </p:tgtEl>
                                        <p:attrNameLst>
                                          <p:attrName>style.color</p:attrName>
                                        </p:attrNameLst>
                                      </p:cBhvr>
                                      <p:to>
                                        <a:srgbClr val="000000"/>
                                      </p:to>
                                    </p:animClr>
                                  </p:childTnLst>
                                </p:cTn>
                              </p:par>
                              <p:par>
                                <p:cTn id="26" presetID="3" presetClass="emph" presetSubtype="2" fill="hold" grpId="2" nodeType="withEffect">
                                  <p:stCondLst>
                                    <p:cond delay="0"/>
                                  </p:stCondLst>
                                  <p:childTnLst>
                                    <p:animClr clrSpc="rgb" dir="cw">
                                      <p:cBhvr override="childStyle">
                                        <p:cTn id="27" dur="1500" fill="hold"/>
                                        <p:tgtEl>
                                          <p:spTgt spid="5"/>
                                        </p:tgtEl>
                                        <p:attrNameLst>
                                          <p:attrName>style.color</p:attrName>
                                        </p:attrNameLst>
                                      </p:cBhvr>
                                      <p:to>
                                        <a:srgbClr val="000000"/>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1500" fill="hold"/>
                                        <p:tgtEl>
                                          <p:spTgt spid="11"/>
                                        </p:tgtEl>
                                        <p:attrNameLst>
                                          <p:attrName>style.color</p:attrName>
                                        </p:attrNameLst>
                                      </p:cBhvr>
                                      <p:to>
                                        <a:srgbClr val="E72420"/>
                                      </p:to>
                                    </p:animClr>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0"/>
                                  </p:stCondLst>
                                  <p:childTnLst>
                                    <p:animClr clrSpc="rgb" dir="cw">
                                      <p:cBhvr override="childStyle">
                                        <p:cTn id="39" dur="1500" fill="hold"/>
                                        <p:tgtEl>
                                          <p:spTgt spid="17"/>
                                        </p:tgtEl>
                                        <p:attrNameLst>
                                          <p:attrName>style.color</p:attrName>
                                        </p:attrNameLst>
                                      </p:cBhvr>
                                      <p:to>
                                        <a:srgbClr val="000000"/>
                                      </p:to>
                                    </p:animClr>
                                  </p:childTnLst>
                                </p:cTn>
                              </p:par>
                              <p:par>
                                <p:cTn id="40" presetID="3" presetClass="emph" presetSubtype="2" fill="hold" grpId="1" nodeType="withEffect">
                                  <p:stCondLst>
                                    <p:cond delay="0"/>
                                  </p:stCondLst>
                                  <p:childTnLst>
                                    <p:animClr clrSpc="rgb" dir="cw">
                                      <p:cBhvr override="childStyle">
                                        <p:cTn id="41" dur="1500" fill="hold"/>
                                        <p:tgtEl>
                                          <p:spTgt spid="11"/>
                                        </p:tgtEl>
                                        <p:attrNameLst>
                                          <p:attrName>style.color</p:attrName>
                                        </p:attrNameLst>
                                      </p:cBhvr>
                                      <p:to>
                                        <a:srgbClr val="000000"/>
                                      </p:to>
                                    </p:animClr>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11" grpId="0"/>
      <p:bldP spid="11" grpId="1"/>
      <p:bldP spid="12" grpId="0"/>
      <p:bldP spid="12" grpId="1"/>
      <p:bldP spid="14" grpId="0"/>
      <p:bldP spid="14" grpId="1"/>
      <p:bldP spid="17" grpId="0"/>
      <p:bldP spid="17" grpId="1"/>
      <p:bldP spid="19" grpId="0"/>
      <p:bldP spid="2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19798221"/>
              </p:ext>
            </p:extLst>
          </p:nvPr>
        </p:nvGraphicFramePr>
        <p:xfrm>
          <a:off x="594008" y="1097546"/>
          <a:ext cx="11140162" cy="195072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become familiar with a metre ruler (marked and unmarked intervals, 1 x 1m, 10 x 10cm, 100 x 1cm)</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51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2,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92965422"/>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3NPV-1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86-88</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1:2</a:t>
            </a:r>
          </a:p>
        </p:txBody>
      </p:sp>
      <p:pic>
        <p:nvPicPr>
          <p:cNvPr id="4" name="Picture 3" descr="A close up of a logo&#10;&#10;Description generated with very high confidence">
            <a:extLst>
              <a:ext uri="{FF2B5EF4-FFF2-40B4-BE49-F238E27FC236}">
                <a16:creationId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908720"/>
            <a:ext cx="1238620" cy="5398354"/>
          </a:xfrm>
          <a:prstGeom prst="rect">
            <a:avLst/>
          </a:prstGeom>
        </p:spPr>
      </p:pic>
      <p:pic>
        <p:nvPicPr>
          <p:cNvPr id="5" name="Picture 4">
            <a:extLst>
              <a:ext uri="{FF2B5EF4-FFF2-40B4-BE49-F238E27FC236}">
                <a16:creationId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57324" y="6093296"/>
            <a:ext cx="413226" cy="118668"/>
          </a:xfrm>
          <a:prstGeom prst="rect">
            <a:avLst/>
          </a:prstGeom>
        </p:spPr>
      </p:pic>
      <p:pic>
        <p:nvPicPr>
          <p:cNvPr id="6" name="Picture 5">
            <a:extLst>
              <a:ext uri="{FF2B5EF4-FFF2-40B4-BE49-F238E27FC236}">
                <a16:creationId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6139246" y="6004784"/>
            <a:ext cx="481920" cy="207180"/>
          </a:xfrm>
          <a:prstGeom prst="rect">
            <a:avLst/>
          </a:prstGeom>
        </p:spPr>
      </p:pic>
      <p:pic>
        <p:nvPicPr>
          <p:cNvPr id="7" name="Picture 6">
            <a:extLst>
              <a:ext uri="{FF2B5EF4-FFF2-40B4-BE49-F238E27FC236}">
                <a16:creationId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5602908"/>
            <a:ext cx="413226" cy="501747"/>
          </a:xfrm>
          <a:prstGeom prst="rect">
            <a:avLst/>
          </a:prstGeom>
        </p:spPr>
      </p:pic>
      <p:pic>
        <p:nvPicPr>
          <p:cNvPr id="8" name="Picture 7">
            <a:extLst>
              <a:ext uri="{FF2B5EF4-FFF2-40B4-BE49-F238E27FC236}">
                <a16:creationId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39377" y="5505433"/>
            <a:ext cx="581789" cy="199741"/>
          </a:xfrm>
          <a:prstGeom prst="rect">
            <a:avLst/>
          </a:prstGeom>
        </p:spPr>
      </p:pic>
      <p:pic>
        <p:nvPicPr>
          <p:cNvPr id="9" name="Picture 8">
            <a:extLst>
              <a:ext uri="{FF2B5EF4-FFF2-40B4-BE49-F238E27FC236}">
                <a16:creationId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5105952"/>
            <a:ext cx="413226" cy="501747"/>
          </a:xfrm>
          <a:prstGeom prst="rect">
            <a:avLst/>
          </a:prstGeom>
        </p:spPr>
      </p:pic>
      <p:pic>
        <p:nvPicPr>
          <p:cNvPr id="10" name="Picture 9">
            <a:extLst>
              <a:ext uri="{FF2B5EF4-FFF2-40B4-BE49-F238E27FC236}">
                <a16:creationId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39377" y="5006082"/>
            <a:ext cx="581789" cy="199741"/>
          </a:xfrm>
          <a:prstGeom prst="rect">
            <a:avLst/>
          </a:prstGeom>
        </p:spPr>
      </p:pic>
      <p:pic>
        <p:nvPicPr>
          <p:cNvPr id="11" name="Picture 10">
            <a:extLst>
              <a:ext uri="{FF2B5EF4-FFF2-40B4-BE49-F238E27FC236}">
                <a16:creationId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8971" y="4606601"/>
            <a:ext cx="413226" cy="501747"/>
          </a:xfrm>
          <a:prstGeom prst="rect">
            <a:avLst/>
          </a:prstGeom>
        </p:spPr>
      </p:pic>
      <p:pic>
        <p:nvPicPr>
          <p:cNvPr id="12" name="Picture 11">
            <a:extLst>
              <a:ext uri="{FF2B5EF4-FFF2-40B4-BE49-F238E27FC236}">
                <a16:creationId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37966" y="4506732"/>
            <a:ext cx="581789" cy="199741"/>
          </a:xfrm>
          <a:prstGeom prst="rect">
            <a:avLst/>
          </a:prstGeom>
        </p:spPr>
      </p:pic>
      <p:pic>
        <p:nvPicPr>
          <p:cNvPr id="13" name="Picture 12">
            <a:extLst>
              <a:ext uri="{FF2B5EF4-FFF2-40B4-BE49-F238E27FC236}">
                <a16:creationId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4106054"/>
            <a:ext cx="413226" cy="501747"/>
          </a:xfrm>
          <a:prstGeom prst="rect">
            <a:avLst/>
          </a:prstGeom>
        </p:spPr>
      </p:pic>
      <p:pic>
        <p:nvPicPr>
          <p:cNvPr id="14" name="Picture 13">
            <a:extLst>
              <a:ext uri="{FF2B5EF4-FFF2-40B4-BE49-F238E27FC236}">
                <a16:creationId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37966" y="4009775"/>
            <a:ext cx="581789" cy="197344"/>
          </a:xfrm>
          <a:prstGeom prst="rect">
            <a:avLst/>
          </a:prstGeom>
        </p:spPr>
      </p:pic>
      <p:pic>
        <p:nvPicPr>
          <p:cNvPr id="15" name="Picture 14">
            <a:extLst>
              <a:ext uri="{FF2B5EF4-FFF2-40B4-BE49-F238E27FC236}">
                <a16:creationId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3606105"/>
            <a:ext cx="413226" cy="501747"/>
          </a:xfrm>
          <a:prstGeom prst="rect">
            <a:avLst/>
          </a:prstGeom>
        </p:spPr>
      </p:pic>
      <p:pic>
        <p:nvPicPr>
          <p:cNvPr id="16" name="Picture 15">
            <a:extLst>
              <a:ext uri="{FF2B5EF4-FFF2-40B4-BE49-F238E27FC236}">
                <a16:creationId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37965" y="3511624"/>
            <a:ext cx="581789" cy="194949"/>
          </a:xfrm>
          <a:prstGeom prst="rect">
            <a:avLst/>
          </a:prstGeom>
        </p:spPr>
      </p:pic>
      <p:pic>
        <p:nvPicPr>
          <p:cNvPr id="17" name="Picture 16">
            <a:extLst>
              <a:ext uri="{FF2B5EF4-FFF2-40B4-BE49-F238E27FC236}">
                <a16:creationId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3105857"/>
            <a:ext cx="413226" cy="501747"/>
          </a:xfrm>
          <a:prstGeom prst="rect">
            <a:avLst/>
          </a:prstGeom>
        </p:spPr>
      </p:pic>
      <p:pic>
        <p:nvPicPr>
          <p:cNvPr id="18" name="Picture 17">
            <a:extLst>
              <a:ext uri="{FF2B5EF4-FFF2-40B4-BE49-F238E27FC236}">
                <a16:creationId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37965" y="3008678"/>
            <a:ext cx="581789" cy="194949"/>
          </a:xfrm>
          <a:prstGeom prst="rect">
            <a:avLst/>
          </a:prstGeom>
        </p:spPr>
      </p:pic>
      <p:pic>
        <p:nvPicPr>
          <p:cNvPr id="19" name="Picture 18">
            <a:extLst>
              <a:ext uri="{FF2B5EF4-FFF2-40B4-BE49-F238E27FC236}">
                <a16:creationId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2606801"/>
            <a:ext cx="413226" cy="501747"/>
          </a:xfrm>
          <a:prstGeom prst="rect">
            <a:avLst/>
          </a:prstGeom>
        </p:spPr>
      </p:pic>
      <p:pic>
        <p:nvPicPr>
          <p:cNvPr id="20" name="Picture 19">
            <a:extLst>
              <a:ext uri="{FF2B5EF4-FFF2-40B4-BE49-F238E27FC236}">
                <a16:creationId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037963" y="2508730"/>
            <a:ext cx="581789" cy="200337"/>
          </a:xfrm>
          <a:prstGeom prst="rect">
            <a:avLst/>
          </a:prstGeom>
        </p:spPr>
      </p:pic>
      <p:pic>
        <p:nvPicPr>
          <p:cNvPr id="21" name="Picture 20">
            <a:extLst>
              <a:ext uri="{FF2B5EF4-FFF2-40B4-BE49-F238E27FC236}">
                <a16:creationId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2102059"/>
            <a:ext cx="413226" cy="501747"/>
          </a:xfrm>
          <a:prstGeom prst="rect">
            <a:avLst/>
          </a:prstGeom>
        </p:spPr>
      </p:pic>
      <p:pic>
        <p:nvPicPr>
          <p:cNvPr id="22" name="Picture 21">
            <a:extLst>
              <a:ext uri="{FF2B5EF4-FFF2-40B4-BE49-F238E27FC236}">
                <a16:creationId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37963" y="2022888"/>
            <a:ext cx="581789" cy="186828"/>
          </a:xfrm>
          <a:prstGeom prst="rect">
            <a:avLst/>
          </a:prstGeom>
        </p:spPr>
      </p:pic>
      <p:pic>
        <p:nvPicPr>
          <p:cNvPr id="23" name="Picture 22">
            <a:extLst>
              <a:ext uri="{FF2B5EF4-FFF2-40B4-BE49-F238E27FC236}">
                <a16:creationId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1597317"/>
            <a:ext cx="413226" cy="501747"/>
          </a:xfrm>
          <a:prstGeom prst="rect">
            <a:avLst/>
          </a:prstGeom>
        </p:spPr>
      </p:pic>
      <p:pic>
        <p:nvPicPr>
          <p:cNvPr id="24" name="Picture 23">
            <a:extLst>
              <a:ext uri="{FF2B5EF4-FFF2-40B4-BE49-F238E27FC236}">
                <a16:creationId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037963" y="1510621"/>
            <a:ext cx="581789" cy="186830"/>
          </a:xfrm>
          <a:prstGeom prst="rect">
            <a:avLst/>
          </a:prstGeom>
        </p:spPr>
      </p:pic>
      <p:pic>
        <p:nvPicPr>
          <p:cNvPr id="25" name="Picture 24">
            <a:extLst>
              <a:ext uri="{FF2B5EF4-FFF2-40B4-BE49-F238E27FC236}">
                <a16:creationId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5626150" y="1094072"/>
            <a:ext cx="413226" cy="501747"/>
          </a:xfrm>
          <a:prstGeom prst="rect">
            <a:avLst/>
          </a:prstGeom>
        </p:spPr>
      </p:pic>
      <p:pic>
        <p:nvPicPr>
          <p:cNvPr id="26" name="Picture 25">
            <a:extLst>
              <a:ext uri="{FF2B5EF4-FFF2-40B4-BE49-F238E27FC236}">
                <a16:creationId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023992" y="997200"/>
            <a:ext cx="595759" cy="207180"/>
          </a:xfrm>
          <a:prstGeom prst="rect">
            <a:avLst/>
          </a:prstGeom>
        </p:spPr>
      </p:pic>
    </p:spTree>
    <p:extLst>
      <p:ext uri="{BB962C8B-B14F-4D97-AF65-F5344CB8AC3E}">
        <p14:creationId xmlns:p14="http://schemas.microsoft.com/office/powerpoint/2010/main" val="41449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xit" presetSubtype="0" fill="hold"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xit" presetSubtype="0" fill="hold"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xit" presetSubtype="0" fill="hold"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xit" presetSubtype="0" fill="hold" nodeType="withEffect">
                                  <p:stCondLst>
                                    <p:cond delay="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xit" presetSubtype="0" fill="hold"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1"/>
          <p:cNvGrpSpPr/>
          <p:nvPr/>
        </p:nvGrpSpPr>
        <p:grpSpPr>
          <a:xfrm>
            <a:off x="2611048" y="1360962"/>
            <a:ext cx="1146041" cy="4994862"/>
            <a:chOff x="2495600" y="1026426"/>
            <a:chExt cx="1238620" cy="5398354"/>
          </a:xfrm>
        </p:grpSpPr>
        <p:pic>
          <p:nvPicPr>
            <p:cNvPr id="252" name="Google Shape;252;p11" descr="A close up of a logo&#10;&#10;Description generated with very high confidence"/>
            <p:cNvPicPr preferRelativeResize="0"/>
            <p:nvPr/>
          </p:nvPicPr>
          <p:blipFill rotWithShape="1">
            <a:blip r:embed="rId3">
              <a:alphaModFix/>
            </a:blip>
            <a:srcRect/>
            <a:stretch/>
          </p:blipFill>
          <p:spPr>
            <a:xfrm>
              <a:off x="2495600" y="1026426"/>
              <a:ext cx="1238620" cy="5398354"/>
            </a:xfrm>
            <a:prstGeom prst="rect">
              <a:avLst/>
            </a:prstGeom>
            <a:noFill/>
            <a:ln>
              <a:noFill/>
            </a:ln>
          </p:spPr>
        </p:pic>
        <p:pic>
          <p:nvPicPr>
            <p:cNvPr id="253" name="Google Shape;253;p11"/>
            <p:cNvPicPr preferRelativeResize="0"/>
            <p:nvPr/>
          </p:nvPicPr>
          <p:blipFill rotWithShape="1">
            <a:blip r:embed="rId4">
              <a:alphaModFix/>
            </a:blip>
            <a:srcRect/>
            <a:stretch/>
          </p:blipFill>
          <p:spPr>
            <a:xfrm>
              <a:off x="2632988" y="6211002"/>
              <a:ext cx="413226" cy="118668"/>
            </a:xfrm>
            <a:prstGeom prst="rect">
              <a:avLst/>
            </a:prstGeom>
            <a:noFill/>
            <a:ln>
              <a:noFill/>
            </a:ln>
          </p:spPr>
        </p:pic>
        <p:pic>
          <p:nvPicPr>
            <p:cNvPr id="254" name="Google Shape;254;p11"/>
            <p:cNvPicPr preferRelativeResize="0"/>
            <p:nvPr/>
          </p:nvPicPr>
          <p:blipFill rotWithShape="1">
            <a:blip r:embed="rId5">
              <a:alphaModFix/>
            </a:blip>
            <a:srcRect b="-24"/>
            <a:stretch/>
          </p:blipFill>
          <p:spPr>
            <a:xfrm>
              <a:off x="3114910" y="6122490"/>
              <a:ext cx="481920" cy="207180"/>
            </a:xfrm>
            <a:prstGeom prst="rect">
              <a:avLst/>
            </a:prstGeom>
            <a:noFill/>
            <a:ln>
              <a:noFill/>
            </a:ln>
          </p:spPr>
        </p:pic>
        <p:pic>
          <p:nvPicPr>
            <p:cNvPr id="255" name="Google Shape;255;p11"/>
            <p:cNvPicPr preferRelativeResize="0"/>
            <p:nvPr/>
          </p:nvPicPr>
          <p:blipFill rotWithShape="1">
            <a:blip r:embed="rId6">
              <a:alphaModFix/>
            </a:blip>
            <a:srcRect l="-8156"/>
            <a:stretch/>
          </p:blipFill>
          <p:spPr>
            <a:xfrm>
              <a:off x="2601814" y="5720614"/>
              <a:ext cx="413226" cy="501747"/>
            </a:xfrm>
            <a:prstGeom prst="rect">
              <a:avLst/>
            </a:prstGeom>
            <a:noFill/>
            <a:ln>
              <a:noFill/>
            </a:ln>
          </p:spPr>
        </p:pic>
        <p:pic>
          <p:nvPicPr>
            <p:cNvPr id="256" name="Google Shape;256;p11"/>
            <p:cNvPicPr preferRelativeResize="0"/>
            <p:nvPr/>
          </p:nvPicPr>
          <p:blipFill rotWithShape="1">
            <a:blip r:embed="rId7">
              <a:alphaModFix/>
            </a:blip>
            <a:srcRect/>
            <a:stretch/>
          </p:blipFill>
          <p:spPr>
            <a:xfrm>
              <a:off x="3015041" y="5623139"/>
              <a:ext cx="581789" cy="199741"/>
            </a:xfrm>
            <a:prstGeom prst="rect">
              <a:avLst/>
            </a:prstGeom>
            <a:noFill/>
            <a:ln>
              <a:noFill/>
            </a:ln>
          </p:spPr>
        </p:pic>
        <p:pic>
          <p:nvPicPr>
            <p:cNvPr id="257" name="Google Shape;257;p11"/>
            <p:cNvPicPr preferRelativeResize="0"/>
            <p:nvPr/>
          </p:nvPicPr>
          <p:blipFill rotWithShape="1">
            <a:blip r:embed="rId6">
              <a:alphaModFix/>
            </a:blip>
            <a:srcRect l="-8156"/>
            <a:stretch/>
          </p:blipFill>
          <p:spPr>
            <a:xfrm>
              <a:off x="2601814" y="5223658"/>
              <a:ext cx="413226" cy="501747"/>
            </a:xfrm>
            <a:prstGeom prst="rect">
              <a:avLst/>
            </a:prstGeom>
            <a:noFill/>
            <a:ln>
              <a:noFill/>
            </a:ln>
          </p:spPr>
        </p:pic>
        <p:pic>
          <p:nvPicPr>
            <p:cNvPr id="258" name="Google Shape;258;p11"/>
            <p:cNvPicPr preferRelativeResize="0"/>
            <p:nvPr/>
          </p:nvPicPr>
          <p:blipFill rotWithShape="1">
            <a:blip r:embed="rId8">
              <a:alphaModFix/>
            </a:blip>
            <a:srcRect/>
            <a:stretch/>
          </p:blipFill>
          <p:spPr>
            <a:xfrm>
              <a:off x="3015041" y="5123788"/>
              <a:ext cx="581789" cy="199741"/>
            </a:xfrm>
            <a:prstGeom prst="rect">
              <a:avLst/>
            </a:prstGeom>
            <a:noFill/>
            <a:ln>
              <a:noFill/>
            </a:ln>
          </p:spPr>
        </p:pic>
        <p:pic>
          <p:nvPicPr>
            <p:cNvPr id="259" name="Google Shape;259;p11"/>
            <p:cNvPicPr preferRelativeResize="0"/>
            <p:nvPr/>
          </p:nvPicPr>
          <p:blipFill rotWithShape="1">
            <a:blip r:embed="rId6">
              <a:alphaModFix/>
            </a:blip>
            <a:srcRect l="-8156"/>
            <a:stretch/>
          </p:blipFill>
          <p:spPr>
            <a:xfrm>
              <a:off x="2604635" y="4724307"/>
              <a:ext cx="413226" cy="501747"/>
            </a:xfrm>
            <a:prstGeom prst="rect">
              <a:avLst/>
            </a:prstGeom>
            <a:noFill/>
            <a:ln>
              <a:noFill/>
            </a:ln>
          </p:spPr>
        </p:pic>
        <p:pic>
          <p:nvPicPr>
            <p:cNvPr id="260" name="Google Shape;260;p11"/>
            <p:cNvPicPr preferRelativeResize="0"/>
            <p:nvPr/>
          </p:nvPicPr>
          <p:blipFill rotWithShape="1">
            <a:blip r:embed="rId9">
              <a:alphaModFix/>
            </a:blip>
            <a:srcRect/>
            <a:stretch/>
          </p:blipFill>
          <p:spPr>
            <a:xfrm>
              <a:off x="3013630" y="4624438"/>
              <a:ext cx="581789" cy="199741"/>
            </a:xfrm>
            <a:prstGeom prst="rect">
              <a:avLst/>
            </a:prstGeom>
            <a:noFill/>
            <a:ln>
              <a:noFill/>
            </a:ln>
          </p:spPr>
        </p:pic>
        <p:pic>
          <p:nvPicPr>
            <p:cNvPr id="261" name="Google Shape;261;p11"/>
            <p:cNvPicPr preferRelativeResize="0"/>
            <p:nvPr/>
          </p:nvPicPr>
          <p:blipFill rotWithShape="1">
            <a:blip r:embed="rId6">
              <a:alphaModFix/>
            </a:blip>
            <a:srcRect l="-8156"/>
            <a:stretch/>
          </p:blipFill>
          <p:spPr>
            <a:xfrm>
              <a:off x="2601814" y="4223760"/>
              <a:ext cx="413226" cy="501747"/>
            </a:xfrm>
            <a:prstGeom prst="rect">
              <a:avLst/>
            </a:prstGeom>
            <a:noFill/>
            <a:ln>
              <a:noFill/>
            </a:ln>
          </p:spPr>
        </p:pic>
        <p:pic>
          <p:nvPicPr>
            <p:cNvPr id="262" name="Google Shape;262;p11"/>
            <p:cNvPicPr preferRelativeResize="0"/>
            <p:nvPr/>
          </p:nvPicPr>
          <p:blipFill rotWithShape="1">
            <a:blip r:embed="rId10">
              <a:alphaModFix/>
            </a:blip>
            <a:srcRect/>
            <a:stretch/>
          </p:blipFill>
          <p:spPr>
            <a:xfrm>
              <a:off x="3013630" y="4127481"/>
              <a:ext cx="581789" cy="197344"/>
            </a:xfrm>
            <a:prstGeom prst="rect">
              <a:avLst/>
            </a:prstGeom>
            <a:noFill/>
            <a:ln>
              <a:noFill/>
            </a:ln>
          </p:spPr>
        </p:pic>
        <p:pic>
          <p:nvPicPr>
            <p:cNvPr id="263" name="Google Shape;263;p11"/>
            <p:cNvPicPr preferRelativeResize="0"/>
            <p:nvPr/>
          </p:nvPicPr>
          <p:blipFill rotWithShape="1">
            <a:blip r:embed="rId6">
              <a:alphaModFix/>
            </a:blip>
            <a:srcRect l="-8156"/>
            <a:stretch/>
          </p:blipFill>
          <p:spPr>
            <a:xfrm>
              <a:off x="2601814" y="3723811"/>
              <a:ext cx="413226" cy="501747"/>
            </a:xfrm>
            <a:prstGeom prst="rect">
              <a:avLst/>
            </a:prstGeom>
            <a:noFill/>
            <a:ln>
              <a:noFill/>
            </a:ln>
          </p:spPr>
        </p:pic>
        <p:pic>
          <p:nvPicPr>
            <p:cNvPr id="264" name="Google Shape;264;p11"/>
            <p:cNvPicPr preferRelativeResize="0"/>
            <p:nvPr/>
          </p:nvPicPr>
          <p:blipFill rotWithShape="1">
            <a:blip r:embed="rId11">
              <a:alphaModFix/>
            </a:blip>
            <a:srcRect/>
            <a:stretch/>
          </p:blipFill>
          <p:spPr>
            <a:xfrm>
              <a:off x="3013629" y="3629330"/>
              <a:ext cx="581789" cy="194949"/>
            </a:xfrm>
            <a:prstGeom prst="rect">
              <a:avLst/>
            </a:prstGeom>
            <a:noFill/>
            <a:ln>
              <a:noFill/>
            </a:ln>
          </p:spPr>
        </p:pic>
        <p:pic>
          <p:nvPicPr>
            <p:cNvPr id="265" name="Google Shape;265;p11"/>
            <p:cNvPicPr preferRelativeResize="0"/>
            <p:nvPr/>
          </p:nvPicPr>
          <p:blipFill rotWithShape="1">
            <a:blip r:embed="rId6">
              <a:alphaModFix/>
            </a:blip>
            <a:srcRect l="-8156"/>
            <a:stretch/>
          </p:blipFill>
          <p:spPr>
            <a:xfrm>
              <a:off x="2601814" y="3223563"/>
              <a:ext cx="413226" cy="501747"/>
            </a:xfrm>
            <a:prstGeom prst="rect">
              <a:avLst/>
            </a:prstGeom>
            <a:noFill/>
            <a:ln>
              <a:noFill/>
            </a:ln>
          </p:spPr>
        </p:pic>
        <p:pic>
          <p:nvPicPr>
            <p:cNvPr id="266" name="Google Shape;266;p11"/>
            <p:cNvPicPr preferRelativeResize="0"/>
            <p:nvPr/>
          </p:nvPicPr>
          <p:blipFill rotWithShape="1">
            <a:blip r:embed="rId12">
              <a:alphaModFix/>
            </a:blip>
            <a:srcRect/>
            <a:stretch/>
          </p:blipFill>
          <p:spPr>
            <a:xfrm>
              <a:off x="3013629" y="3126384"/>
              <a:ext cx="581789" cy="194949"/>
            </a:xfrm>
            <a:prstGeom prst="rect">
              <a:avLst/>
            </a:prstGeom>
            <a:noFill/>
            <a:ln>
              <a:noFill/>
            </a:ln>
          </p:spPr>
        </p:pic>
        <p:pic>
          <p:nvPicPr>
            <p:cNvPr id="267" name="Google Shape;267;p11"/>
            <p:cNvPicPr preferRelativeResize="0"/>
            <p:nvPr/>
          </p:nvPicPr>
          <p:blipFill rotWithShape="1">
            <a:blip r:embed="rId6">
              <a:alphaModFix/>
            </a:blip>
            <a:srcRect l="-8156"/>
            <a:stretch/>
          </p:blipFill>
          <p:spPr>
            <a:xfrm>
              <a:off x="2601814" y="2724507"/>
              <a:ext cx="413226" cy="501747"/>
            </a:xfrm>
            <a:prstGeom prst="rect">
              <a:avLst/>
            </a:prstGeom>
            <a:noFill/>
            <a:ln>
              <a:noFill/>
            </a:ln>
          </p:spPr>
        </p:pic>
        <p:pic>
          <p:nvPicPr>
            <p:cNvPr id="268" name="Google Shape;268;p11"/>
            <p:cNvPicPr preferRelativeResize="0"/>
            <p:nvPr/>
          </p:nvPicPr>
          <p:blipFill rotWithShape="1">
            <a:blip r:embed="rId13">
              <a:alphaModFix/>
            </a:blip>
            <a:srcRect/>
            <a:stretch/>
          </p:blipFill>
          <p:spPr>
            <a:xfrm>
              <a:off x="3013627" y="2626436"/>
              <a:ext cx="581789" cy="200337"/>
            </a:xfrm>
            <a:prstGeom prst="rect">
              <a:avLst/>
            </a:prstGeom>
            <a:noFill/>
            <a:ln>
              <a:noFill/>
            </a:ln>
          </p:spPr>
        </p:pic>
        <p:pic>
          <p:nvPicPr>
            <p:cNvPr id="269" name="Google Shape;269;p11"/>
            <p:cNvPicPr preferRelativeResize="0"/>
            <p:nvPr/>
          </p:nvPicPr>
          <p:blipFill rotWithShape="1">
            <a:blip r:embed="rId6">
              <a:alphaModFix/>
            </a:blip>
            <a:srcRect l="-8156"/>
            <a:stretch/>
          </p:blipFill>
          <p:spPr>
            <a:xfrm>
              <a:off x="2601814" y="2219765"/>
              <a:ext cx="413226" cy="501747"/>
            </a:xfrm>
            <a:prstGeom prst="rect">
              <a:avLst/>
            </a:prstGeom>
            <a:noFill/>
            <a:ln>
              <a:noFill/>
            </a:ln>
          </p:spPr>
        </p:pic>
        <p:pic>
          <p:nvPicPr>
            <p:cNvPr id="270" name="Google Shape;270;p11"/>
            <p:cNvPicPr preferRelativeResize="0"/>
            <p:nvPr/>
          </p:nvPicPr>
          <p:blipFill rotWithShape="1">
            <a:blip r:embed="rId14">
              <a:alphaModFix/>
            </a:blip>
            <a:srcRect/>
            <a:stretch/>
          </p:blipFill>
          <p:spPr>
            <a:xfrm>
              <a:off x="3013627" y="2140594"/>
              <a:ext cx="581789" cy="186828"/>
            </a:xfrm>
            <a:prstGeom prst="rect">
              <a:avLst/>
            </a:prstGeom>
            <a:noFill/>
            <a:ln>
              <a:noFill/>
            </a:ln>
          </p:spPr>
        </p:pic>
        <p:pic>
          <p:nvPicPr>
            <p:cNvPr id="271" name="Google Shape;271;p11"/>
            <p:cNvPicPr preferRelativeResize="0"/>
            <p:nvPr/>
          </p:nvPicPr>
          <p:blipFill rotWithShape="1">
            <a:blip r:embed="rId6">
              <a:alphaModFix/>
            </a:blip>
            <a:srcRect l="-8156"/>
            <a:stretch/>
          </p:blipFill>
          <p:spPr>
            <a:xfrm>
              <a:off x="2601814" y="1715023"/>
              <a:ext cx="413226" cy="501747"/>
            </a:xfrm>
            <a:prstGeom prst="rect">
              <a:avLst/>
            </a:prstGeom>
            <a:noFill/>
            <a:ln>
              <a:noFill/>
            </a:ln>
          </p:spPr>
        </p:pic>
        <p:pic>
          <p:nvPicPr>
            <p:cNvPr id="272" name="Google Shape;272;p11"/>
            <p:cNvPicPr preferRelativeResize="0"/>
            <p:nvPr/>
          </p:nvPicPr>
          <p:blipFill rotWithShape="1">
            <a:blip r:embed="rId15">
              <a:alphaModFix/>
            </a:blip>
            <a:srcRect/>
            <a:stretch/>
          </p:blipFill>
          <p:spPr>
            <a:xfrm>
              <a:off x="3013627" y="1628327"/>
              <a:ext cx="581789" cy="186830"/>
            </a:xfrm>
            <a:prstGeom prst="rect">
              <a:avLst/>
            </a:prstGeom>
            <a:noFill/>
            <a:ln>
              <a:noFill/>
            </a:ln>
          </p:spPr>
        </p:pic>
        <p:pic>
          <p:nvPicPr>
            <p:cNvPr id="273" name="Google Shape;273;p11"/>
            <p:cNvPicPr preferRelativeResize="0"/>
            <p:nvPr/>
          </p:nvPicPr>
          <p:blipFill rotWithShape="1">
            <a:blip r:embed="rId6">
              <a:alphaModFix/>
            </a:blip>
            <a:srcRect l="-8156"/>
            <a:stretch/>
          </p:blipFill>
          <p:spPr>
            <a:xfrm>
              <a:off x="2601814" y="1211778"/>
              <a:ext cx="413226" cy="501747"/>
            </a:xfrm>
            <a:prstGeom prst="rect">
              <a:avLst/>
            </a:prstGeom>
            <a:noFill/>
            <a:ln>
              <a:noFill/>
            </a:ln>
          </p:spPr>
        </p:pic>
        <p:pic>
          <p:nvPicPr>
            <p:cNvPr id="274" name="Google Shape;274;p11"/>
            <p:cNvPicPr preferRelativeResize="0"/>
            <p:nvPr/>
          </p:nvPicPr>
          <p:blipFill rotWithShape="1">
            <a:blip r:embed="rId16">
              <a:alphaModFix/>
            </a:blip>
            <a:srcRect/>
            <a:stretch/>
          </p:blipFill>
          <p:spPr>
            <a:xfrm>
              <a:off x="2999656" y="1114906"/>
              <a:ext cx="595759" cy="207180"/>
            </a:xfrm>
            <a:prstGeom prst="rect">
              <a:avLst/>
            </a:prstGeom>
            <a:noFill/>
            <a:ln>
              <a:noFill/>
            </a:ln>
          </p:spPr>
        </p:pic>
      </p:grpSp>
      <p:sp>
        <p:nvSpPr>
          <p:cNvPr id="275" name="Google Shape;275;p11"/>
          <p:cNvSpPr txBox="1"/>
          <p:nvPr/>
        </p:nvSpPr>
        <p:spPr>
          <a:xfrm>
            <a:off x="6192012" y="1557338"/>
            <a:ext cx="5390389" cy="4101962"/>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Point to 10cm on the measuring stick.</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How many 10cm lengths are there in 100cm?</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Point to where 1m is on the measuring stick.</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How many 10cm lengths are there in 1m?</a:t>
            </a:r>
            <a:endParaRPr/>
          </a:p>
          <a:p>
            <a:pPr marL="0" marR="0" lvl="0" indent="0" algn="l" rtl="0">
              <a:lnSpc>
                <a:spcPct val="120000"/>
              </a:lnSpc>
              <a:spcBef>
                <a:spcPts val="1200"/>
              </a:spcBef>
              <a:spcAft>
                <a:spcPts val="0"/>
              </a:spcAft>
              <a:buClr>
                <a:srgbClr val="00628C"/>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200"/>
              </a:spcBef>
              <a:spcAft>
                <a:spcPts val="0"/>
              </a:spcAft>
              <a:buClr>
                <a:srgbClr val="00628C"/>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76" name="Google Shape;276;p11"/>
          <p:cNvSpPr txBox="1"/>
          <p:nvPr/>
        </p:nvSpPr>
        <p:spPr>
          <a:xfrm>
            <a:off x="613949" y="457609"/>
            <a:ext cx="11262632" cy="42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GB" sz="2000" b="0" i="0" u="none" strike="noStrike" cap="none">
                <a:solidFill>
                  <a:srgbClr val="FFFFFF"/>
                </a:solidFill>
                <a:latin typeface="Arial"/>
                <a:ea typeface="Arial"/>
                <a:cs typeface="Arial"/>
                <a:sym typeface="Arial"/>
              </a:rPr>
              <a:t>3NPV-1 Equivalence of 10 tens and 1 hundred</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490F6-F778-4319-B9F2-E8BA2F27CCE3}"/>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6" name="Picture 5">
            <a:extLst>
              <a:ext uri="{FF2B5EF4-FFF2-40B4-BE49-F238E27FC236}">
                <a16:creationId xmlns:a16="http://schemas.microsoft.com/office/drawing/2014/main" id="{D6ADC115-A9DB-4388-A7DC-61D3793A7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900" y="1112706"/>
            <a:ext cx="5895670" cy="755663"/>
          </a:xfrm>
          <a:prstGeom prst="rect">
            <a:avLst/>
          </a:prstGeom>
        </p:spPr>
      </p:pic>
      <p:sp>
        <p:nvSpPr>
          <p:cNvPr id="7" name="TextBox 6">
            <a:extLst>
              <a:ext uri="{FF2B5EF4-FFF2-40B4-BE49-F238E27FC236}">
                <a16:creationId xmlns:a16="http://schemas.microsoft.com/office/drawing/2014/main" id="{42D162E0-40EF-4FFA-B019-FE30E660B2C5}"/>
              </a:ext>
            </a:extLst>
          </p:cNvPr>
          <p:cNvSpPr txBox="1"/>
          <p:nvPr/>
        </p:nvSpPr>
        <p:spPr bwMode="auto">
          <a:xfrm>
            <a:off x="2686676" y="1914633"/>
            <a:ext cx="773896" cy="3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8" name="TextBox 7">
            <a:extLst>
              <a:ext uri="{FF2B5EF4-FFF2-40B4-BE49-F238E27FC236}">
                <a16:creationId xmlns:a16="http://schemas.microsoft.com/office/drawing/2014/main" id="{3050C316-3F20-4BD4-AC24-D0AD2C5A986E}"/>
              </a:ext>
            </a:extLst>
          </p:cNvPr>
          <p:cNvSpPr txBox="1"/>
          <p:nvPr/>
        </p:nvSpPr>
        <p:spPr bwMode="auto">
          <a:xfrm>
            <a:off x="3205916"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 cm</a:t>
            </a:r>
          </a:p>
        </p:txBody>
      </p:sp>
      <p:sp>
        <p:nvSpPr>
          <p:cNvPr id="9" name="TextBox 8">
            <a:extLst>
              <a:ext uri="{FF2B5EF4-FFF2-40B4-BE49-F238E27FC236}">
                <a16:creationId xmlns:a16="http://schemas.microsoft.com/office/drawing/2014/main" id="{257774AC-FFB4-466E-8BEF-22425CF61C41}"/>
              </a:ext>
            </a:extLst>
          </p:cNvPr>
          <p:cNvSpPr txBox="1"/>
          <p:nvPr/>
        </p:nvSpPr>
        <p:spPr bwMode="auto">
          <a:xfrm>
            <a:off x="3793673"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 cm</a:t>
            </a:r>
          </a:p>
        </p:txBody>
      </p:sp>
      <p:sp>
        <p:nvSpPr>
          <p:cNvPr id="10" name="TextBox 9">
            <a:extLst>
              <a:ext uri="{FF2B5EF4-FFF2-40B4-BE49-F238E27FC236}">
                <a16:creationId xmlns:a16="http://schemas.microsoft.com/office/drawing/2014/main" id="{0E622813-E432-4F14-9349-DF32DA1BC2A5}"/>
              </a:ext>
            </a:extLst>
          </p:cNvPr>
          <p:cNvSpPr txBox="1"/>
          <p:nvPr/>
        </p:nvSpPr>
        <p:spPr bwMode="auto">
          <a:xfrm>
            <a:off x="4381430"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30 cm</a:t>
            </a:r>
          </a:p>
        </p:txBody>
      </p:sp>
      <p:sp>
        <p:nvSpPr>
          <p:cNvPr id="11" name="TextBox 10">
            <a:extLst>
              <a:ext uri="{FF2B5EF4-FFF2-40B4-BE49-F238E27FC236}">
                <a16:creationId xmlns:a16="http://schemas.microsoft.com/office/drawing/2014/main" id="{0B224471-EB55-4F4B-87DF-D311F45B5DB2}"/>
              </a:ext>
            </a:extLst>
          </p:cNvPr>
          <p:cNvSpPr txBox="1"/>
          <p:nvPr/>
        </p:nvSpPr>
        <p:spPr bwMode="auto">
          <a:xfrm>
            <a:off x="4969187"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cm</a:t>
            </a:r>
          </a:p>
        </p:txBody>
      </p:sp>
      <p:sp>
        <p:nvSpPr>
          <p:cNvPr id="12" name="TextBox 11">
            <a:extLst>
              <a:ext uri="{FF2B5EF4-FFF2-40B4-BE49-F238E27FC236}">
                <a16:creationId xmlns:a16="http://schemas.microsoft.com/office/drawing/2014/main" id="{57826C4A-1AD8-426F-9C3C-2D3C671264A5}"/>
              </a:ext>
            </a:extLst>
          </p:cNvPr>
          <p:cNvSpPr txBox="1"/>
          <p:nvPr/>
        </p:nvSpPr>
        <p:spPr bwMode="auto">
          <a:xfrm>
            <a:off x="5556944"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 cm</a:t>
            </a:r>
          </a:p>
        </p:txBody>
      </p:sp>
      <p:sp>
        <p:nvSpPr>
          <p:cNvPr id="13" name="TextBox 12">
            <a:extLst>
              <a:ext uri="{FF2B5EF4-FFF2-40B4-BE49-F238E27FC236}">
                <a16:creationId xmlns:a16="http://schemas.microsoft.com/office/drawing/2014/main" id="{293C2B5E-234C-49EC-B5FB-A75BF697FC7B}"/>
              </a:ext>
            </a:extLst>
          </p:cNvPr>
          <p:cNvSpPr txBox="1"/>
          <p:nvPr/>
        </p:nvSpPr>
        <p:spPr bwMode="auto">
          <a:xfrm>
            <a:off x="6144701"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 cm</a:t>
            </a:r>
          </a:p>
        </p:txBody>
      </p:sp>
      <p:sp>
        <p:nvSpPr>
          <p:cNvPr id="14" name="TextBox 13">
            <a:extLst>
              <a:ext uri="{FF2B5EF4-FFF2-40B4-BE49-F238E27FC236}">
                <a16:creationId xmlns:a16="http://schemas.microsoft.com/office/drawing/2014/main" id="{9F7000F0-3B55-4FAE-BDB0-FDB46FB89B84}"/>
              </a:ext>
            </a:extLst>
          </p:cNvPr>
          <p:cNvSpPr txBox="1"/>
          <p:nvPr/>
        </p:nvSpPr>
        <p:spPr bwMode="auto">
          <a:xfrm>
            <a:off x="6732458"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 cm</a:t>
            </a:r>
          </a:p>
        </p:txBody>
      </p:sp>
      <p:sp>
        <p:nvSpPr>
          <p:cNvPr id="15" name="TextBox 14">
            <a:extLst>
              <a:ext uri="{FF2B5EF4-FFF2-40B4-BE49-F238E27FC236}">
                <a16:creationId xmlns:a16="http://schemas.microsoft.com/office/drawing/2014/main" id="{643A20DF-1DCC-443E-A620-B082C711521E}"/>
              </a:ext>
            </a:extLst>
          </p:cNvPr>
          <p:cNvSpPr txBox="1"/>
          <p:nvPr/>
        </p:nvSpPr>
        <p:spPr bwMode="auto">
          <a:xfrm>
            <a:off x="7320215"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 cm</a:t>
            </a:r>
          </a:p>
        </p:txBody>
      </p:sp>
      <p:sp>
        <p:nvSpPr>
          <p:cNvPr id="16" name="TextBox 15">
            <a:extLst>
              <a:ext uri="{FF2B5EF4-FFF2-40B4-BE49-F238E27FC236}">
                <a16:creationId xmlns:a16="http://schemas.microsoft.com/office/drawing/2014/main" id="{8E6191FD-628B-4480-8188-C2870AC75659}"/>
              </a:ext>
            </a:extLst>
          </p:cNvPr>
          <p:cNvSpPr txBox="1"/>
          <p:nvPr/>
        </p:nvSpPr>
        <p:spPr bwMode="auto">
          <a:xfrm>
            <a:off x="7907971"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 cm</a:t>
            </a:r>
          </a:p>
        </p:txBody>
      </p:sp>
      <p:sp>
        <p:nvSpPr>
          <p:cNvPr id="17" name="TextBox 16">
            <a:extLst>
              <a:ext uri="{FF2B5EF4-FFF2-40B4-BE49-F238E27FC236}">
                <a16:creationId xmlns:a16="http://schemas.microsoft.com/office/drawing/2014/main" id="{7D087BD8-42CD-41D2-B23B-9F04DEA6DDE1}"/>
              </a:ext>
            </a:extLst>
          </p:cNvPr>
          <p:cNvSpPr txBox="1"/>
          <p:nvPr/>
        </p:nvSpPr>
        <p:spPr bwMode="auto">
          <a:xfrm>
            <a:off x="8510846" y="1886157"/>
            <a:ext cx="812537"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 m</a:t>
            </a:r>
          </a:p>
        </p:txBody>
      </p:sp>
      <p:sp>
        <p:nvSpPr>
          <p:cNvPr id="19" name="Rectangle: Rounded Corners 18">
            <a:extLst>
              <a:ext uri="{FF2B5EF4-FFF2-40B4-BE49-F238E27FC236}">
                <a16:creationId xmlns:a16="http://schemas.microsoft.com/office/drawing/2014/main" id="{D12A6490-BFBC-4F1C-9016-82FE9C2FECBF}"/>
              </a:ext>
            </a:extLst>
          </p:cNvPr>
          <p:cNvSpPr/>
          <p:nvPr/>
        </p:nvSpPr>
        <p:spPr bwMode="auto">
          <a:xfrm>
            <a:off x="6903432" y="1868368"/>
            <a:ext cx="524523" cy="614537"/>
          </a:xfrm>
          <a:prstGeom prst="roundRect">
            <a:avLst/>
          </a:prstGeom>
          <a:noFill/>
          <a:ln w="19050" cap="flat" cmpd="sng" algn="ctr">
            <a:solidFill>
              <a:srgbClr val="97D2E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297C4694-4B04-4B69-9B43-E1A2B30B2539}"/>
              </a:ext>
            </a:extLst>
          </p:cNvPr>
          <p:cNvSpPr txBox="1">
            <a:spLocks/>
          </p:cNvSpPr>
          <p:nvPr/>
        </p:nvSpPr>
        <p:spPr>
          <a:xfrm>
            <a:off x="594008" y="2833316"/>
            <a:ext cx="10392921" cy="291197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this ribbon is longer or shorter than 100cm?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it be 40cm long?  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are there between zero and 100cm?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long is the ribbon?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get 70cm? Count in steps of 10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long would the ribbon be if we cut off 20cm?</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921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9"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120C-B1C3-417D-A6AA-C2ED5BEB1D3C}"/>
              </a:ext>
            </a:extLst>
          </p:cNvPr>
          <p:cNvSpPr>
            <a:spLocks noGrp="1"/>
          </p:cNvSpPr>
          <p:nvPr>
            <p:ph type="title"/>
          </p:nvPr>
        </p:nvSpPr>
        <p:spPr/>
        <p:txBody>
          <a:bodyPr/>
          <a:lstStyle/>
          <a:p>
            <a:r>
              <a:rPr lang="en-GB" dirty="0"/>
              <a:t>Developing measures sense</a:t>
            </a:r>
          </a:p>
        </p:txBody>
      </p:sp>
      <p:sp>
        <p:nvSpPr>
          <p:cNvPr id="3" name="TextBox 2">
            <a:extLst>
              <a:ext uri="{FF2B5EF4-FFF2-40B4-BE49-F238E27FC236}">
                <a16:creationId xmlns:a16="http://schemas.microsoft.com/office/drawing/2014/main" id="{E24BCBFC-6A94-4284-AB1B-0554B3254323}"/>
              </a:ext>
            </a:extLst>
          </p:cNvPr>
          <p:cNvSpPr txBox="1"/>
          <p:nvPr/>
        </p:nvSpPr>
        <p:spPr>
          <a:xfrm>
            <a:off x="1030396" y="1895744"/>
            <a:ext cx="9403141" cy="1631216"/>
          </a:xfrm>
          <a:prstGeom prst="rect">
            <a:avLst/>
          </a:prstGeom>
          <a:noFill/>
        </p:spPr>
        <p:txBody>
          <a:bodyPr wrap="square" rtlCol="0">
            <a:spAutoFit/>
          </a:bodyPr>
          <a:lstStyle/>
          <a:p>
            <a:r>
              <a:rPr lang="en-GB" sz="2000" dirty="0">
                <a:solidFill>
                  <a:schemeClr val="tx1">
                    <a:lumMod val="65000"/>
                    <a:lumOff val="35000"/>
                  </a:schemeClr>
                </a:solidFill>
                <a:latin typeface="Arial"/>
              </a:rPr>
              <a:t>The following outcomes can be met by providing opportunities to connect areas of mathematics and use meaningful contents. </a:t>
            </a:r>
          </a:p>
          <a:p>
            <a:r>
              <a:rPr lang="en-GB" sz="2000" dirty="0">
                <a:solidFill>
                  <a:schemeClr val="tx1">
                    <a:lumMod val="65000"/>
                    <a:lumOff val="35000"/>
                  </a:schemeClr>
                </a:solidFill>
                <a:latin typeface="Arial"/>
              </a:rPr>
              <a:t>Teachers should use their current scheme of work and refer to the assessment questions used in the DfE guidance for further consideration on how this could be done.  </a:t>
            </a:r>
          </a:p>
        </p:txBody>
      </p:sp>
    </p:spTree>
    <p:extLst>
      <p:ext uri="{BB962C8B-B14F-4D97-AF65-F5344CB8AC3E}">
        <p14:creationId xmlns:p14="http://schemas.microsoft.com/office/powerpoint/2010/main" val="3540617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97188216"/>
              </p:ext>
            </p:extLst>
          </p:nvPr>
        </p:nvGraphicFramePr>
        <p:xfrm>
          <a:off x="594008" y="1097546"/>
          <a:ext cx="11140162" cy="195072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measure length and height from zero using whole metres and cm</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801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51046501"/>
              </p:ext>
            </p:extLst>
          </p:nvPr>
        </p:nvGraphicFramePr>
        <p:xfrm>
          <a:off x="594008" y="1097546"/>
          <a:ext cx="11140162" cy="162946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18</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measure length and height from zero using cm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451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19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86980798"/>
              </p:ext>
            </p:extLst>
          </p:nvPr>
        </p:nvGraphicFramePr>
        <p:xfrm>
          <a:off x="594008" y="1097546"/>
          <a:ext cx="11140162" cy="195072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19</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convert between m and cm (include whole m to cm, cm to whole m and cm and vice versa)</a:t>
                      </a:r>
                    </a:p>
                    <a:p>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090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20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50726573"/>
              </p:ext>
            </p:extLst>
          </p:nvPr>
        </p:nvGraphicFramePr>
        <p:xfrm>
          <a:off x="594008" y="1097546"/>
          <a:ext cx="11140162" cy="195072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20</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become familiar with a ruler in relation to cm and mm (marked and unmarked intervals, knowing 1cm = 10mm)</a:t>
                      </a:r>
                    </a:p>
                    <a:p>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09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98072166"/>
              </p:ext>
            </p:extLst>
          </p:nvPr>
        </p:nvGraphicFramePr>
        <p:xfrm>
          <a:off x="594008" y="1097546"/>
          <a:ext cx="11140162" cy="162946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21</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measure length from zero using mm / whole cm and mm</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560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07435814"/>
              </p:ext>
            </p:extLst>
          </p:nvPr>
        </p:nvGraphicFramePr>
        <p:xfrm>
          <a:off x="594008" y="1097546"/>
          <a:ext cx="11140162" cy="162946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22</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convert between cm and mm (include whole cm to mm, mm to whole cm and mm and vice versa)</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533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81039418"/>
              </p:ext>
            </p:extLst>
          </p:nvPr>
        </p:nvGraphicFramePr>
        <p:xfrm>
          <a:off x="594008" y="1097546"/>
          <a:ext cx="11140162" cy="195072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23</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estimate a length/height, measure a length/height and record in a table </a:t>
                      </a:r>
                    </a:p>
                    <a:p>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EC8AF121-6820-48CE-A842-F29FFFEEA667}"/>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lang="en-GB" sz="2200" kern="0" dirty="0">
                <a:latin typeface="Arial" panose="020B0604020202020204" pitchFamily="34" charset="0"/>
                <a:cs typeface="Arial" panose="020B0604020202020204" pitchFamily="34" charset="0"/>
              </a:rPr>
              <a:t>The following slide supports the teaching of learning outcomes 17 to 23. </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306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B2A4DCA7-EC7D-476E-BEDD-6FB21E1A7BA6}"/>
              </a:ext>
            </a:extLst>
          </p:cNvPr>
          <p:cNvSpPr/>
          <p:nvPr/>
        </p:nvSpPr>
        <p:spPr bwMode="auto">
          <a:xfrm>
            <a:off x="4880829" y="3429001"/>
            <a:ext cx="550954"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1" name="Rectangle 50">
            <a:extLst>
              <a:ext uri="{FF2B5EF4-FFF2-40B4-BE49-F238E27FC236}">
                <a16:creationId xmlns:a16="http://schemas.microsoft.com/office/drawing/2014/main" id="{AF75C013-1819-410F-903F-5C84060B4CEB}"/>
              </a:ext>
            </a:extLst>
          </p:cNvPr>
          <p:cNvSpPr/>
          <p:nvPr/>
        </p:nvSpPr>
        <p:spPr bwMode="auto">
          <a:xfrm>
            <a:off x="4891784" y="3429000"/>
            <a:ext cx="1078783"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2" name="Rectangle 51">
            <a:extLst>
              <a:ext uri="{FF2B5EF4-FFF2-40B4-BE49-F238E27FC236}">
                <a16:creationId xmlns:a16="http://schemas.microsoft.com/office/drawing/2014/main" id="{346E4AF0-53A8-4ECB-B7BB-706A856FA929}"/>
              </a:ext>
            </a:extLst>
          </p:cNvPr>
          <p:cNvSpPr/>
          <p:nvPr/>
        </p:nvSpPr>
        <p:spPr bwMode="auto">
          <a:xfrm>
            <a:off x="4891783" y="3429000"/>
            <a:ext cx="1617566"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3" name="Rectangle 52">
            <a:extLst>
              <a:ext uri="{FF2B5EF4-FFF2-40B4-BE49-F238E27FC236}">
                <a16:creationId xmlns:a16="http://schemas.microsoft.com/office/drawing/2014/main" id="{4E7B6217-3DAB-40CA-82CB-DB12457E05CB}"/>
              </a:ext>
            </a:extLst>
          </p:cNvPr>
          <p:cNvSpPr/>
          <p:nvPr/>
        </p:nvSpPr>
        <p:spPr bwMode="auto">
          <a:xfrm>
            <a:off x="4891784" y="3429000"/>
            <a:ext cx="2156349"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4" name="Rectangle 53">
            <a:extLst>
              <a:ext uri="{FF2B5EF4-FFF2-40B4-BE49-F238E27FC236}">
                <a16:creationId xmlns:a16="http://schemas.microsoft.com/office/drawing/2014/main" id="{9DB928F8-E8A1-4CB3-84E8-B6D7FDC1EAF5}"/>
              </a:ext>
            </a:extLst>
          </p:cNvPr>
          <p:cNvSpPr/>
          <p:nvPr/>
        </p:nvSpPr>
        <p:spPr bwMode="auto">
          <a:xfrm>
            <a:off x="4891783" y="3429000"/>
            <a:ext cx="2695132"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5" name="Rectangle 54">
            <a:extLst>
              <a:ext uri="{FF2B5EF4-FFF2-40B4-BE49-F238E27FC236}">
                <a16:creationId xmlns:a16="http://schemas.microsoft.com/office/drawing/2014/main" id="{BA986572-434F-4497-A20F-36B67E2A5F4B}"/>
              </a:ext>
            </a:extLst>
          </p:cNvPr>
          <p:cNvSpPr/>
          <p:nvPr/>
        </p:nvSpPr>
        <p:spPr bwMode="auto">
          <a:xfrm>
            <a:off x="4880830" y="3429000"/>
            <a:ext cx="3244869"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6" name="Rectangle 55">
            <a:extLst>
              <a:ext uri="{FF2B5EF4-FFF2-40B4-BE49-F238E27FC236}">
                <a16:creationId xmlns:a16="http://schemas.microsoft.com/office/drawing/2014/main" id="{C7ABF6C5-AA42-41C7-9732-B3E06B3BD35C}"/>
              </a:ext>
            </a:extLst>
          </p:cNvPr>
          <p:cNvSpPr/>
          <p:nvPr/>
        </p:nvSpPr>
        <p:spPr bwMode="auto">
          <a:xfrm>
            <a:off x="4891783" y="3429000"/>
            <a:ext cx="3772698"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7" name="Rectangle 56">
            <a:extLst>
              <a:ext uri="{FF2B5EF4-FFF2-40B4-BE49-F238E27FC236}">
                <a16:creationId xmlns:a16="http://schemas.microsoft.com/office/drawing/2014/main" id="{9117502B-DDB1-4F12-8E86-F6EA834C234C}"/>
              </a:ext>
            </a:extLst>
          </p:cNvPr>
          <p:cNvSpPr/>
          <p:nvPr/>
        </p:nvSpPr>
        <p:spPr bwMode="auto">
          <a:xfrm>
            <a:off x="4880830" y="3429000"/>
            <a:ext cx="4322435"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8" name="Rectangle 57">
            <a:extLst>
              <a:ext uri="{FF2B5EF4-FFF2-40B4-BE49-F238E27FC236}">
                <a16:creationId xmlns:a16="http://schemas.microsoft.com/office/drawing/2014/main" id="{FA5E5A72-4BCA-4EAC-A4C3-55CEBAAE123D}"/>
              </a:ext>
            </a:extLst>
          </p:cNvPr>
          <p:cNvSpPr/>
          <p:nvPr/>
        </p:nvSpPr>
        <p:spPr bwMode="auto">
          <a:xfrm>
            <a:off x="4880829" y="3429000"/>
            <a:ext cx="4861218"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9" name="Rectangle 58">
            <a:extLst>
              <a:ext uri="{FF2B5EF4-FFF2-40B4-BE49-F238E27FC236}">
                <a16:creationId xmlns:a16="http://schemas.microsoft.com/office/drawing/2014/main" id="{224946DE-4F75-4BCE-9FA1-928AA7289077}"/>
              </a:ext>
            </a:extLst>
          </p:cNvPr>
          <p:cNvSpPr/>
          <p:nvPr/>
        </p:nvSpPr>
        <p:spPr bwMode="auto">
          <a:xfrm>
            <a:off x="4891783" y="3429000"/>
            <a:ext cx="5389046" cy="802482"/>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a:xfrm>
            <a:off x="0" y="0"/>
            <a:ext cx="12192000" cy="630000"/>
          </a:xfrm>
        </p:spPr>
        <p:txBody>
          <a:bodyPr/>
          <a:lstStyle/>
          <a:p>
            <a:r>
              <a:rPr lang="en-GB" dirty="0"/>
              <a:t>1.17 Composition and calculation: 100 </a:t>
            </a:r>
            <a:r>
              <a:rPr lang="en-US" dirty="0"/>
              <a:t>– step 1:3</a:t>
            </a:r>
          </a:p>
        </p:txBody>
      </p:sp>
      <p:graphicFrame>
        <p:nvGraphicFramePr>
          <p:cNvPr id="3" name="Table 2">
            <a:extLst>
              <a:ext uri="{FF2B5EF4-FFF2-40B4-BE49-F238E27FC236}">
                <a16:creationId xmlns:a16="http://schemas.microsoft.com/office/drawing/2014/main" id="{830FCCE6-2E4B-4AC2-AD49-329B2227A7EB}"/>
              </a:ext>
            </a:extLst>
          </p:cNvPr>
          <p:cNvGraphicFramePr>
            <a:graphicFrameLocks noGrp="1"/>
          </p:cNvGraphicFramePr>
          <p:nvPr/>
        </p:nvGraphicFramePr>
        <p:xfrm>
          <a:off x="1847528" y="1124744"/>
          <a:ext cx="2678100" cy="4851860"/>
        </p:xfrm>
        <a:graphic>
          <a:graphicData uri="http://schemas.openxmlformats.org/drawingml/2006/table">
            <a:tbl>
              <a:tblPr firstRow="1" bandRow="1">
                <a:tableStyleId>{5C22544A-7EE6-4342-B048-85BDC9FD1C3A}</a:tableStyleId>
              </a:tblPr>
              <a:tblGrid>
                <a:gridCol w="1339050">
                  <a:extLst>
                    <a:ext uri="{9D8B030D-6E8A-4147-A177-3AD203B41FA5}">
                      <a16:colId xmlns:a16="http://schemas.microsoft.com/office/drawing/2014/main" val="1381558999"/>
                    </a:ext>
                  </a:extLst>
                </a:gridCol>
                <a:gridCol w="133905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Digits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What it means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4259182"/>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993660"/>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0743383"/>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693510"/>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913216"/>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002428"/>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9942725"/>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231107"/>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350143"/>
                  </a:ext>
                </a:extLst>
              </a:tr>
            </a:tbl>
          </a:graphicData>
        </a:graphic>
      </p:graphicFrame>
      <p:sp>
        <p:nvSpPr>
          <p:cNvPr id="4" name="TextBox 3">
            <a:extLst>
              <a:ext uri="{FF2B5EF4-FFF2-40B4-BE49-F238E27FC236}">
                <a16:creationId xmlns:a16="http://schemas.microsoft.com/office/drawing/2014/main" id="{D6DBE4CF-6A15-41D7-B02A-102895967DA6}"/>
              </a:ext>
            </a:extLst>
          </p:cNvPr>
          <p:cNvSpPr txBox="1"/>
          <p:nvPr/>
        </p:nvSpPr>
        <p:spPr bwMode="auto">
          <a:xfrm>
            <a:off x="2186086" y="1949068"/>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10</a:t>
            </a:r>
          </a:p>
        </p:txBody>
      </p:sp>
      <p:sp>
        <p:nvSpPr>
          <p:cNvPr id="5" name="TextBox 4">
            <a:extLst>
              <a:ext uri="{FF2B5EF4-FFF2-40B4-BE49-F238E27FC236}">
                <a16:creationId xmlns:a16="http://schemas.microsoft.com/office/drawing/2014/main" id="{6F40162F-73A9-4640-86C2-9C05775CF6A9}"/>
              </a:ext>
            </a:extLst>
          </p:cNvPr>
          <p:cNvSpPr txBox="1"/>
          <p:nvPr/>
        </p:nvSpPr>
        <p:spPr bwMode="auto">
          <a:xfrm>
            <a:off x="2186086" y="2352360"/>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20</a:t>
            </a:r>
          </a:p>
        </p:txBody>
      </p:sp>
      <p:sp>
        <p:nvSpPr>
          <p:cNvPr id="6" name="TextBox 5">
            <a:extLst>
              <a:ext uri="{FF2B5EF4-FFF2-40B4-BE49-F238E27FC236}">
                <a16:creationId xmlns:a16="http://schemas.microsoft.com/office/drawing/2014/main" id="{2874A014-5F09-477A-8141-39A52636A71D}"/>
              </a:ext>
            </a:extLst>
          </p:cNvPr>
          <p:cNvSpPr txBox="1"/>
          <p:nvPr/>
        </p:nvSpPr>
        <p:spPr bwMode="auto">
          <a:xfrm>
            <a:off x="2186086" y="275565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30</a:t>
            </a:r>
          </a:p>
        </p:txBody>
      </p:sp>
      <p:sp>
        <p:nvSpPr>
          <p:cNvPr id="7" name="TextBox 6">
            <a:extLst>
              <a:ext uri="{FF2B5EF4-FFF2-40B4-BE49-F238E27FC236}">
                <a16:creationId xmlns:a16="http://schemas.microsoft.com/office/drawing/2014/main" id="{B005C975-B76A-472F-B7CA-8CFD6DDF5CD9}"/>
              </a:ext>
            </a:extLst>
          </p:cNvPr>
          <p:cNvSpPr txBox="1"/>
          <p:nvPr/>
        </p:nvSpPr>
        <p:spPr bwMode="auto">
          <a:xfrm>
            <a:off x="2186086" y="3158944"/>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40</a:t>
            </a:r>
          </a:p>
        </p:txBody>
      </p:sp>
      <p:sp>
        <p:nvSpPr>
          <p:cNvPr id="8" name="TextBox 7">
            <a:extLst>
              <a:ext uri="{FF2B5EF4-FFF2-40B4-BE49-F238E27FC236}">
                <a16:creationId xmlns:a16="http://schemas.microsoft.com/office/drawing/2014/main" id="{CC9DD27B-6BBF-4879-988F-063F173A108A}"/>
              </a:ext>
            </a:extLst>
          </p:cNvPr>
          <p:cNvSpPr txBox="1"/>
          <p:nvPr/>
        </p:nvSpPr>
        <p:spPr bwMode="auto">
          <a:xfrm>
            <a:off x="2186086" y="35622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50</a:t>
            </a:r>
          </a:p>
        </p:txBody>
      </p:sp>
      <p:sp>
        <p:nvSpPr>
          <p:cNvPr id="9" name="TextBox 8">
            <a:extLst>
              <a:ext uri="{FF2B5EF4-FFF2-40B4-BE49-F238E27FC236}">
                <a16:creationId xmlns:a16="http://schemas.microsoft.com/office/drawing/2014/main" id="{B6A4645D-701E-46AF-91C6-E7E6C0C84837}"/>
              </a:ext>
            </a:extLst>
          </p:cNvPr>
          <p:cNvSpPr txBox="1"/>
          <p:nvPr/>
        </p:nvSpPr>
        <p:spPr bwMode="auto">
          <a:xfrm>
            <a:off x="2186086" y="3965528"/>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60</a:t>
            </a:r>
          </a:p>
        </p:txBody>
      </p:sp>
      <p:sp>
        <p:nvSpPr>
          <p:cNvPr id="10" name="TextBox 9">
            <a:extLst>
              <a:ext uri="{FF2B5EF4-FFF2-40B4-BE49-F238E27FC236}">
                <a16:creationId xmlns:a16="http://schemas.microsoft.com/office/drawing/2014/main" id="{3BFBAB84-7B42-4B2E-9EE8-72EFF24AB042}"/>
              </a:ext>
            </a:extLst>
          </p:cNvPr>
          <p:cNvSpPr txBox="1"/>
          <p:nvPr/>
        </p:nvSpPr>
        <p:spPr bwMode="auto">
          <a:xfrm>
            <a:off x="2186086" y="4368820"/>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70</a:t>
            </a:r>
          </a:p>
        </p:txBody>
      </p:sp>
      <p:sp>
        <p:nvSpPr>
          <p:cNvPr id="11" name="TextBox 10">
            <a:extLst>
              <a:ext uri="{FF2B5EF4-FFF2-40B4-BE49-F238E27FC236}">
                <a16:creationId xmlns:a16="http://schemas.microsoft.com/office/drawing/2014/main" id="{8AE1D6FA-47A9-41CA-B7A2-B1815C9451D3}"/>
              </a:ext>
            </a:extLst>
          </p:cNvPr>
          <p:cNvSpPr txBox="1"/>
          <p:nvPr/>
        </p:nvSpPr>
        <p:spPr bwMode="auto">
          <a:xfrm>
            <a:off x="2186086" y="477211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80</a:t>
            </a:r>
          </a:p>
        </p:txBody>
      </p:sp>
      <p:sp>
        <p:nvSpPr>
          <p:cNvPr id="12" name="TextBox 11">
            <a:extLst>
              <a:ext uri="{FF2B5EF4-FFF2-40B4-BE49-F238E27FC236}">
                <a16:creationId xmlns:a16="http://schemas.microsoft.com/office/drawing/2014/main" id="{26CF1C29-B1C5-47F5-B419-9367D406A56B}"/>
              </a:ext>
            </a:extLst>
          </p:cNvPr>
          <p:cNvSpPr txBox="1"/>
          <p:nvPr/>
        </p:nvSpPr>
        <p:spPr bwMode="auto">
          <a:xfrm>
            <a:off x="2186086" y="5175404"/>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90</a:t>
            </a:r>
          </a:p>
        </p:txBody>
      </p:sp>
      <p:sp>
        <p:nvSpPr>
          <p:cNvPr id="13" name="TextBox 12">
            <a:extLst>
              <a:ext uri="{FF2B5EF4-FFF2-40B4-BE49-F238E27FC236}">
                <a16:creationId xmlns:a16="http://schemas.microsoft.com/office/drawing/2014/main" id="{89022895-9402-4D58-BAD8-8C8C4CF1E9A3}"/>
              </a:ext>
            </a:extLst>
          </p:cNvPr>
          <p:cNvSpPr txBox="1"/>
          <p:nvPr/>
        </p:nvSpPr>
        <p:spPr bwMode="auto">
          <a:xfrm>
            <a:off x="2186086" y="5578697"/>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100</a:t>
            </a:r>
          </a:p>
        </p:txBody>
      </p:sp>
      <p:sp>
        <p:nvSpPr>
          <p:cNvPr id="14" name="TextBox 13">
            <a:extLst>
              <a:ext uri="{FF2B5EF4-FFF2-40B4-BE49-F238E27FC236}">
                <a16:creationId xmlns:a16="http://schemas.microsoft.com/office/drawing/2014/main" id="{4F956583-F43E-435B-B851-E7AC673FFD71}"/>
              </a:ext>
            </a:extLst>
          </p:cNvPr>
          <p:cNvSpPr txBox="1"/>
          <p:nvPr/>
        </p:nvSpPr>
        <p:spPr bwMode="auto">
          <a:xfrm>
            <a:off x="3345834" y="1949068"/>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1 ten</a:t>
            </a:r>
          </a:p>
        </p:txBody>
      </p:sp>
      <p:sp>
        <p:nvSpPr>
          <p:cNvPr id="15" name="TextBox 14">
            <a:extLst>
              <a:ext uri="{FF2B5EF4-FFF2-40B4-BE49-F238E27FC236}">
                <a16:creationId xmlns:a16="http://schemas.microsoft.com/office/drawing/2014/main" id="{1395FB07-B6F5-45B3-AD9A-6A7743F3E28A}"/>
              </a:ext>
            </a:extLst>
          </p:cNvPr>
          <p:cNvSpPr txBox="1"/>
          <p:nvPr/>
        </p:nvSpPr>
        <p:spPr bwMode="auto">
          <a:xfrm>
            <a:off x="3345834" y="2352360"/>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 tens</a:t>
            </a:r>
          </a:p>
        </p:txBody>
      </p:sp>
      <p:sp>
        <p:nvSpPr>
          <p:cNvPr id="16" name="TextBox 15">
            <a:extLst>
              <a:ext uri="{FF2B5EF4-FFF2-40B4-BE49-F238E27FC236}">
                <a16:creationId xmlns:a16="http://schemas.microsoft.com/office/drawing/2014/main" id="{B35817E5-CDEB-4024-8C7A-16C37570321F}"/>
              </a:ext>
            </a:extLst>
          </p:cNvPr>
          <p:cNvSpPr txBox="1"/>
          <p:nvPr/>
        </p:nvSpPr>
        <p:spPr bwMode="auto">
          <a:xfrm>
            <a:off x="3345834" y="2755652"/>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3 tens</a:t>
            </a:r>
          </a:p>
        </p:txBody>
      </p:sp>
      <p:sp>
        <p:nvSpPr>
          <p:cNvPr id="17" name="TextBox 16">
            <a:extLst>
              <a:ext uri="{FF2B5EF4-FFF2-40B4-BE49-F238E27FC236}">
                <a16:creationId xmlns:a16="http://schemas.microsoft.com/office/drawing/2014/main" id="{D48CBF38-FE42-4397-B3D8-14842AF6007E}"/>
              </a:ext>
            </a:extLst>
          </p:cNvPr>
          <p:cNvSpPr txBox="1"/>
          <p:nvPr/>
        </p:nvSpPr>
        <p:spPr bwMode="auto">
          <a:xfrm>
            <a:off x="3345834" y="3158944"/>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4 tens</a:t>
            </a:r>
          </a:p>
        </p:txBody>
      </p:sp>
      <p:sp>
        <p:nvSpPr>
          <p:cNvPr id="18" name="TextBox 17">
            <a:extLst>
              <a:ext uri="{FF2B5EF4-FFF2-40B4-BE49-F238E27FC236}">
                <a16:creationId xmlns:a16="http://schemas.microsoft.com/office/drawing/2014/main" id="{B2237988-3190-472E-87E9-F4B9657197AE}"/>
              </a:ext>
            </a:extLst>
          </p:cNvPr>
          <p:cNvSpPr txBox="1"/>
          <p:nvPr/>
        </p:nvSpPr>
        <p:spPr bwMode="auto">
          <a:xfrm>
            <a:off x="3345834" y="3562236"/>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5 tens</a:t>
            </a:r>
          </a:p>
        </p:txBody>
      </p:sp>
      <p:sp>
        <p:nvSpPr>
          <p:cNvPr id="19" name="TextBox 18">
            <a:extLst>
              <a:ext uri="{FF2B5EF4-FFF2-40B4-BE49-F238E27FC236}">
                <a16:creationId xmlns:a16="http://schemas.microsoft.com/office/drawing/2014/main" id="{94786204-B18E-4F00-9144-1E940FC08E62}"/>
              </a:ext>
            </a:extLst>
          </p:cNvPr>
          <p:cNvSpPr txBox="1"/>
          <p:nvPr/>
        </p:nvSpPr>
        <p:spPr bwMode="auto">
          <a:xfrm>
            <a:off x="3345834" y="3965528"/>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6 tens</a:t>
            </a:r>
          </a:p>
        </p:txBody>
      </p:sp>
      <p:sp>
        <p:nvSpPr>
          <p:cNvPr id="20" name="TextBox 19">
            <a:extLst>
              <a:ext uri="{FF2B5EF4-FFF2-40B4-BE49-F238E27FC236}">
                <a16:creationId xmlns:a16="http://schemas.microsoft.com/office/drawing/2014/main" id="{CCD40B94-E7E2-45FA-A699-30570E21C388}"/>
              </a:ext>
            </a:extLst>
          </p:cNvPr>
          <p:cNvSpPr txBox="1"/>
          <p:nvPr/>
        </p:nvSpPr>
        <p:spPr bwMode="auto">
          <a:xfrm>
            <a:off x="3345834" y="4368820"/>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7 tens</a:t>
            </a:r>
          </a:p>
        </p:txBody>
      </p:sp>
      <p:sp>
        <p:nvSpPr>
          <p:cNvPr id="21" name="TextBox 20">
            <a:extLst>
              <a:ext uri="{FF2B5EF4-FFF2-40B4-BE49-F238E27FC236}">
                <a16:creationId xmlns:a16="http://schemas.microsoft.com/office/drawing/2014/main" id="{7B315D8E-4BCD-482C-8ABC-235E41EA29FB}"/>
              </a:ext>
            </a:extLst>
          </p:cNvPr>
          <p:cNvSpPr txBox="1"/>
          <p:nvPr/>
        </p:nvSpPr>
        <p:spPr bwMode="auto">
          <a:xfrm>
            <a:off x="3345834" y="4772112"/>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8 tens</a:t>
            </a:r>
          </a:p>
        </p:txBody>
      </p:sp>
      <p:sp>
        <p:nvSpPr>
          <p:cNvPr id="22" name="TextBox 21">
            <a:extLst>
              <a:ext uri="{FF2B5EF4-FFF2-40B4-BE49-F238E27FC236}">
                <a16:creationId xmlns:a16="http://schemas.microsoft.com/office/drawing/2014/main" id="{16EC85D3-B8E8-49E6-B362-D67E5BB66851}"/>
              </a:ext>
            </a:extLst>
          </p:cNvPr>
          <p:cNvSpPr txBox="1"/>
          <p:nvPr/>
        </p:nvSpPr>
        <p:spPr bwMode="auto">
          <a:xfrm>
            <a:off x="3345834" y="5175404"/>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9 tens</a:t>
            </a:r>
          </a:p>
        </p:txBody>
      </p:sp>
      <p:sp>
        <p:nvSpPr>
          <p:cNvPr id="23" name="TextBox 22">
            <a:extLst>
              <a:ext uri="{FF2B5EF4-FFF2-40B4-BE49-F238E27FC236}">
                <a16:creationId xmlns:a16="http://schemas.microsoft.com/office/drawing/2014/main" id="{072D3418-8D0B-4CFF-AB7C-54E8ABC847BD}"/>
              </a:ext>
            </a:extLst>
          </p:cNvPr>
          <p:cNvSpPr txBox="1"/>
          <p:nvPr/>
        </p:nvSpPr>
        <p:spPr bwMode="auto">
          <a:xfrm>
            <a:off x="3345834" y="5578697"/>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10 tens</a:t>
            </a:r>
          </a:p>
        </p:txBody>
      </p:sp>
      <p:sp>
        <p:nvSpPr>
          <p:cNvPr id="24" name="Rectangle 23">
            <a:extLst>
              <a:ext uri="{FF2B5EF4-FFF2-40B4-BE49-F238E27FC236}">
                <a16:creationId xmlns:a16="http://schemas.microsoft.com/office/drawing/2014/main" id="{5EF352BB-8E6D-4148-88B0-7B9E7AEBD3F4}"/>
              </a:ext>
            </a:extLst>
          </p:cNvPr>
          <p:cNvSpPr/>
          <p:nvPr/>
        </p:nvSpPr>
        <p:spPr bwMode="auto">
          <a:xfrm>
            <a:off x="4880829" y="2626518"/>
            <a:ext cx="540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5" name="Rectangle 24">
            <a:extLst>
              <a:ext uri="{FF2B5EF4-FFF2-40B4-BE49-F238E27FC236}">
                <a16:creationId xmlns:a16="http://schemas.microsoft.com/office/drawing/2014/main" id="{C6BF0363-D351-4A14-B186-EEF9F9E2C34E}"/>
              </a:ext>
            </a:extLst>
          </p:cNvPr>
          <p:cNvSpPr/>
          <p:nvPr/>
        </p:nvSpPr>
        <p:spPr bwMode="auto">
          <a:xfrm>
            <a:off x="488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TextBox 26">
            <a:extLst>
              <a:ext uri="{FF2B5EF4-FFF2-40B4-BE49-F238E27FC236}">
                <a16:creationId xmlns:a16="http://schemas.microsoft.com/office/drawing/2014/main" id="{B1FDB039-0CF1-48AB-B603-E60D0EFCBAF2}"/>
              </a:ext>
            </a:extLst>
          </p:cNvPr>
          <p:cNvSpPr txBox="1"/>
          <p:nvPr/>
        </p:nvSpPr>
        <p:spPr bwMode="auto">
          <a:xfrm>
            <a:off x="7186825" y="2843093"/>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100</a:t>
            </a:r>
          </a:p>
        </p:txBody>
      </p:sp>
      <p:sp>
        <p:nvSpPr>
          <p:cNvPr id="29" name="TextBox 28">
            <a:extLst>
              <a:ext uri="{FF2B5EF4-FFF2-40B4-BE49-F238E27FC236}">
                <a16:creationId xmlns:a16="http://schemas.microsoft.com/office/drawing/2014/main" id="{35D083FD-D4A2-4A6B-9743-1A32F13B08F8}"/>
              </a:ext>
            </a:extLst>
          </p:cNvPr>
          <p:cNvSpPr txBox="1"/>
          <p:nvPr/>
        </p:nvSpPr>
        <p:spPr bwMode="auto">
          <a:xfrm>
            <a:off x="493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31" name="Rectangle 30">
            <a:extLst>
              <a:ext uri="{FF2B5EF4-FFF2-40B4-BE49-F238E27FC236}">
                <a16:creationId xmlns:a16="http://schemas.microsoft.com/office/drawing/2014/main" id="{3C76CBDB-39B9-422A-B197-7F9BB3487FE1}"/>
              </a:ext>
            </a:extLst>
          </p:cNvPr>
          <p:cNvSpPr/>
          <p:nvPr/>
        </p:nvSpPr>
        <p:spPr bwMode="auto">
          <a:xfrm>
            <a:off x="542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2" name="Rectangle 31">
            <a:extLst>
              <a:ext uri="{FF2B5EF4-FFF2-40B4-BE49-F238E27FC236}">
                <a16:creationId xmlns:a16="http://schemas.microsoft.com/office/drawing/2014/main" id="{A89C8EB1-C551-4F0D-B809-FAA8515A14A7}"/>
              </a:ext>
            </a:extLst>
          </p:cNvPr>
          <p:cNvSpPr/>
          <p:nvPr/>
        </p:nvSpPr>
        <p:spPr bwMode="auto">
          <a:xfrm>
            <a:off x="596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3" name="Rectangle 32">
            <a:extLst>
              <a:ext uri="{FF2B5EF4-FFF2-40B4-BE49-F238E27FC236}">
                <a16:creationId xmlns:a16="http://schemas.microsoft.com/office/drawing/2014/main" id="{78B7CC65-BDFB-4DAF-9A01-979B65FC0817}"/>
              </a:ext>
            </a:extLst>
          </p:cNvPr>
          <p:cNvSpPr/>
          <p:nvPr/>
        </p:nvSpPr>
        <p:spPr bwMode="auto">
          <a:xfrm>
            <a:off x="650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4" name="Rectangle 33">
            <a:extLst>
              <a:ext uri="{FF2B5EF4-FFF2-40B4-BE49-F238E27FC236}">
                <a16:creationId xmlns:a16="http://schemas.microsoft.com/office/drawing/2014/main" id="{BB279135-339B-432B-A673-70E467788E33}"/>
              </a:ext>
            </a:extLst>
          </p:cNvPr>
          <p:cNvSpPr/>
          <p:nvPr/>
        </p:nvSpPr>
        <p:spPr bwMode="auto">
          <a:xfrm>
            <a:off x="704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Rectangle 34">
            <a:extLst>
              <a:ext uri="{FF2B5EF4-FFF2-40B4-BE49-F238E27FC236}">
                <a16:creationId xmlns:a16="http://schemas.microsoft.com/office/drawing/2014/main" id="{8640C159-F330-40B1-9595-200E9BE0F127}"/>
              </a:ext>
            </a:extLst>
          </p:cNvPr>
          <p:cNvSpPr/>
          <p:nvPr/>
        </p:nvSpPr>
        <p:spPr bwMode="auto">
          <a:xfrm>
            <a:off x="758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6" name="Rectangle 35">
            <a:extLst>
              <a:ext uri="{FF2B5EF4-FFF2-40B4-BE49-F238E27FC236}">
                <a16:creationId xmlns:a16="http://schemas.microsoft.com/office/drawing/2014/main" id="{CAA2B16D-52C2-47C5-BADB-FD652CD3ACAB}"/>
              </a:ext>
            </a:extLst>
          </p:cNvPr>
          <p:cNvSpPr/>
          <p:nvPr/>
        </p:nvSpPr>
        <p:spPr bwMode="auto">
          <a:xfrm>
            <a:off x="812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7" name="Rectangle 36">
            <a:extLst>
              <a:ext uri="{FF2B5EF4-FFF2-40B4-BE49-F238E27FC236}">
                <a16:creationId xmlns:a16="http://schemas.microsoft.com/office/drawing/2014/main" id="{75938EAC-B69E-4191-8CAD-CFF627055B0B}"/>
              </a:ext>
            </a:extLst>
          </p:cNvPr>
          <p:cNvSpPr/>
          <p:nvPr/>
        </p:nvSpPr>
        <p:spPr bwMode="auto">
          <a:xfrm>
            <a:off x="866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8" name="Rectangle 37">
            <a:extLst>
              <a:ext uri="{FF2B5EF4-FFF2-40B4-BE49-F238E27FC236}">
                <a16:creationId xmlns:a16="http://schemas.microsoft.com/office/drawing/2014/main" id="{BBEF5A04-3639-4E99-A64A-927277C5636E}"/>
              </a:ext>
            </a:extLst>
          </p:cNvPr>
          <p:cNvSpPr/>
          <p:nvPr/>
        </p:nvSpPr>
        <p:spPr bwMode="auto">
          <a:xfrm>
            <a:off x="920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Rectangle 38">
            <a:extLst>
              <a:ext uri="{FF2B5EF4-FFF2-40B4-BE49-F238E27FC236}">
                <a16:creationId xmlns:a16="http://schemas.microsoft.com/office/drawing/2014/main" id="{A813FB07-604D-48E5-955A-25B763194D75}"/>
              </a:ext>
            </a:extLst>
          </p:cNvPr>
          <p:cNvSpPr/>
          <p:nvPr/>
        </p:nvSpPr>
        <p:spPr bwMode="auto">
          <a:xfrm>
            <a:off x="9740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0" name="TextBox 39">
            <a:extLst>
              <a:ext uri="{FF2B5EF4-FFF2-40B4-BE49-F238E27FC236}">
                <a16:creationId xmlns:a16="http://schemas.microsoft.com/office/drawing/2014/main" id="{73B94EC9-FF09-4384-8014-3904ED320109}"/>
              </a:ext>
            </a:extLst>
          </p:cNvPr>
          <p:cNvSpPr txBox="1"/>
          <p:nvPr/>
        </p:nvSpPr>
        <p:spPr bwMode="auto">
          <a:xfrm>
            <a:off x="547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1" name="TextBox 40">
            <a:extLst>
              <a:ext uri="{FF2B5EF4-FFF2-40B4-BE49-F238E27FC236}">
                <a16:creationId xmlns:a16="http://schemas.microsoft.com/office/drawing/2014/main" id="{E28F3E48-C2AF-475C-BA4A-FF7BA62DAA9A}"/>
              </a:ext>
            </a:extLst>
          </p:cNvPr>
          <p:cNvSpPr txBox="1"/>
          <p:nvPr/>
        </p:nvSpPr>
        <p:spPr bwMode="auto">
          <a:xfrm>
            <a:off x="601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2" name="TextBox 41">
            <a:extLst>
              <a:ext uri="{FF2B5EF4-FFF2-40B4-BE49-F238E27FC236}">
                <a16:creationId xmlns:a16="http://schemas.microsoft.com/office/drawing/2014/main" id="{05AEF734-6E00-4609-8FEC-DDC3E2C8D569}"/>
              </a:ext>
            </a:extLst>
          </p:cNvPr>
          <p:cNvSpPr txBox="1"/>
          <p:nvPr/>
        </p:nvSpPr>
        <p:spPr bwMode="auto">
          <a:xfrm>
            <a:off x="655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3" name="TextBox 42">
            <a:extLst>
              <a:ext uri="{FF2B5EF4-FFF2-40B4-BE49-F238E27FC236}">
                <a16:creationId xmlns:a16="http://schemas.microsoft.com/office/drawing/2014/main" id="{DC202641-94CD-4F38-A83D-404405A26A87}"/>
              </a:ext>
            </a:extLst>
          </p:cNvPr>
          <p:cNvSpPr txBox="1"/>
          <p:nvPr/>
        </p:nvSpPr>
        <p:spPr bwMode="auto">
          <a:xfrm>
            <a:off x="709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4" name="TextBox 43">
            <a:extLst>
              <a:ext uri="{FF2B5EF4-FFF2-40B4-BE49-F238E27FC236}">
                <a16:creationId xmlns:a16="http://schemas.microsoft.com/office/drawing/2014/main" id="{DE8E60FC-E8C7-4C31-9AAC-4302A5A97C59}"/>
              </a:ext>
            </a:extLst>
          </p:cNvPr>
          <p:cNvSpPr txBox="1"/>
          <p:nvPr/>
        </p:nvSpPr>
        <p:spPr bwMode="auto">
          <a:xfrm>
            <a:off x="763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5" name="TextBox 44">
            <a:extLst>
              <a:ext uri="{FF2B5EF4-FFF2-40B4-BE49-F238E27FC236}">
                <a16:creationId xmlns:a16="http://schemas.microsoft.com/office/drawing/2014/main" id="{D9E7C188-2084-4167-903C-FDF6303005B2}"/>
              </a:ext>
            </a:extLst>
          </p:cNvPr>
          <p:cNvSpPr txBox="1"/>
          <p:nvPr/>
        </p:nvSpPr>
        <p:spPr bwMode="auto">
          <a:xfrm>
            <a:off x="817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6" name="TextBox 45">
            <a:extLst>
              <a:ext uri="{FF2B5EF4-FFF2-40B4-BE49-F238E27FC236}">
                <a16:creationId xmlns:a16="http://schemas.microsoft.com/office/drawing/2014/main" id="{3EB56F28-29DA-4373-8B6D-E21FCD7399D3}"/>
              </a:ext>
            </a:extLst>
          </p:cNvPr>
          <p:cNvSpPr txBox="1"/>
          <p:nvPr/>
        </p:nvSpPr>
        <p:spPr bwMode="auto">
          <a:xfrm>
            <a:off x="871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7" name="TextBox 46">
            <a:extLst>
              <a:ext uri="{FF2B5EF4-FFF2-40B4-BE49-F238E27FC236}">
                <a16:creationId xmlns:a16="http://schemas.microsoft.com/office/drawing/2014/main" id="{7ACEDFAD-CF51-4534-8EF4-9D266C283505}"/>
              </a:ext>
            </a:extLst>
          </p:cNvPr>
          <p:cNvSpPr txBox="1"/>
          <p:nvPr/>
        </p:nvSpPr>
        <p:spPr bwMode="auto">
          <a:xfrm>
            <a:off x="925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48" name="TextBox 47">
            <a:extLst>
              <a:ext uri="{FF2B5EF4-FFF2-40B4-BE49-F238E27FC236}">
                <a16:creationId xmlns:a16="http://schemas.microsoft.com/office/drawing/2014/main" id="{2CF3B7FF-D74F-494F-AFBF-A40A0878660C}"/>
              </a:ext>
            </a:extLst>
          </p:cNvPr>
          <p:cNvSpPr txBox="1"/>
          <p:nvPr/>
        </p:nvSpPr>
        <p:spPr bwMode="auto">
          <a:xfrm>
            <a:off x="9793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a:t>
            </a:r>
          </a:p>
        </p:txBody>
      </p:sp>
      <p:sp>
        <p:nvSpPr>
          <p:cNvPr id="60" name="TextBox 59">
            <a:extLst>
              <a:ext uri="{FF2B5EF4-FFF2-40B4-BE49-F238E27FC236}">
                <a16:creationId xmlns:a16="http://schemas.microsoft.com/office/drawing/2014/main" id="{C3979808-CEF1-44C4-AB13-6EAC2D7A2080}"/>
              </a:ext>
            </a:extLst>
          </p:cNvPr>
          <p:cNvSpPr txBox="1"/>
          <p:nvPr/>
        </p:nvSpPr>
        <p:spPr bwMode="auto">
          <a:xfrm>
            <a:off x="4637910" y="4772112"/>
            <a:ext cx="5962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10 + 10 + 10 + 10 + 10 + 10 + 10 + 10 + 10 + 10 </a:t>
            </a:r>
          </a:p>
        </p:txBody>
      </p:sp>
      <p:sp>
        <p:nvSpPr>
          <p:cNvPr id="61" name="TextBox 60">
            <a:extLst>
              <a:ext uri="{FF2B5EF4-FFF2-40B4-BE49-F238E27FC236}">
                <a16:creationId xmlns:a16="http://schemas.microsoft.com/office/drawing/2014/main" id="{9D55A7D4-AD74-4F5D-B2EF-1F6ECBCCEBD4}"/>
              </a:ext>
            </a:extLst>
          </p:cNvPr>
          <p:cNvSpPr txBox="1"/>
          <p:nvPr/>
        </p:nvSpPr>
        <p:spPr bwMode="auto">
          <a:xfrm>
            <a:off x="4637910" y="517540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10 × 10</a:t>
            </a:r>
          </a:p>
        </p:txBody>
      </p:sp>
      <p:sp>
        <p:nvSpPr>
          <p:cNvPr id="62" name="TextBox 61">
            <a:extLst>
              <a:ext uri="{FF2B5EF4-FFF2-40B4-BE49-F238E27FC236}">
                <a16:creationId xmlns:a16="http://schemas.microsoft.com/office/drawing/2014/main" id="{E80D1C62-3D78-4572-8473-FB236847E796}"/>
              </a:ext>
            </a:extLst>
          </p:cNvPr>
          <p:cNvSpPr txBox="1"/>
          <p:nvPr/>
        </p:nvSpPr>
        <p:spPr bwMode="auto">
          <a:xfrm>
            <a:off x="4637910" y="5578697"/>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10 = 10</a:t>
            </a:r>
          </a:p>
        </p:txBody>
      </p:sp>
    </p:spTree>
    <p:extLst>
      <p:ext uri="{BB962C8B-B14F-4D97-AF65-F5344CB8AC3E}">
        <p14:creationId xmlns:p14="http://schemas.microsoft.com/office/powerpoint/2010/main" val="16366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1250"/>
                            </p:stCondLst>
                            <p:childTnLst>
                              <p:par>
                                <p:cTn id="18" presetID="10" presetClass="exit" presetSubtype="0" fill="hold" grpId="1" nodeType="afterEffect">
                                  <p:stCondLst>
                                    <p:cond delay="1000"/>
                                  </p:stCondLst>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25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par>
                          <p:cTn id="35" fill="hold">
                            <p:stCondLst>
                              <p:cond delay="1250"/>
                            </p:stCondLst>
                            <p:childTnLst>
                              <p:par>
                                <p:cTn id="36" presetID="10" presetClass="exit" presetSubtype="0" fill="hold" grpId="1" nodeType="afterEffect">
                                  <p:stCondLst>
                                    <p:cond delay="100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
                            </p:stCondLst>
                            <p:childTnLst>
                              <p:par>
                                <p:cTn id="50" presetID="10" presetClass="entr" presetSubtype="0" fill="hold" grpId="0" nodeType="afterEffect">
                                  <p:stCondLst>
                                    <p:cond delay="25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par>
                          <p:cTn id="53" fill="hold">
                            <p:stCondLst>
                              <p:cond delay="1250"/>
                            </p:stCondLst>
                            <p:childTnLst>
                              <p:par>
                                <p:cTn id="54" presetID="10" presetClass="exit" presetSubtype="0" fill="hold" grpId="1" nodeType="afterEffect">
                                  <p:stCondLst>
                                    <p:cond delay="1000"/>
                                  </p:stCondLst>
                                  <p:childTnLst>
                                    <p:animEffect transition="out" filter="fade">
                                      <p:cBhvr>
                                        <p:cTn id="55" dur="500"/>
                                        <p:tgtEl>
                                          <p:spTgt spid="52"/>
                                        </p:tgtEl>
                                      </p:cBhvr>
                                    </p:animEffect>
                                    <p:set>
                                      <p:cBhvr>
                                        <p:cTn id="56" dur="1" fill="hold">
                                          <p:stCondLst>
                                            <p:cond delay="499"/>
                                          </p:stCondLst>
                                        </p:cTn>
                                        <p:tgtEl>
                                          <p:spTgt spid="5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500"/>
                            </p:stCondLst>
                            <p:childTnLst>
                              <p:par>
                                <p:cTn id="68" presetID="10" presetClass="entr" presetSubtype="0" fill="hold" grpId="0" nodeType="afterEffect">
                                  <p:stCondLst>
                                    <p:cond delay="25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par>
                          <p:cTn id="71" fill="hold">
                            <p:stCondLst>
                              <p:cond delay="1250"/>
                            </p:stCondLst>
                            <p:childTnLst>
                              <p:par>
                                <p:cTn id="72" presetID="10" presetClass="exit" presetSubtype="0" fill="hold" grpId="1" nodeType="afterEffect">
                                  <p:stCondLst>
                                    <p:cond delay="100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par>
                          <p:cTn id="85" fill="hold">
                            <p:stCondLst>
                              <p:cond delay="500"/>
                            </p:stCondLst>
                            <p:childTnLst>
                              <p:par>
                                <p:cTn id="86" presetID="10" presetClass="entr" presetSubtype="0" fill="hold" grpId="0" nodeType="afterEffect">
                                  <p:stCondLst>
                                    <p:cond delay="25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1250"/>
                            </p:stCondLst>
                            <p:childTnLst>
                              <p:par>
                                <p:cTn id="90" presetID="10" presetClass="exit" presetSubtype="0" fill="hold" grpId="1" nodeType="afterEffect">
                                  <p:stCondLst>
                                    <p:cond delay="1000"/>
                                  </p:stCondLst>
                                  <p:childTnLst>
                                    <p:animEffect transition="out" filter="fade">
                                      <p:cBhvr>
                                        <p:cTn id="91" dur="500"/>
                                        <p:tgtEl>
                                          <p:spTgt spid="54"/>
                                        </p:tgtEl>
                                      </p:cBhvr>
                                    </p:animEffect>
                                    <p:set>
                                      <p:cBhvr>
                                        <p:cTn id="92" dur="1" fill="hold">
                                          <p:stCondLst>
                                            <p:cond delay="499"/>
                                          </p:stCondLst>
                                        </p:cTn>
                                        <p:tgtEl>
                                          <p:spTgt spid="5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par>
                          <p:cTn id="103" fill="hold">
                            <p:stCondLst>
                              <p:cond delay="500"/>
                            </p:stCondLst>
                            <p:childTnLst>
                              <p:par>
                                <p:cTn id="104" presetID="10" presetClass="entr" presetSubtype="0" fill="hold" grpId="0" nodeType="afterEffect">
                                  <p:stCondLst>
                                    <p:cond delay="25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par>
                          <p:cTn id="107" fill="hold">
                            <p:stCondLst>
                              <p:cond delay="1250"/>
                            </p:stCondLst>
                            <p:childTnLst>
                              <p:par>
                                <p:cTn id="108" presetID="10" presetClass="exit" presetSubtype="0" fill="hold" grpId="1" nodeType="afterEffect">
                                  <p:stCondLst>
                                    <p:cond delay="1000"/>
                                  </p:stCondLst>
                                  <p:childTnLst>
                                    <p:animEffect transition="out" filter="fade">
                                      <p:cBhvr>
                                        <p:cTn id="109" dur="500"/>
                                        <p:tgtEl>
                                          <p:spTgt spid="55"/>
                                        </p:tgtEl>
                                      </p:cBhvr>
                                    </p:animEffect>
                                    <p:set>
                                      <p:cBhvr>
                                        <p:cTn id="110" dur="1" fill="hold">
                                          <p:stCondLst>
                                            <p:cond delay="499"/>
                                          </p:stCondLst>
                                        </p:cTn>
                                        <p:tgtEl>
                                          <p:spTgt spid="5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par>
                          <p:cTn id="121" fill="hold">
                            <p:stCondLst>
                              <p:cond delay="500"/>
                            </p:stCondLst>
                            <p:childTnLst>
                              <p:par>
                                <p:cTn id="122" presetID="10" presetClass="entr" presetSubtype="0" fill="hold" grpId="0" nodeType="afterEffect">
                                  <p:stCondLst>
                                    <p:cond delay="25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500"/>
                                        <p:tgtEl>
                                          <p:spTgt spid="56"/>
                                        </p:tgtEl>
                                      </p:cBhvr>
                                    </p:animEffect>
                                  </p:childTnLst>
                                </p:cTn>
                              </p:par>
                            </p:childTnLst>
                          </p:cTn>
                        </p:par>
                        <p:par>
                          <p:cTn id="125" fill="hold">
                            <p:stCondLst>
                              <p:cond delay="1250"/>
                            </p:stCondLst>
                            <p:childTnLst>
                              <p:par>
                                <p:cTn id="126" presetID="10" presetClass="exit" presetSubtype="0" fill="hold" grpId="1" nodeType="afterEffect">
                                  <p:stCondLst>
                                    <p:cond delay="1000"/>
                                  </p:stCondLst>
                                  <p:childTnLst>
                                    <p:animEffect transition="out" filter="fade">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500"/>
                                        <p:tgtEl>
                                          <p:spTgt spid="1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500"/>
                                        <p:tgtEl>
                                          <p:spTgt spid="21"/>
                                        </p:tgtEl>
                                      </p:cBhvr>
                                    </p:animEffect>
                                  </p:childTnLst>
                                </p:cTn>
                              </p:par>
                            </p:childTnLst>
                          </p:cTn>
                        </p:par>
                        <p:par>
                          <p:cTn id="139" fill="hold">
                            <p:stCondLst>
                              <p:cond delay="500"/>
                            </p:stCondLst>
                            <p:childTnLst>
                              <p:par>
                                <p:cTn id="140" presetID="10" presetClass="entr" presetSubtype="0" fill="hold" grpId="0" nodeType="afterEffect">
                                  <p:stCondLst>
                                    <p:cond delay="25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childTnLst>
                          </p:cTn>
                        </p:par>
                        <p:par>
                          <p:cTn id="143" fill="hold">
                            <p:stCondLst>
                              <p:cond delay="1250"/>
                            </p:stCondLst>
                            <p:childTnLst>
                              <p:par>
                                <p:cTn id="144" presetID="10" presetClass="exit" presetSubtype="0" fill="hold" grpId="1" nodeType="afterEffect">
                                  <p:stCondLst>
                                    <p:cond delay="1000"/>
                                  </p:stCondLst>
                                  <p:childTnLst>
                                    <p:animEffect transition="out" filter="fade">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fade">
                                      <p:cBhvr>
                                        <p:cTn id="156" dur="500"/>
                                        <p:tgtEl>
                                          <p:spTgt spid="22"/>
                                        </p:tgtEl>
                                      </p:cBhvr>
                                    </p:animEffect>
                                  </p:childTnLst>
                                </p:cTn>
                              </p:par>
                            </p:childTnLst>
                          </p:cTn>
                        </p:par>
                        <p:par>
                          <p:cTn id="157" fill="hold">
                            <p:stCondLst>
                              <p:cond delay="500"/>
                            </p:stCondLst>
                            <p:childTnLst>
                              <p:par>
                                <p:cTn id="158" presetID="10" presetClass="entr" presetSubtype="0" fill="hold" grpId="0" nodeType="afterEffect">
                                  <p:stCondLst>
                                    <p:cond delay="250"/>
                                  </p:stCondLst>
                                  <p:childTnLst>
                                    <p:set>
                                      <p:cBhvr>
                                        <p:cTn id="159" dur="1" fill="hold">
                                          <p:stCondLst>
                                            <p:cond delay="0"/>
                                          </p:stCondLst>
                                        </p:cTn>
                                        <p:tgtEl>
                                          <p:spTgt spid="58"/>
                                        </p:tgtEl>
                                        <p:attrNameLst>
                                          <p:attrName>style.visibility</p:attrName>
                                        </p:attrNameLst>
                                      </p:cBhvr>
                                      <p:to>
                                        <p:strVal val="visible"/>
                                      </p:to>
                                    </p:set>
                                    <p:animEffect transition="in" filter="fade">
                                      <p:cBhvr>
                                        <p:cTn id="160" dur="500"/>
                                        <p:tgtEl>
                                          <p:spTgt spid="58"/>
                                        </p:tgtEl>
                                      </p:cBhvr>
                                    </p:animEffect>
                                  </p:childTnLst>
                                </p:cTn>
                              </p:par>
                            </p:childTnLst>
                          </p:cTn>
                        </p:par>
                        <p:par>
                          <p:cTn id="161" fill="hold">
                            <p:stCondLst>
                              <p:cond delay="1250"/>
                            </p:stCondLst>
                            <p:childTnLst>
                              <p:par>
                                <p:cTn id="162" presetID="10" presetClass="exit" presetSubtype="0" fill="hold" grpId="1" nodeType="afterEffect">
                                  <p:stCondLst>
                                    <p:cond delay="1000"/>
                                  </p:stCondLst>
                                  <p:childTnLst>
                                    <p:animEffect transition="out" filter="fade">
                                      <p:cBhvr>
                                        <p:cTn id="163" dur="500"/>
                                        <p:tgtEl>
                                          <p:spTgt spid="58"/>
                                        </p:tgtEl>
                                      </p:cBhvr>
                                    </p:animEffect>
                                    <p:set>
                                      <p:cBhvr>
                                        <p:cTn id="164" dur="1" fill="hold">
                                          <p:stCondLst>
                                            <p:cond delay="499"/>
                                          </p:stCondLst>
                                        </p:cTn>
                                        <p:tgtEl>
                                          <p:spTgt spid="5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500"/>
                                        <p:tgtEl>
                                          <p:spTgt spid="1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3"/>
                                        </p:tgtEl>
                                        <p:attrNameLst>
                                          <p:attrName>style.visibility</p:attrName>
                                        </p:attrNameLst>
                                      </p:cBhvr>
                                      <p:to>
                                        <p:strVal val="visible"/>
                                      </p:to>
                                    </p:set>
                                    <p:animEffect transition="in" filter="fade">
                                      <p:cBhvr>
                                        <p:cTn id="174" dur="500"/>
                                        <p:tgtEl>
                                          <p:spTgt spid="23"/>
                                        </p:tgtEl>
                                      </p:cBhvr>
                                    </p:animEffect>
                                  </p:childTnLst>
                                </p:cTn>
                              </p:par>
                            </p:childTnLst>
                          </p:cTn>
                        </p:par>
                        <p:par>
                          <p:cTn id="175" fill="hold">
                            <p:stCondLst>
                              <p:cond delay="500"/>
                            </p:stCondLst>
                            <p:childTnLst>
                              <p:par>
                                <p:cTn id="176" presetID="10" presetClass="entr" presetSubtype="0" fill="hold" grpId="0" nodeType="afterEffect">
                                  <p:stCondLst>
                                    <p:cond delay="250"/>
                                  </p:stCondLst>
                                  <p:childTnLst>
                                    <p:set>
                                      <p:cBhvr>
                                        <p:cTn id="177" dur="1" fill="hold">
                                          <p:stCondLst>
                                            <p:cond delay="0"/>
                                          </p:stCondLst>
                                        </p:cTn>
                                        <p:tgtEl>
                                          <p:spTgt spid="59"/>
                                        </p:tgtEl>
                                        <p:attrNameLst>
                                          <p:attrName>style.visibility</p:attrName>
                                        </p:attrNameLst>
                                      </p:cBhvr>
                                      <p:to>
                                        <p:strVal val="visible"/>
                                      </p:to>
                                    </p:set>
                                    <p:animEffect transition="in" filter="fade">
                                      <p:cBhvr>
                                        <p:cTn id="178" dur="500"/>
                                        <p:tgtEl>
                                          <p:spTgt spid="5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500"/>
                                        <p:tgtEl>
                                          <p:spTgt spid="60"/>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500"/>
                                        <p:tgtEl>
                                          <p:spTgt spid="6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62"/>
                                        </p:tgtEl>
                                        <p:attrNameLst>
                                          <p:attrName>style.visibility</p:attrName>
                                        </p:attrNameLst>
                                      </p:cBhvr>
                                      <p:to>
                                        <p:strVal val="visible"/>
                                      </p:to>
                                    </p:set>
                                    <p:animEffect transition="in" filter="fade">
                                      <p:cBhvr>
                                        <p:cTn id="1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60" grpId="0"/>
      <p:bldP spid="61" grpId="0"/>
      <p:bldP spid="6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Outcomes 17- 23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1942592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96970322"/>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24</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place value to represent a three-digit number in different ways</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05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42343885"/>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1:1 - 1:5</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724536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1.18 Three-digit numbers </a:t>
            </a:r>
            <a:r>
              <a:rPr lang="en-US" dirty="0"/>
              <a:t>– step 1:1</a:t>
            </a:r>
          </a:p>
        </p:txBody>
      </p:sp>
      <p:pic>
        <p:nvPicPr>
          <p:cNvPr id="8" name="Picture 7" descr="A drawing of a person&#10;&#10;Description generated with high confidence">
            <a:extLst>
              <a:ext uri="{FF2B5EF4-FFF2-40B4-BE49-F238E27FC236}">
                <a16:creationId xmlns:a16="http://schemas.microsoft.com/office/drawing/2014/main" id="{2A791DF0-FE9D-4FBA-A2B8-E4B0192CE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991" y="2185023"/>
            <a:ext cx="7946021" cy="2487954"/>
          </a:xfrm>
          <a:prstGeom prst="rect">
            <a:avLst/>
          </a:prstGeom>
        </p:spPr>
      </p:pic>
      <p:pic>
        <p:nvPicPr>
          <p:cNvPr id="10" name="Picture 9" descr="A close up of a flower&#10;&#10;Description generated with high confidence">
            <a:extLst>
              <a:ext uri="{FF2B5EF4-FFF2-40B4-BE49-F238E27FC236}">
                <a16:creationId xmlns:a16="http://schemas.microsoft.com/office/drawing/2014/main" id="{9407CD78-B72E-44B6-87B1-F6049F3401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93"/>
          <a:stretch/>
        </p:blipFill>
        <p:spPr>
          <a:xfrm>
            <a:off x="2229678" y="2693504"/>
            <a:ext cx="904462" cy="844826"/>
          </a:xfrm>
          <a:prstGeom prst="rect">
            <a:avLst/>
          </a:prstGeom>
        </p:spPr>
      </p:pic>
      <p:pic>
        <p:nvPicPr>
          <p:cNvPr id="11" name="Picture 10" descr="A close up of a flower&#10;&#10;Description generated with high confidence">
            <a:extLst>
              <a:ext uri="{FF2B5EF4-FFF2-40B4-BE49-F238E27FC236}">
                <a16:creationId xmlns:a16="http://schemas.microsoft.com/office/drawing/2014/main" id="{2609A42C-2F38-4888-9908-1A14F9568A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93"/>
          <a:stretch/>
        </p:blipFill>
        <p:spPr>
          <a:xfrm>
            <a:off x="3087755" y="2703443"/>
            <a:ext cx="904462" cy="844826"/>
          </a:xfrm>
          <a:prstGeom prst="rect">
            <a:avLst/>
          </a:prstGeom>
        </p:spPr>
      </p:pic>
      <p:pic>
        <p:nvPicPr>
          <p:cNvPr id="12" name="Picture 11" descr="A close up of a flower&#10;&#10;Description generated with high confidence">
            <a:extLst>
              <a:ext uri="{FF2B5EF4-FFF2-40B4-BE49-F238E27FC236}">
                <a16:creationId xmlns:a16="http://schemas.microsoft.com/office/drawing/2014/main" id="{760BB458-B2FB-4B56-9A96-698C4206BB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93"/>
          <a:stretch/>
        </p:blipFill>
        <p:spPr>
          <a:xfrm>
            <a:off x="3975649" y="2703443"/>
            <a:ext cx="904462" cy="844826"/>
          </a:xfrm>
          <a:prstGeom prst="rect">
            <a:avLst/>
          </a:prstGeom>
        </p:spPr>
      </p:pic>
      <p:pic>
        <p:nvPicPr>
          <p:cNvPr id="14" name="Picture 13" descr="A close up of a flower&#10;&#10;Description generated with high confidence">
            <a:extLst>
              <a:ext uri="{FF2B5EF4-FFF2-40B4-BE49-F238E27FC236}">
                <a16:creationId xmlns:a16="http://schemas.microsoft.com/office/drawing/2014/main" id="{26AA339B-B188-4117-A8E9-4DCB9AC3D2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63857" y="3360218"/>
            <a:ext cx="695739" cy="735497"/>
          </a:xfrm>
          <a:prstGeom prst="rect">
            <a:avLst/>
          </a:prstGeom>
        </p:spPr>
      </p:pic>
      <p:pic>
        <p:nvPicPr>
          <p:cNvPr id="16" name="Picture 15" descr="A close up of a flower&#10;&#10;Description generated with high confidence">
            <a:extLst>
              <a:ext uri="{FF2B5EF4-FFF2-40B4-BE49-F238E27FC236}">
                <a16:creationId xmlns:a16="http://schemas.microsoft.com/office/drawing/2014/main" id="{5A9E2D02-59AA-4B73-917A-64F0C47199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21934" y="3360218"/>
            <a:ext cx="695739" cy="735497"/>
          </a:xfrm>
          <a:prstGeom prst="rect">
            <a:avLst/>
          </a:prstGeom>
        </p:spPr>
      </p:pic>
      <p:pic>
        <p:nvPicPr>
          <p:cNvPr id="17" name="Picture 16" descr="A close up of a flower&#10;&#10;Description generated with high confidence">
            <a:extLst>
              <a:ext uri="{FF2B5EF4-FFF2-40B4-BE49-F238E27FC236}">
                <a16:creationId xmlns:a16="http://schemas.microsoft.com/office/drawing/2014/main" id="{5EB85255-5101-4F24-840B-22092958C1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26396" y="3375126"/>
            <a:ext cx="695739" cy="735497"/>
          </a:xfrm>
          <a:prstGeom prst="rect">
            <a:avLst/>
          </a:prstGeom>
        </p:spPr>
      </p:pic>
      <p:pic>
        <p:nvPicPr>
          <p:cNvPr id="18" name="Picture 17" descr="A close up of a flower&#10;&#10;Description generated with high confidence">
            <a:extLst>
              <a:ext uri="{FF2B5EF4-FFF2-40B4-BE49-F238E27FC236}">
                <a16:creationId xmlns:a16="http://schemas.microsoft.com/office/drawing/2014/main" id="{0E2B8571-6A51-47D2-BA09-85DD21E9FB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14286" y="3380887"/>
            <a:ext cx="695739" cy="735497"/>
          </a:xfrm>
          <a:prstGeom prst="rect">
            <a:avLst/>
          </a:prstGeom>
        </p:spPr>
      </p:pic>
      <p:pic>
        <p:nvPicPr>
          <p:cNvPr id="19" name="Picture 18" descr="A close up of a flower&#10;&#10;Description generated with high confidence">
            <a:extLst>
              <a:ext uri="{FF2B5EF4-FFF2-40B4-BE49-F238E27FC236}">
                <a16:creationId xmlns:a16="http://schemas.microsoft.com/office/drawing/2014/main" id="{FB898F1C-E8A1-43C3-A1E5-BD6C982490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45026" y="4002481"/>
            <a:ext cx="695739" cy="735497"/>
          </a:xfrm>
          <a:prstGeom prst="rect">
            <a:avLst/>
          </a:prstGeom>
        </p:spPr>
      </p:pic>
      <p:pic>
        <p:nvPicPr>
          <p:cNvPr id="20" name="Picture 19" descr="A close up of a flower&#10;&#10;Description generated with high confidence">
            <a:extLst>
              <a:ext uri="{FF2B5EF4-FFF2-40B4-BE49-F238E27FC236}">
                <a16:creationId xmlns:a16="http://schemas.microsoft.com/office/drawing/2014/main" id="{17396001-3ECD-40A3-B5AC-B57619F049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24639" y="4002480"/>
            <a:ext cx="695739" cy="735497"/>
          </a:xfrm>
          <a:prstGeom prst="rect">
            <a:avLst/>
          </a:prstGeom>
        </p:spPr>
      </p:pic>
      <p:sp>
        <p:nvSpPr>
          <p:cNvPr id="21" name="TextBox 20">
            <a:extLst>
              <a:ext uri="{FF2B5EF4-FFF2-40B4-BE49-F238E27FC236}">
                <a16:creationId xmlns:a16="http://schemas.microsoft.com/office/drawing/2014/main" id="{3C1C43E5-4B87-4022-8806-1661DA6F4FAD}"/>
              </a:ext>
            </a:extLst>
          </p:cNvPr>
          <p:cNvSpPr txBox="1"/>
          <p:nvPr/>
        </p:nvSpPr>
        <p:spPr bwMode="auto">
          <a:xfrm>
            <a:off x="5206449" y="4955160"/>
            <a:ext cx="1779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342</a:t>
            </a:r>
          </a:p>
        </p:txBody>
      </p:sp>
    </p:spTree>
    <p:extLst>
      <p:ext uri="{BB962C8B-B14F-4D97-AF65-F5344CB8AC3E}">
        <p14:creationId xmlns:p14="http://schemas.microsoft.com/office/powerpoint/2010/main" val="32224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picture containing object&#10;&#10;Description generated with very high confidence">
            <a:extLst>
              <a:ext uri="{FF2B5EF4-FFF2-40B4-BE49-F238E27FC236}">
                <a16:creationId xmlns:a16="http://schemas.microsoft.com/office/drawing/2014/main" id="{CE3D3617-979E-441B-A41A-8C9A5CB2D7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96529" y="3697210"/>
            <a:ext cx="4586098" cy="3064724"/>
          </a:xfrm>
          <a:prstGeom prst="rect">
            <a:avLst/>
          </a:prstGeom>
        </p:spPr>
      </p:pic>
      <p:pic>
        <p:nvPicPr>
          <p:cNvPr id="58" name="Graphic 57">
            <a:extLst>
              <a:ext uri="{FF2B5EF4-FFF2-40B4-BE49-F238E27FC236}">
                <a16:creationId xmlns:a16="http://schemas.microsoft.com/office/drawing/2014/main" id="{2255D9CA-68AB-4BDF-ADE2-CC26FA0D18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407" y="764909"/>
            <a:ext cx="3187516" cy="3114071"/>
          </a:xfrm>
          <a:prstGeom prst="rect">
            <a:avLst/>
          </a:prstGeom>
        </p:spPr>
      </p:pic>
      <p:pic>
        <p:nvPicPr>
          <p:cNvPr id="55" name="Picture 54">
            <a:extLst>
              <a:ext uri="{FF2B5EF4-FFF2-40B4-BE49-F238E27FC236}">
                <a16:creationId xmlns:a16="http://schemas.microsoft.com/office/drawing/2014/main" id="{EDFFCDB8-F1B7-4AEA-8038-9DD584A864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56561" y="4090630"/>
            <a:ext cx="297395" cy="269705"/>
          </a:xfrm>
          <a:prstGeom prst="rect">
            <a:avLst/>
          </a:prstGeom>
        </p:spPr>
      </p:pic>
      <p:pic>
        <p:nvPicPr>
          <p:cNvPr id="22" name="Picture 21">
            <a:extLst>
              <a:ext uri="{FF2B5EF4-FFF2-40B4-BE49-F238E27FC236}">
                <a16:creationId xmlns:a16="http://schemas.microsoft.com/office/drawing/2014/main" id="{1CDBFE40-7886-4B89-975C-241EEBCC04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39714" y="1087815"/>
            <a:ext cx="695956" cy="630000"/>
          </a:xfrm>
          <a:prstGeom prst="rect">
            <a:avLst/>
          </a:prstGeom>
        </p:spPr>
      </p:pic>
      <p:sp>
        <p:nvSpPr>
          <p:cNvPr id="2" name="Text Placeholder 1"/>
          <p:cNvSpPr>
            <a:spLocks noGrp="1"/>
          </p:cNvSpPr>
          <p:nvPr>
            <p:ph type="body" sz="quarter" idx="11"/>
          </p:nvPr>
        </p:nvSpPr>
        <p:spPr/>
        <p:txBody>
          <a:bodyPr/>
          <a:lstStyle/>
          <a:p>
            <a:r>
              <a:rPr lang="en-GB" dirty="0"/>
              <a:t>1.18 Three-digit numbers </a:t>
            </a:r>
            <a:r>
              <a:rPr lang="en-US" dirty="0"/>
              <a:t>– step 1:2</a:t>
            </a:r>
          </a:p>
        </p:txBody>
      </p:sp>
      <p:pic>
        <p:nvPicPr>
          <p:cNvPr id="23" name="Picture 22">
            <a:extLst>
              <a:ext uri="{FF2B5EF4-FFF2-40B4-BE49-F238E27FC236}">
                <a16:creationId xmlns:a16="http://schemas.microsoft.com/office/drawing/2014/main" id="{04395907-3AAF-47BA-BADA-01169C55A8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94937" y="1087815"/>
            <a:ext cx="695956" cy="630000"/>
          </a:xfrm>
          <a:prstGeom prst="rect">
            <a:avLst/>
          </a:prstGeom>
        </p:spPr>
      </p:pic>
      <p:pic>
        <p:nvPicPr>
          <p:cNvPr id="24" name="Picture 23">
            <a:extLst>
              <a:ext uri="{FF2B5EF4-FFF2-40B4-BE49-F238E27FC236}">
                <a16:creationId xmlns:a16="http://schemas.microsoft.com/office/drawing/2014/main" id="{41CEEB5A-F0DF-4FDE-B8C4-5B9CDCE75D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50160" y="1087815"/>
            <a:ext cx="695956" cy="630000"/>
          </a:xfrm>
          <a:prstGeom prst="rect">
            <a:avLst/>
          </a:prstGeom>
        </p:spPr>
      </p:pic>
      <p:pic>
        <p:nvPicPr>
          <p:cNvPr id="25" name="Picture 24">
            <a:extLst>
              <a:ext uri="{FF2B5EF4-FFF2-40B4-BE49-F238E27FC236}">
                <a16:creationId xmlns:a16="http://schemas.microsoft.com/office/drawing/2014/main" id="{B8F95DD1-99BE-49BB-8C0A-BF6C421ACD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5383" y="1087815"/>
            <a:ext cx="695956" cy="630000"/>
          </a:xfrm>
          <a:prstGeom prst="rect">
            <a:avLst/>
          </a:prstGeom>
        </p:spPr>
      </p:pic>
      <p:pic>
        <p:nvPicPr>
          <p:cNvPr id="26" name="Picture 25">
            <a:extLst>
              <a:ext uri="{FF2B5EF4-FFF2-40B4-BE49-F238E27FC236}">
                <a16:creationId xmlns:a16="http://schemas.microsoft.com/office/drawing/2014/main" id="{53CA69DF-EB6E-43DF-B53B-8855DB71E5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0606" y="1087815"/>
            <a:ext cx="695956" cy="630000"/>
          </a:xfrm>
          <a:prstGeom prst="rect">
            <a:avLst/>
          </a:prstGeom>
        </p:spPr>
      </p:pic>
      <p:pic>
        <p:nvPicPr>
          <p:cNvPr id="27" name="Picture 26">
            <a:extLst>
              <a:ext uri="{FF2B5EF4-FFF2-40B4-BE49-F238E27FC236}">
                <a16:creationId xmlns:a16="http://schemas.microsoft.com/office/drawing/2014/main" id="{0FF53290-2207-4700-8254-AF24BCEB31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15829" y="1087815"/>
            <a:ext cx="695956" cy="630000"/>
          </a:xfrm>
          <a:prstGeom prst="rect">
            <a:avLst/>
          </a:prstGeom>
        </p:spPr>
      </p:pic>
      <p:pic>
        <p:nvPicPr>
          <p:cNvPr id="28" name="Picture 27">
            <a:extLst>
              <a:ext uri="{FF2B5EF4-FFF2-40B4-BE49-F238E27FC236}">
                <a16:creationId xmlns:a16="http://schemas.microsoft.com/office/drawing/2014/main" id="{182F6FCD-9C96-4D2F-8ED0-D62979DFDB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71052" y="1087815"/>
            <a:ext cx="695956" cy="630000"/>
          </a:xfrm>
          <a:prstGeom prst="rect">
            <a:avLst/>
          </a:prstGeom>
        </p:spPr>
      </p:pic>
      <p:pic>
        <p:nvPicPr>
          <p:cNvPr id="29" name="Picture 28">
            <a:extLst>
              <a:ext uri="{FF2B5EF4-FFF2-40B4-BE49-F238E27FC236}">
                <a16:creationId xmlns:a16="http://schemas.microsoft.com/office/drawing/2014/main" id="{A2D502B6-D18D-4E21-894B-01B2FCA443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39713" y="1860630"/>
            <a:ext cx="695956" cy="630000"/>
          </a:xfrm>
          <a:prstGeom prst="rect">
            <a:avLst/>
          </a:prstGeom>
        </p:spPr>
      </p:pic>
      <p:pic>
        <p:nvPicPr>
          <p:cNvPr id="30" name="Picture 29">
            <a:extLst>
              <a:ext uri="{FF2B5EF4-FFF2-40B4-BE49-F238E27FC236}">
                <a16:creationId xmlns:a16="http://schemas.microsoft.com/office/drawing/2014/main" id="{DCA36CF1-91D2-495C-B89C-00F5656C67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94936" y="1860630"/>
            <a:ext cx="695956" cy="630000"/>
          </a:xfrm>
          <a:prstGeom prst="rect">
            <a:avLst/>
          </a:prstGeom>
        </p:spPr>
      </p:pic>
      <p:pic>
        <p:nvPicPr>
          <p:cNvPr id="31" name="Picture 30">
            <a:extLst>
              <a:ext uri="{FF2B5EF4-FFF2-40B4-BE49-F238E27FC236}">
                <a16:creationId xmlns:a16="http://schemas.microsoft.com/office/drawing/2014/main" id="{094DB4E5-CC46-400D-B897-FC740BDF3C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50159" y="1860630"/>
            <a:ext cx="695956" cy="630000"/>
          </a:xfrm>
          <a:prstGeom prst="rect">
            <a:avLst/>
          </a:prstGeom>
        </p:spPr>
      </p:pic>
      <p:pic>
        <p:nvPicPr>
          <p:cNvPr id="32" name="Picture 31">
            <a:extLst>
              <a:ext uri="{FF2B5EF4-FFF2-40B4-BE49-F238E27FC236}">
                <a16:creationId xmlns:a16="http://schemas.microsoft.com/office/drawing/2014/main" id="{72D77915-7404-455D-9558-37D5BEB5A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5382" y="1860630"/>
            <a:ext cx="695956" cy="630000"/>
          </a:xfrm>
          <a:prstGeom prst="rect">
            <a:avLst/>
          </a:prstGeom>
        </p:spPr>
      </p:pic>
      <p:pic>
        <p:nvPicPr>
          <p:cNvPr id="33" name="Picture 32">
            <a:extLst>
              <a:ext uri="{FF2B5EF4-FFF2-40B4-BE49-F238E27FC236}">
                <a16:creationId xmlns:a16="http://schemas.microsoft.com/office/drawing/2014/main" id="{4A994E57-38EE-4CB9-A7E4-0CDCE848AD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0605" y="1860630"/>
            <a:ext cx="695956" cy="630000"/>
          </a:xfrm>
          <a:prstGeom prst="rect">
            <a:avLst/>
          </a:prstGeom>
        </p:spPr>
      </p:pic>
      <p:pic>
        <p:nvPicPr>
          <p:cNvPr id="34" name="Picture 33">
            <a:extLst>
              <a:ext uri="{FF2B5EF4-FFF2-40B4-BE49-F238E27FC236}">
                <a16:creationId xmlns:a16="http://schemas.microsoft.com/office/drawing/2014/main" id="{780226D5-4081-4D11-B9CD-154F81C321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15828" y="1860630"/>
            <a:ext cx="695956" cy="630000"/>
          </a:xfrm>
          <a:prstGeom prst="rect">
            <a:avLst/>
          </a:prstGeom>
        </p:spPr>
      </p:pic>
      <p:pic>
        <p:nvPicPr>
          <p:cNvPr id="35" name="Picture 34">
            <a:extLst>
              <a:ext uri="{FF2B5EF4-FFF2-40B4-BE49-F238E27FC236}">
                <a16:creationId xmlns:a16="http://schemas.microsoft.com/office/drawing/2014/main" id="{E8A6A985-D6D7-422F-BDCC-6FF2721597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71051" y="1860630"/>
            <a:ext cx="695956" cy="630000"/>
          </a:xfrm>
          <a:prstGeom prst="rect">
            <a:avLst/>
          </a:prstGeom>
        </p:spPr>
      </p:pic>
      <p:pic>
        <p:nvPicPr>
          <p:cNvPr id="36" name="Picture 35">
            <a:extLst>
              <a:ext uri="{FF2B5EF4-FFF2-40B4-BE49-F238E27FC236}">
                <a16:creationId xmlns:a16="http://schemas.microsoft.com/office/drawing/2014/main" id="{67B95807-9172-459A-8F58-B7F3340AAA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39713" y="2603963"/>
            <a:ext cx="695956" cy="630000"/>
          </a:xfrm>
          <a:prstGeom prst="rect">
            <a:avLst/>
          </a:prstGeom>
        </p:spPr>
      </p:pic>
      <p:pic>
        <p:nvPicPr>
          <p:cNvPr id="37" name="Picture 36">
            <a:extLst>
              <a:ext uri="{FF2B5EF4-FFF2-40B4-BE49-F238E27FC236}">
                <a16:creationId xmlns:a16="http://schemas.microsoft.com/office/drawing/2014/main" id="{C71D8111-795A-4799-B539-F82CB08490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94936" y="2603963"/>
            <a:ext cx="695956" cy="630000"/>
          </a:xfrm>
          <a:prstGeom prst="rect">
            <a:avLst/>
          </a:prstGeom>
        </p:spPr>
      </p:pic>
      <p:pic>
        <p:nvPicPr>
          <p:cNvPr id="38" name="Picture 37">
            <a:extLst>
              <a:ext uri="{FF2B5EF4-FFF2-40B4-BE49-F238E27FC236}">
                <a16:creationId xmlns:a16="http://schemas.microsoft.com/office/drawing/2014/main" id="{134D24EA-233E-4D66-BB92-CE5032B7FE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50159" y="2603963"/>
            <a:ext cx="695956" cy="630000"/>
          </a:xfrm>
          <a:prstGeom prst="rect">
            <a:avLst/>
          </a:prstGeom>
        </p:spPr>
      </p:pic>
      <p:pic>
        <p:nvPicPr>
          <p:cNvPr id="39" name="Picture 38">
            <a:extLst>
              <a:ext uri="{FF2B5EF4-FFF2-40B4-BE49-F238E27FC236}">
                <a16:creationId xmlns:a16="http://schemas.microsoft.com/office/drawing/2014/main" id="{90CBA9B6-1F14-44AA-9C0C-F04214ADB3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5382" y="2603963"/>
            <a:ext cx="695956" cy="630000"/>
          </a:xfrm>
          <a:prstGeom prst="rect">
            <a:avLst/>
          </a:prstGeom>
        </p:spPr>
      </p:pic>
      <p:pic>
        <p:nvPicPr>
          <p:cNvPr id="40" name="Picture 39">
            <a:extLst>
              <a:ext uri="{FF2B5EF4-FFF2-40B4-BE49-F238E27FC236}">
                <a16:creationId xmlns:a16="http://schemas.microsoft.com/office/drawing/2014/main" id="{D0B2D996-5D35-4622-96CE-FAB522F6E7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0605" y="2603963"/>
            <a:ext cx="695956" cy="630000"/>
          </a:xfrm>
          <a:prstGeom prst="rect">
            <a:avLst/>
          </a:prstGeom>
        </p:spPr>
      </p:pic>
      <p:pic>
        <p:nvPicPr>
          <p:cNvPr id="41" name="Picture 40">
            <a:extLst>
              <a:ext uri="{FF2B5EF4-FFF2-40B4-BE49-F238E27FC236}">
                <a16:creationId xmlns:a16="http://schemas.microsoft.com/office/drawing/2014/main" id="{5FA86857-900A-4258-8887-B2D5D63492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15828" y="2603963"/>
            <a:ext cx="695956" cy="630000"/>
          </a:xfrm>
          <a:prstGeom prst="rect">
            <a:avLst/>
          </a:prstGeom>
        </p:spPr>
      </p:pic>
      <p:pic>
        <p:nvPicPr>
          <p:cNvPr id="42" name="Picture 41">
            <a:extLst>
              <a:ext uri="{FF2B5EF4-FFF2-40B4-BE49-F238E27FC236}">
                <a16:creationId xmlns:a16="http://schemas.microsoft.com/office/drawing/2014/main" id="{F00D95A1-BC62-433F-AAE5-D30F45D492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71051" y="2603963"/>
            <a:ext cx="695956" cy="630000"/>
          </a:xfrm>
          <a:prstGeom prst="rect">
            <a:avLst/>
          </a:prstGeom>
        </p:spPr>
      </p:pic>
      <p:pic>
        <p:nvPicPr>
          <p:cNvPr id="43" name="Picture 42">
            <a:extLst>
              <a:ext uri="{FF2B5EF4-FFF2-40B4-BE49-F238E27FC236}">
                <a16:creationId xmlns:a16="http://schemas.microsoft.com/office/drawing/2014/main" id="{0A3A5775-0962-44AE-B112-E147B0AE9D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39713" y="3347296"/>
            <a:ext cx="695956" cy="630000"/>
          </a:xfrm>
          <a:prstGeom prst="rect">
            <a:avLst/>
          </a:prstGeom>
        </p:spPr>
      </p:pic>
      <p:pic>
        <p:nvPicPr>
          <p:cNvPr id="44" name="Picture 43">
            <a:extLst>
              <a:ext uri="{FF2B5EF4-FFF2-40B4-BE49-F238E27FC236}">
                <a16:creationId xmlns:a16="http://schemas.microsoft.com/office/drawing/2014/main" id="{80C06AAC-9E6B-4200-93FA-376A98943B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94936" y="3347296"/>
            <a:ext cx="695956" cy="630000"/>
          </a:xfrm>
          <a:prstGeom prst="rect">
            <a:avLst/>
          </a:prstGeom>
        </p:spPr>
      </p:pic>
      <p:pic>
        <p:nvPicPr>
          <p:cNvPr id="45" name="Picture 44">
            <a:extLst>
              <a:ext uri="{FF2B5EF4-FFF2-40B4-BE49-F238E27FC236}">
                <a16:creationId xmlns:a16="http://schemas.microsoft.com/office/drawing/2014/main" id="{86B6D38F-018C-47E3-8786-F618CE7D2E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50159" y="3347296"/>
            <a:ext cx="695956" cy="630000"/>
          </a:xfrm>
          <a:prstGeom prst="rect">
            <a:avLst/>
          </a:prstGeom>
        </p:spPr>
      </p:pic>
      <p:pic>
        <p:nvPicPr>
          <p:cNvPr id="46" name="Picture 45">
            <a:extLst>
              <a:ext uri="{FF2B5EF4-FFF2-40B4-BE49-F238E27FC236}">
                <a16:creationId xmlns:a16="http://schemas.microsoft.com/office/drawing/2014/main" id="{3EDA0BA3-C7E7-4082-A336-EA2F74BCBC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5382" y="3347296"/>
            <a:ext cx="695956" cy="630000"/>
          </a:xfrm>
          <a:prstGeom prst="rect">
            <a:avLst/>
          </a:prstGeom>
        </p:spPr>
      </p:pic>
      <p:pic>
        <p:nvPicPr>
          <p:cNvPr id="47" name="Picture 46">
            <a:extLst>
              <a:ext uri="{FF2B5EF4-FFF2-40B4-BE49-F238E27FC236}">
                <a16:creationId xmlns:a16="http://schemas.microsoft.com/office/drawing/2014/main" id="{C23A4236-748A-4C00-99B1-10AAF639A1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0605" y="3347296"/>
            <a:ext cx="695956" cy="630000"/>
          </a:xfrm>
          <a:prstGeom prst="rect">
            <a:avLst/>
          </a:prstGeom>
        </p:spPr>
      </p:pic>
      <p:pic>
        <p:nvPicPr>
          <p:cNvPr id="48" name="Picture 47">
            <a:extLst>
              <a:ext uri="{FF2B5EF4-FFF2-40B4-BE49-F238E27FC236}">
                <a16:creationId xmlns:a16="http://schemas.microsoft.com/office/drawing/2014/main" id="{4C74797C-2E96-457E-8DF2-173195A54C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15828" y="3347296"/>
            <a:ext cx="695956" cy="630000"/>
          </a:xfrm>
          <a:prstGeom prst="rect">
            <a:avLst/>
          </a:prstGeom>
        </p:spPr>
      </p:pic>
      <p:pic>
        <p:nvPicPr>
          <p:cNvPr id="49" name="Picture 48">
            <a:extLst>
              <a:ext uri="{FF2B5EF4-FFF2-40B4-BE49-F238E27FC236}">
                <a16:creationId xmlns:a16="http://schemas.microsoft.com/office/drawing/2014/main" id="{C797D645-8462-4FD5-9318-D72A7EAE79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71051" y="3347296"/>
            <a:ext cx="695956" cy="630000"/>
          </a:xfrm>
          <a:prstGeom prst="rect">
            <a:avLst/>
          </a:prstGeom>
        </p:spPr>
      </p:pic>
      <p:pic>
        <p:nvPicPr>
          <p:cNvPr id="50" name="Picture 49">
            <a:extLst>
              <a:ext uri="{FF2B5EF4-FFF2-40B4-BE49-F238E27FC236}">
                <a16:creationId xmlns:a16="http://schemas.microsoft.com/office/drawing/2014/main" id="{51CCEBC5-47E7-40CF-953C-7CDF4B4631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39713" y="4090940"/>
            <a:ext cx="695956" cy="630000"/>
          </a:xfrm>
          <a:prstGeom prst="rect">
            <a:avLst/>
          </a:prstGeom>
        </p:spPr>
      </p:pic>
      <p:pic>
        <p:nvPicPr>
          <p:cNvPr id="51" name="Picture 50">
            <a:extLst>
              <a:ext uri="{FF2B5EF4-FFF2-40B4-BE49-F238E27FC236}">
                <a16:creationId xmlns:a16="http://schemas.microsoft.com/office/drawing/2014/main" id="{30F4B709-43CE-4531-977F-E7A9B40FAC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94936" y="4090940"/>
            <a:ext cx="695956" cy="630000"/>
          </a:xfrm>
          <a:prstGeom prst="rect">
            <a:avLst/>
          </a:prstGeom>
        </p:spPr>
      </p:pic>
      <p:pic>
        <p:nvPicPr>
          <p:cNvPr id="52" name="Picture 51">
            <a:extLst>
              <a:ext uri="{FF2B5EF4-FFF2-40B4-BE49-F238E27FC236}">
                <a16:creationId xmlns:a16="http://schemas.microsoft.com/office/drawing/2014/main" id="{4706E4BE-6A3C-44EC-B4C7-1395CEF847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50159" y="4090940"/>
            <a:ext cx="695956" cy="630000"/>
          </a:xfrm>
          <a:prstGeom prst="rect">
            <a:avLst/>
          </a:prstGeom>
        </p:spPr>
      </p:pic>
      <p:pic>
        <p:nvPicPr>
          <p:cNvPr id="53" name="Picture 52">
            <a:extLst>
              <a:ext uri="{FF2B5EF4-FFF2-40B4-BE49-F238E27FC236}">
                <a16:creationId xmlns:a16="http://schemas.microsoft.com/office/drawing/2014/main" id="{127717A6-DEEA-47C7-B461-5545EFF675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5382" y="4090940"/>
            <a:ext cx="695956" cy="630000"/>
          </a:xfrm>
          <a:prstGeom prst="rect">
            <a:avLst/>
          </a:prstGeom>
        </p:spPr>
      </p:pic>
      <p:sp>
        <p:nvSpPr>
          <p:cNvPr id="59" name="Rectangle: Rounded Corners 58">
            <a:extLst>
              <a:ext uri="{FF2B5EF4-FFF2-40B4-BE49-F238E27FC236}">
                <a16:creationId xmlns:a16="http://schemas.microsoft.com/office/drawing/2014/main" id="{04FB2D53-168C-458E-9D8A-5A280B7B692E}"/>
              </a:ext>
            </a:extLst>
          </p:cNvPr>
          <p:cNvSpPr/>
          <p:nvPr/>
        </p:nvSpPr>
        <p:spPr bwMode="auto">
          <a:xfrm>
            <a:off x="4957024" y="772815"/>
            <a:ext cx="5723167" cy="1724852"/>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65" name="Picture 64">
            <a:extLst>
              <a:ext uri="{FF2B5EF4-FFF2-40B4-BE49-F238E27FC236}">
                <a16:creationId xmlns:a16="http://schemas.microsoft.com/office/drawing/2014/main" id="{564699E7-E9DE-4AF5-A605-72903C9806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82982" y="4303064"/>
            <a:ext cx="297395" cy="269705"/>
          </a:xfrm>
          <a:prstGeom prst="rect">
            <a:avLst/>
          </a:prstGeom>
        </p:spPr>
      </p:pic>
      <p:pic>
        <p:nvPicPr>
          <p:cNvPr id="66" name="Picture 65">
            <a:extLst>
              <a:ext uri="{FF2B5EF4-FFF2-40B4-BE49-F238E27FC236}">
                <a16:creationId xmlns:a16="http://schemas.microsoft.com/office/drawing/2014/main" id="{BA80D9BD-DF43-4F95-AF51-F39ECABABF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10840" y="4366069"/>
            <a:ext cx="297395" cy="269705"/>
          </a:xfrm>
          <a:prstGeom prst="rect">
            <a:avLst/>
          </a:prstGeom>
        </p:spPr>
      </p:pic>
      <p:pic>
        <p:nvPicPr>
          <p:cNvPr id="67" name="Picture 66">
            <a:extLst>
              <a:ext uri="{FF2B5EF4-FFF2-40B4-BE49-F238E27FC236}">
                <a16:creationId xmlns:a16="http://schemas.microsoft.com/office/drawing/2014/main" id="{733ABA3E-371F-4E35-9725-BA4A8EF0A1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83994" y="4236296"/>
            <a:ext cx="297395" cy="269705"/>
          </a:xfrm>
          <a:prstGeom prst="rect">
            <a:avLst/>
          </a:prstGeom>
        </p:spPr>
      </p:pic>
      <p:pic>
        <p:nvPicPr>
          <p:cNvPr id="68" name="Picture 67">
            <a:extLst>
              <a:ext uri="{FF2B5EF4-FFF2-40B4-BE49-F238E27FC236}">
                <a16:creationId xmlns:a16="http://schemas.microsoft.com/office/drawing/2014/main" id="{1FBC0627-75D6-4EE0-8F3F-06E8A0605D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858297" y="4002919"/>
            <a:ext cx="297395" cy="269705"/>
          </a:xfrm>
          <a:prstGeom prst="rect">
            <a:avLst/>
          </a:prstGeom>
        </p:spPr>
      </p:pic>
      <p:pic>
        <p:nvPicPr>
          <p:cNvPr id="69" name="Picture 68">
            <a:extLst>
              <a:ext uri="{FF2B5EF4-FFF2-40B4-BE49-F238E27FC236}">
                <a16:creationId xmlns:a16="http://schemas.microsoft.com/office/drawing/2014/main" id="{1C43C02F-B4C4-437D-8769-C283AA9EB6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83278" y="4236296"/>
            <a:ext cx="297395" cy="269705"/>
          </a:xfrm>
          <a:prstGeom prst="rect">
            <a:avLst/>
          </a:prstGeom>
        </p:spPr>
      </p:pic>
      <p:pic>
        <p:nvPicPr>
          <p:cNvPr id="70" name="Picture 69">
            <a:extLst>
              <a:ext uri="{FF2B5EF4-FFF2-40B4-BE49-F238E27FC236}">
                <a16:creationId xmlns:a16="http://schemas.microsoft.com/office/drawing/2014/main" id="{0B82AD54-411A-4F7D-A23E-5210D0C9E5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44672" y="4443887"/>
            <a:ext cx="297395" cy="269705"/>
          </a:xfrm>
          <a:prstGeom prst="rect">
            <a:avLst/>
          </a:prstGeom>
        </p:spPr>
      </p:pic>
      <p:pic>
        <p:nvPicPr>
          <p:cNvPr id="71" name="Picture 70">
            <a:extLst>
              <a:ext uri="{FF2B5EF4-FFF2-40B4-BE49-F238E27FC236}">
                <a16:creationId xmlns:a16="http://schemas.microsoft.com/office/drawing/2014/main" id="{7E199980-738E-41D1-B38D-98F79FC1DD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77756" y="4578091"/>
            <a:ext cx="297395" cy="269705"/>
          </a:xfrm>
          <a:prstGeom prst="rect">
            <a:avLst/>
          </a:prstGeom>
        </p:spPr>
      </p:pic>
      <p:pic>
        <p:nvPicPr>
          <p:cNvPr id="72" name="Picture 71">
            <a:extLst>
              <a:ext uri="{FF2B5EF4-FFF2-40B4-BE49-F238E27FC236}">
                <a16:creationId xmlns:a16="http://schemas.microsoft.com/office/drawing/2014/main" id="{8842819D-4E5F-4705-8043-B29D5DF9F1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70474" y="4562609"/>
            <a:ext cx="297395" cy="269705"/>
          </a:xfrm>
          <a:prstGeom prst="rect">
            <a:avLst/>
          </a:prstGeom>
        </p:spPr>
      </p:pic>
      <p:pic>
        <p:nvPicPr>
          <p:cNvPr id="73" name="Picture 72">
            <a:extLst>
              <a:ext uri="{FF2B5EF4-FFF2-40B4-BE49-F238E27FC236}">
                <a16:creationId xmlns:a16="http://schemas.microsoft.com/office/drawing/2014/main" id="{66E393F9-1FE4-4E2D-B5E6-7D026A169C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83092" y="4608952"/>
            <a:ext cx="297395" cy="269705"/>
          </a:xfrm>
          <a:prstGeom prst="rect">
            <a:avLst/>
          </a:prstGeom>
        </p:spPr>
      </p:pic>
      <p:pic>
        <p:nvPicPr>
          <p:cNvPr id="74" name="Picture 73">
            <a:extLst>
              <a:ext uri="{FF2B5EF4-FFF2-40B4-BE49-F238E27FC236}">
                <a16:creationId xmlns:a16="http://schemas.microsoft.com/office/drawing/2014/main" id="{5289F051-51E8-4E41-9BA0-9B0EF01CC6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16566" y="4739378"/>
            <a:ext cx="297395" cy="269705"/>
          </a:xfrm>
          <a:prstGeom prst="rect">
            <a:avLst/>
          </a:prstGeom>
        </p:spPr>
      </p:pic>
      <p:pic>
        <p:nvPicPr>
          <p:cNvPr id="75" name="Picture 74">
            <a:extLst>
              <a:ext uri="{FF2B5EF4-FFF2-40B4-BE49-F238E27FC236}">
                <a16:creationId xmlns:a16="http://schemas.microsoft.com/office/drawing/2014/main" id="{9B2C0914-08E1-4368-A1A0-FA428F91C7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38615" y="4738565"/>
            <a:ext cx="297395" cy="269705"/>
          </a:xfrm>
          <a:prstGeom prst="rect">
            <a:avLst/>
          </a:prstGeom>
        </p:spPr>
      </p:pic>
      <p:pic>
        <p:nvPicPr>
          <p:cNvPr id="76" name="Picture 75">
            <a:extLst>
              <a:ext uri="{FF2B5EF4-FFF2-40B4-BE49-F238E27FC236}">
                <a16:creationId xmlns:a16="http://schemas.microsoft.com/office/drawing/2014/main" id="{00362C93-7A87-4386-9AC7-7684896267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46699" y="4670110"/>
            <a:ext cx="297395" cy="269705"/>
          </a:xfrm>
          <a:prstGeom prst="rect">
            <a:avLst/>
          </a:prstGeom>
        </p:spPr>
      </p:pic>
      <p:pic>
        <p:nvPicPr>
          <p:cNvPr id="77" name="Picture 76">
            <a:extLst>
              <a:ext uri="{FF2B5EF4-FFF2-40B4-BE49-F238E27FC236}">
                <a16:creationId xmlns:a16="http://schemas.microsoft.com/office/drawing/2014/main" id="{9DBD16BE-6170-4D75-974A-4A896EA7A6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21788" y="4939815"/>
            <a:ext cx="297395" cy="269705"/>
          </a:xfrm>
          <a:prstGeom prst="rect">
            <a:avLst/>
          </a:prstGeom>
        </p:spPr>
      </p:pic>
      <p:pic>
        <p:nvPicPr>
          <p:cNvPr id="78" name="Picture 77">
            <a:extLst>
              <a:ext uri="{FF2B5EF4-FFF2-40B4-BE49-F238E27FC236}">
                <a16:creationId xmlns:a16="http://schemas.microsoft.com/office/drawing/2014/main" id="{AB77F422-2259-4E8E-BCD1-6998A55694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58369" y="4993276"/>
            <a:ext cx="297395" cy="269705"/>
          </a:xfrm>
          <a:prstGeom prst="rect">
            <a:avLst/>
          </a:prstGeom>
        </p:spPr>
      </p:pic>
      <p:pic>
        <p:nvPicPr>
          <p:cNvPr id="79" name="Picture 78">
            <a:extLst>
              <a:ext uri="{FF2B5EF4-FFF2-40B4-BE49-F238E27FC236}">
                <a16:creationId xmlns:a16="http://schemas.microsoft.com/office/drawing/2014/main" id="{7ED1A91A-0D51-4366-A3D8-CE810936F7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20415" y="5084827"/>
            <a:ext cx="297395" cy="269705"/>
          </a:xfrm>
          <a:prstGeom prst="rect">
            <a:avLst/>
          </a:prstGeom>
        </p:spPr>
      </p:pic>
      <p:pic>
        <p:nvPicPr>
          <p:cNvPr id="80" name="Picture 79">
            <a:extLst>
              <a:ext uri="{FF2B5EF4-FFF2-40B4-BE49-F238E27FC236}">
                <a16:creationId xmlns:a16="http://schemas.microsoft.com/office/drawing/2014/main" id="{2DFBC3DA-A0CD-444F-9106-3F63C090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16437" y="4988578"/>
            <a:ext cx="297395" cy="269705"/>
          </a:xfrm>
          <a:prstGeom prst="rect">
            <a:avLst/>
          </a:prstGeom>
        </p:spPr>
      </p:pic>
      <p:pic>
        <p:nvPicPr>
          <p:cNvPr id="81" name="Picture 80">
            <a:extLst>
              <a:ext uri="{FF2B5EF4-FFF2-40B4-BE49-F238E27FC236}">
                <a16:creationId xmlns:a16="http://schemas.microsoft.com/office/drawing/2014/main" id="{49BDB4BE-E051-409C-96EB-CB4DB968F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63524" y="4939815"/>
            <a:ext cx="297395" cy="269705"/>
          </a:xfrm>
          <a:prstGeom prst="rect">
            <a:avLst/>
          </a:prstGeom>
        </p:spPr>
      </p:pic>
      <p:pic>
        <p:nvPicPr>
          <p:cNvPr id="82" name="Picture 81">
            <a:extLst>
              <a:ext uri="{FF2B5EF4-FFF2-40B4-BE49-F238E27FC236}">
                <a16:creationId xmlns:a16="http://schemas.microsoft.com/office/drawing/2014/main" id="{C703047E-FAD0-43A2-9BC4-719D7B9158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31679" y="5275758"/>
            <a:ext cx="297395" cy="269705"/>
          </a:xfrm>
          <a:prstGeom prst="rect">
            <a:avLst/>
          </a:prstGeom>
        </p:spPr>
      </p:pic>
      <p:pic>
        <p:nvPicPr>
          <p:cNvPr id="83" name="Picture 82">
            <a:extLst>
              <a:ext uri="{FF2B5EF4-FFF2-40B4-BE49-F238E27FC236}">
                <a16:creationId xmlns:a16="http://schemas.microsoft.com/office/drawing/2014/main" id="{7C91ADFC-7546-484A-BA61-6F7CAF71AB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90028" y="5359612"/>
            <a:ext cx="297395" cy="269705"/>
          </a:xfrm>
          <a:prstGeom prst="rect">
            <a:avLst/>
          </a:prstGeom>
        </p:spPr>
      </p:pic>
      <p:pic>
        <p:nvPicPr>
          <p:cNvPr id="84" name="Picture 83">
            <a:extLst>
              <a:ext uri="{FF2B5EF4-FFF2-40B4-BE49-F238E27FC236}">
                <a16:creationId xmlns:a16="http://schemas.microsoft.com/office/drawing/2014/main" id="{131B8621-B229-414F-822E-1750F0069A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26469" y="5268061"/>
            <a:ext cx="297395" cy="269705"/>
          </a:xfrm>
          <a:prstGeom prst="rect">
            <a:avLst/>
          </a:prstGeom>
        </p:spPr>
      </p:pic>
      <p:pic>
        <p:nvPicPr>
          <p:cNvPr id="85" name="Picture 84">
            <a:extLst>
              <a:ext uri="{FF2B5EF4-FFF2-40B4-BE49-F238E27FC236}">
                <a16:creationId xmlns:a16="http://schemas.microsoft.com/office/drawing/2014/main" id="{AB6C6A21-044C-467A-A6E6-E85F97B875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53587" y="5531059"/>
            <a:ext cx="297395" cy="269705"/>
          </a:xfrm>
          <a:prstGeom prst="rect">
            <a:avLst/>
          </a:prstGeom>
        </p:spPr>
      </p:pic>
      <p:pic>
        <p:nvPicPr>
          <p:cNvPr id="86" name="Picture 85">
            <a:extLst>
              <a:ext uri="{FF2B5EF4-FFF2-40B4-BE49-F238E27FC236}">
                <a16:creationId xmlns:a16="http://schemas.microsoft.com/office/drawing/2014/main" id="{1771A667-7C73-49AB-816D-274A0BB0C1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88037" y="3014205"/>
            <a:ext cx="695956" cy="630000"/>
          </a:xfrm>
          <a:prstGeom prst="rect">
            <a:avLst/>
          </a:prstGeom>
        </p:spPr>
      </p:pic>
      <p:pic>
        <p:nvPicPr>
          <p:cNvPr id="87" name="Picture 86">
            <a:extLst>
              <a:ext uri="{FF2B5EF4-FFF2-40B4-BE49-F238E27FC236}">
                <a16:creationId xmlns:a16="http://schemas.microsoft.com/office/drawing/2014/main" id="{B93D0E95-A9B0-4DEE-AF33-9E4E36DC61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41607" y="3046319"/>
            <a:ext cx="695956" cy="630000"/>
          </a:xfrm>
          <a:prstGeom prst="rect">
            <a:avLst/>
          </a:prstGeom>
        </p:spPr>
      </p:pic>
    </p:spTree>
    <p:extLst>
      <p:ext uri="{BB962C8B-B14F-4D97-AF65-F5344CB8AC3E}">
        <p14:creationId xmlns:p14="http://schemas.microsoft.com/office/powerpoint/2010/main" val="39201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54167E-6 1.38778E-17 L -0.14753 -0.03033 " pathEditMode="relative" rAng="0" ptsTypes="AA">
                                      <p:cBhvr>
                                        <p:cTn id="6" dur="2000" fill="hold"/>
                                        <p:tgtEl>
                                          <p:spTgt spid="22"/>
                                        </p:tgtEl>
                                        <p:attrNameLst>
                                          <p:attrName>ppt_x</p:attrName>
                                          <p:attrName>ppt_y</p:attrName>
                                        </p:attrNameLst>
                                      </p:cBhvr>
                                      <p:rCtr x="-7266" y="-2245"/>
                                    </p:animMotion>
                                  </p:childTnLst>
                                </p:cTn>
                              </p:par>
                              <p:par>
                                <p:cTn id="7" presetID="35" presetClass="path" presetSubtype="0" accel="50000" decel="50000" fill="hold" nodeType="withEffect">
                                  <p:stCondLst>
                                    <p:cond delay="0"/>
                                  </p:stCondLst>
                                  <p:childTnLst>
                                    <p:animMotion origin="layout" path="M -2.70833E-6 1.85185E-6 L -0.13112 0.0919 " pathEditMode="relative" rAng="0" ptsTypes="AA">
                                      <p:cBhvr>
                                        <p:cTn id="8" dur="2000" fill="hold"/>
                                        <p:tgtEl>
                                          <p:spTgt spid="23"/>
                                        </p:tgtEl>
                                        <p:attrNameLst>
                                          <p:attrName>ppt_x</p:attrName>
                                          <p:attrName>ppt_y</p:attrName>
                                        </p:attrNameLst>
                                      </p:cBhvr>
                                      <p:rCtr x="-6042" y="4583"/>
                                    </p:animMotion>
                                  </p:childTnLst>
                                </p:cTn>
                              </p:par>
                              <p:par>
                                <p:cTn id="9" presetID="35" presetClass="path" presetSubtype="0" accel="50000" decel="50000" fill="hold" nodeType="withEffect">
                                  <p:stCondLst>
                                    <p:cond delay="0"/>
                                  </p:stCondLst>
                                  <p:childTnLst>
                                    <p:animMotion origin="layout" path="M 2.5E-6 7.40741E-7 L -0.26849 0.19907 " pathEditMode="relative" rAng="0" ptsTypes="AA">
                                      <p:cBhvr>
                                        <p:cTn id="10" dur="2000" fill="hold"/>
                                        <p:tgtEl>
                                          <p:spTgt spid="24"/>
                                        </p:tgtEl>
                                        <p:attrNameLst>
                                          <p:attrName>ppt_x</p:attrName>
                                          <p:attrName>ppt_y</p:attrName>
                                        </p:attrNameLst>
                                      </p:cBhvr>
                                      <p:rCtr x="-13711" y="10648"/>
                                    </p:animMotion>
                                  </p:childTnLst>
                                </p:cTn>
                              </p:par>
                              <p:par>
                                <p:cTn id="11" presetID="35" presetClass="path" presetSubtype="0" accel="50000" decel="50000" fill="hold" nodeType="withEffect">
                                  <p:stCondLst>
                                    <p:cond delay="0"/>
                                  </p:stCondLst>
                                  <p:childTnLst>
                                    <p:animMotion origin="layout" path="M 2.5E-6 0.00555 L -0.18933 -0.03704 " pathEditMode="relative" rAng="0" ptsTypes="AA">
                                      <p:cBhvr>
                                        <p:cTn id="12" dur="2000" fill="hold"/>
                                        <p:tgtEl>
                                          <p:spTgt spid="25"/>
                                        </p:tgtEl>
                                        <p:attrNameLst>
                                          <p:attrName>ppt_x</p:attrName>
                                          <p:attrName>ppt_y</p:attrName>
                                        </p:attrNameLst>
                                      </p:cBhvr>
                                      <p:rCtr x="-9466" y="-2130"/>
                                    </p:animMotion>
                                  </p:childTnLst>
                                </p:cTn>
                              </p:par>
                              <p:par>
                                <p:cTn id="13" presetID="35" presetClass="path" presetSubtype="0" accel="50000" decel="50000" fill="hold" nodeType="withEffect">
                                  <p:stCondLst>
                                    <p:cond delay="0"/>
                                  </p:stCondLst>
                                  <p:childTnLst>
                                    <p:animMotion origin="layout" path="M -3.95833E-6 1.11111E-6 L -0.39245 0.08889 " pathEditMode="relative" rAng="0" ptsTypes="AA">
                                      <p:cBhvr>
                                        <p:cTn id="14" dur="2000" fill="hold"/>
                                        <p:tgtEl>
                                          <p:spTgt spid="26"/>
                                        </p:tgtEl>
                                        <p:attrNameLst>
                                          <p:attrName>ppt_x</p:attrName>
                                          <p:attrName>ppt_y</p:attrName>
                                        </p:attrNameLst>
                                      </p:cBhvr>
                                      <p:rCtr x="-19544" y="4583"/>
                                    </p:animMotion>
                                  </p:childTnLst>
                                </p:cTn>
                              </p:par>
                              <p:par>
                                <p:cTn id="15" presetID="35" presetClass="path" presetSubtype="0" accel="50000" decel="50000" fill="hold" nodeType="withEffect">
                                  <p:stCondLst>
                                    <p:cond delay="0"/>
                                  </p:stCondLst>
                                  <p:childTnLst>
                                    <p:animMotion origin="layout" path="M 0.00781 0.01666 L -0.38243 0.19305 " pathEditMode="relative" rAng="0" ptsTypes="AA">
                                      <p:cBhvr>
                                        <p:cTn id="16" dur="2000" fill="hold"/>
                                        <p:tgtEl>
                                          <p:spTgt spid="27"/>
                                        </p:tgtEl>
                                        <p:attrNameLst>
                                          <p:attrName>ppt_x</p:attrName>
                                          <p:attrName>ppt_y</p:attrName>
                                        </p:attrNameLst>
                                      </p:cBhvr>
                                      <p:rCtr x="-19518" y="8819"/>
                                    </p:animMotion>
                                  </p:childTnLst>
                                </p:cTn>
                              </p:par>
                              <p:par>
                                <p:cTn id="17" presetID="35" presetClass="path" presetSubtype="0" accel="50000" decel="50000" fill="hold" nodeType="withEffect">
                                  <p:stCondLst>
                                    <p:cond delay="0"/>
                                  </p:stCondLst>
                                  <p:childTnLst>
                                    <p:animMotion origin="layout" path="M -4.79167E-6 0.01389 L -0.38046 0.06412 " pathEditMode="relative" rAng="0" ptsTypes="AA">
                                      <p:cBhvr>
                                        <p:cTn id="18" dur="2000" fill="hold"/>
                                        <p:tgtEl>
                                          <p:spTgt spid="28"/>
                                        </p:tgtEl>
                                        <p:attrNameLst>
                                          <p:attrName>ppt_x</p:attrName>
                                          <p:attrName>ppt_y</p:attrName>
                                        </p:attrNameLst>
                                      </p:cBhvr>
                                      <p:rCtr x="-19023" y="2500"/>
                                    </p:animMotion>
                                  </p:childTnLst>
                                </p:cTn>
                              </p:par>
                              <p:par>
                                <p:cTn id="19" presetID="35" presetClass="path" presetSubtype="0" accel="50000" decel="50000" fill="hold" nodeType="withEffect">
                                  <p:stCondLst>
                                    <p:cond delay="0"/>
                                  </p:stCondLst>
                                  <p:childTnLst>
                                    <p:animMotion origin="layout" path="M 2.5E-6 3.7037E-7 L -0.13958 0.18287 " pathEditMode="relative" rAng="0" ptsTypes="AA">
                                      <p:cBhvr>
                                        <p:cTn id="20" dur="2000" fill="hold"/>
                                        <p:tgtEl>
                                          <p:spTgt spid="29"/>
                                        </p:tgtEl>
                                        <p:attrNameLst>
                                          <p:attrName>ppt_x</p:attrName>
                                          <p:attrName>ppt_y</p:attrName>
                                        </p:attrNameLst>
                                      </p:cBhvr>
                                      <p:rCtr x="-6901" y="9144"/>
                                    </p:animMotion>
                                  </p:childTnLst>
                                </p:cTn>
                              </p:par>
                              <p:par>
                                <p:cTn id="21" presetID="35" presetClass="path" presetSubtype="0" accel="50000" decel="50000" fill="hold" nodeType="withEffect">
                                  <p:stCondLst>
                                    <p:cond delay="0"/>
                                  </p:stCondLst>
                                  <p:childTnLst>
                                    <p:animMotion origin="layout" path="M 0.00625 0.01111 L -0.13958 0.18194 " pathEditMode="relative" rAng="0" ptsTypes="AA">
                                      <p:cBhvr>
                                        <p:cTn id="22" dur="2000" fill="hold"/>
                                        <p:tgtEl>
                                          <p:spTgt spid="30"/>
                                        </p:tgtEl>
                                        <p:attrNameLst>
                                          <p:attrName>ppt_x</p:attrName>
                                          <p:attrName>ppt_y</p:attrName>
                                        </p:attrNameLst>
                                      </p:cBhvr>
                                      <p:rCtr x="-7292" y="8542"/>
                                    </p:animMotion>
                                  </p:childTnLst>
                                </p:cTn>
                              </p:par>
                              <p:par>
                                <p:cTn id="23" presetID="35" presetClass="path" presetSubtype="0" accel="50000" decel="50000" fill="hold" nodeType="withEffect">
                                  <p:stCondLst>
                                    <p:cond delay="0"/>
                                  </p:stCondLst>
                                  <p:childTnLst>
                                    <p:animMotion origin="layout" path="M 4.375E-6 3.7037E-7 L -0.1974 -0.13472 " pathEditMode="relative" rAng="0" ptsTypes="AA">
                                      <p:cBhvr>
                                        <p:cTn id="24" dur="2000" fill="hold"/>
                                        <p:tgtEl>
                                          <p:spTgt spid="31"/>
                                        </p:tgtEl>
                                        <p:attrNameLst>
                                          <p:attrName>ppt_x</p:attrName>
                                          <p:attrName>ppt_y</p:attrName>
                                        </p:attrNameLst>
                                      </p:cBhvr>
                                      <p:rCtr x="-9792" y="-6736"/>
                                    </p:animMotion>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10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45833E-6 4.44444E-6 L 0.18971 -0.01782 " pathEditMode="relative" rAng="0" ptsTypes="AA">
                                      <p:cBhvr>
                                        <p:cTn id="32" dur="2000" fill="hold"/>
                                        <p:tgtEl>
                                          <p:spTgt spid="32"/>
                                        </p:tgtEl>
                                        <p:attrNameLst>
                                          <p:attrName>ppt_x</p:attrName>
                                          <p:attrName>ppt_y</p:attrName>
                                        </p:attrNameLst>
                                      </p:cBhvr>
                                      <p:rCtr x="9362" y="-949"/>
                                    </p:animMotion>
                                  </p:childTnLst>
                                </p:cTn>
                              </p:par>
                              <p:par>
                                <p:cTn id="33" presetID="63" presetClass="path" presetSubtype="0" accel="50000" decel="50000" fill="hold" nodeType="withEffect">
                                  <p:stCondLst>
                                    <p:cond delay="0"/>
                                  </p:stCondLst>
                                  <p:childTnLst>
                                    <p:animMotion origin="layout" path="M -3.95833E-6 4.44444E-6 L -0.0625 -0.01713 " pathEditMode="relative" rAng="0" ptsTypes="AA">
                                      <p:cBhvr>
                                        <p:cTn id="34" dur="2000" fill="hold"/>
                                        <p:tgtEl>
                                          <p:spTgt spid="33"/>
                                        </p:tgtEl>
                                        <p:attrNameLst>
                                          <p:attrName>ppt_x</p:attrName>
                                          <p:attrName>ppt_y</p:attrName>
                                        </p:attrNameLst>
                                      </p:cBhvr>
                                      <p:rCtr x="-3047" y="-903"/>
                                    </p:animMotion>
                                  </p:childTnLst>
                                </p:cTn>
                              </p:par>
                              <p:par>
                                <p:cTn id="35" presetID="63" presetClass="path" presetSubtype="0" accel="50000" decel="50000" fill="hold" nodeType="withEffect">
                                  <p:stCondLst>
                                    <p:cond delay="0"/>
                                  </p:stCondLst>
                                  <p:childTnLst>
                                    <p:animMotion origin="layout" path="M 8.33333E-7 1.85185E-6 L 0.13242 -0.02245 " pathEditMode="relative" rAng="0" ptsTypes="AA">
                                      <p:cBhvr>
                                        <p:cTn id="36" dur="2000" fill="hold"/>
                                        <p:tgtEl>
                                          <p:spTgt spid="34"/>
                                        </p:tgtEl>
                                        <p:attrNameLst>
                                          <p:attrName>ppt_x</p:attrName>
                                          <p:attrName>ppt_y</p:attrName>
                                        </p:attrNameLst>
                                      </p:cBhvr>
                                      <p:rCtr x="6823" y="-185"/>
                                    </p:animMotion>
                                  </p:childTnLst>
                                </p:cTn>
                              </p:par>
                              <p:par>
                                <p:cTn id="37" presetID="63" presetClass="path" presetSubtype="0" accel="50000" decel="50000" fill="hold" nodeType="withEffect">
                                  <p:stCondLst>
                                    <p:cond delay="0"/>
                                  </p:stCondLst>
                                  <p:childTnLst>
                                    <p:animMotion origin="layout" path="M -4.16667E-7 3.33333E-6 L -0.24791 -0.05232 " pathEditMode="relative" rAng="0" ptsTypes="AA">
                                      <p:cBhvr>
                                        <p:cTn id="38" dur="2000" fill="hold"/>
                                        <p:tgtEl>
                                          <p:spTgt spid="35"/>
                                        </p:tgtEl>
                                        <p:attrNameLst>
                                          <p:attrName>ppt_x</p:attrName>
                                          <p:attrName>ppt_y</p:attrName>
                                        </p:attrNameLst>
                                      </p:cBhvr>
                                      <p:rCtr x="-12891" y="-2292"/>
                                    </p:animMotion>
                                  </p:childTnLst>
                                </p:cTn>
                              </p:par>
                              <p:par>
                                <p:cTn id="39" presetID="63" presetClass="path" presetSubtype="0" accel="50000" decel="50000" fill="hold" nodeType="withEffect">
                                  <p:stCondLst>
                                    <p:cond delay="0"/>
                                  </p:stCondLst>
                                  <p:childTnLst>
                                    <p:animMotion origin="layout" path="M -0.00625 -2.96296E-6 L 0.49466 -0.24884 " pathEditMode="relative" rAng="0" ptsTypes="AA">
                                      <p:cBhvr>
                                        <p:cTn id="40" dur="2000" fill="hold"/>
                                        <p:tgtEl>
                                          <p:spTgt spid="36"/>
                                        </p:tgtEl>
                                        <p:attrNameLst>
                                          <p:attrName>ppt_x</p:attrName>
                                          <p:attrName>ppt_y</p:attrName>
                                        </p:attrNameLst>
                                      </p:cBhvr>
                                      <p:rCtr x="25039" y="-12454"/>
                                    </p:animMotion>
                                  </p:childTnLst>
                                </p:cTn>
                              </p:par>
                              <p:par>
                                <p:cTn id="41" presetID="63" presetClass="path" presetSubtype="0" accel="50000" decel="50000" fill="hold" nodeType="withEffect">
                                  <p:stCondLst>
                                    <p:cond delay="0"/>
                                  </p:stCondLst>
                                  <p:childTnLst>
                                    <p:animMotion origin="layout" path="M -0.00781 0.00556 L 0.43828 -0.15555 " pathEditMode="relative" rAng="0" ptsTypes="AA">
                                      <p:cBhvr>
                                        <p:cTn id="42" dur="2000" fill="hold"/>
                                        <p:tgtEl>
                                          <p:spTgt spid="37"/>
                                        </p:tgtEl>
                                        <p:attrNameLst>
                                          <p:attrName>ppt_x</p:attrName>
                                          <p:attrName>ppt_y</p:attrName>
                                        </p:attrNameLst>
                                      </p:cBhvr>
                                      <p:rCtr x="22305" y="-8056"/>
                                    </p:animMotion>
                                  </p:childTnLst>
                                </p:cTn>
                              </p:par>
                              <p:par>
                                <p:cTn id="43" presetID="63" presetClass="path" presetSubtype="0" accel="50000" decel="50000" fill="hold" nodeType="withEffect">
                                  <p:stCondLst>
                                    <p:cond delay="0"/>
                                  </p:stCondLst>
                                  <p:childTnLst>
                                    <p:animMotion origin="layout" path="M -1.875E-6 3.7037E-7 L 0.26367 -0.24907 " pathEditMode="relative" rAng="0" ptsTypes="AA">
                                      <p:cBhvr>
                                        <p:cTn id="44" dur="2000" fill="hold"/>
                                        <p:tgtEl>
                                          <p:spTgt spid="38"/>
                                        </p:tgtEl>
                                        <p:attrNameLst>
                                          <p:attrName>ppt_x</p:attrName>
                                          <p:attrName>ppt_y</p:attrName>
                                        </p:attrNameLst>
                                      </p:cBhvr>
                                      <p:rCtr x="13073" y="-12361"/>
                                    </p:animMotion>
                                  </p:childTnLst>
                                </p:cTn>
                              </p:par>
                              <p:par>
                                <p:cTn id="45" presetID="63" presetClass="path" presetSubtype="0" accel="50000" decel="50000" fill="hold" nodeType="withEffect">
                                  <p:stCondLst>
                                    <p:cond delay="0"/>
                                  </p:stCondLst>
                                  <p:childTnLst>
                                    <p:animMotion origin="layout" path="M 4.44444E-6 -3.33333E-6 L 0.10139 -0.13634 " pathEditMode="relative" rAng="0" ptsTypes="AA">
                                      <p:cBhvr>
                                        <p:cTn id="46" dur="2000" fill="hold"/>
                                        <p:tgtEl>
                                          <p:spTgt spid="39"/>
                                        </p:tgtEl>
                                        <p:attrNameLst>
                                          <p:attrName>ppt_x</p:attrName>
                                          <p:attrName>ppt_y</p:attrName>
                                        </p:attrNameLst>
                                      </p:cBhvr>
                                      <p:rCtr x="5417" y="-7523"/>
                                    </p:animMotion>
                                  </p:childTnLst>
                                </p:cTn>
                              </p:par>
                              <p:par>
                                <p:cTn id="47" presetID="63" presetClass="path" presetSubtype="0" accel="50000" decel="50000" fill="hold" nodeType="withEffect">
                                  <p:stCondLst>
                                    <p:cond delay="0"/>
                                  </p:stCondLst>
                                  <p:childTnLst>
                                    <p:animMotion origin="layout" path="M 3.54167E-6 -2.22222E-6 L 0.05872 -0.23402 " pathEditMode="relative" rAng="0" ptsTypes="AA">
                                      <p:cBhvr>
                                        <p:cTn id="48" dur="2000" fill="hold"/>
                                        <p:tgtEl>
                                          <p:spTgt spid="40"/>
                                        </p:tgtEl>
                                        <p:attrNameLst>
                                          <p:attrName>ppt_x</p:attrName>
                                          <p:attrName>ppt_y</p:attrName>
                                        </p:attrNameLst>
                                      </p:cBhvr>
                                      <p:rCtr x="2630" y="-11227"/>
                                    </p:animMotion>
                                  </p:childTnLst>
                                </p:cTn>
                              </p:par>
                              <p:par>
                                <p:cTn id="49" presetID="63" presetClass="path" presetSubtype="0" accel="50000" decel="50000" fill="hold" nodeType="withEffect">
                                  <p:stCondLst>
                                    <p:cond delay="0"/>
                                  </p:stCondLst>
                                  <p:childTnLst>
                                    <p:animMotion origin="layout" path="M 8.33333E-7 3.7037E-7 L -0.11172 -0.24305 " pathEditMode="relative" rAng="0" ptsTypes="AA">
                                      <p:cBhvr>
                                        <p:cTn id="50" dur="2000" fill="hold"/>
                                        <p:tgtEl>
                                          <p:spTgt spid="41"/>
                                        </p:tgtEl>
                                        <p:attrNameLst>
                                          <p:attrName>ppt_x</p:attrName>
                                          <p:attrName>ppt_y</p:attrName>
                                        </p:attrNameLst>
                                      </p:cBhvr>
                                      <p:rCtr x="-5391" y="-12060"/>
                                    </p:animMotion>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10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0769 0.01667 L -0.5138 0.31667 " pathEditMode="relative" rAng="0" ptsTypes="AA">
                                      <p:cBhvr>
                                        <p:cTn id="58" dur="2000" fill="hold"/>
                                        <p:tgtEl>
                                          <p:spTgt spid="42"/>
                                        </p:tgtEl>
                                        <p:attrNameLst>
                                          <p:attrName>ppt_x</p:attrName>
                                          <p:attrName>ppt_y</p:attrName>
                                        </p:attrNameLst>
                                      </p:cBhvr>
                                      <p:rCtr x="-26081" y="15000"/>
                                    </p:animMotion>
                                  </p:childTnLst>
                                </p:cTn>
                              </p:par>
                              <p:par>
                                <p:cTn id="59" presetID="42" presetClass="path" presetSubtype="0" accel="50000" decel="50000" fill="hold" nodeType="withEffect">
                                  <p:stCondLst>
                                    <p:cond delay="0"/>
                                  </p:stCondLst>
                                  <p:childTnLst>
                                    <p:animMotion origin="layout" path="M -4.16667E-7 -1.11111E-6 L -0.13359 0.31296 " pathEditMode="relative" rAng="0" ptsTypes="AA">
                                      <p:cBhvr>
                                        <p:cTn id="60" dur="2000" fill="hold"/>
                                        <p:tgtEl>
                                          <p:spTgt spid="43"/>
                                        </p:tgtEl>
                                        <p:attrNameLst>
                                          <p:attrName>ppt_x</p:attrName>
                                          <p:attrName>ppt_y</p:attrName>
                                        </p:attrNameLst>
                                      </p:cBhvr>
                                      <p:rCtr x="-6380" y="15532"/>
                                    </p:animMotion>
                                  </p:childTnLst>
                                </p:cTn>
                              </p:par>
                              <p:par>
                                <p:cTn id="61" presetID="42" presetClass="path" presetSubtype="0" accel="50000" decel="50000" fill="hold" nodeType="withEffect">
                                  <p:stCondLst>
                                    <p:cond delay="0"/>
                                  </p:stCondLst>
                                  <p:childTnLst>
                                    <p:animMotion origin="layout" path="M -4.375E-6 -1.11111E-6 L -0.09805 0.32176 " pathEditMode="relative" rAng="0" ptsTypes="AA">
                                      <p:cBhvr>
                                        <p:cTn id="62" dur="2000" fill="hold"/>
                                        <p:tgtEl>
                                          <p:spTgt spid="44"/>
                                        </p:tgtEl>
                                        <p:attrNameLst>
                                          <p:attrName>ppt_x</p:attrName>
                                          <p:attrName>ppt_y</p:attrName>
                                        </p:attrNameLst>
                                      </p:cBhvr>
                                      <p:rCtr x="-5065" y="15972"/>
                                    </p:animMotion>
                                  </p:childTnLst>
                                </p:cTn>
                              </p:par>
                              <p:par>
                                <p:cTn id="63" presetID="42" presetClass="path" presetSubtype="0" accel="50000" decel="50000" fill="hold" nodeType="withEffect">
                                  <p:stCondLst>
                                    <p:cond delay="0"/>
                                  </p:stCondLst>
                                  <p:childTnLst>
                                    <p:animMotion origin="layout" path="M -3.33333E-6 -0.05995 L -0.11328 0.23912 " pathEditMode="relative" rAng="0" ptsTypes="AA">
                                      <p:cBhvr>
                                        <p:cTn id="64" dur="2000" fill="hold"/>
                                        <p:tgtEl>
                                          <p:spTgt spid="45"/>
                                        </p:tgtEl>
                                        <p:attrNameLst>
                                          <p:attrName>ppt_x</p:attrName>
                                          <p:attrName>ppt_y</p:attrName>
                                        </p:attrNameLst>
                                      </p:cBhvr>
                                      <p:rCtr x="-5820" y="17106"/>
                                    </p:animMotion>
                                  </p:childTnLst>
                                </p:cTn>
                              </p:par>
                              <p:par>
                                <p:cTn id="65" presetID="42" presetClass="path" presetSubtype="0" accel="50000" decel="50000" fill="hold" nodeType="withEffect">
                                  <p:stCondLst>
                                    <p:cond delay="0"/>
                                  </p:stCondLst>
                                  <p:childTnLst>
                                    <p:animMotion origin="layout" path="M 2.91667E-6 -1.48148E-6 L -0.11706 0.27708 " pathEditMode="relative" rAng="0" ptsTypes="AA">
                                      <p:cBhvr>
                                        <p:cTn id="66" dur="2000" fill="hold"/>
                                        <p:tgtEl>
                                          <p:spTgt spid="46"/>
                                        </p:tgtEl>
                                        <p:attrNameLst>
                                          <p:attrName>ppt_x</p:attrName>
                                          <p:attrName>ppt_y</p:attrName>
                                        </p:attrNameLst>
                                      </p:cBhvr>
                                      <p:rCtr x="-5534" y="13981"/>
                                    </p:animMotion>
                                  </p:childTnLst>
                                </p:cTn>
                              </p:par>
                              <p:par>
                                <p:cTn id="67" presetID="42" presetClass="path" presetSubtype="0" accel="50000" decel="50000" fill="hold" nodeType="withEffect">
                                  <p:stCondLst>
                                    <p:cond delay="0"/>
                                  </p:stCondLst>
                                  <p:childTnLst>
                                    <p:animMotion origin="layout" path="M -0.00782 0.01666 L -0.09597 0.31111 " pathEditMode="relative" rAng="0" ptsTypes="AA">
                                      <p:cBhvr>
                                        <p:cTn id="68" dur="2000" fill="hold"/>
                                        <p:tgtEl>
                                          <p:spTgt spid="47"/>
                                        </p:tgtEl>
                                        <p:attrNameLst>
                                          <p:attrName>ppt_x</p:attrName>
                                          <p:attrName>ppt_y</p:attrName>
                                        </p:attrNameLst>
                                      </p:cBhvr>
                                      <p:rCtr x="-4414" y="14722"/>
                                    </p:animMotion>
                                  </p:childTnLst>
                                </p:cTn>
                              </p:par>
                              <p:par>
                                <p:cTn id="69" presetID="42" presetClass="path" presetSubtype="0" accel="50000" decel="50000" fill="hold" nodeType="withEffect">
                                  <p:stCondLst>
                                    <p:cond delay="0"/>
                                  </p:stCondLst>
                                  <p:childTnLst>
                                    <p:animMotion origin="layout" path="M -3.75E-6 -1.48148E-6 L -0.45079 0.10278 " pathEditMode="relative" rAng="0" ptsTypes="AA">
                                      <p:cBhvr>
                                        <p:cTn id="70" dur="2000" fill="hold"/>
                                        <p:tgtEl>
                                          <p:spTgt spid="48"/>
                                        </p:tgtEl>
                                        <p:attrNameLst>
                                          <p:attrName>ppt_x</p:attrName>
                                          <p:attrName>ppt_y</p:attrName>
                                        </p:attrNameLst>
                                      </p:cBhvr>
                                      <p:rCtr x="-22487" y="5880"/>
                                    </p:animMotion>
                                  </p:childTnLst>
                                </p:cTn>
                              </p:par>
                              <p:par>
                                <p:cTn id="71" presetID="42" presetClass="path" presetSubtype="0" accel="50000" decel="50000" fill="hold" nodeType="withEffect">
                                  <p:stCondLst>
                                    <p:cond delay="0"/>
                                  </p:stCondLst>
                                  <p:childTnLst>
                                    <p:animMotion origin="layout" path="M 2.08333E-6 -3.7037E-6 L -0.05846 0.10533 " pathEditMode="relative" rAng="0" ptsTypes="AA">
                                      <p:cBhvr>
                                        <p:cTn id="72" dur="2000" fill="hold"/>
                                        <p:tgtEl>
                                          <p:spTgt spid="50"/>
                                        </p:tgtEl>
                                        <p:attrNameLst>
                                          <p:attrName>ppt_x</p:attrName>
                                          <p:attrName>ppt_y</p:attrName>
                                        </p:attrNameLst>
                                      </p:cBhvr>
                                      <p:rCtr x="-2852" y="5000"/>
                                    </p:animMotion>
                                  </p:childTnLst>
                                </p:cTn>
                              </p:par>
                              <p:par>
                                <p:cTn id="73" presetID="42" presetClass="path" presetSubtype="0" accel="50000" decel="50000" fill="hold" nodeType="withEffect">
                                  <p:stCondLst>
                                    <p:cond delay="0"/>
                                  </p:stCondLst>
                                  <p:childTnLst>
                                    <p:animMotion origin="layout" path="M 6.25E-7 -3.7037E-6 L -0.05287 0.00833 " pathEditMode="relative" rAng="0" ptsTypes="AA">
                                      <p:cBhvr>
                                        <p:cTn id="74" dur="2000" fill="hold"/>
                                        <p:tgtEl>
                                          <p:spTgt spid="51"/>
                                        </p:tgtEl>
                                        <p:attrNameLst>
                                          <p:attrName>ppt_x</p:attrName>
                                          <p:attrName>ppt_y</p:attrName>
                                        </p:attrNameLst>
                                      </p:cBhvr>
                                      <p:rCtr x="-2344" y="162"/>
                                    </p:animMotion>
                                  </p:childTnLst>
                                </p:cTn>
                              </p:par>
                              <p:par>
                                <p:cTn id="75" presetID="42" presetClass="path" presetSubtype="0" accel="50000" decel="50000" fill="hold" nodeType="withEffect">
                                  <p:stCondLst>
                                    <p:cond delay="0"/>
                                  </p:stCondLst>
                                  <p:childTnLst>
                                    <p:animMotion origin="layout" path="M 0.00157 2.22222E-6 L -0.45651 0.10833 " pathEditMode="relative" rAng="0" ptsTypes="AA">
                                      <p:cBhvr>
                                        <p:cTn id="76" dur="2000" fill="hold"/>
                                        <p:tgtEl>
                                          <p:spTgt spid="49"/>
                                        </p:tgtEl>
                                        <p:attrNameLst>
                                          <p:attrName>ppt_x</p:attrName>
                                          <p:attrName>ppt_y</p:attrName>
                                        </p:attrNameLst>
                                      </p:cBhvr>
                                      <p:rCtr x="-22904" y="5417"/>
                                    </p:animMotion>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10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64" presetClass="path" presetSubtype="0" accel="50000" decel="50000" fill="hold" nodeType="clickEffect">
                                  <p:stCondLst>
                                    <p:cond delay="0"/>
                                  </p:stCondLst>
                                  <p:childTnLst>
                                    <p:animMotion origin="layout" path="M 2.77778E-7 2.22222E-6 L -1.11111E-6 -0.16829 " pathEditMode="relative" rAng="0" ptsTypes="AA">
                                      <p:cBhvr>
                                        <p:cTn id="84" dur="2000" fill="hold"/>
                                        <p:tgtEl>
                                          <p:spTgt spid="52"/>
                                        </p:tgtEl>
                                        <p:attrNameLst>
                                          <p:attrName>ppt_x</p:attrName>
                                          <p:attrName>ppt_y</p:attrName>
                                        </p:attrNameLst>
                                      </p:cBhvr>
                                      <p:rCtr x="-174" y="-8634"/>
                                    </p:animMotion>
                                  </p:childTnLst>
                                </p:cTn>
                              </p:par>
                              <p:par>
                                <p:cTn id="85" presetID="64" presetClass="path" presetSubtype="0" accel="50000" decel="50000" fill="hold" nodeType="withEffect">
                                  <p:stCondLst>
                                    <p:cond delay="0"/>
                                  </p:stCondLst>
                                  <p:childTnLst>
                                    <p:animMotion origin="layout" path="M 0 -1.11111E-6 L 0.02813 -0.14236 " pathEditMode="relative" rAng="0" ptsTypes="AA">
                                      <p:cBhvr>
                                        <p:cTn id="86" dur="2000" fill="hold"/>
                                        <p:tgtEl>
                                          <p:spTgt spid="53"/>
                                        </p:tgtEl>
                                        <p:attrNameLst>
                                          <p:attrName>ppt_x</p:attrName>
                                          <p:attrName>ppt_y</p:attrName>
                                        </p:attrNameLst>
                                      </p:cBhvr>
                                      <p:rCtr x="1406" y="-7130"/>
                                    </p:animMotion>
                                  </p:childTnLst>
                                </p:cTn>
                              </p:par>
                            </p:childTnLst>
                          </p:cTn>
                        </p:par>
                        <p:par>
                          <p:cTn id="87" fill="hold">
                            <p:stCondLst>
                              <p:cond delay="2000"/>
                            </p:stCondLst>
                            <p:childTnLst>
                              <p:par>
                                <p:cTn id="88" presetID="64" presetClass="path" presetSubtype="0" accel="50000" decel="50000" fill="hold" nodeType="afterEffect">
                                  <p:stCondLst>
                                    <p:cond delay="0"/>
                                  </p:stCondLst>
                                  <p:childTnLst>
                                    <p:animMotion origin="layout" path="M 0 0 L 0 -0.25 E" pathEditMode="relative" ptsTypes="">
                                      <p:cBhvr>
                                        <p:cTn id="89" dur="2000" fill="hold"/>
                                        <p:tgtEl>
                                          <p:spTgt spid="81"/>
                                        </p:tgtEl>
                                        <p:attrNameLst>
                                          <p:attrName>ppt_x</p:attrName>
                                          <p:attrName>ppt_y</p:attrName>
                                        </p:attrNameLst>
                                      </p:cBhvr>
                                    </p:animMotion>
                                  </p:childTnLst>
                                </p:cTn>
                              </p:par>
                              <p:par>
                                <p:cTn id="90" presetID="64" presetClass="path" presetSubtype="0" accel="50000" decel="50000" fill="hold" nodeType="withEffect">
                                  <p:stCondLst>
                                    <p:cond delay="0"/>
                                  </p:stCondLst>
                                  <p:childTnLst>
                                    <p:animMotion origin="layout" path="M 1.94444E-6 -3.7037E-6 L 0.01771 -0.21967 " pathEditMode="relative" rAng="0" ptsTypes="AA">
                                      <p:cBhvr>
                                        <p:cTn id="91" dur="2000" fill="hold"/>
                                        <p:tgtEl>
                                          <p:spTgt spid="72"/>
                                        </p:tgtEl>
                                        <p:attrNameLst>
                                          <p:attrName>ppt_x</p:attrName>
                                          <p:attrName>ppt_y</p:attrName>
                                        </p:attrNameLst>
                                      </p:cBhvr>
                                      <p:rCtr x="885" y="-10995"/>
                                    </p:animMotion>
                                  </p:childTnLst>
                                </p:cTn>
                              </p:par>
                              <p:par>
                                <p:cTn id="92" presetID="64" presetClass="path" presetSubtype="0" accel="50000" decel="50000" fill="hold" nodeType="withEffect">
                                  <p:stCondLst>
                                    <p:cond delay="0"/>
                                  </p:stCondLst>
                                  <p:childTnLst>
                                    <p:animMotion origin="layout" path="M -4.44444E-6 -7.40741E-7 L -0.03437 -0.17546 " pathEditMode="relative" rAng="0" ptsTypes="AA">
                                      <p:cBhvr>
                                        <p:cTn id="93" dur="2000" fill="hold"/>
                                        <p:tgtEl>
                                          <p:spTgt spid="65"/>
                                        </p:tgtEl>
                                        <p:attrNameLst>
                                          <p:attrName>ppt_x</p:attrName>
                                          <p:attrName>ppt_y</p:attrName>
                                        </p:attrNameLst>
                                      </p:cBhvr>
                                      <p:rCtr x="-1719" y="-8773"/>
                                    </p:animMotion>
                                  </p:childTnLst>
                                </p:cTn>
                              </p:par>
                              <p:par>
                                <p:cTn id="94" presetID="64" presetClass="path" presetSubtype="0" accel="50000" decel="50000" fill="hold" nodeType="withEffect">
                                  <p:stCondLst>
                                    <p:cond delay="0"/>
                                  </p:stCondLst>
                                  <p:childTnLst>
                                    <p:animMotion origin="layout" path="M -1.94444E-6 3.33333E-6 L -0.03525 -0.2662 " pathEditMode="relative" rAng="0" ptsTypes="AA">
                                      <p:cBhvr>
                                        <p:cTn id="95" dur="2000" fill="hold"/>
                                        <p:tgtEl>
                                          <p:spTgt spid="73"/>
                                        </p:tgtEl>
                                        <p:attrNameLst>
                                          <p:attrName>ppt_x</p:attrName>
                                          <p:attrName>ppt_y</p:attrName>
                                        </p:attrNameLst>
                                      </p:cBhvr>
                                      <p:rCtr x="-1319" y="-12153"/>
                                    </p:animMotion>
                                  </p:childTnLst>
                                </p:cTn>
                              </p:par>
                              <p:par>
                                <p:cTn id="96" presetID="64" presetClass="path" presetSubtype="0" accel="50000" decel="50000" fill="hold" nodeType="withEffect">
                                  <p:stCondLst>
                                    <p:cond delay="0"/>
                                  </p:stCondLst>
                                  <p:childTnLst>
                                    <p:animMotion origin="layout" path="M -4.44444E-6 1.11022E-16 L -0.0177 -0.22153 " pathEditMode="relative" rAng="0" ptsTypes="AA">
                                      <p:cBhvr>
                                        <p:cTn id="97" dur="2000" fill="hold"/>
                                        <p:tgtEl>
                                          <p:spTgt spid="66"/>
                                        </p:tgtEl>
                                        <p:attrNameLst>
                                          <p:attrName>ppt_x</p:attrName>
                                          <p:attrName>ppt_y</p:attrName>
                                        </p:attrNameLst>
                                      </p:cBhvr>
                                      <p:rCtr x="-885" y="-11088"/>
                                    </p:animMotion>
                                  </p:childTnLst>
                                </p:cTn>
                              </p:par>
                              <p:par>
                                <p:cTn id="98" presetID="64" presetClass="path" presetSubtype="0" accel="50000" decel="50000" fill="hold" nodeType="withEffect">
                                  <p:stCondLst>
                                    <p:cond delay="0"/>
                                  </p:stCondLst>
                                  <p:childTnLst>
                                    <p:animMotion origin="layout" path="M 4.44444E-6 -3.7037E-6 L -0.01112 -0.1074 " pathEditMode="relative" rAng="0" ptsTypes="AA">
                                      <p:cBhvr>
                                        <p:cTn id="99" dur="2000" fill="hold"/>
                                        <p:tgtEl>
                                          <p:spTgt spid="55"/>
                                        </p:tgtEl>
                                        <p:attrNameLst>
                                          <p:attrName>ppt_x</p:attrName>
                                          <p:attrName>ppt_y</p:attrName>
                                        </p:attrNameLst>
                                      </p:cBhvr>
                                      <p:rCtr x="-556" y="-5370"/>
                                    </p:animMotion>
                                  </p:childTnLst>
                                </p:cTn>
                              </p:par>
                              <p:par>
                                <p:cTn id="100" presetID="64" presetClass="path" presetSubtype="0" accel="50000" decel="50000" fill="hold" nodeType="withEffect">
                                  <p:stCondLst>
                                    <p:cond delay="0"/>
                                  </p:stCondLst>
                                  <p:childTnLst>
                                    <p:animMotion origin="layout" path="M -1.94444E-6 -4.44444E-6 L -0.06371 -0.36343 " pathEditMode="relative" rAng="0" ptsTypes="AA">
                                      <p:cBhvr>
                                        <p:cTn id="101" dur="2000" fill="hold"/>
                                        <p:tgtEl>
                                          <p:spTgt spid="82"/>
                                        </p:tgtEl>
                                        <p:attrNameLst>
                                          <p:attrName>ppt_x</p:attrName>
                                          <p:attrName>ppt_y</p:attrName>
                                        </p:attrNameLst>
                                      </p:cBhvr>
                                      <p:rCtr x="-3229" y="-18148"/>
                                    </p:animMotion>
                                  </p:childTnLst>
                                </p:cTn>
                              </p:par>
                              <p:par>
                                <p:cTn id="102" presetID="42" presetClass="path" presetSubtype="0" accel="50000" decel="50000" fill="hold" nodeType="withEffect">
                                  <p:stCondLst>
                                    <p:cond delay="0"/>
                                  </p:stCondLst>
                                  <p:childTnLst>
                                    <p:animMotion origin="layout" path="M 4.72222E-6 -7.40741E-7 L 0.00902 -0.26574 " pathEditMode="relative" rAng="0" ptsTypes="AA">
                                      <p:cBhvr>
                                        <p:cTn id="103" dur="2000" fill="hold"/>
                                        <p:tgtEl>
                                          <p:spTgt spid="80"/>
                                        </p:tgtEl>
                                        <p:attrNameLst>
                                          <p:attrName>ppt_x</p:attrName>
                                          <p:attrName>ppt_y</p:attrName>
                                        </p:attrNameLst>
                                      </p:cBhvr>
                                      <p:rCtr x="451" y="-13287"/>
                                    </p:animMotion>
                                  </p:childTnLst>
                                </p:cTn>
                              </p:par>
                              <p:par>
                                <p:cTn id="104" presetID="42" presetClass="path" presetSubtype="0" accel="50000" decel="50000" fill="hold" nodeType="withEffect">
                                  <p:stCondLst>
                                    <p:cond delay="0"/>
                                  </p:stCondLst>
                                  <p:childTnLst>
                                    <p:animMotion origin="layout" path="M 4.72222E-6 -7.40741E-7 L 0.00902 -0.26574 " pathEditMode="relative" rAng="0" ptsTypes="AA">
                                      <p:cBhvr>
                                        <p:cTn id="105" dur="2000" fill="hold"/>
                                        <p:tgtEl>
                                          <p:spTgt spid="74"/>
                                        </p:tgtEl>
                                        <p:attrNameLst>
                                          <p:attrName>ppt_x</p:attrName>
                                          <p:attrName>ppt_y</p:attrName>
                                        </p:attrNameLst>
                                      </p:cBhvr>
                                      <p:rCtr x="451" y="-13287"/>
                                    </p:animMotion>
                                  </p:childTnLst>
                                </p:cTn>
                              </p:par>
                              <p:par>
                                <p:cTn id="106" presetID="42" presetClass="path" presetSubtype="0" accel="50000" decel="50000" fill="hold" nodeType="withEffect">
                                  <p:stCondLst>
                                    <p:cond delay="0"/>
                                  </p:stCondLst>
                                  <p:childTnLst>
                                    <p:animMotion origin="layout" path="M 4.72222E-6 -7.40741E-7 L 0.00902 -0.26574 " pathEditMode="relative" rAng="0" ptsTypes="AA">
                                      <p:cBhvr>
                                        <p:cTn id="107" dur="2000" fill="hold"/>
                                        <p:tgtEl>
                                          <p:spTgt spid="71"/>
                                        </p:tgtEl>
                                        <p:attrNameLst>
                                          <p:attrName>ppt_x</p:attrName>
                                          <p:attrName>ppt_y</p:attrName>
                                        </p:attrNameLst>
                                      </p:cBhvr>
                                      <p:rCtr x="451" y="-13287"/>
                                    </p:animMotion>
                                  </p:childTnLst>
                                </p:cTn>
                              </p:par>
                              <p:par>
                                <p:cTn id="108" presetID="64" presetClass="path" presetSubtype="0" accel="50000" decel="50000" fill="hold" nodeType="withEffect">
                                  <p:stCondLst>
                                    <p:cond delay="0"/>
                                  </p:stCondLst>
                                  <p:childTnLst>
                                    <p:animMotion origin="layout" path="M -3.05556E-6 1.48148E-6 L 0.04618 -0.13727 " pathEditMode="relative" rAng="0" ptsTypes="AA">
                                      <p:cBhvr>
                                        <p:cTn id="109" dur="2000" fill="hold"/>
                                        <p:tgtEl>
                                          <p:spTgt spid="67"/>
                                        </p:tgtEl>
                                        <p:attrNameLst>
                                          <p:attrName>ppt_x</p:attrName>
                                          <p:attrName>ppt_y</p:attrName>
                                        </p:attrNameLst>
                                      </p:cBhvr>
                                      <p:rCtr x="2309" y="-6875"/>
                                    </p:animMotion>
                                  </p:childTnLst>
                                </p:cTn>
                              </p:par>
                              <p:par>
                                <p:cTn id="110" presetID="64" presetClass="path" presetSubtype="0" accel="50000" decel="50000" fill="hold" nodeType="withEffect">
                                  <p:stCondLst>
                                    <p:cond delay="0"/>
                                  </p:stCondLst>
                                  <p:childTnLst>
                                    <p:animMotion origin="layout" path="M -3.05556E-6 1.48148E-6 L 0.04618 -0.13727 " pathEditMode="relative" rAng="0" ptsTypes="AA">
                                      <p:cBhvr>
                                        <p:cTn id="111" dur="2000" fill="hold"/>
                                        <p:tgtEl>
                                          <p:spTgt spid="68"/>
                                        </p:tgtEl>
                                        <p:attrNameLst>
                                          <p:attrName>ppt_x</p:attrName>
                                          <p:attrName>ppt_y</p:attrName>
                                        </p:attrNameLst>
                                      </p:cBhvr>
                                      <p:rCtr x="2309" y="-6875"/>
                                    </p:animMotion>
                                  </p:childTnLst>
                                </p:cTn>
                              </p:par>
                              <p:par>
                                <p:cTn id="112" presetID="64" presetClass="path" presetSubtype="0" accel="50000" decel="50000" fill="hold" nodeType="withEffect">
                                  <p:stCondLst>
                                    <p:cond delay="0"/>
                                  </p:stCondLst>
                                  <p:childTnLst>
                                    <p:animMotion origin="layout" path="M -3.05556E-6 1.48148E-6 L 0.04618 -0.13727 " pathEditMode="relative" rAng="0" ptsTypes="AA">
                                      <p:cBhvr>
                                        <p:cTn id="113" dur="2000" fill="hold"/>
                                        <p:tgtEl>
                                          <p:spTgt spid="70"/>
                                        </p:tgtEl>
                                        <p:attrNameLst>
                                          <p:attrName>ppt_x</p:attrName>
                                          <p:attrName>ppt_y</p:attrName>
                                        </p:attrNameLst>
                                      </p:cBhvr>
                                      <p:rCtr x="2309" y="-6875"/>
                                    </p:animMotion>
                                  </p:childTnLst>
                                </p:cTn>
                              </p:par>
                              <p:par>
                                <p:cTn id="114" presetID="64" presetClass="path" presetSubtype="0" accel="50000" decel="50000" fill="hold" nodeType="withEffect">
                                  <p:stCondLst>
                                    <p:cond delay="0"/>
                                  </p:stCondLst>
                                  <p:childTnLst>
                                    <p:animMotion origin="layout" path="M -3.05556E-6 1.48148E-6 L 0.04618 -0.13727 " pathEditMode="relative" rAng="0" ptsTypes="AA">
                                      <p:cBhvr>
                                        <p:cTn id="115" dur="2000" fill="hold"/>
                                        <p:tgtEl>
                                          <p:spTgt spid="69"/>
                                        </p:tgtEl>
                                        <p:attrNameLst>
                                          <p:attrName>ppt_x</p:attrName>
                                          <p:attrName>ppt_y</p:attrName>
                                        </p:attrNameLst>
                                      </p:cBhvr>
                                      <p:rCtr x="2309" y="-6875"/>
                                    </p:animMotion>
                                  </p:childTnLst>
                                </p:cTn>
                              </p:par>
                              <p:par>
                                <p:cTn id="116" presetID="64" presetClass="path" presetSubtype="0" accel="50000" decel="50000" fill="hold" nodeType="withEffect">
                                  <p:stCondLst>
                                    <p:cond delay="0"/>
                                  </p:stCondLst>
                                  <p:childTnLst>
                                    <p:animMotion origin="layout" path="M -3.05556E-6 1.48148E-6 L 0.04618 -0.13727 " pathEditMode="relative" rAng="0" ptsTypes="AA">
                                      <p:cBhvr>
                                        <p:cTn id="117" dur="2000" fill="hold"/>
                                        <p:tgtEl>
                                          <p:spTgt spid="75"/>
                                        </p:tgtEl>
                                        <p:attrNameLst>
                                          <p:attrName>ppt_x</p:attrName>
                                          <p:attrName>ppt_y</p:attrName>
                                        </p:attrNameLst>
                                      </p:cBhvr>
                                      <p:rCtr x="2309" y="-6875"/>
                                    </p:animMotion>
                                  </p:childTnLst>
                                </p:cTn>
                              </p:par>
                              <p:par>
                                <p:cTn id="118" presetID="64" presetClass="path" presetSubtype="0" accel="50000" decel="50000" fill="hold" nodeType="withEffect">
                                  <p:stCondLst>
                                    <p:cond delay="0"/>
                                  </p:stCondLst>
                                  <p:childTnLst>
                                    <p:animMotion origin="layout" path="M 3.61111E-6 -4.44444E-6 L 0.03663 -0.12083 " pathEditMode="relative" rAng="0" ptsTypes="AA">
                                      <p:cBhvr>
                                        <p:cTn id="119" dur="2000" fill="hold"/>
                                        <p:tgtEl>
                                          <p:spTgt spid="76"/>
                                        </p:tgtEl>
                                        <p:attrNameLst>
                                          <p:attrName>ppt_x</p:attrName>
                                          <p:attrName>ppt_y</p:attrName>
                                        </p:attrNameLst>
                                      </p:cBhvr>
                                      <p:rCtr x="1823" y="-6042"/>
                                    </p:animMotion>
                                  </p:childTnLst>
                                </p:cTn>
                              </p:par>
                              <p:par>
                                <p:cTn id="120" presetID="64" presetClass="path" presetSubtype="0" accel="50000" decel="50000" fill="hold" nodeType="withEffect">
                                  <p:stCondLst>
                                    <p:cond delay="0"/>
                                  </p:stCondLst>
                                  <p:childTnLst>
                                    <p:animMotion origin="layout" path="M -2.77778E-6 4.81481E-6 L 0.09636 -0.19653 " pathEditMode="relative" rAng="0" ptsTypes="AA">
                                      <p:cBhvr>
                                        <p:cTn id="121" dur="2000" fill="hold"/>
                                        <p:tgtEl>
                                          <p:spTgt spid="78"/>
                                        </p:tgtEl>
                                        <p:attrNameLst>
                                          <p:attrName>ppt_x</p:attrName>
                                          <p:attrName>ppt_y</p:attrName>
                                        </p:attrNameLst>
                                      </p:cBhvr>
                                      <p:rCtr x="4809" y="-9838"/>
                                    </p:animMotion>
                                  </p:childTnLst>
                                </p:cTn>
                              </p:par>
                              <p:par>
                                <p:cTn id="122" presetID="64" presetClass="path" presetSubtype="0" accel="50000" decel="50000" fill="hold" nodeType="withEffect">
                                  <p:stCondLst>
                                    <p:cond delay="0"/>
                                  </p:stCondLst>
                                  <p:childTnLst>
                                    <p:animMotion origin="layout" path="M 1.38889E-6 3.7037E-6 L 0.07604 -0.24676 " pathEditMode="relative" rAng="0" ptsTypes="AA">
                                      <p:cBhvr>
                                        <p:cTn id="123" dur="2000" fill="hold"/>
                                        <p:tgtEl>
                                          <p:spTgt spid="77"/>
                                        </p:tgtEl>
                                        <p:attrNameLst>
                                          <p:attrName>ppt_x</p:attrName>
                                          <p:attrName>ppt_y</p:attrName>
                                        </p:attrNameLst>
                                      </p:cBhvr>
                                      <p:rCtr x="3802" y="-12338"/>
                                    </p:animMotion>
                                  </p:childTnLst>
                                </p:cTn>
                              </p:par>
                              <p:par>
                                <p:cTn id="124" presetID="64" presetClass="path" presetSubtype="0" accel="50000" decel="50000" fill="hold" nodeType="withEffect">
                                  <p:stCondLst>
                                    <p:cond delay="0"/>
                                  </p:stCondLst>
                                  <p:childTnLst>
                                    <p:animMotion origin="layout" path="M -1.11111E-6 -1.11111E-6 L 0.05903 -0.28958 " pathEditMode="relative" rAng="0" ptsTypes="AA">
                                      <p:cBhvr>
                                        <p:cTn id="125" dur="2000" fill="hold"/>
                                        <p:tgtEl>
                                          <p:spTgt spid="79"/>
                                        </p:tgtEl>
                                        <p:attrNameLst>
                                          <p:attrName>ppt_x</p:attrName>
                                          <p:attrName>ppt_y</p:attrName>
                                        </p:attrNameLst>
                                      </p:cBhvr>
                                      <p:rCtr x="2951" y="-14491"/>
                                    </p:animMotion>
                                  </p:childTnLst>
                                </p:cTn>
                              </p:par>
                              <p:par>
                                <p:cTn id="126" presetID="64" presetClass="path" presetSubtype="0" accel="50000" decel="50000" fill="hold" nodeType="withEffect">
                                  <p:stCondLst>
                                    <p:cond delay="0"/>
                                  </p:stCondLst>
                                  <p:childTnLst>
                                    <p:animMotion origin="layout" path="M -4.44444E-6 -1.48148E-6 L 0.08455 -0.3162 " pathEditMode="relative" rAng="0" ptsTypes="AA">
                                      <p:cBhvr>
                                        <p:cTn id="127" dur="2000" fill="hold"/>
                                        <p:tgtEl>
                                          <p:spTgt spid="84"/>
                                        </p:tgtEl>
                                        <p:attrNameLst>
                                          <p:attrName>ppt_x</p:attrName>
                                          <p:attrName>ppt_y</p:attrName>
                                        </p:attrNameLst>
                                      </p:cBhvr>
                                      <p:rCtr x="4219" y="-15810"/>
                                    </p:animMotion>
                                  </p:childTnLst>
                                </p:cTn>
                              </p:par>
                            </p:childTnLst>
                          </p:cTn>
                        </p:par>
                        <p:par>
                          <p:cTn id="128" fill="hold">
                            <p:stCondLst>
                              <p:cond delay="4000"/>
                            </p:stCondLst>
                            <p:childTnLst>
                              <p:par>
                                <p:cTn id="129" presetID="10" presetClass="exit" presetSubtype="0" fill="hold" nodeType="afterEffect">
                                  <p:stCondLst>
                                    <p:cond delay="0"/>
                                  </p:stCondLst>
                                  <p:childTnLst>
                                    <p:animEffect transition="out" filter="fade">
                                      <p:cBhvr>
                                        <p:cTn id="130" dur="500"/>
                                        <p:tgtEl>
                                          <p:spTgt spid="81"/>
                                        </p:tgtEl>
                                      </p:cBhvr>
                                    </p:animEffect>
                                    <p:set>
                                      <p:cBhvr>
                                        <p:cTn id="131" dur="1" fill="hold">
                                          <p:stCondLst>
                                            <p:cond delay="499"/>
                                          </p:stCondLst>
                                        </p:cTn>
                                        <p:tgtEl>
                                          <p:spTgt spid="8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72"/>
                                        </p:tgtEl>
                                      </p:cBhvr>
                                    </p:animEffect>
                                    <p:set>
                                      <p:cBhvr>
                                        <p:cTn id="134" dur="1" fill="hold">
                                          <p:stCondLst>
                                            <p:cond delay="499"/>
                                          </p:stCondLst>
                                        </p:cTn>
                                        <p:tgtEl>
                                          <p:spTgt spid="72"/>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65"/>
                                        </p:tgtEl>
                                      </p:cBhvr>
                                    </p:animEffect>
                                    <p:set>
                                      <p:cBhvr>
                                        <p:cTn id="137" dur="1" fill="hold">
                                          <p:stCondLst>
                                            <p:cond delay="499"/>
                                          </p:stCondLst>
                                        </p:cTn>
                                        <p:tgtEl>
                                          <p:spTgt spid="65"/>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73"/>
                                        </p:tgtEl>
                                      </p:cBhvr>
                                    </p:animEffect>
                                    <p:set>
                                      <p:cBhvr>
                                        <p:cTn id="140" dur="1" fill="hold">
                                          <p:stCondLst>
                                            <p:cond delay="499"/>
                                          </p:stCondLst>
                                        </p:cTn>
                                        <p:tgtEl>
                                          <p:spTgt spid="73"/>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66"/>
                                        </p:tgtEl>
                                      </p:cBhvr>
                                    </p:animEffect>
                                    <p:set>
                                      <p:cBhvr>
                                        <p:cTn id="143" dur="1" fill="hold">
                                          <p:stCondLst>
                                            <p:cond delay="499"/>
                                          </p:stCondLst>
                                        </p:cTn>
                                        <p:tgtEl>
                                          <p:spTgt spid="66"/>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55"/>
                                        </p:tgtEl>
                                      </p:cBhvr>
                                    </p:animEffect>
                                    <p:set>
                                      <p:cBhvr>
                                        <p:cTn id="146" dur="1" fill="hold">
                                          <p:stCondLst>
                                            <p:cond delay="499"/>
                                          </p:stCondLst>
                                        </p:cTn>
                                        <p:tgtEl>
                                          <p:spTgt spid="5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82"/>
                                        </p:tgtEl>
                                      </p:cBhvr>
                                    </p:animEffect>
                                    <p:set>
                                      <p:cBhvr>
                                        <p:cTn id="149" dur="1" fill="hold">
                                          <p:stCondLst>
                                            <p:cond delay="499"/>
                                          </p:stCondLst>
                                        </p:cTn>
                                        <p:tgtEl>
                                          <p:spTgt spid="82"/>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80"/>
                                        </p:tgtEl>
                                      </p:cBhvr>
                                    </p:animEffect>
                                    <p:set>
                                      <p:cBhvr>
                                        <p:cTn id="152" dur="1" fill="hold">
                                          <p:stCondLst>
                                            <p:cond delay="499"/>
                                          </p:stCondLst>
                                        </p:cTn>
                                        <p:tgtEl>
                                          <p:spTgt spid="80"/>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74"/>
                                        </p:tgtEl>
                                      </p:cBhvr>
                                    </p:animEffect>
                                    <p:set>
                                      <p:cBhvr>
                                        <p:cTn id="155" dur="1" fill="hold">
                                          <p:stCondLst>
                                            <p:cond delay="499"/>
                                          </p:stCondLst>
                                        </p:cTn>
                                        <p:tgtEl>
                                          <p:spTgt spid="7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71"/>
                                        </p:tgtEl>
                                      </p:cBhvr>
                                    </p:animEffect>
                                    <p:set>
                                      <p:cBhvr>
                                        <p:cTn id="158" dur="1" fill="hold">
                                          <p:stCondLst>
                                            <p:cond delay="499"/>
                                          </p:stCondLst>
                                        </p:cTn>
                                        <p:tgtEl>
                                          <p:spTgt spid="71"/>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67"/>
                                        </p:tgtEl>
                                      </p:cBhvr>
                                    </p:animEffect>
                                    <p:set>
                                      <p:cBhvr>
                                        <p:cTn id="161" dur="1" fill="hold">
                                          <p:stCondLst>
                                            <p:cond delay="499"/>
                                          </p:stCondLst>
                                        </p:cTn>
                                        <p:tgtEl>
                                          <p:spTgt spid="6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68"/>
                                        </p:tgtEl>
                                      </p:cBhvr>
                                    </p:animEffect>
                                    <p:set>
                                      <p:cBhvr>
                                        <p:cTn id="164" dur="1" fill="hold">
                                          <p:stCondLst>
                                            <p:cond delay="499"/>
                                          </p:stCondLst>
                                        </p:cTn>
                                        <p:tgtEl>
                                          <p:spTgt spid="6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70"/>
                                        </p:tgtEl>
                                      </p:cBhvr>
                                    </p:animEffect>
                                    <p:set>
                                      <p:cBhvr>
                                        <p:cTn id="167" dur="1" fill="hold">
                                          <p:stCondLst>
                                            <p:cond delay="499"/>
                                          </p:stCondLst>
                                        </p:cTn>
                                        <p:tgtEl>
                                          <p:spTgt spid="7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75"/>
                                        </p:tgtEl>
                                      </p:cBhvr>
                                    </p:animEffect>
                                    <p:set>
                                      <p:cBhvr>
                                        <p:cTn id="173" dur="1" fill="hold">
                                          <p:stCondLst>
                                            <p:cond delay="499"/>
                                          </p:stCondLst>
                                        </p:cTn>
                                        <p:tgtEl>
                                          <p:spTgt spid="75"/>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76"/>
                                        </p:tgtEl>
                                      </p:cBhvr>
                                    </p:animEffect>
                                    <p:set>
                                      <p:cBhvr>
                                        <p:cTn id="176" dur="1" fill="hold">
                                          <p:stCondLst>
                                            <p:cond delay="499"/>
                                          </p:stCondLst>
                                        </p:cTn>
                                        <p:tgtEl>
                                          <p:spTgt spid="76"/>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78"/>
                                        </p:tgtEl>
                                      </p:cBhvr>
                                    </p:animEffect>
                                    <p:set>
                                      <p:cBhvr>
                                        <p:cTn id="179" dur="1" fill="hold">
                                          <p:stCondLst>
                                            <p:cond delay="499"/>
                                          </p:stCondLst>
                                        </p:cTn>
                                        <p:tgtEl>
                                          <p:spTgt spid="7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77"/>
                                        </p:tgtEl>
                                      </p:cBhvr>
                                    </p:animEffect>
                                    <p:set>
                                      <p:cBhvr>
                                        <p:cTn id="182" dur="1" fill="hold">
                                          <p:stCondLst>
                                            <p:cond delay="499"/>
                                          </p:stCondLst>
                                        </p:cTn>
                                        <p:tgtEl>
                                          <p:spTgt spid="77"/>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79"/>
                                        </p:tgtEl>
                                      </p:cBhvr>
                                    </p:animEffect>
                                    <p:set>
                                      <p:cBhvr>
                                        <p:cTn id="185" dur="1" fill="hold">
                                          <p:stCondLst>
                                            <p:cond delay="499"/>
                                          </p:stCondLst>
                                        </p:cTn>
                                        <p:tgtEl>
                                          <p:spTgt spid="79"/>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84"/>
                                        </p:tgtEl>
                                      </p:cBhvr>
                                    </p:animEffect>
                                    <p:set>
                                      <p:cBhvr>
                                        <p:cTn id="188" dur="1" fill="hold">
                                          <p:stCondLst>
                                            <p:cond delay="499"/>
                                          </p:stCondLst>
                                        </p:cTn>
                                        <p:tgtEl>
                                          <p:spTgt spid="84"/>
                                        </p:tgtEl>
                                        <p:attrNameLst>
                                          <p:attrName>style.visibility</p:attrName>
                                        </p:attrNameLst>
                                      </p:cBhvr>
                                      <p:to>
                                        <p:strVal val="hidden"/>
                                      </p:to>
                                    </p:set>
                                  </p:childTnLst>
                                </p:cTn>
                              </p:par>
                            </p:childTnLst>
                          </p:cTn>
                        </p:par>
                        <p:par>
                          <p:cTn id="189" fill="hold">
                            <p:stCondLst>
                              <p:cond delay="4500"/>
                            </p:stCondLst>
                            <p:childTnLst>
                              <p:par>
                                <p:cTn id="190" presetID="10" presetClass="entr" presetSubtype="0" fill="hold" nodeType="after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fade">
                                      <p:cBhvr>
                                        <p:cTn id="192" dur="500"/>
                                        <p:tgtEl>
                                          <p:spTgt spid="86"/>
                                        </p:tgtEl>
                                      </p:cBhvr>
                                    </p:animEffect>
                                  </p:childTnLst>
                                </p:cTn>
                              </p:par>
                              <p:par>
                                <p:cTn id="193" presetID="10" presetClass="entr" presetSubtype="0" fill="hold" nodeType="withEffect">
                                  <p:stCondLst>
                                    <p:cond delay="0"/>
                                  </p:stCondLst>
                                  <p:childTnLst>
                                    <p:set>
                                      <p:cBhvr>
                                        <p:cTn id="194" dur="1" fill="hold">
                                          <p:stCondLst>
                                            <p:cond delay="0"/>
                                          </p:stCondLst>
                                        </p:cTn>
                                        <p:tgtEl>
                                          <p:spTgt spid="87"/>
                                        </p:tgtEl>
                                        <p:attrNameLst>
                                          <p:attrName>style.visibility</p:attrName>
                                        </p:attrNameLst>
                                      </p:cBhvr>
                                      <p:to>
                                        <p:strVal val="visible"/>
                                      </p:to>
                                    </p:set>
                                    <p:animEffect transition="in" filter="fade">
                                      <p:cBhvr>
                                        <p:cTn id="195" dur="500"/>
                                        <p:tgtEl>
                                          <p:spTgt spid="87"/>
                                        </p:tgtEl>
                                      </p:cBhvr>
                                    </p:animEffect>
                                  </p:childTnLst>
                                </p:cTn>
                              </p:par>
                            </p:childTnLst>
                          </p:cTn>
                        </p:par>
                      </p:childTnLst>
                    </p:cTn>
                  </p:par>
                  <p:par>
                    <p:cTn id="196" fill="hold">
                      <p:stCondLst>
                        <p:cond delay="indefinite"/>
                      </p:stCondLst>
                      <p:childTnLst>
                        <p:par>
                          <p:cTn id="197" fill="hold">
                            <p:stCondLst>
                              <p:cond delay="0"/>
                            </p:stCondLst>
                            <p:childTnLst>
                              <p:par>
                                <p:cTn id="198" presetID="63" presetClass="path" presetSubtype="0" accel="50000" decel="50000" fill="hold" nodeType="clickEffect">
                                  <p:stCondLst>
                                    <p:cond delay="0"/>
                                  </p:stCondLst>
                                  <p:childTnLst>
                                    <p:animMotion origin="layout" path="M 3.61111E-6 2.59259E-6 L 0.20642 -0.12917 " pathEditMode="relative" rAng="0" ptsTypes="AA">
                                      <p:cBhvr>
                                        <p:cTn id="199" dur="2000" fill="hold"/>
                                        <p:tgtEl>
                                          <p:spTgt spid="83"/>
                                        </p:tgtEl>
                                        <p:attrNameLst>
                                          <p:attrName>ppt_x</p:attrName>
                                          <p:attrName>ppt_y</p:attrName>
                                        </p:attrNameLst>
                                      </p:cBhvr>
                                      <p:rCtr x="10312" y="-6458"/>
                                    </p:animMotion>
                                  </p:childTnLst>
                                </p:cTn>
                              </p:par>
                              <p:par>
                                <p:cTn id="200" presetID="63" presetClass="path" presetSubtype="0" accel="50000" decel="50000" fill="hold" nodeType="withEffect">
                                  <p:stCondLst>
                                    <p:cond delay="0"/>
                                  </p:stCondLst>
                                  <p:childTnLst>
                                    <p:animMotion origin="layout" path="M -1.94444E-6 2.59259E-6 L 0.21632 -0.09584 " pathEditMode="relative" rAng="0" ptsTypes="AA">
                                      <p:cBhvr>
                                        <p:cTn id="201" dur="2000" fill="hold"/>
                                        <p:tgtEl>
                                          <p:spTgt spid="85"/>
                                        </p:tgtEl>
                                        <p:attrNameLst>
                                          <p:attrName>ppt_x</p:attrName>
                                          <p:attrName>ppt_y</p:attrName>
                                        </p:attrNameLst>
                                      </p:cBhvr>
                                      <p:rCtr x="10816"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1.18 Three-digit numbers </a:t>
            </a:r>
            <a:r>
              <a:rPr lang="en-US" dirty="0"/>
              <a:t>– step 1:2</a:t>
            </a:r>
          </a:p>
        </p:txBody>
      </p:sp>
      <p:grpSp>
        <p:nvGrpSpPr>
          <p:cNvPr id="4" name="Group 3">
            <a:extLst>
              <a:ext uri="{FF2B5EF4-FFF2-40B4-BE49-F238E27FC236}">
                <a16:creationId xmlns:a16="http://schemas.microsoft.com/office/drawing/2014/main" id="{00E11596-F7FF-45FD-839E-B42E08EF6194}"/>
              </a:ext>
            </a:extLst>
          </p:cNvPr>
          <p:cNvGrpSpPr/>
          <p:nvPr/>
        </p:nvGrpSpPr>
        <p:grpSpPr>
          <a:xfrm>
            <a:off x="6625389" y="3844768"/>
            <a:ext cx="1175586" cy="1372049"/>
            <a:chOff x="5101389" y="3844767"/>
            <a:chExt cx="1175586" cy="1372049"/>
          </a:xfrm>
        </p:grpSpPr>
        <p:pic>
          <p:nvPicPr>
            <p:cNvPr id="123" name="Picture 122">
              <a:extLst>
                <a:ext uri="{FF2B5EF4-FFF2-40B4-BE49-F238E27FC236}">
                  <a16:creationId xmlns:a16="http://schemas.microsoft.com/office/drawing/2014/main" id="{CD7D1C51-780C-47B9-8EE3-102222331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01389" y="3844767"/>
              <a:ext cx="1175586" cy="955833"/>
            </a:xfrm>
            <a:prstGeom prst="rect">
              <a:avLst/>
            </a:prstGeom>
          </p:spPr>
        </p:pic>
        <p:pic>
          <p:nvPicPr>
            <p:cNvPr id="39" name="Picture 38">
              <a:extLst>
                <a:ext uri="{FF2B5EF4-FFF2-40B4-BE49-F238E27FC236}">
                  <a16:creationId xmlns:a16="http://schemas.microsoft.com/office/drawing/2014/main" id="{DF17919B-5249-4FF9-89A1-3BE7603D9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605"/>
            <a:stretch/>
          </p:blipFill>
          <p:spPr>
            <a:xfrm>
              <a:off x="5101389" y="4800599"/>
              <a:ext cx="515710" cy="416217"/>
            </a:xfrm>
            <a:prstGeom prst="rect">
              <a:avLst/>
            </a:prstGeom>
          </p:spPr>
        </p:pic>
      </p:grpSp>
      <p:grpSp>
        <p:nvGrpSpPr>
          <p:cNvPr id="5" name="Group 4">
            <a:extLst>
              <a:ext uri="{FF2B5EF4-FFF2-40B4-BE49-F238E27FC236}">
                <a16:creationId xmlns:a16="http://schemas.microsoft.com/office/drawing/2014/main" id="{04F39139-B05D-491D-A3E5-2F13D73987DE}"/>
              </a:ext>
            </a:extLst>
          </p:cNvPr>
          <p:cNvGrpSpPr/>
          <p:nvPr/>
        </p:nvGrpSpPr>
        <p:grpSpPr>
          <a:xfrm>
            <a:off x="7209357" y="4800599"/>
            <a:ext cx="367713" cy="257176"/>
            <a:chOff x="5617099" y="4800599"/>
            <a:chExt cx="367713" cy="257176"/>
          </a:xfrm>
        </p:grpSpPr>
        <p:pic>
          <p:nvPicPr>
            <p:cNvPr id="41" name="Picture 40">
              <a:extLst>
                <a:ext uri="{FF2B5EF4-FFF2-40B4-BE49-F238E27FC236}">
                  <a16:creationId xmlns:a16="http://schemas.microsoft.com/office/drawing/2014/main" id="{84DF5A4F-4E1A-49DA-949D-C4E80909EB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17099" y="4855368"/>
              <a:ext cx="181245" cy="202407"/>
            </a:xfrm>
            <a:prstGeom prst="rect">
              <a:avLst/>
            </a:prstGeom>
          </p:spPr>
        </p:pic>
        <p:pic>
          <p:nvPicPr>
            <p:cNvPr id="43" name="Picture 42">
              <a:extLst>
                <a:ext uri="{FF2B5EF4-FFF2-40B4-BE49-F238E27FC236}">
                  <a16:creationId xmlns:a16="http://schemas.microsoft.com/office/drawing/2014/main" id="{5025CA6E-D651-4E46-9CEE-9A94103950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03567" y="4800599"/>
              <a:ext cx="181245" cy="202407"/>
            </a:xfrm>
            <a:prstGeom prst="rect">
              <a:avLst/>
            </a:prstGeom>
          </p:spPr>
        </p:pic>
      </p:grpSp>
      <p:pic>
        <p:nvPicPr>
          <p:cNvPr id="45" name="Picture 44">
            <a:extLst>
              <a:ext uri="{FF2B5EF4-FFF2-40B4-BE49-F238E27FC236}">
                <a16:creationId xmlns:a16="http://schemas.microsoft.com/office/drawing/2014/main" id="{914C4D21-8DC5-4508-8F21-4C786DC773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38147" y="822837"/>
            <a:ext cx="837620" cy="1524947"/>
          </a:xfrm>
          <a:prstGeom prst="rect">
            <a:avLst/>
          </a:prstGeom>
        </p:spPr>
      </p:pic>
      <p:pic>
        <p:nvPicPr>
          <p:cNvPr id="46" name="Picture 45">
            <a:extLst>
              <a:ext uri="{FF2B5EF4-FFF2-40B4-BE49-F238E27FC236}">
                <a16:creationId xmlns:a16="http://schemas.microsoft.com/office/drawing/2014/main" id="{1551CC39-A264-4A8E-A021-4B9C3DFE22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497718" y="829895"/>
            <a:ext cx="303257" cy="356021"/>
          </a:xfrm>
          <a:prstGeom prst="rect">
            <a:avLst/>
          </a:prstGeom>
        </p:spPr>
      </p:pic>
      <p:pic>
        <p:nvPicPr>
          <p:cNvPr id="48" name="Picture 47">
            <a:extLst>
              <a:ext uri="{FF2B5EF4-FFF2-40B4-BE49-F238E27FC236}">
                <a16:creationId xmlns:a16="http://schemas.microsoft.com/office/drawing/2014/main" id="{21FEEDE1-38DC-49C3-9660-ADDCBEEC6E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93744" y="4648200"/>
            <a:ext cx="164306" cy="173831"/>
          </a:xfrm>
          <a:prstGeom prst="rect">
            <a:avLst/>
          </a:prstGeom>
        </p:spPr>
      </p:pic>
      <p:pic>
        <p:nvPicPr>
          <p:cNvPr id="6" name="Picture 5">
            <a:extLst>
              <a:ext uri="{FF2B5EF4-FFF2-40B4-BE49-F238E27FC236}">
                <a16:creationId xmlns:a16="http://schemas.microsoft.com/office/drawing/2014/main" id="{5C47DE1C-158D-4C2D-B8A3-04FF459BE3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21390" y="1712132"/>
            <a:ext cx="515710" cy="484969"/>
          </a:xfrm>
          <a:prstGeom prst="rect">
            <a:avLst/>
          </a:prstGeom>
        </p:spPr>
      </p:pic>
      <p:pic>
        <p:nvPicPr>
          <p:cNvPr id="89" name="Picture 88">
            <a:extLst>
              <a:ext uri="{FF2B5EF4-FFF2-40B4-BE49-F238E27FC236}">
                <a16:creationId xmlns:a16="http://schemas.microsoft.com/office/drawing/2014/main" id="{A9A912ED-5221-4EE1-B2E9-8BE288966D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58802" y="1712131"/>
            <a:ext cx="515710" cy="484969"/>
          </a:xfrm>
          <a:prstGeom prst="rect">
            <a:avLst/>
          </a:prstGeom>
        </p:spPr>
      </p:pic>
      <p:pic>
        <p:nvPicPr>
          <p:cNvPr id="90" name="Picture 89">
            <a:extLst>
              <a:ext uri="{FF2B5EF4-FFF2-40B4-BE49-F238E27FC236}">
                <a16:creationId xmlns:a16="http://schemas.microsoft.com/office/drawing/2014/main" id="{032A5480-4FE1-4849-9FAF-6C97D5C1DF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11584" y="1712130"/>
            <a:ext cx="515710" cy="484969"/>
          </a:xfrm>
          <a:prstGeom prst="rect">
            <a:avLst/>
          </a:prstGeom>
        </p:spPr>
      </p:pic>
      <p:pic>
        <p:nvPicPr>
          <p:cNvPr id="91" name="Picture 90">
            <a:extLst>
              <a:ext uri="{FF2B5EF4-FFF2-40B4-BE49-F238E27FC236}">
                <a16:creationId xmlns:a16="http://schemas.microsoft.com/office/drawing/2014/main" id="{376E9039-7FAB-42B2-A98E-1440C74539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4366" y="1712132"/>
            <a:ext cx="515710" cy="484969"/>
          </a:xfrm>
          <a:prstGeom prst="rect">
            <a:avLst/>
          </a:prstGeom>
        </p:spPr>
      </p:pic>
      <p:pic>
        <p:nvPicPr>
          <p:cNvPr id="92" name="Picture 91">
            <a:extLst>
              <a:ext uri="{FF2B5EF4-FFF2-40B4-BE49-F238E27FC236}">
                <a16:creationId xmlns:a16="http://schemas.microsoft.com/office/drawing/2014/main" id="{AB78431F-2D9D-454D-BC85-81EB227635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401778" y="1712131"/>
            <a:ext cx="515710" cy="484969"/>
          </a:xfrm>
          <a:prstGeom prst="rect">
            <a:avLst/>
          </a:prstGeom>
        </p:spPr>
      </p:pic>
      <p:pic>
        <p:nvPicPr>
          <p:cNvPr id="93" name="Picture 92">
            <a:extLst>
              <a:ext uri="{FF2B5EF4-FFF2-40B4-BE49-F238E27FC236}">
                <a16:creationId xmlns:a16="http://schemas.microsoft.com/office/drawing/2014/main" id="{789D7695-A6EC-45A6-8E84-AE0E6A243E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954560" y="1712130"/>
            <a:ext cx="515710" cy="484969"/>
          </a:xfrm>
          <a:prstGeom prst="rect">
            <a:avLst/>
          </a:prstGeom>
        </p:spPr>
      </p:pic>
      <p:pic>
        <p:nvPicPr>
          <p:cNvPr id="94" name="Picture 93">
            <a:extLst>
              <a:ext uri="{FF2B5EF4-FFF2-40B4-BE49-F238E27FC236}">
                <a16:creationId xmlns:a16="http://schemas.microsoft.com/office/drawing/2014/main" id="{8F607281-5565-4673-81FE-D34BB58A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97717" y="1712130"/>
            <a:ext cx="515710" cy="484969"/>
          </a:xfrm>
          <a:prstGeom prst="rect">
            <a:avLst/>
          </a:prstGeom>
        </p:spPr>
      </p:pic>
      <p:pic>
        <p:nvPicPr>
          <p:cNvPr id="95" name="Picture 94">
            <a:extLst>
              <a:ext uri="{FF2B5EF4-FFF2-40B4-BE49-F238E27FC236}">
                <a16:creationId xmlns:a16="http://schemas.microsoft.com/office/drawing/2014/main" id="{3653C64C-7384-4AF4-A480-6DDC54586F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23842" y="2268049"/>
            <a:ext cx="515710" cy="484969"/>
          </a:xfrm>
          <a:prstGeom prst="rect">
            <a:avLst/>
          </a:prstGeom>
        </p:spPr>
      </p:pic>
      <p:pic>
        <p:nvPicPr>
          <p:cNvPr id="96" name="Picture 95">
            <a:extLst>
              <a:ext uri="{FF2B5EF4-FFF2-40B4-BE49-F238E27FC236}">
                <a16:creationId xmlns:a16="http://schemas.microsoft.com/office/drawing/2014/main" id="{9A0A7096-0508-462A-B773-75EA478234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61254" y="2268048"/>
            <a:ext cx="515710" cy="484969"/>
          </a:xfrm>
          <a:prstGeom prst="rect">
            <a:avLst/>
          </a:prstGeom>
        </p:spPr>
      </p:pic>
      <p:pic>
        <p:nvPicPr>
          <p:cNvPr id="97" name="Picture 96">
            <a:extLst>
              <a:ext uri="{FF2B5EF4-FFF2-40B4-BE49-F238E27FC236}">
                <a16:creationId xmlns:a16="http://schemas.microsoft.com/office/drawing/2014/main" id="{97F2BFC2-9AF9-4A93-9F5F-4051404CC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14036" y="2268047"/>
            <a:ext cx="515710" cy="484969"/>
          </a:xfrm>
          <a:prstGeom prst="rect">
            <a:avLst/>
          </a:prstGeom>
        </p:spPr>
      </p:pic>
      <p:pic>
        <p:nvPicPr>
          <p:cNvPr id="98" name="Picture 97">
            <a:extLst>
              <a:ext uri="{FF2B5EF4-FFF2-40B4-BE49-F238E27FC236}">
                <a16:creationId xmlns:a16="http://schemas.microsoft.com/office/drawing/2014/main" id="{CCE5C358-4341-4634-BC42-EE5F3F82FE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6818" y="2268049"/>
            <a:ext cx="515710" cy="484969"/>
          </a:xfrm>
          <a:prstGeom prst="rect">
            <a:avLst/>
          </a:prstGeom>
        </p:spPr>
      </p:pic>
      <p:pic>
        <p:nvPicPr>
          <p:cNvPr id="99" name="Picture 98">
            <a:extLst>
              <a:ext uri="{FF2B5EF4-FFF2-40B4-BE49-F238E27FC236}">
                <a16:creationId xmlns:a16="http://schemas.microsoft.com/office/drawing/2014/main" id="{9C6691BC-B80F-4F5C-AE3F-E9FACC0D54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404230" y="2268048"/>
            <a:ext cx="515710" cy="484969"/>
          </a:xfrm>
          <a:prstGeom prst="rect">
            <a:avLst/>
          </a:prstGeom>
        </p:spPr>
      </p:pic>
      <p:pic>
        <p:nvPicPr>
          <p:cNvPr id="100" name="Picture 99">
            <a:extLst>
              <a:ext uri="{FF2B5EF4-FFF2-40B4-BE49-F238E27FC236}">
                <a16:creationId xmlns:a16="http://schemas.microsoft.com/office/drawing/2014/main" id="{88697D2E-47C4-4244-8714-FC45FFFA3E8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957012" y="2268047"/>
            <a:ext cx="515710" cy="484969"/>
          </a:xfrm>
          <a:prstGeom prst="rect">
            <a:avLst/>
          </a:prstGeom>
        </p:spPr>
      </p:pic>
      <p:pic>
        <p:nvPicPr>
          <p:cNvPr id="101" name="Picture 100">
            <a:extLst>
              <a:ext uri="{FF2B5EF4-FFF2-40B4-BE49-F238E27FC236}">
                <a16:creationId xmlns:a16="http://schemas.microsoft.com/office/drawing/2014/main" id="{C52C73E5-5A51-4097-A605-46FE762582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500169" y="2268047"/>
            <a:ext cx="515710" cy="484969"/>
          </a:xfrm>
          <a:prstGeom prst="rect">
            <a:avLst/>
          </a:prstGeom>
        </p:spPr>
      </p:pic>
      <p:pic>
        <p:nvPicPr>
          <p:cNvPr id="102" name="Picture 101">
            <a:extLst>
              <a:ext uri="{FF2B5EF4-FFF2-40B4-BE49-F238E27FC236}">
                <a16:creationId xmlns:a16="http://schemas.microsoft.com/office/drawing/2014/main" id="{5099B673-F5A2-4609-A561-8350E986B3B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23842" y="2823966"/>
            <a:ext cx="515710" cy="484969"/>
          </a:xfrm>
          <a:prstGeom prst="rect">
            <a:avLst/>
          </a:prstGeom>
        </p:spPr>
      </p:pic>
      <p:pic>
        <p:nvPicPr>
          <p:cNvPr id="103" name="Picture 102">
            <a:extLst>
              <a:ext uri="{FF2B5EF4-FFF2-40B4-BE49-F238E27FC236}">
                <a16:creationId xmlns:a16="http://schemas.microsoft.com/office/drawing/2014/main" id="{C5859E0B-45C0-4D35-BCBE-460D972752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61254" y="2823965"/>
            <a:ext cx="515710" cy="484969"/>
          </a:xfrm>
          <a:prstGeom prst="rect">
            <a:avLst/>
          </a:prstGeom>
        </p:spPr>
      </p:pic>
      <p:pic>
        <p:nvPicPr>
          <p:cNvPr id="104" name="Picture 103">
            <a:extLst>
              <a:ext uri="{FF2B5EF4-FFF2-40B4-BE49-F238E27FC236}">
                <a16:creationId xmlns:a16="http://schemas.microsoft.com/office/drawing/2014/main" id="{C4420F38-02B0-40CF-B790-2CF4174707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14036" y="2823964"/>
            <a:ext cx="515710" cy="484969"/>
          </a:xfrm>
          <a:prstGeom prst="rect">
            <a:avLst/>
          </a:prstGeom>
        </p:spPr>
      </p:pic>
      <p:pic>
        <p:nvPicPr>
          <p:cNvPr id="105" name="Picture 104">
            <a:extLst>
              <a:ext uri="{FF2B5EF4-FFF2-40B4-BE49-F238E27FC236}">
                <a16:creationId xmlns:a16="http://schemas.microsoft.com/office/drawing/2014/main" id="{5DD44738-99E7-40C2-9A6F-2AC8880FC1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6818" y="2823966"/>
            <a:ext cx="515710" cy="484969"/>
          </a:xfrm>
          <a:prstGeom prst="rect">
            <a:avLst/>
          </a:prstGeom>
        </p:spPr>
      </p:pic>
      <p:pic>
        <p:nvPicPr>
          <p:cNvPr id="106" name="Picture 105">
            <a:extLst>
              <a:ext uri="{FF2B5EF4-FFF2-40B4-BE49-F238E27FC236}">
                <a16:creationId xmlns:a16="http://schemas.microsoft.com/office/drawing/2014/main" id="{9A7EA46C-C822-43B2-AD28-EAB5D97AEB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404230" y="2823965"/>
            <a:ext cx="515710" cy="484969"/>
          </a:xfrm>
          <a:prstGeom prst="rect">
            <a:avLst/>
          </a:prstGeom>
        </p:spPr>
      </p:pic>
      <p:pic>
        <p:nvPicPr>
          <p:cNvPr id="107" name="Picture 106">
            <a:extLst>
              <a:ext uri="{FF2B5EF4-FFF2-40B4-BE49-F238E27FC236}">
                <a16:creationId xmlns:a16="http://schemas.microsoft.com/office/drawing/2014/main" id="{4D7EF52A-3C78-427A-AA2C-E8849CB53E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957012" y="2823964"/>
            <a:ext cx="515710" cy="484969"/>
          </a:xfrm>
          <a:prstGeom prst="rect">
            <a:avLst/>
          </a:prstGeom>
        </p:spPr>
      </p:pic>
      <p:pic>
        <p:nvPicPr>
          <p:cNvPr id="108" name="Picture 107">
            <a:extLst>
              <a:ext uri="{FF2B5EF4-FFF2-40B4-BE49-F238E27FC236}">
                <a16:creationId xmlns:a16="http://schemas.microsoft.com/office/drawing/2014/main" id="{07180B1F-368C-41B7-8734-919408428D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500169" y="2823964"/>
            <a:ext cx="515710" cy="484969"/>
          </a:xfrm>
          <a:prstGeom prst="rect">
            <a:avLst/>
          </a:prstGeom>
        </p:spPr>
      </p:pic>
      <p:pic>
        <p:nvPicPr>
          <p:cNvPr id="109" name="Picture 108">
            <a:extLst>
              <a:ext uri="{FF2B5EF4-FFF2-40B4-BE49-F238E27FC236}">
                <a16:creationId xmlns:a16="http://schemas.microsoft.com/office/drawing/2014/main" id="{D499C7C5-75E4-4E2A-A3F3-169A39EA31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23842" y="3359801"/>
            <a:ext cx="515710" cy="484969"/>
          </a:xfrm>
          <a:prstGeom prst="rect">
            <a:avLst/>
          </a:prstGeom>
        </p:spPr>
      </p:pic>
      <p:pic>
        <p:nvPicPr>
          <p:cNvPr id="110" name="Picture 109">
            <a:extLst>
              <a:ext uri="{FF2B5EF4-FFF2-40B4-BE49-F238E27FC236}">
                <a16:creationId xmlns:a16="http://schemas.microsoft.com/office/drawing/2014/main" id="{E36C6865-4C7F-486E-9DAD-174E567157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61254" y="3359800"/>
            <a:ext cx="515710" cy="484969"/>
          </a:xfrm>
          <a:prstGeom prst="rect">
            <a:avLst/>
          </a:prstGeom>
        </p:spPr>
      </p:pic>
      <p:pic>
        <p:nvPicPr>
          <p:cNvPr id="111" name="Picture 110">
            <a:extLst>
              <a:ext uri="{FF2B5EF4-FFF2-40B4-BE49-F238E27FC236}">
                <a16:creationId xmlns:a16="http://schemas.microsoft.com/office/drawing/2014/main" id="{FFCFFEE6-02EE-457A-807C-F20C248748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14036" y="3359799"/>
            <a:ext cx="515710" cy="484969"/>
          </a:xfrm>
          <a:prstGeom prst="rect">
            <a:avLst/>
          </a:prstGeom>
        </p:spPr>
      </p:pic>
      <p:pic>
        <p:nvPicPr>
          <p:cNvPr id="112" name="Picture 111">
            <a:extLst>
              <a:ext uri="{FF2B5EF4-FFF2-40B4-BE49-F238E27FC236}">
                <a16:creationId xmlns:a16="http://schemas.microsoft.com/office/drawing/2014/main" id="{F614988B-788B-4FFC-9610-E3C0575C96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6818" y="3359801"/>
            <a:ext cx="515710" cy="484969"/>
          </a:xfrm>
          <a:prstGeom prst="rect">
            <a:avLst/>
          </a:prstGeom>
        </p:spPr>
      </p:pic>
      <p:pic>
        <p:nvPicPr>
          <p:cNvPr id="113" name="Picture 112">
            <a:extLst>
              <a:ext uri="{FF2B5EF4-FFF2-40B4-BE49-F238E27FC236}">
                <a16:creationId xmlns:a16="http://schemas.microsoft.com/office/drawing/2014/main" id="{8370487B-37E7-45FB-A9D4-8C8B037C3A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404230" y="3359800"/>
            <a:ext cx="515710" cy="484969"/>
          </a:xfrm>
          <a:prstGeom prst="rect">
            <a:avLst/>
          </a:prstGeom>
        </p:spPr>
      </p:pic>
      <p:pic>
        <p:nvPicPr>
          <p:cNvPr id="114" name="Picture 113">
            <a:extLst>
              <a:ext uri="{FF2B5EF4-FFF2-40B4-BE49-F238E27FC236}">
                <a16:creationId xmlns:a16="http://schemas.microsoft.com/office/drawing/2014/main" id="{F9662AFD-4002-4695-A67F-EEFA82CDD5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957012" y="3359799"/>
            <a:ext cx="515710" cy="484969"/>
          </a:xfrm>
          <a:prstGeom prst="rect">
            <a:avLst/>
          </a:prstGeom>
        </p:spPr>
      </p:pic>
      <p:pic>
        <p:nvPicPr>
          <p:cNvPr id="115" name="Picture 114">
            <a:extLst>
              <a:ext uri="{FF2B5EF4-FFF2-40B4-BE49-F238E27FC236}">
                <a16:creationId xmlns:a16="http://schemas.microsoft.com/office/drawing/2014/main" id="{1DAB5895-9657-4D2B-B9E4-6022C883AF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500169" y="3359799"/>
            <a:ext cx="515710" cy="484969"/>
          </a:xfrm>
          <a:prstGeom prst="rect">
            <a:avLst/>
          </a:prstGeom>
        </p:spPr>
      </p:pic>
      <p:pic>
        <p:nvPicPr>
          <p:cNvPr id="116" name="Picture 115">
            <a:extLst>
              <a:ext uri="{FF2B5EF4-FFF2-40B4-BE49-F238E27FC236}">
                <a16:creationId xmlns:a16="http://schemas.microsoft.com/office/drawing/2014/main" id="{1F4FDCCD-5949-4B07-AB0A-C0F1A14E611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21390" y="3914884"/>
            <a:ext cx="515710" cy="484969"/>
          </a:xfrm>
          <a:prstGeom prst="rect">
            <a:avLst/>
          </a:prstGeom>
        </p:spPr>
      </p:pic>
      <p:pic>
        <p:nvPicPr>
          <p:cNvPr id="117" name="Picture 116">
            <a:extLst>
              <a:ext uri="{FF2B5EF4-FFF2-40B4-BE49-F238E27FC236}">
                <a16:creationId xmlns:a16="http://schemas.microsoft.com/office/drawing/2014/main" id="{BF6A5725-B42E-492B-A41E-1C61DF992B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58802" y="3914883"/>
            <a:ext cx="515710" cy="484969"/>
          </a:xfrm>
          <a:prstGeom prst="rect">
            <a:avLst/>
          </a:prstGeom>
        </p:spPr>
      </p:pic>
      <p:pic>
        <p:nvPicPr>
          <p:cNvPr id="118" name="Picture 117">
            <a:extLst>
              <a:ext uri="{FF2B5EF4-FFF2-40B4-BE49-F238E27FC236}">
                <a16:creationId xmlns:a16="http://schemas.microsoft.com/office/drawing/2014/main" id="{F1246912-544E-45C1-A0B7-882496159C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11584" y="3914882"/>
            <a:ext cx="515710" cy="484969"/>
          </a:xfrm>
          <a:prstGeom prst="rect">
            <a:avLst/>
          </a:prstGeom>
        </p:spPr>
      </p:pic>
      <p:pic>
        <p:nvPicPr>
          <p:cNvPr id="119" name="Picture 118">
            <a:extLst>
              <a:ext uri="{FF2B5EF4-FFF2-40B4-BE49-F238E27FC236}">
                <a16:creationId xmlns:a16="http://schemas.microsoft.com/office/drawing/2014/main" id="{A911906A-ACC2-401F-A31E-B5DC55C61E3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4366" y="3914884"/>
            <a:ext cx="515710" cy="484969"/>
          </a:xfrm>
          <a:prstGeom prst="rect">
            <a:avLst/>
          </a:prstGeom>
        </p:spPr>
      </p:pic>
      <p:pic>
        <p:nvPicPr>
          <p:cNvPr id="8" name="Picture 7">
            <a:extLst>
              <a:ext uri="{FF2B5EF4-FFF2-40B4-BE49-F238E27FC236}">
                <a16:creationId xmlns:a16="http://schemas.microsoft.com/office/drawing/2014/main" id="{8176222C-593E-4B6A-A697-EF2F5725E9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21391" y="822836"/>
            <a:ext cx="1532122" cy="4953850"/>
          </a:xfrm>
          <a:prstGeom prst="rect">
            <a:avLst/>
          </a:prstGeom>
        </p:spPr>
      </p:pic>
      <p:pic>
        <p:nvPicPr>
          <p:cNvPr id="9" name="Picture 8">
            <a:extLst>
              <a:ext uri="{FF2B5EF4-FFF2-40B4-BE49-F238E27FC236}">
                <a16:creationId xmlns:a16="http://schemas.microsoft.com/office/drawing/2014/main" id="{21DECF5A-263B-44E3-9226-D55A647F162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89817" y="5827552"/>
            <a:ext cx="1532122" cy="207612"/>
          </a:xfrm>
          <a:prstGeom prst="rect">
            <a:avLst/>
          </a:prstGeom>
        </p:spPr>
      </p:pic>
      <p:pic>
        <p:nvPicPr>
          <p:cNvPr id="52" name="Picture 51">
            <a:extLst>
              <a:ext uri="{FF2B5EF4-FFF2-40B4-BE49-F238E27FC236}">
                <a16:creationId xmlns:a16="http://schemas.microsoft.com/office/drawing/2014/main" id="{DD1DB08D-DDD6-43C5-AFBA-260C4D09858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07100" y="5776686"/>
            <a:ext cx="679767" cy="258478"/>
          </a:xfrm>
          <a:prstGeom prst="rect">
            <a:avLst/>
          </a:prstGeom>
        </p:spPr>
      </p:pic>
      <p:pic>
        <p:nvPicPr>
          <p:cNvPr id="53" name="Picture 52">
            <a:extLst>
              <a:ext uri="{FF2B5EF4-FFF2-40B4-BE49-F238E27FC236}">
                <a16:creationId xmlns:a16="http://schemas.microsoft.com/office/drawing/2014/main" id="{6AB2655F-AFAA-43CE-A8BF-1FFF825E50B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7352" b="-36688"/>
          <a:stretch/>
        </p:blipFill>
        <p:spPr>
          <a:xfrm>
            <a:off x="7209356" y="5827552"/>
            <a:ext cx="591618" cy="290082"/>
          </a:xfrm>
          <a:prstGeom prst="rect">
            <a:avLst/>
          </a:prstGeom>
        </p:spPr>
      </p:pic>
      <p:sp>
        <p:nvSpPr>
          <p:cNvPr id="54" name="TextBox 53">
            <a:extLst>
              <a:ext uri="{FF2B5EF4-FFF2-40B4-BE49-F238E27FC236}">
                <a16:creationId xmlns:a16="http://schemas.microsoft.com/office/drawing/2014/main" id="{E1627A8A-3FDE-4568-882B-A41A64D38609}"/>
              </a:ext>
            </a:extLst>
          </p:cNvPr>
          <p:cNvSpPr txBox="1"/>
          <p:nvPr/>
        </p:nvSpPr>
        <p:spPr bwMode="auto">
          <a:xfrm>
            <a:off x="5213350" y="60672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342</a:t>
            </a:r>
          </a:p>
        </p:txBody>
      </p:sp>
    </p:spTree>
    <p:extLst>
      <p:ext uri="{BB962C8B-B14F-4D97-AF65-F5344CB8AC3E}">
        <p14:creationId xmlns:p14="http://schemas.microsoft.com/office/powerpoint/2010/main" val="16362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3.7037E-6 L 0.05191 -0.05694 " pathEditMode="relative" rAng="0" ptsTypes="AA">
                                      <p:cBhvr>
                                        <p:cTn id="6" dur="2000" fill="hold"/>
                                        <p:tgtEl>
                                          <p:spTgt spid="6"/>
                                        </p:tgtEl>
                                        <p:attrNameLst>
                                          <p:attrName>ppt_x</p:attrName>
                                          <p:attrName>ppt_y</p:attrName>
                                        </p:attrNameLst>
                                      </p:cBhvr>
                                      <p:rCtr x="2587" y="-2847"/>
                                    </p:animMotion>
                                  </p:childTnLst>
                                </p:cTn>
                              </p:par>
                              <p:par>
                                <p:cTn id="7" presetID="64" presetClass="path" presetSubtype="0" accel="50000" decel="50000" fill="hold" nodeType="withEffect">
                                  <p:stCondLst>
                                    <p:cond delay="0"/>
                                  </p:stCondLst>
                                  <p:childTnLst>
                                    <p:animMotion origin="layout" path="M -4.44444E-6 -3.7037E-6 L -0.00625 -0.05694 " pathEditMode="relative" rAng="0" ptsTypes="AA">
                                      <p:cBhvr>
                                        <p:cTn id="8" dur="2000" fill="hold"/>
                                        <p:tgtEl>
                                          <p:spTgt spid="89"/>
                                        </p:tgtEl>
                                        <p:attrNameLst>
                                          <p:attrName>ppt_x</p:attrName>
                                          <p:attrName>ppt_y</p:attrName>
                                        </p:attrNameLst>
                                      </p:cBhvr>
                                      <p:rCtr x="-313" y="-2847"/>
                                    </p:animMotion>
                                  </p:childTnLst>
                                </p:cTn>
                              </p:par>
                              <p:par>
                                <p:cTn id="9" presetID="64" presetClass="path" presetSubtype="0" accel="50000" decel="50000" fill="hold" nodeType="withEffect">
                                  <p:stCondLst>
                                    <p:cond delay="0"/>
                                  </p:stCondLst>
                                  <p:childTnLst>
                                    <p:animMotion origin="layout" path="M -1.11111E-6 -3.7037E-6 L -0.0618 -0.05694 " pathEditMode="relative" rAng="0" ptsTypes="AA">
                                      <p:cBhvr>
                                        <p:cTn id="10" dur="2000" fill="hold"/>
                                        <p:tgtEl>
                                          <p:spTgt spid="90"/>
                                        </p:tgtEl>
                                        <p:attrNameLst>
                                          <p:attrName>ppt_x</p:attrName>
                                          <p:attrName>ppt_y</p:attrName>
                                        </p:attrNameLst>
                                      </p:cBhvr>
                                      <p:rCtr x="-3090" y="-2847"/>
                                    </p:animMotion>
                                  </p:childTnLst>
                                </p:cTn>
                              </p:par>
                              <p:par>
                                <p:cTn id="11" presetID="64" presetClass="path" presetSubtype="0" accel="50000" decel="50000" fill="hold" nodeType="withEffect">
                                  <p:stCondLst>
                                    <p:cond delay="0"/>
                                  </p:stCondLst>
                                  <p:childTnLst>
                                    <p:animMotion origin="layout" path="M 2.22222E-6 -3.7037E-6 L -0.12518 -0.05694 " pathEditMode="relative" rAng="0" ptsTypes="AA">
                                      <p:cBhvr>
                                        <p:cTn id="12" dur="2000" fill="hold"/>
                                        <p:tgtEl>
                                          <p:spTgt spid="91"/>
                                        </p:tgtEl>
                                        <p:attrNameLst>
                                          <p:attrName>ppt_x</p:attrName>
                                          <p:attrName>ppt_y</p:attrName>
                                        </p:attrNameLst>
                                      </p:cBhvr>
                                      <p:rCtr x="-6267" y="-2847"/>
                                    </p:animMotion>
                                  </p:childTnLst>
                                </p:cTn>
                              </p:par>
                              <p:par>
                                <p:cTn id="13" presetID="64" presetClass="path" presetSubtype="0" accel="50000" decel="50000" fill="hold" nodeType="withEffect">
                                  <p:stCondLst>
                                    <p:cond delay="0"/>
                                  </p:stCondLst>
                                  <p:childTnLst>
                                    <p:animMotion origin="layout" path="M -1.94444E-6 -3.7037E-6 L -0.18559 -0.05694 " pathEditMode="relative" rAng="0" ptsTypes="AA">
                                      <p:cBhvr>
                                        <p:cTn id="14" dur="2000" fill="hold"/>
                                        <p:tgtEl>
                                          <p:spTgt spid="92"/>
                                        </p:tgtEl>
                                        <p:attrNameLst>
                                          <p:attrName>ppt_x</p:attrName>
                                          <p:attrName>ppt_y</p:attrName>
                                        </p:attrNameLst>
                                      </p:cBhvr>
                                      <p:rCtr x="-9288" y="-2847"/>
                                    </p:animMotion>
                                  </p:childTnLst>
                                </p:cTn>
                              </p:par>
                              <p:par>
                                <p:cTn id="15" presetID="64" presetClass="path" presetSubtype="0" accel="50000" decel="50000" fill="hold" nodeType="withEffect">
                                  <p:stCondLst>
                                    <p:cond delay="0"/>
                                  </p:stCondLst>
                                  <p:childTnLst>
                                    <p:animMotion origin="layout" path="M 1.38889E-6 -3.7037E-6 L -0.24497 -0.05694 " pathEditMode="relative" rAng="0" ptsTypes="AA">
                                      <p:cBhvr>
                                        <p:cTn id="16" dur="2000" fill="hold"/>
                                        <p:tgtEl>
                                          <p:spTgt spid="93"/>
                                        </p:tgtEl>
                                        <p:attrNameLst>
                                          <p:attrName>ppt_x</p:attrName>
                                          <p:attrName>ppt_y</p:attrName>
                                        </p:attrNameLst>
                                      </p:cBhvr>
                                      <p:rCtr x="-12257" y="-2847"/>
                                    </p:animMotion>
                                  </p:childTnLst>
                                </p:cTn>
                              </p:par>
                              <p:par>
                                <p:cTn id="17" presetID="64" presetClass="path" presetSubtype="0" accel="50000" decel="50000" fill="hold" nodeType="withEffect">
                                  <p:stCondLst>
                                    <p:cond delay="0"/>
                                  </p:stCondLst>
                                  <p:childTnLst>
                                    <p:animMotion origin="layout" path="M -3.61111E-6 -3.7037E-6 L -0.30121 -0.05694 " pathEditMode="relative" rAng="0" ptsTypes="AA">
                                      <p:cBhvr>
                                        <p:cTn id="18" dur="2000" fill="hold"/>
                                        <p:tgtEl>
                                          <p:spTgt spid="94"/>
                                        </p:tgtEl>
                                        <p:attrNameLst>
                                          <p:attrName>ppt_x</p:attrName>
                                          <p:attrName>ppt_y</p:attrName>
                                        </p:attrNameLst>
                                      </p:cBhvr>
                                      <p:rCtr x="-15069" y="-2847"/>
                                    </p:animMotion>
                                  </p:childTnLst>
                                </p:cTn>
                              </p:par>
                              <p:par>
                                <p:cTn id="19" presetID="64" presetClass="path" presetSubtype="0" accel="50000" decel="50000" fill="hold" nodeType="withEffect">
                                  <p:stCondLst>
                                    <p:cond delay="0"/>
                                  </p:stCondLst>
                                  <p:childTnLst>
                                    <p:animMotion origin="layout" path="M 2.5E-6 -2.22222E-6 L 0.05642 -0.13796 " pathEditMode="relative" rAng="0" ptsTypes="AA">
                                      <p:cBhvr>
                                        <p:cTn id="20" dur="2000" fill="hold"/>
                                        <p:tgtEl>
                                          <p:spTgt spid="95"/>
                                        </p:tgtEl>
                                        <p:attrNameLst>
                                          <p:attrName>ppt_x</p:attrName>
                                          <p:attrName>ppt_y</p:attrName>
                                        </p:attrNameLst>
                                      </p:cBhvr>
                                      <p:rCtr x="2812" y="-6898"/>
                                    </p:animMotion>
                                  </p:childTnLst>
                                </p:cTn>
                              </p:par>
                              <p:par>
                                <p:cTn id="21" presetID="64" presetClass="path" presetSubtype="0" accel="50000" decel="50000" fill="hold" nodeType="withEffect">
                                  <p:stCondLst>
                                    <p:cond delay="0"/>
                                  </p:stCondLst>
                                  <p:childTnLst>
                                    <p:animMotion origin="layout" path="M 1.94444E-6 -2.22222E-6 L -0.00399 -0.13796 " pathEditMode="relative" rAng="0" ptsTypes="AA">
                                      <p:cBhvr>
                                        <p:cTn id="22" dur="2000" fill="hold"/>
                                        <p:tgtEl>
                                          <p:spTgt spid="96"/>
                                        </p:tgtEl>
                                        <p:attrNameLst>
                                          <p:attrName>ppt_x</p:attrName>
                                          <p:attrName>ppt_y</p:attrName>
                                        </p:attrNameLst>
                                      </p:cBhvr>
                                      <p:rCtr x="-208" y="-6898"/>
                                    </p:animMotion>
                                  </p:childTnLst>
                                </p:cTn>
                              </p:par>
                              <p:par>
                                <p:cTn id="23" presetID="64" presetClass="path" presetSubtype="0" accel="50000" decel="50000" fill="hold" nodeType="withEffect">
                                  <p:stCondLst>
                                    <p:cond delay="0"/>
                                  </p:stCondLst>
                                  <p:childTnLst>
                                    <p:animMotion origin="layout" path="M -4.72222E-6 -2.22222E-6 L -0.06336 -0.13796 " pathEditMode="relative" rAng="0" ptsTypes="AA">
                                      <p:cBhvr>
                                        <p:cTn id="24" dur="2000" fill="hold"/>
                                        <p:tgtEl>
                                          <p:spTgt spid="97"/>
                                        </p:tgtEl>
                                        <p:attrNameLst>
                                          <p:attrName>ppt_x</p:attrName>
                                          <p:attrName>ppt_y</p:attrName>
                                        </p:attrNameLst>
                                      </p:cBhvr>
                                      <p:rCtr x="-3177" y="-6898"/>
                                    </p:animMotion>
                                  </p:childTnLst>
                                </p:cTn>
                              </p:par>
                              <p:par>
                                <p:cTn id="25" presetID="42" presetClass="path" presetSubtype="0" accel="50000" decel="50000" fill="hold" nodeType="withEffect">
                                  <p:stCondLst>
                                    <p:cond delay="0"/>
                                  </p:stCondLst>
                                  <p:childTnLst>
                                    <p:animMotion origin="layout" path="M 5E-6 -2.22222E-6 L -0.11997 0.11366 " pathEditMode="relative" rAng="0" ptsTypes="AA">
                                      <p:cBhvr>
                                        <p:cTn id="26" dur="2000" fill="hold"/>
                                        <p:tgtEl>
                                          <p:spTgt spid="98"/>
                                        </p:tgtEl>
                                        <p:attrNameLst>
                                          <p:attrName>ppt_x</p:attrName>
                                          <p:attrName>ppt_y</p:attrName>
                                        </p:attrNameLst>
                                      </p:cBhvr>
                                      <p:rCtr x="-6007" y="5671"/>
                                    </p:animMotion>
                                  </p:childTnLst>
                                </p:cTn>
                              </p:par>
                              <p:par>
                                <p:cTn id="27" presetID="42" presetClass="path" presetSubtype="0" accel="50000" decel="50000" fill="hold" nodeType="withEffect">
                                  <p:stCondLst>
                                    <p:cond delay="0"/>
                                  </p:stCondLst>
                                  <p:childTnLst>
                                    <p:animMotion origin="layout" path="M 4.44444E-6 -2.22222E-6 L -0.18091 0.11366 " pathEditMode="relative" rAng="0" ptsTypes="AA">
                                      <p:cBhvr>
                                        <p:cTn id="28" dur="2000" fill="hold"/>
                                        <p:tgtEl>
                                          <p:spTgt spid="99"/>
                                        </p:tgtEl>
                                        <p:attrNameLst>
                                          <p:attrName>ppt_x</p:attrName>
                                          <p:attrName>ppt_y</p:attrName>
                                        </p:attrNameLst>
                                      </p:cBhvr>
                                      <p:rCtr x="-9045" y="5671"/>
                                    </p:animMotion>
                                  </p:childTnLst>
                                </p:cTn>
                              </p:par>
                              <p:par>
                                <p:cTn id="29" presetID="42" presetClass="path" presetSubtype="0" accel="50000" decel="50000" fill="hold" nodeType="withEffect">
                                  <p:stCondLst>
                                    <p:cond delay="0"/>
                                  </p:stCondLst>
                                  <p:childTnLst>
                                    <p:animMotion origin="layout" path="M -2.22222E-6 -2.22222E-6 L -0.23975 0.11366 " pathEditMode="relative" rAng="0" ptsTypes="AA">
                                      <p:cBhvr>
                                        <p:cTn id="30" dur="2000" fill="hold"/>
                                        <p:tgtEl>
                                          <p:spTgt spid="100"/>
                                        </p:tgtEl>
                                        <p:attrNameLst>
                                          <p:attrName>ppt_x</p:attrName>
                                          <p:attrName>ppt_y</p:attrName>
                                        </p:attrNameLst>
                                      </p:cBhvr>
                                      <p:rCtr x="-11997" y="5671"/>
                                    </p:animMotion>
                                  </p:childTnLst>
                                </p:cTn>
                              </p:par>
                              <p:par>
                                <p:cTn id="31" presetID="42" presetClass="path" presetSubtype="0" accel="50000" decel="50000" fill="hold" nodeType="withEffect">
                                  <p:stCondLst>
                                    <p:cond delay="0"/>
                                  </p:stCondLst>
                                  <p:childTnLst>
                                    <p:animMotion origin="layout" path="M -8.33333E-7 -2.22222E-6 L -0.29757 0.11644 " pathEditMode="relative" rAng="0" ptsTypes="AA">
                                      <p:cBhvr>
                                        <p:cTn id="32" dur="2000" fill="hold"/>
                                        <p:tgtEl>
                                          <p:spTgt spid="101"/>
                                        </p:tgtEl>
                                        <p:attrNameLst>
                                          <p:attrName>ppt_x</p:attrName>
                                          <p:attrName>ppt_y</p:attrName>
                                        </p:attrNameLst>
                                      </p:cBhvr>
                                      <p:rCtr x="-14878" y="5810"/>
                                    </p:animMotion>
                                  </p:childTnLst>
                                </p:cTn>
                              </p:par>
                              <p:par>
                                <p:cTn id="33" presetID="63" presetClass="path" presetSubtype="0" accel="50000" decel="50000" fill="hold" nodeType="withEffect">
                                  <p:stCondLst>
                                    <p:cond delay="0"/>
                                  </p:stCondLst>
                                  <p:childTnLst>
                                    <p:animMotion origin="layout" path="M 2.5E-6 -7.40741E-7 L 0.05937 0.03264 " pathEditMode="relative" rAng="0" ptsTypes="AA">
                                      <p:cBhvr>
                                        <p:cTn id="34" dur="2000" fill="hold"/>
                                        <p:tgtEl>
                                          <p:spTgt spid="102"/>
                                        </p:tgtEl>
                                        <p:attrNameLst>
                                          <p:attrName>ppt_x</p:attrName>
                                          <p:attrName>ppt_y</p:attrName>
                                        </p:attrNameLst>
                                      </p:cBhvr>
                                      <p:rCtr x="2969" y="1620"/>
                                    </p:animMotion>
                                  </p:childTnLst>
                                </p:cTn>
                              </p:par>
                              <p:par>
                                <p:cTn id="35" presetID="42" presetClass="path" presetSubtype="0" accel="50000" decel="50000" fill="hold" nodeType="withEffect">
                                  <p:stCondLst>
                                    <p:cond delay="0"/>
                                  </p:stCondLst>
                                  <p:childTnLst>
                                    <p:animMotion origin="layout" path="M 1.94444E-6 -7.40741E-7 L -0.00018 0.03542 " pathEditMode="relative" rAng="0" ptsTypes="AA">
                                      <p:cBhvr>
                                        <p:cTn id="36" dur="2000" fill="hold"/>
                                        <p:tgtEl>
                                          <p:spTgt spid="103"/>
                                        </p:tgtEl>
                                        <p:attrNameLst>
                                          <p:attrName>ppt_x</p:attrName>
                                          <p:attrName>ppt_y</p:attrName>
                                        </p:attrNameLst>
                                      </p:cBhvr>
                                      <p:rCtr x="-17" y="1759"/>
                                    </p:animMotion>
                                  </p:childTnLst>
                                </p:cTn>
                              </p:par>
                              <p:par>
                                <p:cTn id="37" presetID="42" presetClass="path" presetSubtype="0" accel="50000" decel="50000" fill="hold" nodeType="withEffect">
                                  <p:stCondLst>
                                    <p:cond delay="0"/>
                                  </p:stCondLst>
                                  <p:childTnLst>
                                    <p:animMotion origin="layout" path="M -4.72222E-6 -7.40741E-7 L -0.05868 0.03264 " pathEditMode="relative" rAng="0" ptsTypes="AA">
                                      <p:cBhvr>
                                        <p:cTn id="38" dur="2000" fill="hold"/>
                                        <p:tgtEl>
                                          <p:spTgt spid="104"/>
                                        </p:tgtEl>
                                        <p:attrNameLst>
                                          <p:attrName>ppt_x</p:attrName>
                                          <p:attrName>ppt_y</p:attrName>
                                        </p:attrNameLst>
                                      </p:cBhvr>
                                      <p:rCtr x="-2934" y="1620"/>
                                    </p:animMotion>
                                  </p:childTnLst>
                                </p:cTn>
                              </p:par>
                              <p:par>
                                <p:cTn id="39" presetID="42" presetClass="path" presetSubtype="0" accel="50000" decel="50000" fill="hold" nodeType="withEffect">
                                  <p:stCondLst>
                                    <p:cond delay="0"/>
                                  </p:stCondLst>
                                  <p:childTnLst>
                                    <p:animMotion origin="layout" path="M 5E-6 -7.40741E-7 L -0.12119 0.03264 " pathEditMode="relative" rAng="0" ptsTypes="AA">
                                      <p:cBhvr>
                                        <p:cTn id="40" dur="2000" fill="hold"/>
                                        <p:tgtEl>
                                          <p:spTgt spid="105"/>
                                        </p:tgtEl>
                                        <p:attrNameLst>
                                          <p:attrName>ppt_x</p:attrName>
                                          <p:attrName>ppt_y</p:attrName>
                                        </p:attrNameLst>
                                      </p:cBhvr>
                                      <p:rCtr x="-6059" y="1620"/>
                                    </p:animMotion>
                                  </p:childTnLst>
                                </p:cTn>
                              </p:par>
                              <p:par>
                                <p:cTn id="41" presetID="42" presetClass="path" presetSubtype="0" accel="50000" decel="50000" fill="hold" nodeType="withEffect">
                                  <p:stCondLst>
                                    <p:cond delay="0"/>
                                  </p:stCondLst>
                                  <p:childTnLst>
                                    <p:animMotion origin="layout" path="M 4.44444E-6 -7.40741E-7 L -0.17917 0.03264 " pathEditMode="relative" rAng="0" ptsTypes="AA">
                                      <p:cBhvr>
                                        <p:cTn id="42" dur="2000" fill="hold"/>
                                        <p:tgtEl>
                                          <p:spTgt spid="106"/>
                                        </p:tgtEl>
                                        <p:attrNameLst>
                                          <p:attrName>ppt_x</p:attrName>
                                          <p:attrName>ppt_y</p:attrName>
                                        </p:attrNameLst>
                                      </p:cBhvr>
                                      <p:rCtr x="-8958" y="1620"/>
                                    </p:animMotion>
                                  </p:childTnLst>
                                </p:cTn>
                              </p:par>
                              <p:par>
                                <p:cTn id="43" presetID="42" presetClass="path" presetSubtype="0" accel="50000" decel="50000" fill="hold" nodeType="withEffect">
                                  <p:stCondLst>
                                    <p:cond delay="0"/>
                                  </p:stCondLst>
                                  <p:childTnLst>
                                    <p:animMotion origin="layout" path="M -2.22222E-6 -7.40741E-7 L -0.23871 0.03264 " pathEditMode="relative" rAng="0" ptsTypes="AA">
                                      <p:cBhvr>
                                        <p:cTn id="44" dur="2000" fill="hold"/>
                                        <p:tgtEl>
                                          <p:spTgt spid="107"/>
                                        </p:tgtEl>
                                        <p:attrNameLst>
                                          <p:attrName>ppt_x</p:attrName>
                                          <p:attrName>ppt_y</p:attrName>
                                        </p:attrNameLst>
                                      </p:cBhvr>
                                      <p:rCtr x="-11944" y="1620"/>
                                    </p:animMotion>
                                  </p:childTnLst>
                                </p:cTn>
                              </p:par>
                              <p:par>
                                <p:cTn id="45" presetID="42" presetClass="path" presetSubtype="0" accel="50000" decel="50000" fill="hold" nodeType="withEffect">
                                  <p:stCondLst>
                                    <p:cond delay="0"/>
                                  </p:stCondLst>
                                  <p:childTnLst>
                                    <p:animMotion origin="layout" path="M -8.33333E-7 -7.40741E-7 L -0.30625 0.28773 " pathEditMode="relative" rAng="0" ptsTypes="AA">
                                      <p:cBhvr>
                                        <p:cTn id="46" dur="2000" fill="hold"/>
                                        <p:tgtEl>
                                          <p:spTgt spid="108"/>
                                        </p:tgtEl>
                                        <p:attrNameLst>
                                          <p:attrName>ppt_x</p:attrName>
                                          <p:attrName>ppt_y</p:attrName>
                                        </p:attrNameLst>
                                      </p:cBhvr>
                                      <p:rCtr x="-15313" y="14375"/>
                                    </p:animMotion>
                                  </p:childTnLst>
                                </p:cTn>
                              </p:par>
                              <p:par>
                                <p:cTn id="47" presetID="42" presetClass="path" presetSubtype="0" accel="50000" decel="50000" fill="hold" nodeType="withEffect">
                                  <p:stCondLst>
                                    <p:cond delay="0"/>
                                  </p:stCondLst>
                                  <p:childTnLst>
                                    <p:animMotion origin="layout" path="M 2.5E-6 -1.48148E-6 L 0.05451 0.21134 " pathEditMode="relative" rAng="0" ptsTypes="AA">
                                      <p:cBhvr>
                                        <p:cTn id="48" dur="2000" fill="hold"/>
                                        <p:tgtEl>
                                          <p:spTgt spid="109"/>
                                        </p:tgtEl>
                                        <p:attrNameLst>
                                          <p:attrName>ppt_x</p:attrName>
                                          <p:attrName>ppt_y</p:attrName>
                                        </p:attrNameLst>
                                      </p:cBhvr>
                                      <p:rCtr x="2726" y="10556"/>
                                    </p:animMotion>
                                  </p:childTnLst>
                                </p:cTn>
                              </p:par>
                              <p:par>
                                <p:cTn id="49" presetID="42" presetClass="path" presetSubtype="0" accel="50000" decel="50000" fill="hold" nodeType="withEffect">
                                  <p:stCondLst>
                                    <p:cond delay="0"/>
                                  </p:stCondLst>
                                  <p:childTnLst>
                                    <p:animMotion origin="layout" path="M 1.94444E-6 -1.48148E-6 L -0.00417 0.21134 " pathEditMode="relative" rAng="0" ptsTypes="AA">
                                      <p:cBhvr>
                                        <p:cTn id="50" dur="2000" fill="hold"/>
                                        <p:tgtEl>
                                          <p:spTgt spid="110"/>
                                        </p:tgtEl>
                                        <p:attrNameLst>
                                          <p:attrName>ppt_x</p:attrName>
                                          <p:attrName>ppt_y</p:attrName>
                                        </p:attrNameLst>
                                      </p:cBhvr>
                                      <p:rCtr x="-208" y="10556"/>
                                    </p:animMotion>
                                  </p:childTnLst>
                                </p:cTn>
                              </p:par>
                              <p:par>
                                <p:cTn id="51" presetID="42" presetClass="path" presetSubtype="0" accel="50000" decel="50000" fill="hold" nodeType="withEffect">
                                  <p:stCondLst>
                                    <p:cond delay="0"/>
                                  </p:stCondLst>
                                  <p:childTnLst>
                                    <p:animMotion origin="layout" path="M -4.72222E-6 -1.48148E-6 L -0.06458 0.21134 " pathEditMode="relative" rAng="0" ptsTypes="AA">
                                      <p:cBhvr>
                                        <p:cTn id="52" dur="2000" fill="hold"/>
                                        <p:tgtEl>
                                          <p:spTgt spid="111"/>
                                        </p:tgtEl>
                                        <p:attrNameLst>
                                          <p:attrName>ppt_x</p:attrName>
                                          <p:attrName>ppt_y</p:attrName>
                                        </p:attrNameLst>
                                      </p:cBhvr>
                                      <p:rCtr x="-3229" y="10556"/>
                                    </p:animMotion>
                                  </p:childTnLst>
                                </p:cTn>
                              </p:par>
                              <p:par>
                                <p:cTn id="53" presetID="42" presetClass="path" presetSubtype="0" accel="50000" decel="50000" fill="hold" nodeType="withEffect">
                                  <p:stCondLst>
                                    <p:cond delay="0"/>
                                  </p:stCondLst>
                                  <p:childTnLst>
                                    <p:animMotion origin="layout" path="M 5E-6 -1.48148E-6 L -0.12414 0.21134 " pathEditMode="relative" rAng="0" ptsTypes="AA">
                                      <p:cBhvr>
                                        <p:cTn id="54" dur="2000" fill="hold"/>
                                        <p:tgtEl>
                                          <p:spTgt spid="112"/>
                                        </p:tgtEl>
                                        <p:attrNameLst>
                                          <p:attrName>ppt_x</p:attrName>
                                          <p:attrName>ppt_y</p:attrName>
                                        </p:attrNameLst>
                                      </p:cBhvr>
                                      <p:rCtr x="-6215" y="10556"/>
                                    </p:animMotion>
                                  </p:childTnLst>
                                </p:cTn>
                              </p:par>
                              <p:par>
                                <p:cTn id="55" presetID="42" presetClass="path" presetSubtype="0" accel="50000" decel="50000" fill="hold" nodeType="withEffect">
                                  <p:stCondLst>
                                    <p:cond delay="0"/>
                                  </p:stCondLst>
                                  <p:childTnLst>
                                    <p:animMotion origin="layout" path="M 4.44444E-6 -1.48148E-6 L -0.18386 0.21134 " pathEditMode="relative" rAng="0" ptsTypes="AA">
                                      <p:cBhvr>
                                        <p:cTn id="56" dur="2000" fill="hold"/>
                                        <p:tgtEl>
                                          <p:spTgt spid="113"/>
                                        </p:tgtEl>
                                        <p:attrNameLst>
                                          <p:attrName>ppt_x</p:attrName>
                                          <p:attrName>ppt_y</p:attrName>
                                        </p:attrNameLst>
                                      </p:cBhvr>
                                      <p:rCtr x="-9201" y="10556"/>
                                    </p:animMotion>
                                  </p:childTnLst>
                                </p:cTn>
                              </p:par>
                              <p:par>
                                <p:cTn id="57" presetID="42" presetClass="path" presetSubtype="0" accel="50000" decel="50000" fill="hold" nodeType="withEffect">
                                  <p:stCondLst>
                                    <p:cond delay="0"/>
                                  </p:stCondLst>
                                  <p:childTnLst>
                                    <p:animMotion origin="layout" path="M -2.77778E-7 0 L 0.05642 0.12662 " pathEditMode="relative" rAng="0" ptsTypes="AA">
                                      <p:cBhvr>
                                        <p:cTn id="58" dur="2000" fill="hold"/>
                                        <p:tgtEl>
                                          <p:spTgt spid="116"/>
                                        </p:tgtEl>
                                        <p:attrNameLst>
                                          <p:attrName>ppt_x</p:attrName>
                                          <p:attrName>ppt_y</p:attrName>
                                        </p:attrNameLst>
                                      </p:cBhvr>
                                      <p:rCtr x="2812" y="6319"/>
                                    </p:animMotion>
                                  </p:childTnLst>
                                </p:cTn>
                              </p:par>
                              <p:par>
                                <p:cTn id="59" presetID="42" presetClass="path" presetSubtype="0" accel="50000" decel="50000" fill="hold" nodeType="withEffect">
                                  <p:stCondLst>
                                    <p:cond delay="0"/>
                                  </p:stCondLst>
                                  <p:childTnLst>
                                    <p:animMotion origin="layout" path="M -4.44444E-6 0 L -0.00399 0.12662 " pathEditMode="relative" rAng="0" ptsTypes="AA">
                                      <p:cBhvr>
                                        <p:cTn id="60" dur="2000" fill="hold"/>
                                        <p:tgtEl>
                                          <p:spTgt spid="117"/>
                                        </p:tgtEl>
                                        <p:attrNameLst>
                                          <p:attrName>ppt_x</p:attrName>
                                          <p:attrName>ppt_y</p:attrName>
                                        </p:attrNameLst>
                                      </p:cBhvr>
                                      <p:rCtr x="-208" y="6319"/>
                                    </p:animMotion>
                                  </p:childTnLst>
                                </p:cTn>
                              </p:par>
                              <p:par>
                                <p:cTn id="61" presetID="42" presetClass="path" presetSubtype="0" accel="50000" decel="50000" fill="hold" nodeType="withEffect">
                                  <p:stCondLst>
                                    <p:cond delay="0"/>
                                  </p:stCondLst>
                                  <p:childTnLst>
                                    <p:animMotion origin="layout" path="M -1.11111E-6 0 L -0.06319 0.12315 " pathEditMode="relative" rAng="0" ptsTypes="AA">
                                      <p:cBhvr>
                                        <p:cTn id="62" dur="2000" fill="hold"/>
                                        <p:tgtEl>
                                          <p:spTgt spid="118"/>
                                        </p:tgtEl>
                                        <p:attrNameLst>
                                          <p:attrName>ppt_x</p:attrName>
                                          <p:attrName>ppt_y</p:attrName>
                                        </p:attrNameLst>
                                      </p:cBhvr>
                                      <p:rCtr x="-3160" y="6157"/>
                                    </p:animMotion>
                                  </p:childTnLst>
                                </p:cTn>
                              </p:par>
                              <p:par>
                                <p:cTn id="63" presetID="42" presetClass="path" presetSubtype="0" accel="50000" decel="50000" fill="hold" nodeType="withEffect">
                                  <p:stCondLst>
                                    <p:cond delay="0"/>
                                  </p:stCondLst>
                                  <p:childTnLst>
                                    <p:animMotion origin="layout" path="M 2.22222E-6 0 L -0.12361 0.12662 " pathEditMode="relative" rAng="0" ptsTypes="AA">
                                      <p:cBhvr>
                                        <p:cTn id="64" dur="2000" fill="hold"/>
                                        <p:tgtEl>
                                          <p:spTgt spid="119"/>
                                        </p:tgtEl>
                                        <p:attrNameLst>
                                          <p:attrName>ppt_x</p:attrName>
                                          <p:attrName>ppt_y</p:attrName>
                                        </p:attrNameLst>
                                      </p:cBhvr>
                                      <p:rCtr x="-6181" y="6319"/>
                                    </p:animMotion>
                                  </p:childTnLst>
                                </p:cTn>
                              </p:par>
                            </p:childTnLst>
                          </p:cTn>
                        </p:par>
                        <p:par>
                          <p:cTn id="65" fill="hold">
                            <p:stCondLst>
                              <p:cond delay="20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89"/>
                                        </p:tgtEl>
                                      </p:cBhvr>
                                    </p:animEffect>
                                    <p:set>
                                      <p:cBhvr>
                                        <p:cTn id="71" dur="1" fill="hold">
                                          <p:stCondLst>
                                            <p:cond delay="499"/>
                                          </p:stCondLst>
                                        </p:cTn>
                                        <p:tgtEl>
                                          <p:spTgt spid="8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90"/>
                                        </p:tgtEl>
                                      </p:cBhvr>
                                    </p:animEffect>
                                    <p:set>
                                      <p:cBhvr>
                                        <p:cTn id="74" dur="1" fill="hold">
                                          <p:stCondLst>
                                            <p:cond delay="499"/>
                                          </p:stCondLst>
                                        </p:cTn>
                                        <p:tgtEl>
                                          <p:spTgt spid="9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91"/>
                                        </p:tgtEl>
                                      </p:cBhvr>
                                    </p:animEffect>
                                    <p:set>
                                      <p:cBhvr>
                                        <p:cTn id="77" dur="1" fill="hold">
                                          <p:stCondLst>
                                            <p:cond delay="499"/>
                                          </p:stCondLst>
                                        </p:cTn>
                                        <p:tgtEl>
                                          <p:spTgt spid="9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92"/>
                                        </p:tgtEl>
                                      </p:cBhvr>
                                    </p:animEffect>
                                    <p:set>
                                      <p:cBhvr>
                                        <p:cTn id="80" dur="1" fill="hold">
                                          <p:stCondLst>
                                            <p:cond delay="499"/>
                                          </p:stCondLst>
                                        </p:cTn>
                                        <p:tgtEl>
                                          <p:spTgt spid="9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93"/>
                                        </p:tgtEl>
                                      </p:cBhvr>
                                    </p:animEffect>
                                    <p:set>
                                      <p:cBhvr>
                                        <p:cTn id="83" dur="1" fill="hold">
                                          <p:stCondLst>
                                            <p:cond delay="499"/>
                                          </p:stCondLst>
                                        </p:cTn>
                                        <p:tgtEl>
                                          <p:spTgt spid="9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94"/>
                                        </p:tgtEl>
                                      </p:cBhvr>
                                    </p:animEffect>
                                    <p:set>
                                      <p:cBhvr>
                                        <p:cTn id="86" dur="1" fill="hold">
                                          <p:stCondLst>
                                            <p:cond delay="499"/>
                                          </p:stCondLst>
                                        </p:cTn>
                                        <p:tgtEl>
                                          <p:spTgt spid="9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95"/>
                                        </p:tgtEl>
                                      </p:cBhvr>
                                    </p:animEffect>
                                    <p:set>
                                      <p:cBhvr>
                                        <p:cTn id="89" dur="1" fill="hold">
                                          <p:stCondLst>
                                            <p:cond delay="499"/>
                                          </p:stCondLst>
                                        </p:cTn>
                                        <p:tgtEl>
                                          <p:spTgt spid="9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96"/>
                                        </p:tgtEl>
                                      </p:cBhvr>
                                    </p:animEffect>
                                    <p:set>
                                      <p:cBhvr>
                                        <p:cTn id="92" dur="1" fill="hold">
                                          <p:stCondLst>
                                            <p:cond delay="499"/>
                                          </p:stCondLst>
                                        </p:cTn>
                                        <p:tgtEl>
                                          <p:spTgt spid="9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97"/>
                                        </p:tgtEl>
                                      </p:cBhvr>
                                    </p:animEffect>
                                    <p:set>
                                      <p:cBhvr>
                                        <p:cTn id="95" dur="1" fill="hold">
                                          <p:stCondLst>
                                            <p:cond delay="499"/>
                                          </p:stCondLst>
                                        </p:cTn>
                                        <p:tgtEl>
                                          <p:spTgt spid="9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98"/>
                                        </p:tgtEl>
                                      </p:cBhvr>
                                    </p:animEffect>
                                    <p:set>
                                      <p:cBhvr>
                                        <p:cTn id="98" dur="1" fill="hold">
                                          <p:stCondLst>
                                            <p:cond delay="499"/>
                                          </p:stCondLst>
                                        </p:cTn>
                                        <p:tgtEl>
                                          <p:spTgt spid="9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99"/>
                                        </p:tgtEl>
                                      </p:cBhvr>
                                    </p:animEffect>
                                    <p:set>
                                      <p:cBhvr>
                                        <p:cTn id="101" dur="1" fill="hold">
                                          <p:stCondLst>
                                            <p:cond delay="499"/>
                                          </p:stCondLst>
                                        </p:cTn>
                                        <p:tgtEl>
                                          <p:spTgt spid="9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0"/>
                                        </p:tgtEl>
                                      </p:cBhvr>
                                    </p:animEffect>
                                    <p:set>
                                      <p:cBhvr>
                                        <p:cTn id="104" dur="1" fill="hold">
                                          <p:stCondLst>
                                            <p:cond delay="499"/>
                                          </p:stCondLst>
                                        </p:cTn>
                                        <p:tgtEl>
                                          <p:spTgt spid="10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1"/>
                                        </p:tgtEl>
                                      </p:cBhvr>
                                    </p:animEffect>
                                    <p:set>
                                      <p:cBhvr>
                                        <p:cTn id="107" dur="1" fill="hold">
                                          <p:stCondLst>
                                            <p:cond delay="499"/>
                                          </p:stCondLst>
                                        </p:cTn>
                                        <p:tgtEl>
                                          <p:spTgt spid="10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
                                        </p:tgtEl>
                                      </p:cBhvr>
                                    </p:animEffect>
                                    <p:set>
                                      <p:cBhvr>
                                        <p:cTn id="110" dur="1" fill="hold">
                                          <p:stCondLst>
                                            <p:cond delay="499"/>
                                          </p:stCondLst>
                                        </p:cTn>
                                        <p:tgtEl>
                                          <p:spTgt spid="10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3"/>
                                        </p:tgtEl>
                                      </p:cBhvr>
                                    </p:animEffect>
                                    <p:set>
                                      <p:cBhvr>
                                        <p:cTn id="113" dur="1" fill="hold">
                                          <p:stCondLst>
                                            <p:cond delay="499"/>
                                          </p:stCondLst>
                                        </p:cTn>
                                        <p:tgtEl>
                                          <p:spTgt spid="10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04"/>
                                        </p:tgtEl>
                                      </p:cBhvr>
                                    </p:animEffect>
                                    <p:set>
                                      <p:cBhvr>
                                        <p:cTn id="116" dur="1" fill="hold">
                                          <p:stCondLst>
                                            <p:cond delay="499"/>
                                          </p:stCondLst>
                                        </p:cTn>
                                        <p:tgtEl>
                                          <p:spTgt spid="104"/>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05"/>
                                        </p:tgtEl>
                                      </p:cBhvr>
                                    </p:animEffect>
                                    <p:set>
                                      <p:cBhvr>
                                        <p:cTn id="119" dur="1" fill="hold">
                                          <p:stCondLst>
                                            <p:cond delay="499"/>
                                          </p:stCondLst>
                                        </p:cTn>
                                        <p:tgtEl>
                                          <p:spTgt spid="105"/>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06"/>
                                        </p:tgtEl>
                                      </p:cBhvr>
                                    </p:animEffect>
                                    <p:set>
                                      <p:cBhvr>
                                        <p:cTn id="122" dur="1" fill="hold">
                                          <p:stCondLst>
                                            <p:cond delay="499"/>
                                          </p:stCondLst>
                                        </p:cTn>
                                        <p:tgtEl>
                                          <p:spTgt spid="10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7"/>
                                        </p:tgtEl>
                                      </p:cBhvr>
                                    </p:animEffect>
                                    <p:set>
                                      <p:cBhvr>
                                        <p:cTn id="125" dur="1" fill="hold">
                                          <p:stCondLst>
                                            <p:cond delay="499"/>
                                          </p:stCondLst>
                                        </p:cTn>
                                        <p:tgtEl>
                                          <p:spTgt spid="10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08"/>
                                        </p:tgtEl>
                                      </p:cBhvr>
                                    </p:animEffect>
                                    <p:set>
                                      <p:cBhvr>
                                        <p:cTn id="128" dur="1" fill="hold">
                                          <p:stCondLst>
                                            <p:cond delay="499"/>
                                          </p:stCondLst>
                                        </p:cTn>
                                        <p:tgtEl>
                                          <p:spTgt spid="10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9"/>
                                        </p:tgtEl>
                                      </p:cBhvr>
                                    </p:animEffect>
                                    <p:set>
                                      <p:cBhvr>
                                        <p:cTn id="131" dur="1" fill="hold">
                                          <p:stCondLst>
                                            <p:cond delay="499"/>
                                          </p:stCondLst>
                                        </p:cTn>
                                        <p:tgtEl>
                                          <p:spTgt spid="109"/>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10"/>
                                        </p:tgtEl>
                                      </p:cBhvr>
                                    </p:animEffect>
                                    <p:set>
                                      <p:cBhvr>
                                        <p:cTn id="134" dur="1" fill="hold">
                                          <p:stCondLst>
                                            <p:cond delay="499"/>
                                          </p:stCondLst>
                                        </p:cTn>
                                        <p:tgtEl>
                                          <p:spTgt spid="110"/>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12"/>
                                        </p:tgtEl>
                                      </p:cBhvr>
                                    </p:animEffect>
                                    <p:set>
                                      <p:cBhvr>
                                        <p:cTn id="140" dur="1" fill="hold">
                                          <p:stCondLst>
                                            <p:cond delay="499"/>
                                          </p:stCondLst>
                                        </p:cTn>
                                        <p:tgtEl>
                                          <p:spTgt spid="11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13"/>
                                        </p:tgtEl>
                                      </p:cBhvr>
                                    </p:animEffect>
                                    <p:set>
                                      <p:cBhvr>
                                        <p:cTn id="143" dur="1" fill="hold">
                                          <p:stCondLst>
                                            <p:cond delay="499"/>
                                          </p:stCondLst>
                                        </p:cTn>
                                        <p:tgtEl>
                                          <p:spTgt spid="11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16"/>
                                        </p:tgtEl>
                                      </p:cBhvr>
                                    </p:animEffect>
                                    <p:set>
                                      <p:cBhvr>
                                        <p:cTn id="146" dur="1" fill="hold">
                                          <p:stCondLst>
                                            <p:cond delay="499"/>
                                          </p:stCondLst>
                                        </p:cTn>
                                        <p:tgtEl>
                                          <p:spTgt spid="11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17"/>
                                        </p:tgtEl>
                                      </p:cBhvr>
                                    </p:animEffect>
                                    <p:set>
                                      <p:cBhvr>
                                        <p:cTn id="149" dur="1" fill="hold">
                                          <p:stCondLst>
                                            <p:cond delay="499"/>
                                          </p:stCondLst>
                                        </p:cTn>
                                        <p:tgtEl>
                                          <p:spTgt spid="117"/>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18"/>
                                        </p:tgtEl>
                                      </p:cBhvr>
                                    </p:animEffect>
                                    <p:set>
                                      <p:cBhvr>
                                        <p:cTn id="152" dur="1" fill="hold">
                                          <p:stCondLst>
                                            <p:cond delay="499"/>
                                          </p:stCondLst>
                                        </p:cTn>
                                        <p:tgtEl>
                                          <p:spTgt spid="118"/>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19"/>
                                        </p:tgtEl>
                                      </p:cBhvr>
                                    </p:animEffect>
                                    <p:set>
                                      <p:cBhvr>
                                        <p:cTn id="155" dur="1" fill="hold">
                                          <p:stCondLst>
                                            <p:cond delay="499"/>
                                          </p:stCondLst>
                                        </p:cTn>
                                        <p:tgtEl>
                                          <p:spTgt spid="119"/>
                                        </p:tgtEl>
                                        <p:attrNameLst>
                                          <p:attrName>style.visibility</p:attrName>
                                        </p:attrNameLst>
                                      </p:cBhvr>
                                      <p:to>
                                        <p:strVal val="hidden"/>
                                      </p:to>
                                    </p:set>
                                  </p:childTnLst>
                                </p:cTn>
                              </p:par>
                              <p:par>
                                <p:cTn id="156" presetID="10" presetClass="entr" presetSubtype="0" fill="hold" nodeType="withEffect">
                                  <p:stCondLst>
                                    <p:cond delay="200"/>
                                  </p:stCondLst>
                                  <p:childTnLst>
                                    <p:set>
                                      <p:cBhvr>
                                        <p:cTn id="157" dur="1" fill="hold">
                                          <p:stCondLst>
                                            <p:cond delay="0"/>
                                          </p:stCondLst>
                                        </p:cTn>
                                        <p:tgtEl>
                                          <p:spTgt spid="8"/>
                                        </p:tgtEl>
                                        <p:attrNameLst>
                                          <p:attrName>style.visibility</p:attrName>
                                        </p:attrNameLst>
                                      </p:cBhvr>
                                      <p:to>
                                        <p:strVal val="visible"/>
                                      </p:to>
                                    </p:set>
                                    <p:animEffect transition="in" filter="fade">
                                      <p:cBhvr>
                                        <p:cTn id="158" dur="500"/>
                                        <p:tgtEl>
                                          <p:spTgt spid="8"/>
                                        </p:tgtEl>
                                      </p:cBhvr>
                                    </p:animEffect>
                                  </p:childTnLst>
                                </p:cTn>
                              </p:par>
                            </p:childTnLst>
                          </p:cTn>
                        </p:par>
                      </p:childTnLst>
                    </p:cTn>
                  </p:par>
                  <p:par>
                    <p:cTn id="159" fill="hold">
                      <p:stCondLst>
                        <p:cond delay="indefinite"/>
                      </p:stCondLst>
                      <p:childTnLst>
                        <p:par>
                          <p:cTn id="160" fill="hold">
                            <p:stCondLst>
                              <p:cond delay="0"/>
                            </p:stCondLst>
                            <p:childTnLst>
                              <p:par>
                                <p:cTn id="161" presetID="64" presetClass="path" presetSubtype="0" accel="50000" decel="50000" fill="hold" nodeType="clickEffect">
                                  <p:stCondLst>
                                    <p:cond delay="0"/>
                                  </p:stCondLst>
                                  <p:childTnLst>
                                    <p:animMotion origin="layout" path="M -1.11111E-6 0 L 0.09115 -0.42593 " pathEditMode="relative" rAng="0" ptsTypes="AA">
                                      <p:cBhvr>
                                        <p:cTn id="162" dur="2000" fill="hold"/>
                                        <p:tgtEl>
                                          <p:spTgt spid="118"/>
                                        </p:tgtEl>
                                        <p:attrNameLst>
                                          <p:attrName>ppt_x</p:attrName>
                                          <p:attrName>ppt_y</p:attrName>
                                        </p:attrNameLst>
                                      </p:cBhvr>
                                      <p:rCtr x="4549" y="-21296"/>
                                    </p:animMotion>
                                  </p:childTnLst>
                                </p:cTn>
                              </p:par>
                              <p:par>
                                <p:cTn id="163" presetID="64" presetClass="path" presetSubtype="0" accel="50000" decel="50000" fill="hold" nodeType="withEffect">
                                  <p:stCondLst>
                                    <p:cond delay="0"/>
                                  </p:stCondLst>
                                  <p:childTnLst>
                                    <p:animMotion origin="layout" path="M 2.22222E-6 0 L 0.03229 -0.42593 " pathEditMode="relative" rAng="0" ptsTypes="AA">
                                      <p:cBhvr>
                                        <p:cTn id="164" dur="2000" fill="hold"/>
                                        <p:tgtEl>
                                          <p:spTgt spid="119"/>
                                        </p:tgtEl>
                                        <p:attrNameLst>
                                          <p:attrName>ppt_x</p:attrName>
                                          <p:attrName>ppt_y</p:attrName>
                                        </p:attrNameLst>
                                      </p:cBhvr>
                                      <p:rCtr x="1615" y="-21296"/>
                                    </p:animMotion>
                                  </p:childTnLst>
                                </p:cTn>
                              </p:par>
                              <p:par>
                                <p:cTn id="165" presetID="64" presetClass="path" presetSubtype="0" accel="50000" decel="50000" fill="hold" nodeType="withEffect">
                                  <p:stCondLst>
                                    <p:cond delay="0"/>
                                  </p:stCondLst>
                                  <p:childTnLst>
                                    <p:animMotion origin="layout" path="M 1.38889E-6 1.85185E-6 L -0.08854 -0.3669 " pathEditMode="relative" rAng="0" ptsTypes="AA">
                                      <p:cBhvr>
                                        <p:cTn id="166" dur="2000" fill="hold"/>
                                        <p:tgtEl>
                                          <p:spTgt spid="4"/>
                                        </p:tgtEl>
                                        <p:attrNameLst>
                                          <p:attrName>ppt_x</p:attrName>
                                          <p:attrName>ppt_y</p:attrName>
                                        </p:attrNameLst>
                                      </p:cBhvr>
                                      <p:rCtr x="-4427" y="-18356"/>
                                    </p:animMotion>
                                  </p:childTnLst>
                                </p:cTn>
                              </p:par>
                              <p:par>
                                <p:cTn id="167" presetID="64" presetClass="path" presetSubtype="0" accel="50000" decel="50000" fill="hold" nodeType="withEffect">
                                  <p:stCondLst>
                                    <p:cond delay="0"/>
                                  </p:stCondLst>
                                  <p:childTnLst>
                                    <p:animMotion origin="layout" path="M 1.38889E-6 1.85185E-6 L -0.08854 -0.3669 " pathEditMode="relative" rAng="0" ptsTypes="AA">
                                      <p:cBhvr>
                                        <p:cTn id="168" dur="2000" fill="hold"/>
                                        <p:tgtEl>
                                          <p:spTgt spid="48"/>
                                        </p:tgtEl>
                                        <p:attrNameLst>
                                          <p:attrName>ppt_x</p:attrName>
                                          <p:attrName>ppt_y</p:attrName>
                                        </p:attrNameLst>
                                      </p:cBhvr>
                                      <p:rCtr x="-4427" y="-18356"/>
                                    </p:animMotion>
                                  </p:childTnLst>
                                </p:cTn>
                              </p:par>
                              <p:par>
                                <p:cTn id="169" presetID="64" presetClass="path" presetSubtype="0" accel="50000" decel="50000" fill="hold" nodeType="withEffect">
                                  <p:stCondLst>
                                    <p:cond delay="0"/>
                                  </p:stCondLst>
                                  <p:childTnLst>
                                    <p:animMotion origin="layout" path="M -2.22222E-6 -1.48148E-6 L -0.08715 -0.34004 " pathEditMode="relative" rAng="0" ptsTypes="AA">
                                      <p:cBhvr>
                                        <p:cTn id="170" dur="2000" fill="hold"/>
                                        <p:tgtEl>
                                          <p:spTgt spid="114"/>
                                        </p:tgtEl>
                                        <p:attrNameLst>
                                          <p:attrName>ppt_x</p:attrName>
                                          <p:attrName>ppt_y</p:attrName>
                                        </p:attrNameLst>
                                      </p:cBhvr>
                                      <p:rCtr x="-4358" y="-17014"/>
                                    </p:animMotion>
                                  </p:childTnLst>
                                </p:cTn>
                              </p:par>
                              <p:par>
                                <p:cTn id="171" presetID="64" presetClass="path" presetSubtype="0" accel="50000" decel="50000" fill="hold" nodeType="withEffect">
                                  <p:stCondLst>
                                    <p:cond delay="0"/>
                                  </p:stCondLst>
                                  <p:childTnLst>
                                    <p:animMotion origin="layout" path="M -8.33333E-7 -1.48148E-6 L -0.1467 -0.34491 " pathEditMode="relative" rAng="0" ptsTypes="AA">
                                      <p:cBhvr>
                                        <p:cTn id="172" dur="2000" fill="hold"/>
                                        <p:tgtEl>
                                          <p:spTgt spid="115"/>
                                        </p:tgtEl>
                                        <p:attrNameLst>
                                          <p:attrName>ppt_x</p:attrName>
                                          <p:attrName>ppt_y</p:attrName>
                                        </p:attrNameLst>
                                      </p:cBhvr>
                                      <p:rCtr x="-7344" y="-17245"/>
                                    </p:animMotion>
                                  </p:childTnLst>
                                </p:cTn>
                              </p:par>
                            </p:childTnLst>
                          </p:cTn>
                        </p:par>
                        <p:par>
                          <p:cTn id="173" fill="hold">
                            <p:stCondLst>
                              <p:cond delay="2000"/>
                            </p:stCondLst>
                            <p:childTnLst>
                              <p:par>
                                <p:cTn id="174" presetID="10" presetClass="entr" presetSubtype="0" fill="hold" nodeType="afterEffect">
                                  <p:stCondLst>
                                    <p:cond delay="20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xit" presetSubtype="0" fill="hold" nodeType="withEffect">
                                  <p:stCondLst>
                                    <p:cond delay="0"/>
                                  </p:stCondLst>
                                  <p:childTnLst>
                                    <p:animEffect transition="out" filter="fade">
                                      <p:cBhvr>
                                        <p:cTn id="178" dur="500"/>
                                        <p:tgtEl>
                                          <p:spTgt spid="118"/>
                                        </p:tgtEl>
                                      </p:cBhvr>
                                    </p:animEffect>
                                    <p:set>
                                      <p:cBhvr>
                                        <p:cTn id="179" dur="1" fill="hold">
                                          <p:stCondLst>
                                            <p:cond delay="499"/>
                                          </p:stCondLst>
                                        </p:cTn>
                                        <p:tgtEl>
                                          <p:spTgt spid="11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119"/>
                                        </p:tgtEl>
                                      </p:cBhvr>
                                    </p:animEffect>
                                    <p:set>
                                      <p:cBhvr>
                                        <p:cTn id="182" dur="1" fill="hold">
                                          <p:stCondLst>
                                            <p:cond delay="499"/>
                                          </p:stCondLst>
                                        </p:cTn>
                                        <p:tgtEl>
                                          <p:spTgt spid="11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114"/>
                                        </p:tgtEl>
                                      </p:cBhvr>
                                    </p:animEffect>
                                    <p:set>
                                      <p:cBhvr>
                                        <p:cTn id="185" dur="1" fill="hold">
                                          <p:stCondLst>
                                            <p:cond delay="499"/>
                                          </p:stCondLst>
                                        </p:cTn>
                                        <p:tgtEl>
                                          <p:spTgt spid="11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115"/>
                                        </p:tgtEl>
                                      </p:cBhvr>
                                    </p:animEffect>
                                    <p:set>
                                      <p:cBhvr>
                                        <p:cTn id="188" dur="1" fill="hold">
                                          <p:stCondLst>
                                            <p:cond delay="499"/>
                                          </p:stCondLst>
                                        </p:cTn>
                                        <p:tgtEl>
                                          <p:spTgt spid="115"/>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4"/>
                                        </p:tgtEl>
                                      </p:cBhvr>
                                    </p:animEffect>
                                    <p:set>
                                      <p:cBhvr>
                                        <p:cTn id="191" dur="1" fill="hold">
                                          <p:stCondLst>
                                            <p:cond delay="499"/>
                                          </p:stCondLst>
                                        </p:cTn>
                                        <p:tgtEl>
                                          <p:spTgt spid="4"/>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48"/>
                                        </p:tgtEl>
                                      </p:cBhvr>
                                    </p:animEffect>
                                    <p:set>
                                      <p:cBhvr>
                                        <p:cTn id="194" dur="1" fill="hold">
                                          <p:stCondLst>
                                            <p:cond delay="499"/>
                                          </p:stCondLst>
                                        </p:cTn>
                                        <p:tgtEl>
                                          <p:spTgt spid="48"/>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64" presetClass="path" presetSubtype="0" accel="50000" decel="50000" fill="hold" nodeType="clickEffect">
                                  <p:stCondLst>
                                    <p:cond delay="0"/>
                                  </p:stCondLst>
                                  <p:childTnLst>
                                    <p:animMotion origin="layout" path="M -2.77778E-7 1.11022E-16 L 0.02622 -0.57523 " pathEditMode="relative" rAng="0" ptsTypes="AA">
                                      <p:cBhvr>
                                        <p:cTn id="198" dur="2000" fill="hold"/>
                                        <p:tgtEl>
                                          <p:spTgt spid="5"/>
                                        </p:tgtEl>
                                        <p:attrNameLst>
                                          <p:attrName>ppt_x</p:attrName>
                                          <p:attrName>ppt_y</p:attrName>
                                        </p:attrNameLst>
                                      </p:cBhvr>
                                      <p:rCtr x="1302" y="-28773"/>
                                    </p:animMotion>
                                  </p:childTnLst>
                                </p:cTn>
                              </p:par>
                            </p:childTnLst>
                          </p:cTn>
                        </p:par>
                        <p:par>
                          <p:cTn id="199" fill="hold">
                            <p:stCondLst>
                              <p:cond delay="2000"/>
                            </p:stCondLst>
                            <p:childTnLst>
                              <p:par>
                                <p:cTn id="200" presetID="10" presetClass="entr" presetSubtype="0" fill="hold" nodeType="afterEffect">
                                  <p:stCondLst>
                                    <p:cond delay="20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par>
                                <p:cTn id="203" presetID="10" presetClass="exit" presetSubtype="0" fill="hold" nodeType="withEffect">
                                  <p:stCondLst>
                                    <p:cond delay="0"/>
                                  </p:stCondLst>
                                  <p:childTnLst>
                                    <p:animEffect transition="out" filter="fade">
                                      <p:cBhvr>
                                        <p:cTn id="204" dur="500"/>
                                        <p:tgtEl>
                                          <p:spTgt spid="5"/>
                                        </p:tgtEl>
                                      </p:cBhvr>
                                    </p:animEffect>
                                    <p:set>
                                      <p:cBhvr>
                                        <p:cTn id="205" dur="1" fill="hold">
                                          <p:stCondLst>
                                            <p:cond delay="499"/>
                                          </p:stCondLst>
                                        </p:cTn>
                                        <p:tgtEl>
                                          <p:spTgt spid="5"/>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9"/>
                                        </p:tgtEl>
                                        <p:attrNameLst>
                                          <p:attrName>style.visibility</p:attrName>
                                        </p:attrNameLst>
                                      </p:cBhvr>
                                      <p:to>
                                        <p:strVal val="visible"/>
                                      </p:to>
                                    </p:set>
                                    <p:animEffect transition="in" filter="fade">
                                      <p:cBhvr>
                                        <p:cTn id="210" dur="500"/>
                                        <p:tgtEl>
                                          <p:spTgt spid="9"/>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52"/>
                                        </p:tgtEl>
                                        <p:attrNameLst>
                                          <p:attrName>style.visibility</p:attrName>
                                        </p:attrNameLst>
                                      </p:cBhvr>
                                      <p:to>
                                        <p:strVal val="visible"/>
                                      </p:to>
                                    </p:set>
                                    <p:animEffect transition="in" filter="fade">
                                      <p:cBhvr>
                                        <p:cTn id="215" dur="500"/>
                                        <p:tgtEl>
                                          <p:spTgt spid="52"/>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53"/>
                                        </p:tgtEl>
                                        <p:attrNameLst>
                                          <p:attrName>style.visibility</p:attrName>
                                        </p:attrNameLst>
                                      </p:cBhvr>
                                      <p:to>
                                        <p:strVal val="visible"/>
                                      </p:to>
                                    </p:set>
                                    <p:animEffect transition="in" filter="fade">
                                      <p:cBhvr>
                                        <p:cTn id="220" dur="500"/>
                                        <p:tgtEl>
                                          <p:spTgt spid="53"/>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54"/>
                                        </p:tgtEl>
                                        <p:attrNameLst>
                                          <p:attrName>style.visibility</p:attrName>
                                        </p:attrNameLst>
                                      </p:cBhvr>
                                      <p:to>
                                        <p:strVal val="visible"/>
                                      </p:to>
                                    </p:set>
                                    <p:animEffect transition="in" filter="fade">
                                      <p:cBhvr>
                                        <p:cTn id="2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p:txBody>
          <a:bodyPr/>
          <a:lstStyle/>
          <a:p>
            <a:r>
              <a:rPr lang="en-GB" dirty="0"/>
              <a:t>1.18 Three-digit numbers </a:t>
            </a:r>
            <a:r>
              <a:rPr lang="en-US" dirty="0"/>
              <a:t>– step 1:3</a:t>
            </a:r>
          </a:p>
        </p:txBody>
      </p:sp>
      <p:pic>
        <p:nvPicPr>
          <p:cNvPr id="3" name="Picture 2">
            <a:extLst>
              <a:ext uri="{FF2B5EF4-FFF2-40B4-BE49-F238E27FC236}">
                <a16:creationId xmlns:a16="http://schemas.microsoft.com/office/drawing/2014/main" id="{60182873-CFE9-41F8-BC3B-8E103E9232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21390" y="822836"/>
            <a:ext cx="3749220" cy="4926032"/>
          </a:xfrm>
          <a:prstGeom prst="rect">
            <a:avLst/>
          </a:prstGeom>
        </p:spPr>
      </p:pic>
      <p:pic>
        <p:nvPicPr>
          <p:cNvPr id="4" name="Picture 3" descr="A screen shot of a window&#10;&#10;Description generated with high confidence">
            <a:extLst>
              <a:ext uri="{FF2B5EF4-FFF2-40B4-BE49-F238E27FC236}">
                <a16:creationId xmlns:a16="http://schemas.microsoft.com/office/drawing/2014/main" id="{01CF3901-4677-458C-BC47-F60A3266D9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493877" y="822836"/>
            <a:ext cx="248042" cy="116965"/>
          </a:xfrm>
          <a:prstGeom prst="rect">
            <a:avLst/>
          </a:prstGeom>
        </p:spPr>
      </p:pic>
      <p:pic>
        <p:nvPicPr>
          <p:cNvPr id="5" name="Picture 4" descr="A screen shot of a window&#10;&#10;Description generated with high confidence">
            <a:extLst>
              <a:ext uri="{FF2B5EF4-FFF2-40B4-BE49-F238E27FC236}">
                <a16:creationId xmlns:a16="http://schemas.microsoft.com/office/drawing/2014/main" id="{1C6CE2B5-BA4B-4D49-B402-BE22C75DF6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17"/>
          <a:stretch/>
        </p:blipFill>
        <p:spPr>
          <a:xfrm flipH="1">
            <a:off x="5959366" y="709274"/>
            <a:ext cx="297501" cy="1166647"/>
          </a:xfrm>
          <a:prstGeom prst="rect">
            <a:avLst/>
          </a:prstGeom>
        </p:spPr>
      </p:pic>
      <p:pic>
        <p:nvPicPr>
          <p:cNvPr id="6" name="Picture 5" descr="A screen shot of a window&#10;&#10;Description generated with high confidence">
            <a:extLst>
              <a:ext uri="{FF2B5EF4-FFF2-40B4-BE49-F238E27FC236}">
                <a16:creationId xmlns:a16="http://schemas.microsoft.com/office/drawing/2014/main" id="{EB3CE58E-762C-4C1A-9738-959036895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79" r="-7277"/>
          <a:stretch/>
        </p:blipFill>
        <p:spPr>
          <a:xfrm flipH="1">
            <a:off x="4361792" y="753722"/>
            <a:ext cx="1183900" cy="1122198"/>
          </a:xfrm>
          <a:prstGeom prst="rect">
            <a:avLst/>
          </a:prstGeom>
        </p:spPr>
      </p:pic>
      <p:pic>
        <p:nvPicPr>
          <p:cNvPr id="7" name="Picture 6" descr="A screen shot of a window&#10;&#10;Description generated with high confidence">
            <a:extLst>
              <a:ext uri="{FF2B5EF4-FFF2-40B4-BE49-F238E27FC236}">
                <a16:creationId xmlns:a16="http://schemas.microsoft.com/office/drawing/2014/main" id="{E7343D09-9293-4CDD-9C57-3A9C7AEDAA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277"/>
          <a:stretch/>
        </p:blipFill>
        <p:spPr>
          <a:xfrm flipH="1">
            <a:off x="4361792" y="2493846"/>
            <a:ext cx="1183900" cy="1093077"/>
          </a:xfrm>
          <a:prstGeom prst="rect">
            <a:avLst/>
          </a:prstGeom>
        </p:spPr>
      </p:pic>
      <p:pic>
        <p:nvPicPr>
          <p:cNvPr id="8" name="Picture 7" descr="A screen shot of a window&#10;&#10;Description generated with high confidence">
            <a:extLst>
              <a:ext uri="{FF2B5EF4-FFF2-40B4-BE49-F238E27FC236}">
                <a16:creationId xmlns:a16="http://schemas.microsoft.com/office/drawing/2014/main" id="{1CC91A85-60EC-4807-92DB-A60BA29B6E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277" b="-8329"/>
          <a:stretch/>
        </p:blipFill>
        <p:spPr>
          <a:xfrm flipH="1">
            <a:off x="4361792" y="4240752"/>
            <a:ext cx="1183900" cy="1093077"/>
          </a:xfrm>
          <a:prstGeom prst="rect">
            <a:avLst/>
          </a:prstGeom>
        </p:spPr>
      </p:pic>
      <p:pic>
        <p:nvPicPr>
          <p:cNvPr id="9" name="Picture 8" descr="A screen shot of a window&#10;&#10;Description generated with high confidence">
            <a:extLst>
              <a:ext uri="{FF2B5EF4-FFF2-40B4-BE49-F238E27FC236}">
                <a16:creationId xmlns:a16="http://schemas.microsoft.com/office/drawing/2014/main" id="{AF11AD8F-C368-4F34-A9CD-D2BA05F8CC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6256866" y="709274"/>
            <a:ext cx="138853" cy="1166647"/>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A99589B1-F6B1-4E18-BDB8-9974437324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6395718" y="709274"/>
            <a:ext cx="158645" cy="1166647"/>
          </a:xfrm>
          <a:prstGeom prst="rect">
            <a:avLst/>
          </a:prstGeom>
        </p:spPr>
      </p:pic>
      <p:pic>
        <p:nvPicPr>
          <p:cNvPr id="11" name="Picture 10" descr="A screen shot of a window&#10;&#10;Description generated with high confidence">
            <a:extLst>
              <a:ext uri="{FF2B5EF4-FFF2-40B4-BE49-F238E27FC236}">
                <a16:creationId xmlns:a16="http://schemas.microsoft.com/office/drawing/2014/main" id="{9E5504FE-A230-424B-A4E8-FE517D1739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1317"/>
          <a:stretch/>
        </p:blipFill>
        <p:spPr>
          <a:xfrm flipH="1">
            <a:off x="6554360" y="709274"/>
            <a:ext cx="138855" cy="1166647"/>
          </a:xfrm>
          <a:prstGeom prst="rect">
            <a:avLst/>
          </a:prstGeom>
        </p:spPr>
      </p:pic>
      <p:pic>
        <p:nvPicPr>
          <p:cNvPr id="12" name="Picture 11" descr="A screen shot of a window&#10;&#10;Description generated with high confidence">
            <a:extLst>
              <a:ext uri="{FF2B5EF4-FFF2-40B4-BE49-F238E27FC236}">
                <a16:creationId xmlns:a16="http://schemas.microsoft.com/office/drawing/2014/main" id="{4C842638-24B1-4FE4-938A-1DBC4767EC2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7493877" y="939800"/>
            <a:ext cx="248042" cy="143933"/>
          </a:xfrm>
          <a:prstGeom prst="rect">
            <a:avLst/>
          </a:prstGeom>
        </p:spPr>
      </p:pic>
    </p:spTree>
    <p:extLst>
      <p:ext uri="{BB962C8B-B14F-4D97-AF65-F5344CB8AC3E}">
        <p14:creationId xmlns:p14="http://schemas.microsoft.com/office/powerpoint/2010/main" val="4203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5.55112E-17 3.33333E-6 L 0.27587 0.00208 " pathEditMode="relative" rAng="0" ptsTypes="AA">
                                      <p:cBhvr>
                                        <p:cTn id="39" dur="2000" fill="hold"/>
                                        <p:tgtEl>
                                          <p:spTgt spid="6"/>
                                        </p:tgtEl>
                                        <p:attrNameLst>
                                          <p:attrName>ppt_x</p:attrName>
                                          <p:attrName>ppt_y</p:attrName>
                                        </p:attrNameLst>
                                      </p:cBhvr>
                                      <p:rCtr x="13785" y="93"/>
                                    </p:animMotion>
                                  </p:childTnLst>
                                </p:cTn>
                              </p:par>
                              <p:par>
                                <p:cTn id="40" presetID="35" presetClass="path" presetSubtype="0" accel="50000" decel="50000" fill="hold" nodeType="withEffect">
                                  <p:stCondLst>
                                    <p:cond delay="0"/>
                                  </p:stCondLst>
                                  <p:childTnLst>
                                    <p:animMotion origin="layout" path="M 1.11111E-6 4.07407E-6 L -0.04375 0.00115 " pathEditMode="relative" rAng="0" ptsTypes="AA">
                                      <p:cBhvr>
                                        <p:cTn id="41" dur="2000" fill="hold"/>
                                        <p:tgtEl>
                                          <p:spTgt spid="11"/>
                                        </p:tgtEl>
                                        <p:attrNameLst>
                                          <p:attrName>ppt_x</p:attrName>
                                          <p:attrName>ppt_y</p:attrName>
                                        </p:attrNameLst>
                                      </p:cBhvr>
                                      <p:rCtr x="-2187" y="46"/>
                                    </p:animMotion>
                                  </p:childTnLst>
                                </p:cTn>
                              </p:par>
                              <p:par>
                                <p:cTn id="42" presetID="35" presetClass="path" presetSubtype="0" accel="50000" decel="50000" fill="hold" nodeType="withEffect">
                                  <p:stCondLst>
                                    <p:cond delay="0"/>
                                  </p:stCondLst>
                                  <p:childTnLst>
                                    <p:animMotion origin="layout" path="M -3.05556E-6 -3.7037E-6 L -0.28819 0.00116 " pathEditMode="relative" rAng="0" ptsTypes="AA">
                                      <p:cBhvr>
                                        <p:cTn id="43" dur="2000" fill="hold"/>
                                        <p:tgtEl>
                                          <p:spTgt spid="12"/>
                                        </p:tgtEl>
                                        <p:attrNameLst>
                                          <p:attrName>ppt_x</p:attrName>
                                          <p:attrName>ppt_y</p:attrName>
                                        </p:attrNameLst>
                                      </p:cBhvr>
                                      <p:rCtr x="-14410" y="46"/>
                                    </p:animMotion>
                                  </p:childTnLst>
                                </p:cTn>
                              </p:par>
                              <p:par>
                                <p:cTn id="44" presetID="63" presetClass="path" presetSubtype="0" accel="50000" decel="50000" fill="hold" nodeType="withEffect">
                                  <p:stCondLst>
                                    <p:cond delay="0"/>
                                  </p:stCondLst>
                                  <p:childTnLst>
                                    <p:animMotion origin="layout" path="M 5.55112E-17 0.00069 L 0.27361 0.00301 " pathEditMode="relative" rAng="0" ptsTypes="AA">
                                      <p:cBhvr>
                                        <p:cTn id="45" dur="2000" fill="hold"/>
                                        <p:tgtEl>
                                          <p:spTgt spid="7"/>
                                        </p:tgtEl>
                                        <p:attrNameLst>
                                          <p:attrName>ppt_x</p:attrName>
                                          <p:attrName>ppt_y</p:attrName>
                                        </p:attrNameLst>
                                      </p:cBhvr>
                                      <p:rCtr x="13681" y="116"/>
                                    </p:animMotion>
                                  </p:childTnLst>
                                </p:cTn>
                              </p:par>
                              <p:par>
                                <p:cTn id="46" presetID="35" presetClass="path" presetSubtype="0" accel="50000" decel="50000" fill="hold" nodeType="withEffect">
                                  <p:stCondLst>
                                    <p:cond delay="0"/>
                                  </p:stCondLst>
                                  <p:childTnLst>
                                    <p:animMotion origin="layout" path="M -3.05556E-6 4.07407E-6 L -0.04375 0.00115 " pathEditMode="relative" rAng="0" ptsTypes="AA">
                                      <p:cBhvr>
                                        <p:cTn id="47" dur="2000" fill="hold"/>
                                        <p:tgtEl>
                                          <p:spTgt spid="10"/>
                                        </p:tgtEl>
                                        <p:attrNameLst>
                                          <p:attrName>ppt_x</p:attrName>
                                          <p:attrName>ppt_y</p:attrName>
                                        </p:attrNameLst>
                                      </p:cBhvr>
                                      <p:rCtr x="-2187" y="46"/>
                                    </p:animMotion>
                                  </p:childTnLst>
                                </p:cTn>
                              </p:par>
                              <p:par>
                                <p:cTn id="48" presetID="35" presetClass="path" presetSubtype="0" accel="50000" decel="50000" fill="hold" nodeType="withEffect">
                                  <p:stCondLst>
                                    <p:cond delay="0"/>
                                  </p:stCondLst>
                                  <p:childTnLst>
                                    <p:animMotion origin="layout" path="M -3.61111E-6 4.07407E-6 L -0.04375 0.00115 " pathEditMode="relative" rAng="0" ptsTypes="AA">
                                      <p:cBhvr>
                                        <p:cTn id="49" dur="2000" fill="hold"/>
                                        <p:tgtEl>
                                          <p:spTgt spid="9"/>
                                        </p:tgtEl>
                                        <p:attrNameLst>
                                          <p:attrName>ppt_x</p:attrName>
                                          <p:attrName>ppt_y</p:attrName>
                                        </p:attrNameLst>
                                      </p:cBhvr>
                                      <p:rCtr x="-2187" y="46"/>
                                    </p:animMotion>
                                  </p:childTnLst>
                                </p:cTn>
                              </p:par>
                              <p:par>
                                <p:cTn id="50" presetID="63" presetClass="path" presetSubtype="0" accel="50000" decel="50000" fill="hold" nodeType="withEffect">
                                  <p:stCondLst>
                                    <p:cond delay="0"/>
                                  </p:stCondLst>
                                  <p:childTnLst>
                                    <p:animMotion origin="layout" path="M 5.55112E-17 3.33333E-6 L 0.27795 0.00069 " pathEditMode="relative" rAng="0" ptsTypes="AA">
                                      <p:cBhvr>
                                        <p:cTn id="51" dur="2000" fill="hold"/>
                                        <p:tgtEl>
                                          <p:spTgt spid="8"/>
                                        </p:tgtEl>
                                        <p:attrNameLst>
                                          <p:attrName>ppt_x</p:attrName>
                                          <p:attrName>ppt_y</p:attrName>
                                        </p:attrNameLst>
                                      </p:cBhvr>
                                      <p:rCtr x="13889" y="-46"/>
                                    </p:animMotion>
                                  </p:childTnLst>
                                </p:cTn>
                              </p:par>
                              <p:par>
                                <p:cTn id="52" presetID="35" presetClass="path" presetSubtype="0" accel="50000" decel="50000" fill="hold" nodeType="withEffect">
                                  <p:stCondLst>
                                    <p:cond delay="0"/>
                                  </p:stCondLst>
                                  <p:childTnLst>
                                    <p:animMotion origin="layout" path="M 4.72222E-6 4.07407E-6 L -0.04375 0.00115 " pathEditMode="relative" rAng="0" ptsTypes="AA">
                                      <p:cBhvr>
                                        <p:cTn id="53" dur="2000" fill="hold"/>
                                        <p:tgtEl>
                                          <p:spTgt spid="5"/>
                                        </p:tgtEl>
                                        <p:attrNameLst>
                                          <p:attrName>ppt_x</p:attrName>
                                          <p:attrName>ppt_y</p:attrName>
                                        </p:attrNameLst>
                                      </p:cBhvr>
                                      <p:rCtr x="-2187" y="46"/>
                                    </p:animMotion>
                                  </p:childTnLst>
                                </p:cTn>
                              </p:par>
                              <p:par>
                                <p:cTn id="54" presetID="35" presetClass="path" presetSubtype="0" accel="50000" decel="50000" fill="hold" nodeType="withEffect">
                                  <p:stCondLst>
                                    <p:cond delay="0"/>
                                  </p:stCondLst>
                                  <p:childTnLst>
                                    <p:animMotion origin="layout" path="M -3.05556E-6 -2.22222E-6 L -0.28819 0.00116 " pathEditMode="relative" rAng="0" ptsTypes="AA">
                                      <p:cBhvr>
                                        <p:cTn id="55" dur="2000" fill="hold"/>
                                        <p:tgtEl>
                                          <p:spTgt spid="4"/>
                                        </p:tgtEl>
                                        <p:attrNameLst>
                                          <p:attrName>ppt_x</p:attrName>
                                          <p:attrName>ppt_y</p:attrName>
                                        </p:attrNameLst>
                                      </p:cBhvr>
                                      <p:rCtr x="-14410" y="46"/>
                                    </p:animMotion>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0.27587 0.00208 L 2.22222E-6 3.33333E-6 " pathEditMode="relative" rAng="0" ptsTypes="AA">
                                      <p:cBhvr>
                                        <p:cTn id="59" dur="2000" fill="hold"/>
                                        <p:tgtEl>
                                          <p:spTgt spid="6"/>
                                        </p:tgtEl>
                                        <p:attrNameLst>
                                          <p:attrName>ppt_x</p:attrName>
                                          <p:attrName>ppt_y</p:attrName>
                                        </p:attrNameLst>
                                      </p:cBhvr>
                                      <p:rCtr x="-13663" y="-417"/>
                                    </p:animMotion>
                                  </p:childTnLst>
                                </p:cTn>
                              </p:par>
                              <p:par>
                                <p:cTn id="60" presetID="63" presetClass="path" presetSubtype="0" accel="50000" decel="50000" fill="hold" nodeType="withEffect">
                                  <p:stCondLst>
                                    <p:cond delay="0"/>
                                  </p:stCondLst>
                                  <p:childTnLst>
                                    <p:animMotion origin="layout" path="M -0.28819 0.00116 L -3.05556E-6 -2.22222E-6 " pathEditMode="relative" rAng="0" ptsTypes="AA">
                                      <p:cBhvr>
                                        <p:cTn id="61" dur="2000" fill="hold"/>
                                        <p:tgtEl>
                                          <p:spTgt spid="4"/>
                                        </p:tgtEl>
                                        <p:attrNameLst>
                                          <p:attrName>ppt_x</p:attrName>
                                          <p:attrName>ppt_y</p:attrName>
                                        </p:attrNameLst>
                                      </p:cBhvr>
                                      <p:rCtr x="14410" y="-69"/>
                                    </p:animMotion>
                                  </p:childTnLst>
                                </p:cTn>
                              </p:par>
                              <p:par>
                                <p:cTn id="62" presetID="63" presetClass="path" presetSubtype="0" accel="50000" decel="50000" fill="hold" nodeType="withEffect">
                                  <p:stCondLst>
                                    <p:cond delay="0"/>
                                  </p:stCondLst>
                                  <p:childTnLst>
                                    <p:animMotion origin="layout" path="M -0.28819 0.00116 L -3.05556E-6 -3.7037E-6 " pathEditMode="relative" rAng="0" ptsTypes="AA">
                                      <p:cBhvr>
                                        <p:cTn id="63" dur="2000" fill="hold"/>
                                        <p:tgtEl>
                                          <p:spTgt spid="12"/>
                                        </p:tgtEl>
                                        <p:attrNameLst>
                                          <p:attrName>ppt_x</p:attrName>
                                          <p:attrName>ppt_y</p:attrName>
                                        </p:attrNameLst>
                                      </p:cBhvr>
                                      <p:rCtr x="14410" y="-69"/>
                                    </p:animMotion>
                                  </p:childTnLst>
                                </p:cTn>
                              </p:par>
                              <p:par>
                                <p:cTn id="64" presetID="63" presetClass="path" presetSubtype="0" accel="50000" decel="50000" fill="hold" nodeType="withEffect">
                                  <p:stCondLst>
                                    <p:cond delay="0"/>
                                  </p:stCondLst>
                                  <p:childTnLst>
                                    <p:animMotion origin="layout" path="M -0.04375 0.00115 L 1.11111E-6 4.07407E-6 " pathEditMode="relative" rAng="0" ptsTypes="AA">
                                      <p:cBhvr>
                                        <p:cTn id="65" dur="2000" fill="hold"/>
                                        <p:tgtEl>
                                          <p:spTgt spid="11"/>
                                        </p:tgtEl>
                                        <p:attrNameLst>
                                          <p:attrName>ppt_x</p:attrName>
                                          <p:attrName>ppt_y</p:attrName>
                                        </p:attrNameLst>
                                      </p:cBhvr>
                                      <p:rCtr x="2187" y="-69"/>
                                    </p:animMotion>
                                  </p:childTnLst>
                                </p:cTn>
                              </p:par>
                              <p:par>
                                <p:cTn id="66" presetID="63" presetClass="path" presetSubtype="0" accel="50000" decel="50000" fill="hold" nodeType="withEffect">
                                  <p:stCondLst>
                                    <p:cond delay="0"/>
                                  </p:stCondLst>
                                  <p:childTnLst>
                                    <p:animMotion origin="layout" path="M -0.04375 0.00115 L -3.61111E-6 4.07407E-6 " pathEditMode="relative" rAng="0" ptsTypes="AA">
                                      <p:cBhvr>
                                        <p:cTn id="67" dur="2000" fill="hold"/>
                                        <p:tgtEl>
                                          <p:spTgt spid="9"/>
                                        </p:tgtEl>
                                        <p:attrNameLst>
                                          <p:attrName>ppt_x</p:attrName>
                                          <p:attrName>ppt_y</p:attrName>
                                        </p:attrNameLst>
                                      </p:cBhvr>
                                      <p:rCtr x="2187" y="-69"/>
                                    </p:animMotion>
                                  </p:childTnLst>
                                </p:cTn>
                              </p:par>
                              <p:par>
                                <p:cTn id="68" presetID="63" presetClass="path" presetSubtype="0" accel="50000" decel="50000" fill="hold" nodeType="withEffect">
                                  <p:stCondLst>
                                    <p:cond delay="0"/>
                                  </p:stCondLst>
                                  <p:childTnLst>
                                    <p:animMotion origin="layout" path="M -0.04375 0.00115 L 4.72222E-6 4.07407E-6 " pathEditMode="relative" rAng="0" ptsTypes="AA">
                                      <p:cBhvr>
                                        <p:cTn id="69" dur="2000" fill="hold"/>
                                        <p:tgtEl>
                                          <p:spTgt spid="5"/>
                                        </p:tgtEl>
                                        <p:attrNameLst>
                                          <p:attrName>ppt_x</p:attrName>
                                          <p:attrName>ppt_y</p:attrName>
                                        </p:attrNameLst>
                                      </p:cBhvr>
                                      <p:rCtr x="2187" y="-69"/>
                                    </p:animMotion>
                                  </p:childTnLst>
                                </p:cTn>
                              </p:par>
                              <p:par>
                                <p:cTn id="70" presetID="63" presetClass="path" presetSubtype="0" accel="50000" decel="50000" fill="hold" nodeType="withEffect">
                                  <p:stCondLst>
                                    <p:cond delay="0"/>
                                  </p:stCondLst>
                                  <p:childTnLst>
                                    <p:animMotion origin="layout" path="M -0.04375 0.00115 L -3.05556E-6 4.07407E-6 " pathEditMode="relative" rAng="0" ptsTypes="AA">
                                      <p:cBhvr>
                                        <p:cTn id="71" dur="2000" fill="hold"/>
                                        <p:tgtEl>
                                          <p:spTgt spid="10"/>
                                        </p:tgtEl>
                                        <p:attrNameLst>
                                          <p:attrName>ppt_x</p:attrName>
                                          <p:attrName>ppt_y</p:attrName>
                                        </p:attrNameLst>
                                      </p:cBhvr>
                                      <p:rCtr x="2187" y="-69"/>
                                    </p:animMotion>
                                  </p:childTnLst>
                                </p:cTn>
                              </p:par>
                              <p:par>
                                <p:cTn id="72" presetID="35" presetClass="path" presetSubtype="0" accel="50000" decel="50000" fill="hold" nodeType="withEffect">
                                  <p:stCondLst>
                                    <p:cond delay="0"/>
                                  </p:stCondLst>
                                  <p:childTnLst>
                                    <p:animMotion origin="layout" path="M 0.27361 0.00301 L 5.55112E-17 0.00069 " pathEditMode="relative" rAng="0" ptsTypes="AA">
                                      <p:cBhvr>
                                        <p:cTn id="73" dur="2000" fill="hold"/>
                                        <p:tgtEl>
                                          <p:spTgt spid="7"/>
                                        </p:tgtEl>
                                        <p:attrNameLst>
                                          <p:attrName>ppt_x</p:attrName>
                                          <p:attrName>ppt_y</p:attrName>
                                        </p:attrNameLst>
                                      </p:cBhvr>
                                      <p:rCtr x="-13681" y="-116"/>
                                    </p:animMotion>
                                  </p:childTnLst>
                                </p:cTn>
                              </p:par>
                              <p:par>
                                <p:cTn id="74" presetID="35" presetClass="path" presetSubtype="0" accel="50000" decel="50000" fill="hold" nodeType="withEffect">
                                  <p:stCondLst>
                                    <p:cond delay="0"/>
                                  </p:stCondLst>
                                  <p:childTnLst>
                                    <p:animMotion origin="layout" path="M 0.27795 0.00069 L 5.55112E-17 3.33333E-6 " pathEditMode="relative" rAng="0" ptsTypes="AA">
                                      <p:cBhvr>
                                        <p:cTn id="75" dur="2000" fill="hold"/>
                                        <p:tgtEl>
                                          <p:spTgt spid="8"/>
                                        </p:tgtEl>
                                        <p:attrNameLst>
                                          <p:attrName>ppt_x</p:attrName>
                                          <p:attrName>ppt_y</p:attrName>
                                        </p:attrNameLst>
                                      </p:cBhvr>
                                      <p:rCtr x="-13906" y="-208"/>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77778E-7 3.7037E-6 L -0.01771 0.30995 " pathEditMode="relative" rAng="0" ptsTypes="AA">
                                      <p:cBhvr>
                                        <p:cTn id="79" dur="2000" fill="hold"/>
                                        <p:tgtEl>
                                          <p:spTgt spid="6"/>
                                        </p:tgtEl>
                                        <p:attrNameLst>
                                          <p:attrName>ppt_x</p:attrName>
                                          <p:attrName>ppt_y</p:attrName>
                                        </p:attrNameLst>
                                      </p:cBhvr>
                                      <p:rCtr x="-990" y="15255"/>
                                    </p:animMotion>
                                  </p:childTnLst>
                                </p:cTn>
                              </p:par>
                              <p:par>
                                <p:cTn id="80" presetID="8" presetClass="emph" presetSubtype="0" fill="hold" nodeType="withEffect">
                                  <p:stCondLst>
                                    <p:cond delay="0"/>
                                  </p:stCondLst>
                                  <p:childTnLst>
                                    <p:animRot by="-360000">
                                      <p:cBhvr>
                                        <p:cTn id="81" dur="2000" fill="hold"/>
                                        <p:tgtEl>
                                          <p:spTgt spid="6"/>
                                        </p:tgtEl>
                                        <p:attrNameLst>
                                          <p:attrName>r</p:attrName>
                                        </p:attrNameLst>
                                      </p:cBhvr>
                                    </p:animRot>
                                  </p:childTnLst>
                                </p:cTn>
                              </p:par>
                              <p:par>
                                <p:cTn id="82" presetID="63" presetClass="path" presetSubtype="0" accel="50000" decel="50000" fill="hold" nodeType="withEffect">
                                  <p:stCondLst>
                                    <p:cond delay="0"/>
                                  </p:stCondLst>
                                  <p:childTnLst>
                                    <p:animMotion origin="layout" path="M 5.55112E-17 0.00069 L 0.13993 0.10972 " pathEditMode="relative" rAng="0" ptsTypes="AA">
                                      <p:cBhvr>
                                        <p:cTn id="83" dur="2000" fill="hold"/>
                                        <p:tgtEl>
                                          <p:spTgt spid="7"/>
                                        </p:tgtEl>
                                        <p:attrNameLst>
                                          <p:attrName>ppt_x</p:attrName>
                                          <p:attrName>ppt_y</p:attrName>
                                        </p:attrNameLst>
                                      </p:cBhvr>
                                      <p:rCtr x="6997" y="5440"/>
                                    </p:animMotion>
                                  </p:childTnLst>
                                </p:cTn>
                              </p:par>
                              <p:par>
                                <p:cTn id="84" presetID="8" presetClass="emph" presetSubtype="0" fill="hold" nodeType="withEffect">
                                  <p:stCondLst>
                                    <p:cond delay="0"/>
                                  </p:stCondLst>
                                  <p:childTnLst>
                                    <p:animRot by="1140000">
                                      <p:cBhvr>
                                        <p:cTn id="85" dur="2000" fill="hold"/>
                                        <p:tgtEl>
                                          <p:spTgt spid="7"/>
                                        </p:tgtEl>
                                        <p:attrNameLst>
                                          <p:attrName>r</p:attrName>
                                        </p:attrNameLst>
                                      </p:cBhvr>
                                    </p:animRot>
                                  </p:childTnLst>
                                </p:cTn>
                              </p:par>
                              <p:par>
                                <p:cTn id="86" presetID="63" presetClass="path" presetSubtype="0" accel="50000" decel="50000" fill="hold" nodeType="withEffect">
                                  <p:stCondLst>
                                    <p:cond delay="0"/>
                                  </p:stCondLst>
                                  <p:childTnLst>
                                    <p:animMotion origin="layout" path="M 5.55112E-17 3.33333E-6 L 0.27795 0.00069 " pathEditMode="relative" rAng="0" ptsTypes="AA">
                                      <p:cBhvr>
                                        <p:cTn id="87" dur="2000" fill="hold"/>
                                        <p:tgtEl>
                                          <p:spTgt spid="8"/>
                                        </p:tgtEl>
                                        <p:attrNameLst>
                                          <p:attrName>ppt_x</p:attrName>
                                          <p:attrName>ppt_y</p:attrName>
                                        </p:attrNameLst>
                                      </p:cBhvr>
                                      <p:rCtr x="13889" y="-46"/>
                                    </p:animMotion>
                                  </p:childTnLst>
                                </p:cTn>
                              </p:par>
                              <p:par>
                                <p:cTn id="88" presetID="8" presetClass="emph" presetSubtype="0" fill="hold" nodeType="withEffect">
                                  <p:stCondLst>
                                    <p:cond delay="0"/>
                                  </p:stCondLst>
                                  <p:childTnLst>
                                    <p:animRot by="180000">
                                      <p:cBhvr>
                                        <p:cTn id="89" dur="2000" fill="hold"/>
                                        <p:tgtEl>
                                          <p:spTgt spid="8"/>
                                        </p:tgtEl>
                                        <p:attrNameLst>
                                          <p:attrName>r</p:attrName>
                                        </p:attrNameLst>
                                      </p:cBhvr>
                                    </p:animRot>
                                  </p:childTnLst>
                                </p:cTn>
                              </p:par>
                              <p:par>
                                <p:cTn id="90" presetID="42" presetClass="path" presetSubtype="0" accel="50000" decel="50000" fill="hold" nodeType="withEffect">
                                  <p:stCondLst>
                                    <p:cond delay="0"/>
                                  </p:stCondLst>
                                  <p:childTnLst>
                                    <p:animMotion origin="layout" path="M -5.55556E-7 3.33333E-6 L -0.10747 0.40902 " pathEditMode="relative" rAng="0" ptsTypes="AA">
                                      <p:cBhvr>
                                        <p:cTn id="91" dur="2000" fill="hold"/>
                                        <p:tgtEl>
                                          <p:spTgt spid="5"/>
                                        </p:tgtEl>
                                        <p:attrNameLst>
                                          <p:attrName>ppt_x</p:attrName>
                                          <p:attrName>ppt_y</p:attrName>
                                        </p:attrNameLst>
                                      </p:cBhvr>
                                      <p:rCtr x="-5434" y="20602"/>
                                    </p:animMotion>
                                  </p:childTnLst>
                                </p:cTn>
                              </p:par>
                              <p:par>
                                <p:cTn id="92" presetID="8" presetClass="emph" presetSubtype="0" fill="hold" nodeType="withEffect">
                                  <p:stCondLst>
                                    <p:cond delay="0"/>
                                  </p:stCondLst>
                                  <p:childTnLst>
                                    <p:animRot by="5820000">
                                      <p:cBhvr>
                                        <p:cTn id="93" dur="2000" fill="hold"/>
                                        <p:tgtEl>
                                          <p:spTgt spid="5"/>
                                        </p:tgtEl>
                                        <p:attrNameLst>
                                          <p:attrName>r</p:attrName>
                                        </p:attrNameLst>
                                      </p:cBhvr>
                                    </p:animRot>
                                  </p:childTnLst>
                                </p:cTn>
                              </p:par>
                              <p:par>
                                <p:cTn id="94" presetID="42" presetClass="path" presetSubtype="0" accel="50000" decel="50000" fill="hold" nodeType="withEffect">
                                  <p:stCondLst>
                                    <p:cond delay="0"/>
                                  </p:stCondLst>
                                  <p:childTnLst>
                                    <p:animMotion origin="layout" path="M -1.66667E-6 -3.7037E-6 L -0.10989 0.19537 " pathEditMode="relative" rAng="0" ptsTypes="AA">
                                      <p:cBhvr>
                                        <p:cTn id="95" dur="2000" fill="hold"/>
                                        <p:tgtEl>
                                          <p:spTgt spid="9"/>
                                        </p:tgtEl>
                                        <p:attrNameLst>
                                          <p:attrName>ppt_x</p:attrName>
                                          <p:attrName>ppt_y</p:attrName>
                                        </p:attrNameLst>
                                      </p:cBhvr>
                                      <p:rCtr x="-5538" y="9630"/>
                                    </p:animMotion>
                                  </p:childTnLst>
                                </p:cTn>
                              </p:par>
                              <p:par>
                                <p:cTn id="96" presetID="8" presetClass="emph" presetSubtype="0" fill="hold" nodeType="withEffect">
                                  <p:stCondLst>
                                    <p:cond delay="0"/>
                                  </p:stCondLst>
                                  <p:childTnLst>
                                    <p:animRot by="4500000">
                                      <p:cBhvr>
                                        <p:cTn id="97" dur="2000" fill="hold"/>
                                        <p:tgtEl>
                                          <p:spTgt spid="9"/>
                                        </p:tgtEl>
                                        <p:attrNameLst>
                                          <p:attrName>r</p:attrName>
                                        </p:attrNameLst>
                                      </p:cBhvr>
                                    </p:animRot>
                                  </p:childTnLst>
                                </p:cTn>
                              </p:par>
                              <p:par>
                                <p:cTn id="98" presetID="42" presetClass="path" presetSubtype="0" accel="50000" decel="50000" fill="hold" nodeType="withEffect">
                                  <p:stCondLst>
                                    <p:cond delay="0"/>
                                  </p:stCondLst>
                                  <p:childTnLst>
                                    <p:animMotion origin="layout" path="M 5.55556E-7 -3.33333E-6 L -0.01927 0.25069 " pathEditMode="relative" rAng="0" ptsTypes="AA">
                                      <p:cBhvr>
                                        <p:cTn id="99" dur="2000" fill="hold"/>
                                        <p:tgtEl>
                                          <p:spTgt spid="10"/>
                                        </p:tgtEl>
                                        <p:attrNameLst>
                                          <p:attrName>ppt_x</p:attrName>
                                          <p:attrName>ppt_y</p:attrName>
                                        </p:attrNameLst>
                                      </p:cBhvr>
                                      <p:rCtr x="-955" y="12477"/>
                                    </p:animMotion>
                                  </p:childTnLst>
                                </p:cTn>
                              </p:par>
                              <p:par>
                                <p:cTn id="100" presetID="8" presetClass="emph" presetSubtype="0" fill="hold" nodeType="withEffect">
                                  <p:stCondLst>
                                    <p:cond delay="0"/>
                                  </p:stCondLst>
                                  <p:childTnLst>
                                    <p:animRot by="6420000">
                                      <p:cBhvr>
                                        <p:cTn id="101" dur="2000" fill="hold"/>
                                        <p:tgtEl>
                                          <p:spTgt spid="10"/>
                                        </p:tgtEl>
                                        <p:attrNameLst>
                                          <p:attrName>r</p:attrName>
                                        </p:attrNameLst>
                                      </p:cBhvr>
                                    </p:animRot>
                                  </p:childTnLst>
                                </p:cTn>
                              </p:par>
                              <p:par>
                                <p:cTn id="102" presetID="42" presetClass="path" presetSubtype="0" accel="50000" decel="50000" fill="hold" nodeType="withEffect">
                                  <p:stCondLst>
                                    <p:cond delay="0"/>
                                  </p:stCondLst>
                                  <p:childTnLst>
                                    <p:animMotion origin="layout" path="M -3.05556E-6 3.7037E-6 L 0.07604 0.38125 " pathEditMode="relative" rAng="0" ptsTypes="AA">
                                      <p:cBhvr>
                                        <p:cTn id="103" dur="2000" fill="hold"/>
                                        <p:tgtEl>
                                          <p:spTgt spid="11"/>
                                        </p:tgtEl>
                                        <p:attrNameLst>
                                          <p:attrName>ppt_x</p:attrName>
                                          <p:attrName>ppt_y</p:attrName>
                                        </p:attrNameLst>
                                      </p:cBhvr>
                                      <p:rCtr x="3663" y="19282"/>
                                    </p:animMotion>
                                  </p:childTnLst>
                                </p:cTn>
                              </p:par>
                              <p:par>
                                <p:cTn id="104" presetID="8" presetClass="emph" presetSubtype="0" fill="hold" nodeType="withEffect">
                                  <p:stCondLst>
                                    <p:cond delay="0"/>
                                  </p:stCondLst>
                                  <p:childTnLst>
                                    <p:animRot by="3900000">
                                      <p:cBhvr>
                                        <p:cTn id="105" dur="2000" fill="hold"/>
                                        <p:tgtEl>
                                          <p:spTgt spid="11"/>
                                        </p:tgtEl>
                                        <p:attrNameLst>
                                          <p:attrName>r</p:attrName>
                                        </p:attrNameLst>
                                      </p:cBhvr>
                                    </p:animRot>
                                  </p:childTnLst>
                                </p:cTn>
                              </p:par>
                              <p:par>
                                <p:cTn id="106" presetID="42" presetClass="path" presetSubtype="0" accel="50000" decel="50000" fill="hold" nodeType="withEffect">
                                  <p:stCondLst>
                                    <p:cond delay="0"/>
                                  </p:stCondLst>
                                  <p:childTnLst>
                                    <p:animMotion origin="layout" path="M 2.77778E-7 -0.01898 L -0.01944 0.46459 " pathEditMode="relative" rAng="0" ptsTypes="AA">
                                      <p:cBhvr>
                                        <p:cTn id="107" dur="2000" fill="hold"/>
                                        <p:tgtEl>
                                          <p:spTgt spid="12"/>
                                        </p:tgtEl>
                                        <p:attrNameLst>
                                          <p:attrName>ppt_x</p:attrName>
                                          <p:attrName>ppt_y</p:attrName>
                                        </p:attrNameLst>
                                      </p:cBhvr>
                                      <p:rCtr x="-868" y="23241"/>
                                    </p:animMotion>
                                  </p:childTnLst>
                                </p:cTn>
                              </p:par>
                              <p:par>
                                <p:cTn id="108" presetID="8" presetClass="emph" presetSubtype="0" fill="hold" nodeType="withEffect">
                                  <p:stCondLst>
                                    <p:cond delay="0"/>
                                  </p:stCondLst>
                                  <p:childTnLst>
                                    <p:animRot by="4140000">
                                      <p:cBhvr>
                                        <p:cTn id="109" dur="2000" fill="hold"/>
                                        <p:tgtEl>
                                          <p:spTgt spid="12"/>
                                        </p:tgtEl>
                                        <p:attrNameLst>
                                          <p:attrName>r</p:attrName>
                                        </p:attrNameLst>
                                      </p:cBhvr>
                                    </p:animRot>
                                  </p:childTnLst>
                                </p:cTn>
                              </p:par>
                              <p:par>
                                <p:cTn id="110" presetID="42" presetClass="path" presetSubtype="0" accel="50000" decel="50000" fill="hold" nodeType="withEffect">
                                  <p:stCondLst>
                                    <p:cond delay="0"/>
                                  </p:stCondLst>
                                  <p:childTnLst>
                                    <p:animMotion origin="layout" path="M -1.11111E-6 2.22222E-6 L -0.34496 0.26875 " pathEditMode="relative" rAng="0" ptsTypes="AA">
                                      <p:cBhvr>
                                        <p:cTn id="111" dur="2000" fill="hold"/>
                                        <p:tgtEl>
                                          <p:spTgt spid="4"/>
                                        </p:tgtEl>
                                        <p:attrNameLst>
                                          <p:attrName>ppt_x</p:attrName>
                                          <p:attrName>ppt_y</p:attrName>
                                        </p:attrNameLst>
                                      </p:cBhvr>
                                      <p:rCtr x="-17292" y="13472"/>
                                    </p:animMotion>
                                  </p:childTnLst>
                                </p:cTn>
                              </p:par>
                              <p:par>
                                <p:cTn id="112" presetID="8" presetClass="emph" presetSubtype="0" fill="hold" nodeType="withEffect">
                                  <p:stCondLst>
                                    <p:cond delay="0"/>
                                  </p:stCondLst>
                                  <p:childTnLst>
                                    <p:animRot by="-600000">
                                      <p:cBhvr>
                                        <p:cTn id="113" dur="2000" fill="hold"/>
                                        <p:tgtEl>
                                          <p:spTgt spid="4"/>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64" presetClass="path" presetSubtype="0" accel="50000" decel="50000" fill="hold" nodeType="clickEffect">
                                  <p:stCondLst>
                                    <p:cond delay="0"/>
                                  </p:stCondLst>
                                  <p:childTnLst>
                                    <p:animMotion origin="layout" path="M -0.01771 0.30995 L 5.55112E-17 3.33333E-6 " pathEditMode="relative" rAng="0" ptsTypes="AA">
                                      <p:cBhvr>
                                        <p:cTn id="117" dur="2000" fill="hold"/>
                                        <p:tgtEl>
                                          <p:spTgt spid="6"/>
                                        </p:tgtEl>
                                        <p:attrNameLst>
                                          <p:attrName>ppt_x</p:attrName>
                                          <p:attrName>ppt_y</p:attrName>
                                        </p:attrNameLst>
                                      </p:cBhvr>
                                      <p:rCtr x="868" y="-15417"/>
                                    </p:animMotion>
                                  </p:childTnLst>
                                </p:cTn>
                              </p:par>
                              <p:par>
                                <p:cTn id="118" presetID="8" presetClass="emph" presetSubtype="0" fill="hold" nodeType="withEffect">
                                  <p:stCondLst>
                                    <p:cond delay="0"/>
                                  </p:stCondLst>
                                  <p:childTnLst>
                                    <p:animRot by="360000">
                                      <p:cBhvr>
                                        <p:cTn id="119" dur="2000" fill="hold"/>
                                        <p:tgtEl>
                                          <p:spTgt spid="6"/>
                                        </p:tgtEl>
                                        <p:attrNameLst>
                                          <p:attrName>r</p:attrName>
                                        </p:attrNameLst>
                                      </p:cBhvr>
                                    </p:animRot>
                                  </p:childTnLst>
                                </p:cTn>
                              </p:par>
                              <p:par>
                                <p:cTn id="120" presetID="64" presetClass="path" presetSubtype="0" accel="50000" decel="50000" fill="hold" nodeType="withEffect">
                                  <p:stCondLst>
                                    <p:cond delay="0"/>
                                  </p:stCondLst>
                                  <p:childTnLst>
                                    <p:animMotion origin="layout" path="M 0.13993 0.10926 L 5.55112E-17 0.00023 " pathEditMode="relative" rAng="0" ptsTypes="AA">
                                      <p:cBhvr>
                                        <p:cTn id="121" dur="2000" fill="hold"/>
                                        <p:tgtEl>
                                          <p:spTgt spid="7"/>
                                        </p:tgtEl>
                                        <p:attrNameLst>
                                          <p:attrName>ppt_x</p:attrName>
                                          <p:attrName>ppt_y</p:attrName>
                                        </p:attrNameLst>
                                      </p:cBhvr>
                                      <p:rCtr x="-6997" y="-5463"/>
                                    </p:animMotion>
                                  </p:childTnLst>
                                </p:cTn>
                              </p:par>
                              <p:par>
                                <p:cTn id="122" presetID="8" presetClass="emph" presetSubtype="0" fill="hold" nodeType="withEffect">
                                  <p:stCondLst>
                                    <p:cond delay="0"/>
                                  </p:stCondLst>
                                  <p:childTnLst>
                                    <p:animRot by="-1140000">
                                      <p:cBhvr>
                                        <p:cTn id="123" dur="2000" fill="hold"/>
                                        <p:tgtEl>
                                          <p:spTgt spid="7"/>
                                        </p:tgtEl>
                                        <p:attrNameLst>
                                          <p:attrName>r</p:attrName>
                                        </p:attrNameLst>
                                      </p:cBhvr>
                                    </p:animRot>
                                  </p:childTnLst>
                                </p:cTn>
                              </p:par>
                              <p:par>
                                <p:cTn id="124" presetID="42" presetClass="path" presetSubtype="0" accel="50000" decel="50000" fill="hold" nodeType="withEffect">
                                  <p:stCondLst>
                                    <p:cond delay="0"/>
                                  </p:stCondLst>
                                  <p:childTnLst>
                                    <p:animMotion origin="layout" path="M 0.27795 0.00069 L 5.55112E-17 3.33333E-6 " pathEditMode="relative" rAng="0" ptsTypes="AA">
                                      <p:cBhvr>
                                        <p:cTn id="125" dur="2000" fill="hold"/>
                                        <p:tgtEl>
                                          <p:spTgt spid="8"/>
                                        </p:tgtEl>
                                        <p:attrNameLst>
                                          <p:attrName>ppt_x</p:attrName>
                                          <p:attrName>ppt_y</p:attrName>
                                        </p:attrNameLst>
                                      </p:cBhvr>
                                      <p:rCtr x="-13906" y="-46"/>
                                    </p:animMotion>
                                  </p:childTnLst>
                                </p:cTn>
                              </p:par>
                              <p:par>
                                <p:cTn id="126" presetID="8" presetClass="emph" presetSubtype="0" fill="hold" nodeType="withEffect">
                                  <p:stCondLst>
                                    <p:cond delay="0"/>
                                  </p:stCondLst>
                                  <p:childTnLst>
                                    <p:animRot by="-180000">
                                      <p:cBhvr>
                                        <p:cTn id="127" dur="2000" fill="hold"/>
                                        <p:tgtEl>
                                          <p:spTgt spid="8"/>
                                        </p:tgtEl>
                                        <p:attrNameLst>
                                          <p:attrName>r</p:attrName>
                                        </p:attrNameLst>
                                      </p:cBhvr>
                                    </p:animRot>
                                  </p:childTnLst>
                                </p:cTn>
                              </p:par>
                              <p:par>
                                <p:cTn id="128" presetID="64" presetClass="path" presetSubtype="0" accel="50000" decel="50000" fill="hold" nodeType="withEffect">
                                  <p:stCondLst>
                                    <p:cond delay="0"/>
                                  </p:stCondLst>
                                  <p:childTnLst>
                                    <p:animMotion origin="layout" path="M -0.10747 0.40902 L -3.88889E-6 3.33333E-6 " pathEditMode="relative" rAng="0" ptsTypes="AA">
                                      <p:cBhvr>
                                        <p:cTn id="129" dur="2000" fill="hold"/>
                                        <p:tgtEl>
                                          <p:spTgt spid="5"/>
                                        </p:tgtEl>
                                        <p:attrNameLst>
                                          <p:attrName>ppt_x</p:attrName>
                                          <p:attrName>ppt_y</p:attrName>
                                        </p:attrNameLst>
                                      </p:cBhvr>
                                      <p:rCtr x="4913" y="-20602"/>
                                    </p:animMotion>
                                  </p:childTnLst>
                                </p:cTn>
                              </p:par>
                              <p:par>
                                <p:cTn id="130" presetID="8" presetClass="emph" presetSubtype="0" fill="hold" nodeType="withEffect">
                                  <p:stCondLst>
                                    <p:cond delay="0"/>
                                  </p:stCondLst>
                                  <p:childTnLst>
                                    <p:animRot by="-5820000">
                                      <p:cBhvr>
                                        <p:cTn id="131" dur="2000" fill="hold"/>
                                        <p:tgtEl>
                                          <p:spTgt spid="5"/>
                                        </p:tgtEl>
                                        <p:attrNameLst>
                                          <p:attrName>r</p:attrName>
                                        </p:attrNameLst>
                                      </p:cBhvr>
                                    </p:animRot>
                                  </p:childTnLst>
                                </p:cTn>
                              </p:par>
                              <p:par>
                                <p:cTn id="132" presetID="64" presetClass="path" presetSubtype="0" accel="50000" decel="50000" fill="hold" nodeType="withEffect">
                                  <p:stCondLst>
                                    <p:cond delay="0"/>
                                  </p:stCondLst>
                                  <p:childTnLst>
                                    <p:animMotion origin="layout" path="M -0.1099 0.19537 L -3.61111E-6 4.07407E-6 " pathEditMode="relative" rAng="0" ptsTypes="AA">
                                      <p:cBhvr>
                                        <p:cTn id="133" dur="2000" fill="hold"/>
                                        <p:tgtEl>
                                          <p:spTgt spid="9"/>
                                        </p:tgtEl>
                                        <p:attrNameLst>
                                          <p:attrName>ppt_x</p:attrName>
                                          <p:attrName>ppt_y</p:attrName>
                                        </p:attrNameLst>
                                      </p:cBhvr>
                                      <p:rCtr x="5382" y="-9676"/>
                                    </p:animMotion>
                                  </p:childTnLst>
                                </p:cTn>
                              </p:par>
                              <p:par>
                                <p:cTn id="134" presetID="8" presetClass="emph" presetSubtype="0" fill="hold" nodeType="withEffect">
                                  <p:stCondLst>
                                    <p:cond delay="0"/>
                                  </p:stCondLst>
                                  <p:childTnLst>
                                    <p:animRot by="-4500000">
                                      <p:cBhvr>
                                        <p:cTn id="135" dur="2000" fill="hold"/>
                                        <p:tgtEl>
                                          <p:spTgt spid="9"/>
                                        </p:tgtEl>
                                        <p:attrNameLst>
                                          <p:attrName>r</p:attrName>
                                        </p:attrNameLst>
                                      </p:cBhvr>
                                    </p:animRot>
                                  </p:childTnLst>
                                </p:cTn>
                              </p:par>
                              <p:par>
                                <p:cTn id="136" presetID="64" presetClass="path" presetSubtype="0" accel="50000" decel="50000" fill="hold" nodeType="withEffect">
                                  <p:stCondLst>
                                    <p:cond delay="0"/>
                                  </p:stCondLst>
                                  <p:childTnLst>
                                    <p:animMotion origin="layout" path="M -0.01927 0.25069 L -3.33333E-6 1.11111E-6 " pathEditMode="relative" rAng="0" ptsTypes="AA">
                                      <p:cBhvr>
                                        <p:cTn id="137" dur="2000" fill="hold"/>
                                        <p:tgtEl>
                                          <p:spTgt spid="10"/>
                                        </p:tgtEl>
                                        <p:attrNameLst>
                                          <p:attrName>ppt_x</p:attrName>
                                          <p:attrName>ppt_y</p:attrName>
                                        </p:attrNameLst>
                                      </p:cBhvr>
                                      <p:rCtr x="868" y="-12523"/>
                                    </p:animMotion>
                                  </p:childTnLst>
                                </p:cTn>
                              </p:par>
                              <p:par>
                                <p:cTn id="138" presetID="8" presetClass="emph" presetSubtype="0" fill="hold" nodeType="withEffect">
                                  <p:stCondLst>
                                    <p:cond delay="0"/>
                                  </p:stCondLst>
                                  <p:childTnLst>
                                    <p:animRot by="-6420000">
                                      <p:cBhvr>
                                        <p:cTn id="139" dur="2000" fill="hold"/>
                                        <p:tgtEl>
                                          <p:spTgt spid="10"/>
                                        </p:tgtEl>
                                        <p:attrNameLst>
                                          <p:attrName>r</p:attrName>
                                        </p:attrNameLst>
                                      </p:cBhvr>
                                    </p:animRot>
                                  </p:childTnLst>
                                </p:cTn>
                              </p:par>
                              <p:par>
                                <p:cTn id="140" presetID="64" presetClass="path" presetSubtype="0" accel="50000" decel="50000" fill="hold" nodeType="withEffect">
                                  <p:stCondLst>
                                    <p:cond delay="0"/>
                                  </p:stCondLst>
                                  <p:childTnLst>
                                    <p:animMotion origin="layout" path="M 0.07604 0.38125 L -3.05556E-6 -7.40741E-7 " pathEditMode="relative" rAng="0" ptsTypes="AA">
                                      <p:cBhvr>
                                        <p:cTn id="141" dur="2000" fill="hold"/>
                                        <p:tgtEl>
                                          <p:spTgt spid="11"/>
                                        </p:tgtEl>
                                        <p:attrNameLst>
                                          <p:attrName>ppt_x</p:attrName>
                                          <p:attrName>ppt_y</p:attrName>
                                        </p:attrNameLst>
                                      </p:cBhvr>
                                      <p:rCtr x="-3681" y="-18958"/>
                                    </p:animMotion>
                                  </p:childTnLst>
                                </p:cTn>
                              </p:par>
                              <p:par>
                                <p:cTn id="142" presetID="8" presetClass="emph" presetSubtype="0" fill="hold" nodeType="withEffect">
                                  <p:stCondLst>
                                    <p:cond delay="0"/>
                                  </p:stCondLst>
                                  <p:childTnLst>
                                    <p:animRot by="-3900000">
                                      <p:cBhvr>
                                        <p:cTn id="143" dur="2000" fill="hold"/>
                                        <p:tgtEl>
                                          <p:spTgt spid="11"/>
                                        </p:tgtEl>
                                        <p:attrNameLst>
                                          <p:attrName>r</p:attrName>
                                        </p:attrNameLst>
                                      </p:cBhvr>
                                    </p:animRot>
                                  </p:childTnLst>
                                </p:cTn>
                              </p:par>
                              <p:par>
                                <p:cTn id="144" presetID="64" presetClass="path" presetSubtype="0" accel="50000" decel="50000" fill="hold" nodeType="withEffect">
                                  <p:stCondLst>
                                    <p:cond delay="0"/>
                                  </p:stCondLst>
                                  <p:childTnLst>
                                    <p:animMotion origin="layout" path="M -0.01944 0.46459 L 2.77778E-7 -3.7037E-6 " pathEditMode="relative" rAng="0" ptsTypes="AA">
                                      <p:cBhvr>
                                        <p:cTn id="145" dur="2000" fill="hold"/>
                                        <p:tgtEl>
                                          <p:spTgt spid="12"/>
                                        </p:tgtEl>
                                        <p:attrNameLst>
                                          <p:attrName>ppt_x</p:attrName>
                                          <p:attrName>ppt_y</p:attrName>
                                        </p:attrNameLst>
                                      </p:cBhvr>
                                      <p:rCtr x="868" y="-22917"/>
                                    </p:animMotion>
                                  </p:childTnLst>
                                </p:cTn>
                              </p:par>
                              <p:par>
                                <p:cTn id="146" presetID="8" presetClass="emph" presetSubtype="0" fill="hold" nodeType="withEffect">
                                  <p:stCondLst>
                                    <p:cond delay="0"/>
                                  </p:stCondLst>
                                  <p:childTnLst>
                                    <p:animRot by="-4140000">
                                      <p:cBhvr>
                                        <p:cTn id="147" dur="2000" fill="hold"/>
                                        <p:tgtEl>
                                          <p:spTgt spid="12"/>
                                        </p:tgtEl>
                                        <p:attrNameLst>
                                          <p:attrName>r</p:attrName>
                                        </p:attrNameLst>
                                      </p:cBhvr>
                                    </p:animRot>
                                  </p:childTnLst>
                                </p:cTn>
                              </p:par>
                              <p:par>
                                <p:cTn id="148" presetID="64" presetClass="path" presetSubtype="0" accel="50000" decel="50000" fill="hold" nodeType="withEffect">
                                  <p:stCondLst>
                                    <p:cond delay="0"/>
                                  </p:stCondLst>
                                  <p:childTnLst>
                                    <p:animMotion origin="layout" path="M -0.34496 0.26875 L 3.33333E-6 3.7037E-7 " pathEditMode="relative" rAng="0" ptsTypes="AA">
                                      <p:cBhvr>
                                        <p:cTn id="149" dur="2000" fill="hold"/>
                                        <p:tgtEl>
                                          <p:spTgt spid="4"/>
                                        </p:tgtEl>
                                        <p:attrNameLst>
                                          <p:attrName>ppt_x</p:attrName>
                                          <p:attrName>ppt_y</p:attrName>
                                        </p:attrNameLst>
                                      </p:cBhvr>
                                      <p:rCtr x="17257" y="-13380"/>
                                    </p:animMotion>
                                  </p:childTnLst>
                                </p:cTn>
                              </p:par>
                              <p:par>
                                <p:cTn id="150" presetID="8" presetClass="emph" presetSubtype="0" fill="hold" nodeType="withEffect">
                                  <p:stCondLst>
                                    <p:cond delay="0"/>
                                  </p:stCondLst>
                                  <p:childTnLst>
                                    <p:animRot by="600000">
                                      <p:cBhvr>
                                        <p:cTn id="15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1:3</a:t>
            </a:r>
          </a:p>
        </p:txBody>
      </p:sp>
      <p:pic>
        <p:nvPicPr>
          <p:cNvPr id="13" name="Picture 12" descr="A screen shot of a window&#10;&#10;Description generated with high confidence">
            <a:extLst>
              <a:ext uri="{FF2B5EF4-FFF2-40B4-BE49-F238E27FC236}">
                <a16:creationId xmlns:a16="http://schemas.microsoft.com/office/drawing/2014/main" id="{F9BE86E2-2D90-4B60-94C5-E7F5E67E89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7493877" y="822836"/>
            <a:ext cx="248042" cy="116965"/>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9EA01FF3-C32D-45AE-B172-1412E2425D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5959366" y="709274"/>
            <a:ext cx="297501" cy="1166647"/>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FFFAEA26-2547-4001-93BE-88224D1FDF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79" r="-7277"/>
          <a:stretch/>
        </p:blipFill>
        <p:spPr>
          <a:xfrm flipH="1">
            <a:off x="4361792" y="753722"/>
            <a:ext cx="1183900" cy="1122198"/>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05C63B58-7D3D-4A5E-8BB3-B1576886C0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277"/>
          <a:stretch/>
        </p:blipFill>
        <p:spPr>
          <a:xfrm flipH="1">
            <a:off x="4361792" y="2492995"/>
            <a:ext cx="1183900" cy="1093077"/>
          </a:xfrm>
          <a:prstGeom prst="rect">
            <a:avLst/>
          </a:prstGeom>
        </p:spPr>
      </p:pic>
      <p:pic>
        <p:nvPicPr>
          <p:cNvPr id="17" name="Picture 16" descr="A screen shot of a window&#10;&#10;Description generated with high confidence">
            <a:extLst>
              <a:ext uri="{FF2B5EF4-FFF2-40B4-BE49-F238E27FC236}">
                <a16:creationId xmlns:a16="http://schemas.microsoft.com/office/drawing/2014/main" id="{8FC736E2-4423-4348-98B6-30471494B9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277" b="-8329"/>
          <a:stretch/>
        </p:blipFill>
        <p:spPr>
          <a:xfrm flipH="1">
            <a:off x="4361792" y="4240752"/>
            <a:ext cx="1183900" cy="1093077"/>
          </a:xfrm>
          <a:prstGeom prst="rect">
            <a:avLst/>
          </a:prstGeom>
        </p:spPr>
      </p:pic>
      <p:pic>
        <p:nvPicPr>
          <p:cNvPr id="18" name="Picture 17" descr="A screen shot of a window&#10;&#10;Description generated with high confidence">
            <a:extLst>
              <a:ext uri="{FF2B5EF4-FFF2-40B4-BE49-F238E27FC236}">
                <a16:creationId xmlns:a16="http://schemas.microsoft.com/office/drawing/2014/main" id="{22D5FC98-70E9-4538-9BE0-4467E8B770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6256866" y="709274"/>
            <a:ext cx="138853" cy="1166647"/>
          </a:xfrm>
          <a:prstGeom prst="rect">
            <a:avLst/>
          </a:prstGeom>
        </p:spPr>
      </p:pic>
      <p:pic>
        <p:nvPicPr>
          <p:cNvPr id="19" name="Picture 18" descr="A screen shot of a window&#10;&#10;Description generated with high confidence">
            <a:extLst>
              <a:ext uri="{FF2B5EF4-FFF2-40B4-BE49-F238E27FC236}">
                <a16:creationId xmlns:a16="http://schemas.microsoft.com/office/drawing/2014/main" id="{CE8489CA-7918-44CB-AB7D-503BD09D31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6395718" y="709274"/>
            <a:ext cx="158645" cy="1166647"/>
          </a:xfrm>
          <a:prstGeom prst="rect">
            <a:avLst/>
          </a:prstGeom>
        </p:spPr>
      </p:pic>
      <p:pic>
        <p:nvPicPr>
          <p:cNvPr id="20" name="Picture 19" descr="A screen shot of a window&#10;&#10;Description generated with high confidence">
            <a:extLst>
              <a:ext uri="{FF2B5EF4-FFF2-40B4-BE49-F238E27FC236}">
                <a16:creationId xmlns:a16="http://schemas.microsoft.com/office/drawing/2014/main" id="{DE196A4B-C0DB-4F4E-BE64-88D09088A53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6554360" y="709274"/>
            <a:ext cx="138855" cy="1166647"/>
          </a:xfrm>
          <a:prstGeom prst="rect">
            <a:avLst/>
          </a:prstGeom>
        </p:spPr>
      </p:pic>
      <p:pic>
        <p:nvPicPr>
          <p:cNvPr id="21" name="Picture 20" descr="A screen shot of a window&#10;&#10;Description generated with high confidence">
            <a:extLst>
              <a:ext uri="{FF2B5EF4-FFF2-40B4-BE49-F238E27FC236}">
                <a16:creationId xmlns:a16="http://schemas.microsoft.com/office/drawing/2014/main" id="{1277820E-BA1C-4296-808E-B95BCFB7A1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7493877" y="939800"/>
            <a:ext cx="248042" cy="143933"/>
          </a:xfrm>
          <a:prstGeom prst="rect">
            <a:avLst/>
          </a:prstGeom>
        </p:spPr>
      </p:pic>
      <p:grpSp>
        <p:nvGrpSpPr>
          <p:cNvPr id="4" name="Group 3">
            <a:extLst>
              <a:ext uri="{FF2B5EF4-FFF2-40B4-BE49-F238E27FC236}">
                <a16:creationId xmlns:a16="http://schemas.microsoft.com/office/drawing/2014/main" id="{E60F6D65-BD94-4963-8B06-B23AF0CDFAA3}"/>
              </a:ext>
            </a:extLst>
          </p:cNvPr>
          <p:cNvGrpSpPr/>
          <p:nvPr/>
        </p:nvGrpSpPr>
        <p:grpSpPr>
          <a:xfrm>
            <a:off x="4287304" y="711159"/>
            <a:ext cx="1624038" cy="1166647"/>
            <a:chOff x="2762140" y="709482"/>
            <a:chExt cx="1624038" cy="1166647"/>
          </a:xfrm>
        </p:grpSpPr>
        <p:pic>
          <p:nvPicPr>
            <p:cNvPr id="22" name="Picture 21" descr="A screen shot of a window&#10;&#10;Description generated with high confidence">
              <a:extLst>
                <a:ext uri="{FF2B5EF4-FFF2-40B4-BE49-F238E27FC236}">
                  <a16:creationId xmlns:a16="http://schemas.microsoft.com/office/drawing/2014/main" id="{DB4A9E78-A567-4B2D-867A-93BFC4C6E2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2762140" y="709482"/>
              <a:ext cx="297501" cy="1166647"/>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4134637A-4EF7-49C3-ACE9-DFD7515645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062815" y="709482"/>
              <a:ext cx="138853" cy="1166647"/>
            </a:xfrm>
            <a:prstGeom prst="rect">
              <a:avLst/>
            </a:prstGeom>
          </p:spPr>
        </p:pic>
        <p:pic>
          <p:nvPicPr>
            <p:cNvPr id="24" name="Picture 23" descr="A screen shot of a window&#10;&#10;Description generated with high confidence">
              <a:extLst>
                <a:ext uri="{FF2B5EF4-FFF2-40B4-BE49-F238E27FC236}">
                  <a16:creationId xmlns:a16="http://schemas.microsoft.com/office/drawing/2014/main" id="{57F476DF-CFAD-4342-8A6D-61849A5036E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198492" y="709482"/>
              <a:ext cx="158645" cy="1166647"/>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29E87DDF-6883-4DDB-8E7C-3CEE586056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357134" y="709482"/>
              <a:ext cx="138855" cy="1166647"/>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CD6DB535-E860-49B7-B503-5ED442CBD28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17"/>
            <a:stretch/>
          </p:blipFill>
          <p:spPr>
            <a:xfrm flipH="1">
              <a:off x="3491755" y="709482"/>
              <a:ext cx="164785" cy="1166647"/>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45A4D8ED-9224-46E8-A1B4-DC192A42AC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656540" y="709482"/>
              <a:ext cx="138853" cy="1166647"/>
            </a:xfrm>
            <a:prstGeom prst="rect">
              <a:avLst/>
            </a:prstGeom>
          </p:spPr>
        </p:pic>
        <p:pic>
          <p:nvPicPr>
            <p:cNvPr id="28" name="Picture 27" descr="A screen shot of a window&#10;&#10;Description generated with high confidence">
              <a:extLst>
                <a:ext uri="{FF2B5EF4-FFF2-40B4-BE49-F238E27FC236}">
                  <a16:creationId xmlns:a16="http://schemas.microsoft.com/office/drawing/2014/main" id="{3EF54D52-F96E-485C-9FC9-CD357FF8A4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795392" y="709482"/>
              <a:ext cx="158645" cy="1166647"/>
            </a:xfrm>
            <a:prstGeom prst="rect">
              <a:avLst/>
            </a:prstGeom>
          </p:spPr>
        </p:pic>
        <p:pic>
          <p:nvPicPr>
            <p:cNvPr id="29" name="Picture 28" descr="A screen shot of a window&#10;&#10;Description generated with high confidence">
              <a:extLst>
                <a:ext uri="{FF2B5EF4-FFF2-40B4-BE49-F238E27FC236}">
                  <a16:creationId xmlns:a16="http://schemas.microsoft.com/office/drawing/2014/main" id="{53872BEA-92F2-49B1-B685-460AE86BA2A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954034" y="709482"/>
              <a:ext cx="138855" cy="1166647"/>
            </a:xfrm>
            <a:prstGeom prst="rect">
              <a:avLst/>
            </a:prstGeom>
          </p:spPr>
        </p:pic>
        <p:pic>
          <p:nvPicPr>
            <p:cNvPr id="30" name="Picture 29" descr="A screen shot of a window&#10;&#10;Description generated with high confidence">
              <a:extLst>
                <a:ext uri="{FF2B5EF4-FFF2-40B4-BE49-F238E27FC236}">
                  <a16:creationId xmlns:a16="http://schemas.microsoft.com/office/drawing/2014/main" id="{192A6016-F139-4A9F-B0EF-BD94E95F688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088681" y="709482"/>
              <a:ext cx="158645" cy="1166647"/>
            </a:xfrm>
            <a:prstGeom prst="rect">
              <a:avLst/>
            </a:prstGeom>
          </p:spPr>
        </p:pic>
        <p:pic>
          <p:nvPicPr>
            <p:cNvPr id="31" name="Picture 30" descr="A screen shot of a window&#10;&#10;Description generated with high confidence">
              <a:extLst>
                <a:ext uri="{FF2B5EF4-FFF2-40B4-BE49-F238E27FC236}">
                  <a16:creationId xmlns:a16="http://schemas.microsoft.com/office/drawing/2014/main" id="{706B7953-AAAA-4E3E-97D4-E893D33D0F1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247323" y="709482"/>
              <a:ext cx="138855" cy="1166647"/>
            </a:xfrm>
            <a:prstGeom prst="rect">
              <a:avLst/>
            </a:prstGeom>
          </p:spPr>
        </p:pic>
      </p:grpSp>
      <p:grpSp>
        <p:nvGrpSpPr>
          <p:cNvPr id="5" name="Group 4">
            <a:extLst>
              <a:ext uri="{FF2B5EF4-FFF2-40B4-BE49-F238E27FC236}">
                <a16:creationId xmlns:a16="http://schemas.microsoft.com/office/drawing/2014/main" id="{FC3E829B-E10B-4160-9F06-E0C1B661078A}"/>
              </a:ext>
            </a:extLst>
          </p:cNvPr>
          <p:cNvGrpSpPr/>
          <p:nvPr/>
        </p:nvGrpSpPr>
        <p:grpSpPr>
          <a:xfrm>
            <a:off x="4389686" y="831783"/>
            <a:ext cx="1598298" cy="1411074"/>
            <a:chOff x="6084361" y="2093877"/>
            <a:chExt cx="1598298" cy="1411074"/>
          </a:xfrm>
        </p:grpSpPr>
        <p:grpSp>
          <p:nvGrpSpPr>
            <p:cNvPr id="472" name="Group 471">
              <a:extLst>
                <a:ext uri="{FF2B5EF4-FFF2-40B4-BE49-F238E27FC236}">
                  <a16:creationId xmlns:a16="http://schemas.microsoft.com/office/drawing/2014/main" id="{231141C9-F5BD-47F5-843C-D78BF154BC56}"/>
                </a:ext>
              </a:extLst>
            </p:cNvPr>
            <p:cNvGrpSpPr/>
            <p:nvPr/>
          </p:nvGrpSpPr>
          <p:grpSpPr>
            <a:xfrm>
              <a:off x="6084361" y="2093877"/>
              <a:ext cx="1598298" cy="1411074"/>
              <a:chOff x="2861740" y="2538517"/>
              <a:chExt cx="1598298" cy="1411074"/>
            </a:xfrm>
          </p:grpSpPr>
          <p:pic>
            <p:nvPicPr>
              <p:cNvPr id="473" name="Picture 472" descr="A screen shot of a window&#10;&#10;Description generated with high confidence">
                <a:extLst>
                  <a:ext uri="{FF2B5EF4-FFF2-40B4-BE49-F238E27FC236}">
                    <a16:creationId xmlns:a16="http://schemas.microsoft.com/office/drawing/2014/main" id="{3FD0ADA0-DC93-4A91-B2EC-1F1E3DA91C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6582" y="2538517"/>
                <a:ext cx="248042" cy="116965"/>
              </a:xfrm>
              <a:prstGeom prst="rect">
                <a:avLst/>
              </a:prstGeom>
            </p:spPr>
          </p:pic>
          <p:pic>
            <p:nvPicPr>
              <p:cNvPr id="474" name="Picture 473" descr="A screen shot of a window&#10;&#10;Description generated with high confidence">
                <a:extLst>
                  <a:ext uri="{FF2B5EF4-FFF2-40B4-BE49-F238E27FC236}">
                    <a16:creationId xmlns:a16="http://schemas.microsoft.com/office/drawing/2014/main" id="{E19C8B3B-1A31-4700-8B9B-6310CD7E141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6582" y="2655481"/>
                <a:ext cx="248042" cy="143933"/>
              </a:xfrm>
              <a:prstGeom prst="rect">
                <a:avLst/>
              </a:prstGeom>
            </p:spPr>
          </p:pic>
          <p:pic>
            <p:nvPicPr>
              <p:cNvPr id="475" name="Picture 474" descr="A screen shot of a window&#10;&#10;Description generated with high confidence">
                <a:extLst>
                  <a:ext uri="{FF2B5EF4-FFF2-40B4-BE49-F238E27FC236}">
                    <a16:creationId xmlns:a16="http://schemas.microsoft.com/office/drawing/2014/main" id="{86446BD6-E44C-424D-AEF2-A1D1017D28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21016" y="2538861"/>
                <a:ext cx="248042" cy="116965"/>
              </a:xfrm>
              <a:prstGeom prst="rect">
                <a:avLst/>
              </a:prstGeom>
            </p:spPr>
          </p:pic>
          <p:pic>
            <p:nvPicPr>
              <p:cNvPr id="476" name="Picture 475" descr="A screen shot of a window&#10;&#10;Description generated with high confidence">
                <a:extLst>
                  <a:ext uri="{FF2B5EF4-FFF2-40B4-BE49-F238E27FC236}">
                    <a16:creationId xmlns:a16="http://schemas.microsoft.com/office/drawing/2014/main" id="{8948CB6F-3780-41BE-A4DA-5FB4C237C9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21016" y="2655825"/>
                <a:ext cx="248042" cy="143933"/>
              </a:xfrm>
              <a:prstGeom prst="rect">
                <a:avLst/>
              </a:prstGeom>
            </p:spPr>
          </p:pic>
          <p:pic>
            <p:nvPicPr>
              <p:cNvPr id="477" name="Picture 476" descr="A screen shot of a window&#10;&#10;Description generated with high confidence">
                <a:extLst>
                  <a:ext uri="{FF2B5EF4-FFF2-40B4-BE49-F238E27FC236}">
                    <a16:creationId xmlns:a16="http://schemas.microsoft.com/office/drawing/2014/main" id="{457606D8-FBBF-4F59-A0A2-5548531877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70282" y="2538517"/>
                <a:ext cx="248042" cy="116965"/>
              </a:xfrm>
              <a:prstGeom prst="rect">
                <a:avLst/>
              </a:prstGeom>
            </p:spPr>
          </p:pic>
          <p:pic>
            <p:nvPicPr>
              <p:cNvPr id="478" name="Picture 477" descr="A screen shot of a window&#10;&#10;Description generated with high confidence">
                <a:extLst>
                  <a:ext uri="{FF2B5EF4-FFF2-40B4-BE49-F238E27FC236}">
                    <a16:creationId xmlns:a16="http://schemas.microsoft.com/office/drawing/2014/main" id="{20A0F242-411F-4F1A-A780-88D73EE6EC3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70282" y="2655481"/>
                <a:ext cx="248042" cy="143933"/>
              </a:xfrm>
              <a:prstGeom prst="rect">
                <a:avLst/>
              </a:prstGeom>
            </p:spPr>
          </p:pic>
          <p:pic>
            <p:nvPicPr>
              <p:cNvPr id="479" name="Picture 478" descr="A screen shot of a window&#10;&#10;Description generated with high confidence">
                <a:extLst>
                  <a:ext uri="{FF2B5EF4-FFF2-40B4-BE49-F238E27FC236}">
                    <a16:creationId xmlns:a16="http://schemas.microsoft.com/office/drawing/2014/main" id="{316B6534-D1D8-4859-B44A-AF494BCD15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21540" y="2538861"/>
                <a:ext cx="248042" cy="116965"/>
              </a:xfrm>
              <a:prstGeom prst="rect">
                <a:avLst/>
              </a:prstGeom>
            </p:spPr>
          </p:pic>
          <p:pic>
            <p:nvPicPr>
              <p:cNvPr id="480" name="Picture 479" descr="A screen shot of a window&#10;&#10;Description generated with high confidence">
                <a:extLst>
                  <a:ext uri="{FF2B5EF4-FFF2-40B4-BE49-F238E27FC236}">
                    <a16:creationId xmlns:a16="http://schemas.microsoft.com/office/drawing/2014/main" id="{975FBFEF-EB08-44FA-AD12-896B7F5869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21540" y="2655825"/>
                <a:ext cx="248042" cy="143933"/>
              </a:xfrm>
              <a:prstGeom prst="rect">
                <a:avLst/>
              </a:prstGeom>
            </p:spPr>
          </p:pic>
          <p:pic>
            <p:nvPicPr>
              <p:cNvPr id="481" name="Picture 480" descr="A screen shot of a window&#10;&#10;Description generated with high confidence">
                <a:extLst>
                  <a:ext uri="{FF2B5EF4-FFF2-40B4-BE49-F238E27FC236}">
                    <a16:creationId xmlns:a16="http://schemas.microsoft.com/office/drawing/2014/main" id="{4D405D28-4F1A-4EE3-9E3A-EBA69A047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6042" y="2538517"/>
                <a:ext cx="248042" cy="116965"/>
              </a:xfrm>
              <a:prstGeom prst="rect">
                <a:avLst/>
              </a:prstGeom>
            </p:spPr>
          </p:pic>
          <p:pic>
            <p:nvPicPr>
              <p:cNvPr id="482" name="Picture 481" descr="A screen shot of a window&#10;&#10;Description generated with high confidence">
                <a:extLst>
                  <a:ext uri="{FF2B5EF4-FFF2-40B4-BE49-F238E27FC236}">
                    <a16:creationId xmlns:a16="http://schemas.microsoft.com/office/drawing/2014/main" id="{EEA634D2-C5C3-4D3D-B4DB-3D992A1371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6042" y="2655481"/>
                <a:ext cx="248042" cy="143933"/>
              </a:xfrm>
              <a:prstGeom prst="rect">
                <a:avLst/>
              </a:prstGeom>
            </p:spPr>
          </p:pic>
          <p:pic>
            <p:nvPicPr>
              <p:cNvPr id="483" name="Picture 482" descr="A screen shot of a window&#10;&#10;Description generated with high confidence">
                <a:extLst>
                  <a:ext uri="{FF2B5EF4-FFF2-40B4-BE49-F238E27FC236}">
                    <a16:creationId xmlns:a16="http://schemas.microsoft.com/office/drawing/2014/main" id="{510312CF-430B-4052-B931-9833B00B5A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20476" y="2538861"/>
                <a:ext cx="248042" cy="116965"/>
              </a:xfrm>
              <a:prstGeom prst="rect">
                <a:avLst/>
              </a:prstGeom>
            </p:spPr>
          </p:pic>
          <p:pic>
            <p:nvPicPr>
              <p:cNvPr id="484" name="Picture 483" descr="A screen shot of a window&#10;&#10;Description generated with high confidence">
                <a:extLst>
                  <a:ext uri="{FF2B5EF4-FFF2-40B4-BE49-F238E27FC236}">
                    <a16:creationId xmlns:a16="http://schemas.microsoft.com/office/drawing/2014/main" id="{DD115D7F-5401-4628-BAD8-EF518F2354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20476" y="2655825"/>
                <a:ext cx="248042" cy="143933"/>
              </a:xfrm>
              <a:prstGeom prst="rect">
                <a:avLst/>
              </a:prstGeom>
            </p:spPr>
          </p:pic>
          <p:pic>
            <p:nvPicPr>
              <p:cNvPr id="485" name="Picture 484" descr="A screen shot of a window&#10;&#10;Description generated with high confidence">
                <a:extLst>
                  <a:ext uri="{FF2B5EF4-FFF2-40B4-BE49-F238E27FC236}">
                    <a16:creationId xmlns:a16="http://schemas.microsoft.com/office/drawing/2014/main" id="{72886421-03F3-4AB1-8C6B-A4C8A98F51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4978" y="2538517"/>
                <a:ext cx="248042" cy="116965"/>
              </a:xfrm>
              <a:prstGeom prst="rect">
                <a:avLst/>
              </a:prstGeom>
            </p:spPr>
          </p:pic>
          <p:pic>
            <p:nvPicPr>
              <p:cNvPr id="486" name="Picture 485" descr="A screen shot of a window&#10;&#10;Description generated with high confidence">
                <a:extLst>
                  <a:ext uri="{FF2B5EF4-FFF2-40B4-BE49-F238E27FC236}">
                    <a16:creationId xmlns:a16="http://schemas.microsoft.com/office/drawing/2014/main" id="{9C8B6C01-3F65-4EBA-800E-911635A688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4978" y="2655481"/>
                <a:ext cx="248042" cy="143933"/>
              </a:xfrm>
              <a:prstGeom prst="rect">
                <a:avLst/>
              </a:prstGeom>
            </p:spPr>
          </p:pic>
          <p:pic>
            <p:nvPicPr>
              <p:cNvPr id="487" name="Picture 486" descr="A screen shot of a window&#10;&#10;Description generated with high confidence">
                <a:extLst>
                  <a:ext uri="{FF2B5EF4-FFF2-40B4-BE49-F238E27FC236}">
                    <a16:creationId xmlns:a16="http://schemas.microsoft.com/office/drawing/2014/main" id="{2FBFBC05-663D-486F-B3C6-E46912C19C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6236" y="2538861"/>
                <a:ext cx="248042" cy="116965"/>
              </a:xfrm>
              <a:prstGeom prst="rect">
                <a:avLst/>
              </a:prstGeom>
            </p:spPr>
          </p:pic>
          <p:pic>
            <p:nvPicPr>
              <p:cNvPr id="488" name="Picture 487" descr="A screen shot of a window&#10;&#10;Description generated with high confidence">
                <a:extLst>
                  <a:ext uri="{FF2B5EF4-FFF2-40B4-BE49-F238E27FC236}">
                    <a16:creationId xmlns:a16="http://schemas.microsoft.com/office/drawing/2014/main" id="{4EF827F2-AE6E-438A-BCD9-CB49E27BA8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6236" y="2655825"/>
                <a:ext cx="248042" cy="143933"/>
              </a:xfrm>
              <a:prstGeom prst="rect">
                <a:avLst/>
              </a:prstGeom>
            </p:spPr>
          </p:pic>
          <p:pic>
            <p:nvPicPr>
              <p:cNvPr id="489" name="Picture 488" descr="A screen shot of a window&#10;&#10;Description generated with high confidence">
                <a:extLst>
                  <a:ext uri="{FF2B5EF4-FFF2-40B4-BE49-F238E27FC236}">
                    <a16:creationId xmlns:a16="http://schemas.microsoft.com/office/drawing/2014/main" id="{55103EB2-4A37-4960-BD95-8DA859517C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60738" y="2538517"/>
                <a:ext cx="248042" cy="116965"/>
              </a:xfrm>
              <a:prstGeom prst="rect">
                <a:avLst/>
              </a:prstGeom>
            </p:spPr>
          </p:pic>
          <p:pic>
            <p:nvPicPr>
              <p:cNvPr id="490" name="Picture 489" descr="A screen shot of a window&#10;&#10;Description generated with high confidence">
                <a:extLst>
                  <a:ext uri="{FF2B5EF4-FFF2-40B4-BE49-F238E27FC236}">
                    <a16:creationId xmlns:a16="http://schemas.microsoft.com/office/drawing/2014/main" id="{1508AFC6-CA2A-4B3D-A8ED-C24BBBA743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60738" y="2655481"/>
                <a:ext cx="248042" cy="143933"/>
              </a:xfrm>
              <a:prstGeom prst="rect">
                <a:avLst/>
              </a:prstGeom>
            </p:spPr>
          </p:pic>
          <p:pic>
            <p:nvPicPr>
              <p:cNvPr id="491" name="Picture 490" descr="A screen shot of a window&#10;&#10;Description generated with high confidence">
                <a:extLst>
                  <a:ext uri="{FF2B5EF4-FFF2-40B4-BE49-F238E27FC236}">
                    <a16:creationId xmlns:a16="http://schemas.microsoft.com/office/drawing/2014/main" id="{D2AC10E3-C963-46EB-A0E1-15A920F566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11996" y="2538861"/>
                <a:ext cx="248042" cy="116965"/>
              </a:xfrm>
              <a:prstGeom prst="rect">
                <a:avLst/>
              </a:prstGeom>
            </p:spPr>
          </p:pic>
          <p:pic>
            <p:nvPicPr>
              <p:cNvPr id="492" name="Picture 491" descr="A screen shot of a window&#10;&#10;Description generated with high confidence">
                <a:extLst>
                  <a:ext uri="{FF2B5EF4-FFF2-40B4-BE49-F238E27FC236}">
                    <a16:creationId xmlns:a16="http://schemas.microsoft.com/office/drawing/2014/main" id="{4FF61238-128C-4928-802E-B8AA8658C87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11996" y="2655825"/>
                <a:ext cx="248042" cy="143933"/>
              </a:xfrm>
              <a:prstGeom prst="rect">
                <a:avLst/>
              </a:prstGeom>
            </p:spPr>
          </p:pic>
          <p:pic>
            <p:nvPicPr>
              <p:cNvPr id="493" name="Picture 492" descr="A screen shot of a window&#10;&#10;Description generated with high confidence">
                <a:extLst>
                  <a:ext uri="{FF2B5EF4-FFF2-40B4-BE49-F238E27FC236}">
                    <a16:creationId xmlns:a16="http://schemas.microsoft.com/office/drawing/2014/main" id="{821FFF00-2B85-43B6-B834-5D22CA99A0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2825348"/>
                <a:ext cx="248042" cy="116965"/>
              </a:xfrm>
              <a:prstGeom prst="rect">
                <a:avLst/>
              </a:prstGeom>
            </p:spPr>
          </p:pic>
          <p:pic>
            <p:nvPicPr>
              <p:cNvPr id="494" name="Picture 493" descr="A screen shot of a window&#10;&#10;Description generated with high confidence">
                <a:extLst>
                  <a:ext uri="{FF2B5EF4-FFF2-40B4-BE49-F238E27FC236}">
                    <a16:creationId xmlns:a16="http://schemas.microsoft.com/office/drawing/2014/main" id="{2D062723-ACE1-492C-A63E-0C13737E6F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2942312"/>
                <a:ext cx="248042" cy="143933"/>
              </a:xfrm>
              <a:prstGeom prst="rect">
                <a:avLst/>
              </a:prstGeom>
            </p:spPr>
          </p:pic>
          <p:pic>
            <p:nvPicPr>
              <p:cNvPr id="495" name="Picture 494" descr="A screen shot of a window&#10;&#10;Description generated with high confidence">
                <a:extLst>
                  <a:ext uri="{FF2B5EF4-FFF2-40B4-BE49-F238E27FC236}">
                    <a16:creationId xmlns:a16="http://schemas.microsoft.com/office/drawing/2014/main" id="{A337B98F-06D2-4636-9F6A-0C078088E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2825692"/>
                <a:ext cx="248042" cy="116965"/>
              </a:xfrm>
              <a:prstGeom prst="rect">
                <a:avLst/>
              </a:prstGeom>
            </p:spPr>
          </p:pic>
          <p:pic>
            <p:nvPicPr>
              <p:cNvPr id="496" name="Picture 495" descr="A screen shot of a window&#10;&#10;Description generated with high confidence">
                <a:extLst>
                  <a:ext uri="{FF2B5EF4-FFF2-40B4-BE49-F238E27FC236}">
                    <a16:creationId xmlns:a16="http://schemas.microsoft.com/office/drawing/2014/main" id="{1CD264A3-8BF5-494B-B4BD-9AF5FEC4ED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2942656"/>
                <a:ext cx="248042" cy="143933"/>
              </a:xfrm>
              <a:prstGeom prst="rect">
                <a:avLst/>
              </a:prstGeom>
            </p:spPr>
          </p:pic>
          <p:pic>
            <p:nvPicPr>
              <p:cNvPr id="497" name="Picture 496" descr="A screen shot of a window&#10;&#10;Description generated with high confidence">
                <a:extLst>
                  <a:ext uri="{FF2B5EF4-FFF2-40B4-BE49-F238E27FC236}">
                    <a16:creationId xmlns:a16="http://schemas.microsoft.com/office/drawing/2014/main" id="{0B5DEFA4-3215-42DC-8965-76A91B9835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2825348"/>
                <a:ext cx="248042" cy="116965"/>
              </a:xfrm>
              <a:prstGeom prst="rect">
                <a:avLst/>
              </a:prstGeom>
            </p:spPr>
          </p:pic>
          <p:pic>
            <p:nvPicPr>
              <p:cNvPr id="498" name="Picture 497" descr="A screen shot of a window&#10;&#10;Description generated with high confidence">
                <a:extLst>
                  <a:ext uri="{FF2B5EF4-FFF2-40B4-BE49-F238E27FC236}">
                    <a16:creationId xmlns:a16="http://schemas.microsoft.com/office/drawing/2014/main" id="{E56FB72B-5927-44F1-AE1A-0E5F3FE55D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2825692"/>
                <a:ext cx="248042" cy="116965"/>
              </a:xfrm>
              <a:prstGeom prst="rect">
                <a:avLst/>
              </a:prstGeom>
            </p:spPr>
          </p:pic>
          <p:pic>
            <p:nvPicPr>
              <p:cNvPr id="499" name="Picture 498" descr="A screen shot of a window&#10;&#10;Description generated with high confidence">
                <a:extLst>
                  <a:ext uri="{FF2B5EF4-FFF2-40B4-BE49-F238E27FC236}">
                    <a16:creationId xmlns:a16="http://schemas.microsoft.com/office/drawing/2014/main" id="{0E12413D-B9B0-4480-B341-7F28664018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2942656"/>
                <a:ext cx="248042" cy="143933"/>
              </a:xfrm>
              <a:prstGeom prst="rect">
                <a:avLst/>
              </a:prstGeom>
            </p:spPr>
          </p:pic>
          <p:pic>
            <p:nvPicPr>
              <p:cNvPr id="500" name="Picture 499" descr="A screen shot of a window&#10;&#10;Description generated with high confidence">
                <a:extLst>
                  <a:ext uri="{FF2B5EF4-FFF2-40B4-BE49-F238E27FC236}">
                    <a16:creationId xmlns:a16="http://schemas.microsoft.com/office/drawing/2014/main" id="{08E54169-6757-4A9B-9F53-491B1E87B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2825348"/>
                <a:ext cx="248042" cy="116965"/>
              </a:xfrm>
              <a:prstGeom prst="rect">
                <a:avLst/>
              </a:prstGeom>
            </p:spPr>
          </p:pic>
          <p:pic>
            <p:nvPicPr>
              <p:cNvPr id="501" name="Picture 500" descr="A screen shot of a window&#10;&#10;Description generated with high confidence">
                <a:extLst>
                  <a:ext uri="{FF2B5EF4-FFF2-40B4-BE49-F238E27FC236}">
                    <a16:creationId xmlns:a16="http://schemas.microsoft.com/office/drawing/2014/main" id="{9DD0DD0D-FD55-4BAF-AD60-FF7B3A7296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2942312"/>
                <a:ext cx="248042" cy="143933"/>
              </a:xfrm>
              <a:prstGeom prst="rect">
                <a:avLst/>
              </a:prstGeom>
            </p:spPr>
          </p:pic>
          <p:pic>
            <p:nvPicPr>
              <p:cNvPr id="502" name="Picture 501" descr="A screen shot of a window&#10;&#10;Description generated with high confidence">
                <a:extLst>
                  <a:ext uri="{FF2B5EF4-FFF2-40B4-BE49-F238E27FC236}">
                    <a16:creationId xmlns:a16="http://schemas.microsoft.com/office/drawing/2014/main" id="{CAC6183F-A649-4329-89F4-E2A7FB41D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2825692"/>
                <a:ext cx="248042" cy="116965"/>
              </a:xfrm>
              <a:prstGeom prst="rect">
                <a:avLst/>
              </a:prstGeom>
            </p:spPr>
          </p:pic>
          <p:pic>
            <p:nvPicPr>
              <p:cNvPr id="503" name="Picture 502" descr="A screen shot of a window&#10;&#10;Description generated with high confidence">
                <a:extLst>
                  <a:ext uri="{FF2B5EF4-FFF2-40B4-BE49-F238E27FC236}">
                    <a16:creationId xmlns:a16="http://schemas.microsoft.com/office/drawing/2014/main" id="{1F497505-1BA1-4C3D-8A3B-FB4BA386A9E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2942656"/>
                <a:ext cx="248042" cy="143933"/>
              </a:xfrm>
              <a:prstGeom prst="rect">
                <a:avLst/>
              </a:prstGeom>
            </p:spPr>
          </p:pic>
          <p:pic>
            <p:nvPicPr>
              <p:cNvPr id="504" name="Picture 503" descr="A screen shot of a window&#10;&#10;Description generated with high confidence">
                <a:extLst>
                  <a:ext uri="{FF2B5EF4-FFF2-40B4-BE49-F238E27FC236}">
                    <a16:creationId xmlns:a16="http://schemas.microsoft.com/office/drawing/2014/main" id="{82CFB77B-18AD-4C54-B38A-21E83AF9CB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2825348"/>
                <a:ext cx="248042" cy="116965"/>
              </a:xfrm>
              <a:prstGeom prst="rect">
                <a:avLst/>
              </a:prstGeom>
            </p:spPr>
          </p:pic>
          <p:pic>
            <p:nvPicPr>
              <p:cNvPr id="505" name="Picture 504" descr="A screen shot of a window&#10;&#10;Description generated with high confidence">
                <a:extLst>
                  <a:ext uri="{FF2B5EF4-FFF2-40B4-BE49-F238E27FC236}">
                    <a16:creationId xmlns:a16="http://schemas.microsoft.com/office/drawing/2014/main" id="{DCEB027B-D60B-456E-AB94-928587EA8F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2942312"/>
                <a:ext cx="248042" cy="143933"/>
              </a:xfrm>
              <a:prstGeom prst="rect">
                <a:avLst/>
              </a:prstGeom>
            </p:spPr>
          </p:pic>
          <p:pic>
            <p:nvPicPr>
              <p:cNvPr id="506" name="Picture 505" descr="A screen shot of a window&#10;&#10;Description generated with high confidence">
                <a:extLst>
                  <a:ext uri="{FF2B5EF4-FFF2-40B4-BE49-F238E27FC236}">
                    <a16:creationId xmlns:a16="http://schemas.microsoft.com/office/drawing/2014/main" id="{216907E7-A33C-48C9-9728-527485F224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2825692"/>
                <a:ext cx="248042" cy="116965"/>
              </a:xfrm>
              <a:prstGeom prst="rect">
                <a:avLst/>
              </a:prstGeom>
            </p:spPr>
          </p:pic>
          <p:pic>
            <p:nvPicPr>
              <p:cNvPr id="507" name="Picture 506" descr="A screen shot of a window&#10;&#10;Description generated with high confidence">
                <a:extLst>
                  <a:ext uri="{FF2B5EF4-FFF2-40B4-BE49-F238E27FC236}">
                    <a16:creationId xmlns:a16="http://schemas.microsoft.com/office/drawing/2014/main" id="{DF952228-D987-445B-A588-A5A4ACF4D4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2942656"/>
                <a:ext cx="248042" cy="143933"/>
              </a:xfrm>
              <a:prstGeom prst="rect">
                <a:avLst/>
              </a:prstGeom>
            </p:spPr>
          </p:pic>
          <p:pic>
            <p:nvPicPr>
              <p:cNvPr id="508" name="Picture 507" descr="A screen shot of a window&#10;&#10;Description generated with high confidence">
                <a:extLst>
                  <a:ext uri="{FF2B5EF4-FFF2-40B4-BE49-F238E27FC236}">
                    <a16:creationId xmlns:a16="http://schemas.microsoft.com/office/drawing/2014/main" id="{02AF605F-1A8A-4C67-8650-2C9308B47B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2825348"/>
                <a:ext cx="248042" cy="116965"/>
              </a:xfrm>
              <a:prstGeom prst="rect">
                <a:avLst/>
              </a:prstGeom>
            </p:spPr>
          </p:pic>
          <p:pic>
            <p:nvPicPr>
              <p:cNvPr id="509" name="Picture 508" descr="A screen shot of a window&#10;&#10;Description generated with high confidence">
                <a:extLst>
                  <a:ext uri="{FF2B5EF4-FFF2-40B4-BE49-F238E27FC236}">
                    <a16:creationId xmlns:a16="http://schemas.microsoft.com/office/drawing/2014/main" id="{1887D8D0-F8A8-4A12-A3D8-F6447FF0799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2942312"/>
                <a:ext cx="248042" cy="143933"/>
              </a:xfrm>
              <a:prstGeom prst="rect">
                <a:avLst/>
              </a:prstGeom>
            </p:spPr>
          </p:pic>
          <p:pic>
            <p:nvPicPr>
              <p:cNvPr id="510" name="Picture 509" descr="A screen shot of a window&#10;&#10;Description generated with high confidence">
                <a:extLst>
                  <a:ext uri="{FF2B5EF4-FFF2-40B4-BE49-F238E27FC236}">
                    <a16:creationId xmlns:a16="http://schemas.microsoft.com/office/drawing/2014/main" id="{368A5D92-A6E6-4C7F-A006-00D655E3BC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2825692"/>
                <a:ext cx="248042" cy="116965"/>
              </a:xfrm>
              <a:prstGeom prst="rect">
                <a:avLst/>
              </a:prstGeom>
            </p:spPr>
          </p:pic>
          <p:pic>
            <p:nvPicPr>
              <p:cNvPr id="511" name="Picture 510" descr="A screen shot of a window&#10;&#10;Description generated with high confidence">
                <a:extLst>
                  <a:ext uri="{FF2B5EF4-FFF2-40B4-BE49-F238E27FC236}">
                    <a16:creationId xmlns:a16="http://schemas.microsoft.com/office/drawing/2014/main" id="{A723DC8D-F700-4CC2-BD27-BC3C71DCF60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2942656"/>
                <a:ext cx="248042" cy="143933"/>
              </a:xfrm>
              <a:prstGeom prst="rect">
                <a:avLst/>
              </a:prstGeom>
            </p:spPr>
          </p:pic>
          <p:pic>
            <p:nvPicPr>
              <p:cNvPr id="512" name="Picture 511" descr="A screen shot of a window&#10;&#10;Description generated with high confidence">
                <a:extLst>
                  <a:ext uri="{FF2B5EF4-FFF2-40B4-BE49-F238E27FC236}">
                    <a16:creationId xmlns:a16="http://schemas.microsoft.com/office/drawing/2014/main" id="{96BD2ECB-AC8E-4205-B90A-B561FC7EB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3114298"/>
                <a:ext cx="248042" cy="116965"/>
              </a:xfrm>
              <a:prstGeom prst="rect">
                <a:avLst/>
              </a:prstGeom>
            </p:spPr>
          </p:pic>
          <p:pic>
            <p:nvPicPr>
              <p:cNvPr id="513" name="Picture 512" descr="A screen shot of a window&#10;&#10;Description generated with high confidence">
                <a:extLst>
                  <a:ext uri="{FF2B5EF4-FFF2-40B4-BE49-F238E27FC236}">
                    <a16:creationId xmlns:a16="http://schemas.microsoft.com/office/drawing/2014/main" id="{63BC59D7-4DD7-4597-927A-FAF0C67E50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3231262"/>
                <a:ext cx="248042" cy="143933"/>
              </a:xfrm>
              <a:prstGeom prst="rect">
                <a:avLst/>
              </a:prstGeom>
            </p:spPr>
          </p:pic>
          <p:pic>
            <p:nvPicPr>
              <p:cNvPr id="514" name="Picture 513" descr="A screen shot of a window&#10;&#10;Description generated with high confidence">
                <a:extLst>
                  <a:ext uri="{FF2B5EF4-FFF2-40B4-BE49-F238E27FC236}">
                    <a16:creationId xmlns:a16="http://schemas.microsoft.com/office/drawing/2014/main" id="{4B67020D-C529-402D-8F56-1820B4B0E1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3114642"/>
                <a:ext cx="248042" cy="116965"/>
              </a:xfrm>
              <a:prstGeom prst="rect">
                <a:avLst/>
              </a:prstGeom>
            </p:spPr>
          </p:pic>
          <p:pic>
            <p:nvPicPr>
              <p:cNvPr id="515" name="Picture 514" descr="A screen shot of a window&#10;&#10;Description generated with high confidence">
                <a:extLst>
                  <a:ext uri="{FF2B5EF4-FFF2-40B4-BE49-F238E27FC236}">
                    <a16:creationId xmlns:a16="http://schemas.microsoft.com/office/drawing/2014/main" id="{4965CF7B-5307-46D8-AEF9-36014745424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3231606"/>
                <a:ext cx="248042" cy="143933"/>
              </a:xfrm>
              <a:prstGeom prst="rect">
                <a:avLst/>
              </a:prstGeom>
            </p:spPr>
          </p:pic>
          <p:pic>
            <p:nvPicPr>
              <p:cNvPr id="516" name="Picture 515" descr="A screen shot of a window&#10;&#10;Description generated with high confidence">
                <a:extLst>
                  <a:ext uri="{FF2B5EF4-FFF2-40B4-BE49-F238E27FC236}">
                    <a16:creationId xmlns:a16="http://schemas.microsoft.com/office/drawing/2014/main" id="{D856FEEF-A693-4512-8C7B-87790FE1B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3114298"/>
                <a:ext cx="248042" cy="116965"/>
              </a:xfrm>
              <a:prstGeom prst="rect">
                <a:avLst/>
              </a:prstGeom>
            </p:spPr>
          </p:pic>
          <p:pic>
            <p:nvPicPr>
              <p:cNvPr id="517" name="Picture 516" descr="A screen shot of a window&#10;&#10;Description generated with high confidence">
                <a:extLst>
                  <a:ext uri="{FF2B5EF4-FFF2-40B4-BE49-F238E27FC236}">
                    <a16:creationId xmlns:a16="http://schemas.microsoft.com/office/drawing/2014/main" id="{8D32C6A3-44CA-4369-B894-B6B3D4F3E7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7861" y="3231262"/>
                <a:ext cx="248042" cy="143933"/>
              </a:xfrm>
              <a:prstGeom prst="rect">
                <a:avLst/>
              </a:prstGeom>
            </p:spPr>
          </p:pic>
          <p:pic>
            <p:nvPicPr>
              <p:cNvPr id="518" name="Picture 517" descr="A screen shot of a window&#10;&#10;Description generated with high confidence">
                <a:extLst>
                  <a:ext uri="{FF2B5EF4-FFF2-40B4-BE49-F238E27FC236}">
                    <a16:creationId xmlns:a16="http://schemas.microsoft.com/office/drawing/2014/main" id="{9B8DFBCC-1A40-4212-A067-D76B41B662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3114642"/>
                <a:ext cx="248042" cy="116965"/>
              </a:xfrm>
              <a:prstGeom prst="rect">
                <a:avLst/>
              </a:prstGeom>
            </p:spPr>
          </p:pic>
          <p:pic>
            <p:nvPicPr>
              <p:cNvPr id="519" name="Picture 518" descr="A screen shot of a window&#10;&#10;Description generated with high confidence">
                <a:extLst>
                  <a:ext uri="{FF2B5EF4-FFF2-40B4-BE49-F238E27FC236}">
                    <a16:creationId xmlns:a16="http://schemas.microsoft.com/office/drawing/2014/main" id="{3B47BD00-30AF-43CF-868F-0E8BC1A68C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3231606"/>
                <a:ext cx="248042" cy="143933"/>
              </a:xfrm>
              <a:prstGeom prst="rect">
                <a:avLst/>
              </a:prstGeom>
            </p:spPr>
          </p:pic>
          <p:pic>
            <p:nvPicPr>
              <p:cNvPr id="520" name="Picture 519" descr="A screen shot of a window&#10;&#10;Description generated with high confidence">
                <a:extLst>
                  <a:ext uri="{FF2B5EF4-FFF2-40B4-BE49-F238E27FC236}">
                    <a16:creationId xmlns:a16="http://schemas.microsoft.com/office/drawing/2014/main" id="{2DDA1ED9-B851-41B5-8413-B96F92B5E1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3114298"/>
                <a:ext cx="248042" cy="116965"/>
              </a:xfrm>
              <a:prstGeom prst="rect">
                <a:avLst/>
              </a:prstGeom>
            </p:spPr>
          </p:pic>
          <p:pic>
            <p:nvPicPr>
              <p:cNvPr id="521" name="Picture 520" descr="A screen shot of a window&#10;&#10;Description generated with high confidence">
                <a:extLst>
                  <a:ext uri="{FF2B5EF4-FFF2-40B4-BE49-F238E27FC236}">
                    <a16:creationId xmlns:a16="http://schemas.microsoft.com/office/drawing/2014/main" id="{FC91530D-B62E-4D8D-A68F-F0A95BA256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3231262"/>
                <a:ext cx="248042" cy="143933"/>
              </a:xfrm>
              <a:prstGeom prst="rect">
                <a:avLst/>
              </a:prstGeom>
            </p:spPr>
          </p:pic>
          <p:pic>
            <p:nvPicPr>
              <p:cNvPr id="522" name="Picture 521" descr="A screen shot of a window&#10;&#10;Description generated with high confidence">
                <a:extLst>
                  <a:ext uri="{FF2B5EF4-FFF2-40B4-BE49-F238E27FC236}">
                    <a16:creationId xmlns:a16="http://schemas.microsoft.com/office/drawing/2014/main" id="{BD750AE3-BBFD-4BF3-B5DF-7DE3D578AF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3114642"/>
                <a:ext cx="248042" cy="116965"/>
              </a:xfrm>
              <a:prstGeom prst="rect">
                <a:avLst/>
              </a:prstGeom>
            </p:spPr>
          </p:pic>
          <p:pic>
            <p:nvPicPr>
              <p:cNvPr id="523" name="Picture 522" descr="A screen shot of a window&#10;&#10;Description generated with high confidence">
                <a:extLst>
                  <a:ext uri="{FF2B5EF4-FFF2-40B4-BE49-F238E27FC236}">
                    <a16:creationId xmlns:a16="http://schemas.microsoft.com/office/drawing/2014/main" id="{5BE96CA5-BD8B-454F-91B5-FD44F3D282F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3231606"/>
                <a:ext cx="248042" cy="143933"/>
              </a:xfrm>
              <a:prstGeom prst="rect">
                <a:avLst/>
              </a:prstGeom>
            </p:spPr>
          </p:pic>
          <p:pic>
            <p:nvPicPr>
              <p:cNvPr id="524" name="Picture 523" descr="A screen shot of a window&#10;&#10;Description generated with high confidence">
                <a:extLst>
                  <a:ext uri="{FF2B5EF4-FFF2-40B4-BE49-F238E27FC236}">
                    <a16:creationId xmlns:a16="http://schemas.microsoft.com/office/drawing/2014/main" id="{98C630EA-8537-40F2-9A1D-75DC26FE4F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3114298"/>
                <a:ext cx="248042" cy="116965"/>
              </a:xfrm>
              <a:prstGeom prst="rect">
                <a:avLst/>
              </a:prstGeom>
            </p:spPr>
          </p:pic>
          <p:pic>
            <p:nvPicPr>
              <p:cNvPr id="525" name="Picture 524" descr="A screen shot of a window&#10;&#10;Description generated with high confidence">
                <a:extLst>
                  <a:ext uri="{FF2B5EF4-FFF2-40B4-BE49-F238E27FC236}">
                    <a16:creationId xmlns:a16="http://schemas.microsoft.com/office/drawing/2014/main" id="{7C067844-4E95-4E47-B89F-6CE51160065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3231262"/>
                <a:ext cx="248042" cy="143933"/>
              </a:xfrm>
              <a:prstGeom prst="rect">
                <a:avLst/>
              </a:prstGeom>
            </p:spPr>
          </p:pic>
          <p:pic>
            <p:nvPicPr>
              <p:cNvPr id="526" name="Picture 525" descr="A screen shot of a window&#10;&#10;Description generated with high confidence">
                <a:extLst>
                  <a:ext uri="{FF2B5EF4-FFF2-40B4-BE49-F238E27FC236}">
                    <a16:creationId xmlns:a16="http://schemas.microsoft.com/office/drawing/2014/main" id="{409D7733-FE46-448B-AF77-6E07B2FB15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3114642"/>
                <a:ext cx="248042" cy="116965"/>
              </a:xfrm>
              <a:prstGeom prst="rect">
                <a:avLst/>
              </a:prstGeom>
            </p:spPr>
          </p:pic>
          <p:pic>
            <p:nvPicPr>
              <p:cNvPr id="527" name="Picture 526" descr="A screen shot of a window&#10;&#10;Description generated with high confidence">
                <a:extLst>
                  <a:ext uri="{FF2B5EF4-FFF2-40B4-BE49-F238E27FC236}">
                    <a16:creationId xmlns:a16="http://schemas.microsoft.com/office/drawing/2014/main" id="{81131A6A-2AEC-4CC0-B5B5-B381ACE46D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3231606"/>
                <a:ext cx="248042" cy="143933"/>
              </a:xfrm>
              <a:prstGeom prst="rect">
                <a:avLst/>
              </a:prstGeom>
            </p:spPr>
          </p:pic>
          <p:pic>
            <p:nvPicPr>
              <p:cNvPr id="528" name="Picture 527" descr="A screen shot of a window&#10;&#10;Description generated with high confidence">
                <a:extLst>
                  <a:ext uri="{FF2B5EF4-FFF2-40B4-BE49-F238E27FC236}">
                    <a16:creationId xmlns:a16="http://schemas.microsoft.com/office/drawing/2014/main" id="{A4D23612-183F-42D6-8B34-F219C7C4B5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3114298"/>
                <a:ext cx="248042" cy="116965"/>
              </a:xfrm>
              <a:prstGeom prst="rect">
                <a:avLst/>
              </a:prstGeom>
            </p:spPr>
          </p:pic>
          <p:pic>
            <p:nvPicPr>
              <p:cNvPr id="529" name="Picture 528" descr="A screen shot of a window&#10;&#10;Description generated with high confidence">
                <a:extLst>
                  <a:ext uri="{FF2B5EF4-FFF2-40B4-BE49-F238E27FC236}">
                    <a16:creationId xmlns:a16="http://schemas.microsoft.com/office/drawing/2014/main" id="{EDCAC6A8-4478-48A3-A6F6-96D79ACA6F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3231262"/>
                <a:ext cx="248042" cy="143933"/>
              </a:xfrm>
              <a:prstGeom prst="rect">
                <a:avLst/>
              </a:prstGeom>
            </p:spPr>
          </p:pic>
          <p:pic>
            <p:nvPicPr>
              <p:cNvPr id="530" name="Picture 529" descr="A screen shot of a window&#10;&#10;Description generated with high confidence">
                <a:extLst>
                  <a:ext uri="{FF2B5EF4-FFF2-40B4-BE49-F238E27FC236}">
                    <a16:creationId xmlns:a16="http://schemas.microsoft.com/office/drawing/2014/main" id="{F34521A7-0DC4-41C4-A18F-630A716A12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3114642"/>
                <a:ext cx="248042" cy="116965"/>
              </a:xfrm>
              <a:prstGeom prst="rect">
                <a:avLst/>
              </a:prstGeom>
            </p:spPr>
          </p:pic>
          <p:pic>
            <p:nvPicPr>
              <p:cNvPr id="531" name="Picture 530" descr="A screen shot of a window&#10;&#10;Description generated with high confidence">
                <a:extLst>
                  <a:ext uri="{FF2B5EF4-FFF2-40B4-BE49-F238E27FC236}">
                    <a16:creationId xmlns:a16="http://schemas.microsoft.com/office/drawing/2014/main" id="{BE3A7F38-CF65-402F-B76B-414DB81844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3231606"/>
                <a:ext cx="248042" cy="143933"/>
              </a:xfrm>
              <a:prstGeom prst="rect">
                <a:avLst/>
              </a:prstGeom>
            </p:spPr>
          </p:pic>
          <p:pic>
            <p:nvPicPr>
              <p:cNvPr id="532" name="Picture 531" descr="A screen shot of a window&#10;&#10;Description generated with high confidence">
                <a:extLst>
                  <a:ext uri="{FF2B5EF4-FFF2-40B4-BE49-F238E27FC236}">
                    <a16:creationId xmlns:a16="http://schemas.microsoft.com/office/drawing/2014/main" id="{5D078A66-14A6-46E3-8271-A1F003BAD0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401129"/>
                <a:ext cx="248042" cy="116965"/>
              </a:xfrm>
              <a:prstGeom prst="rect">
                <a:avLst/>
              </a:prstGeom>
            </p:spPr>
          </p:pic>
          <p:pic>
            <p:nvPicPr>
              <p:cNvPr id="533" name="Picture 532" descr="A screen shot of a window&#10;&#10;Description generated with high confidence">
                <a:extLst>
                  <a:ext uri="{FF2B5EF4-FFF2-40B4-BE49-F238E27FC236}">
                    <a16:creationId xmlns:a16="http://schemas.microsoft.com/office/drawing/2014/main" id="{80F4EF34-D1E3-4F2C-8431-A72484A846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518093"/>
                <a:ext cx="248042" cy="143933"/>
              </a:xfrm>
              <a:prstGeom prst="rect">
                <a:avLst/>
              </a:prstGeom>
            </p:spPr>
          </p:pic>
          <p:pic>
            <p:nvPicPr>
              <p:cNvPr id="534" name="Picture 533" descr="A screen shot of a window&#10;&#10;Description generated with high confidence">
                <a:extLst>
                  <a:ext uri="{FF2B5EF4-FFF2-40B4-BE49-F238E27FC236}">
                    <a16:creationId xmlns:a16="http://schemas.microsoft.com/office/drawing/2014/main" id="{E7E4C4EA-2CCE-4876-8C49-61EBABCD29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401473"/>
                <a:ext cx="248042" cy="116965"/>
              </a:xfrm>
              <a:prstGeom prst="rect">
                <a:avLst/>
              </a:prstGeom>
            </p:spPr>
          </p:pic>
          <p:pic>
            <p:nvPicPr>
              <p:cNvPr id="535" name="Picture 534" descr="A screen shot of a window&#10;&#10;Description generated with high confidence">
                <a:extLst>
                  <a:ext uri="{FF2B5EF4-FFF2-40B4-BE49-F238E27FC236}">
                    <a16:creationId xmlns:a16="http://schemas.microsoft.com/office/drawing/2014/main" id="{C0DFDE71-6170-42F1-AD6D-A84C03EA35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518437"/>
                <a:ext cx="248042" cy="143933"/>
              </a:xfrm>
              <a:prstGeom prst="rect">
                <a:avLst/>
              </a:prstGeom>
            </p:spPr>
          </p:pic>
          <p:pic>
            <p:nvPicPr>
              <p:cNvPr id="536" name="Picture 535" descr="A screen shot of a window&#10;&#10;Description generated with high confidence">
                <a:extLst>
                  <a:ext uri="{FF2B5EF4-FFF2-40B4-BE49-F238E27FC236}">
                    <a16:creationId xmlns:a16="http://schemas.microsoft.com/office/drawing/2014/main" id="{FE2A5C0A-BA7D-4E47-B3B5-2E165064F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401129"/>
                <a:ext cx="248042" cy="116965"/>
              </a:xfrm>
              <a:prstGeom prst="rect">
                <a:avLst/>
              </a:prstGeom>
            </p:spPr>
          </p:pic>
          <p:pic>
            <p:nvPicPr>
              <p:cNvPr id="537" name="Picture 536" descr="A screen shot of a window&#10;&#10;Description generated with high confidence">
                <a:extLst>
                  <a:ext uri="{FF2B5EF4-FFF2-40B4-BE49-F238E27FC236}">
                    <a16:creationId xmlns:a16="http://schemas.microsoft.com/office/drawing/2014/main" id="{F59F8762-8519-4240-A1C4-7BF80CF3E0E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518093"/>
                <a:ext cx="248042" cy="143933"/>
              </a:xfrm>
              <a:prstGeom prst="rect">
                <a:avLst/>
              </a:prstGeom>
            </p:spPr>
          </p:pic>
          <p:pic>
            <p:nvPicPr>
              <p:cNvPr id="538" name="Picture 537" descr="A screen shot of a window&#10;&#10;Description generated with high confidence">
                <a:extLst>
                  <a:ext uri="{FF2B5EF4-FFF2-40B4-BE49-F238E27FC236}">
                    <a16:creationId xmlns:a16="http://schemas.microsoft.com/office/drawing/2014/main" id="{FEA328CB-2CC1-4F47-96F3-05CFE8416E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401473"/>
                <a:ext cx="248042" cy="116965"/>
              </a:xfrm>
              <a:prstGeom prst="rect">
                <a:avLst/>
              </a:prstGeom>
            </p:spPr>
          </p:pic>
          <p:pic>
            <p:nvPicPr>
              <p:cNvPr id="539" name="Picture 538" descr="A screen shot of a window&#10;&#10;Description generated with high confidence">
                <a:extLst>
                  <a:ext uri="{FF2B5EF4-FFF2-40B4-BE49-F238E27FC236}">
                    <a16:creationId xmlns:a16="http://schemas.microsoft.com/office/drawing/2014/main" id="{9B2E69C9-FF65-4531-9294-EBA21F6297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518437"/>
                <a:ext cx="248042" cy="143933"/>
              </a:xfrm>
              <a:prstGeom prst="rect">
                <a:avLst/>
              </a:prstGeom>
            </p:spPr>
          </p:pic>
          <p:pic>
            <p:nvPicPr>
              <p:cNvPr id="540" name="Picture 539" descr="A screen shot of a window&#10;&#10;Description generated with high confidence">
                <a:extLst>
                  <a:ext uri="{FF2B5EF4-FFF2-40B4-BE49-F238E27FC236}">
                    <a16:creationId xmlns:a16="http://schemas.microsoft.com/office/drawing/2014/main" id="{82A447E7-D44F-4D78-8BAD-A0736024CD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401129"/>
                <a:ext cx="248042" cy="116965"/>
              </a:xfrm>
              <a:prstGeom prst="rect">
                <a:avLst/>
              </a:prstGeom>
            </p:spPr>
          </p:pic>
          <p:pic>
            <p:nvPicPr>
              <p:cNvPr id="541" name="Picture 540" descr="A screen shot of a window&#10;&#10;Description generated with high confidence">
                <a:extLst>
                  <a:ext uri="{FF2B5EF4-FFF2-40B4-BE49-F238E27FC236}">
                    <a16:creationId xmlns:a16="http://schemas.microsoft.com/office/drawing/2014/main" id="{EF3CFF36-26CB-4BAD-B898-48EDF29BBE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518093"/>
                <a:ext cx="248042" cy="143933"/>
              </a:xfrm>
              <a:prstGeom prst="rect">
                <a:avLst/>
              </a:prstGeom>
            </p:spPr>
          </p:pic>
          <p:pic>
            <p:nvPicPr>
              <p:cNvPr id="542" name="Picture 541" descr="A screen shot of a window&#10;&#10;Description generated with high confidence">
                <a:extLst>
                  <a:ext uri="{FF2B5EF4-FFF2-40B4-BE49-F238E27FC236}">
                    <a16:creationId xmlns:a16="http://schemas.microsoft.com/office/drawing/2014/main" id="{6F90EAF7-F6FC-42D1-9052-1FAA2EB88C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401473"/>
                <a:ext cx="248042" cy="116965"/>
              </a:xfrm>
              <a:prstGeom prst="rect">
                <a:avLst/>
              </a:prstGeom>
            </p:spPr>
          </p:pic>
          <p:pic>
            <p:nvPicPr>
              <p:cNvPr id="543" name="Picture 542" descr="A screen shot of a window&#10;&#10;Description generated with high confidence">
                <a:extLst>
                  <a:ext uri="{FF2B5EF4-FFF2-40B4-BE49-F238E27FC236}">
                    <a16:creationId xmlns:a16="http://schemas.microsoft.com/office/drawing/2014/main" id="{F4269A4D-18CE-44AF-AB4F-A60C9E937E9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518437"/>
                <a:ext cx="248042" cy="143933"/>
              </a:xfrm>
              <a:prstGeom prst="rect">
                <a:avLst/>
              </a:prstGeom>
            </p:spPr>
          </p:pic>
          <p:pic>
            <p:nvPicPr>
              <p:cNvPr id="544" name="Picture 543" descr="A screen shot of a window&#10;&#10;Description generated with high confidence">
                <a:extLst>
                  <a:ext uri="{FF2B5EF4-FFF2-40B4-BE49-F238E27FC236}">
                    <a16:creationId xmlns:a16="http://schemas.microsoft.com/office/drawing/2014/main" id="{4F79D85E-7804-4D20-92FC-68C48059A1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401129"/>
                <a:ext cx="248042" cy="116965"/>
              </a:xfrm>
              <a:prstGeom prst="rect">
                <a:avLst/>
              </a:prstGeom>
            </p:spPr>
          </p:pic>
          <p:pic>
            <p:nvPicPr>
              <p:cNvPr id="545" name="Picture 544" descr="A screen shot of a window&#10;&#10;Description generated with high confidence">
                <a:extLst>
                  <a:ext uri="{FF2B5EF4-FFF2-40B4-BE49-F238E27FC236}">
                    <a16:creationId xmlns:a16="http://schemas.microsoft.com/office/drawing/2014/main" id="{34F04417-98A4-486A-94C2-110E44C740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518093"/>
                <a:ext cx="248042" cy="143933"/>
              </a:xfrm>
              <a:prstGeom prst="rect">
                <a:avLst/>
              </a:prstGeom>
            </p:spPr>
          </p:pic>
          <p:pic>
            <p:nvPicPr>
              <p:cNvPr id="546" name="Picture 545" descr="A screen shot of a window&#10;&#10;Description generated with high confidence">
                <a:extLst>
                  <a:ext uri="{FF2B5EF4-FFF2-40B4-BE49-F238E27FC236}">
                    <a16:creationId xmlns:a16="http://schemas.microsoft.com/office/drawing/2014/main" id="{D4B8EA95-7CF6-4039-8781-270401196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401473"/>
                <a:ext cx="248042" cy="116965"/>
              </a:xfrm>
              <a:prstGeom prst="rect">
                <a:avLst/>
              </a:prstGeom>
            </p:spPr>
          </p:pic>
          <p:pic>
            <p:nvPicPr>
              <p:cNvPr id="547" name="Picture 546" descr="A screen shot of a window&#10;&#10;Description generated with high confidence">
                <a:extLst>
                  <a:ext uri="{FF2B5EF4-FFF2-40B4-BE49-F238E27FC236}">
                    <a16:creationId xmlns:a16="http://schemas.microsoft.com/office/drawing/2014/main" id="{043057FA-7670-4C09-AC24-8F8BFC1306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518437"/>
                <a:ext cx="248042" cy="143933"/>
              </a:xfrm>
              <a:prstGeom prst="rect">
                <a:avLst/>
              </a:prstGeom>
            </p:spPr>
          </p:pic>
          <p:pic>
            <p:nvPicPr>
              <p:cNvPr id="548" name="Picture 547" descr="A screen shot of a window&#10;&#10;Description generated with high confidence">
                <a:extLst>
                  <a:ext uri="{FF2B5EF4-FFF2-40B4-BE49-F238E27FC236}">
                    <a16:creationId xmlns:a16="http://schemas.microsoft.com/office/drawing/2014/main" id="{2C168678-41C9-4642-88E0-732C8B165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401129"/>
                <a:ext cx="248042" cy="116965"/>
              </a:xfrm>
              <a:prstGeom prst="rect">
                <a:avLst/>
              </a:prstGeom>
            </p:spPr>
          </p:pic>
          <p:pic>
            <p:nvPicPr>
              <p:cNvPr id="549" name="Picture 548" descr="A screen shot of a window&#10;&#10;Description generated with high confidence">
                <a:extLst>
                  <a:ext uri="{FF2B5EF4-FFF2-40B4-BE49-F238E27FC236}">
                    <a16:creationId xmlns:a16="http://schemas.microsoft.com/office/drawing/2014/main" id="{922C56A9-C927-4FE7-A49B-C3F70091215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518093"/>
                <a:ext cx="248042" cy="143933"/>
              </a:xfrm>
              <a:prstGeom prst="rect">
                <a:avLst/>
              </a:prstGeom>
            </p:spPr>
          </p:pic>
          <p:pic>
            <p:nvPicPr>
              <p:cNvPr id="550" name="Picture 549" descr="A screen shot of a window&#10;&#10;Description generated with high confidence">
                <a:extLst>
                  <a:ext uri="{FF2B5EF4-FFF2-40B4-BE49-F238E27FC236}">
                    <a16:creationId xmlns:a16="http://schemas.microsoft.com/office/drawing/2014/main" id="{9CB81370-8D2C-4537-AB3F-30271E818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401473"/>
                <a:ext cx="248042" cy="116965"/>
              </a:xfrm>
              <a:prstGeom prst="rect">
                <a:avLst/>
              </a:prstGeom>
            </p:spPr>
          </p:pic>
          <p:pic>
            <p:nvPicPr>
              <p:cNvPr id="551" name="Picture 550" descr="A screen shot of a window&#10;&#10;Description generated with high confidence">
                <a:extLst>
                  <a:ext uri="{FF2B5EF4-FFF2-40B4-BE49-F238E27FC236}">
                    <a16:creationId xmlns:a16="http://schemas.microsoft.com/office/drawing/2014/main" id="{3D17DA7F-92BD-4BA6-8133-DE33030414C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518437"/>
                <a:ext cx="248042" cy="143933"/>
              </a:xfrm>
              <a:prstGeom prst="rect">
                <a:avLst/>
              </a:prstGeom>
            </p:spPr>
          </p:pic>
          <p:pic>
            <p:nvPicPr>
              <p:cNvPr id="552" name="Picture 551" descr="A screen shot of a window&#10;&#10;Description generated with high confidence">
                <a:extLst>
                  <a:ext uri="{FF2B5EF4-FFF2-40B4-BE49-F238E27FC236}">
                    <a16:creationId xmlns:a16="http://schemas.microsoft.com/office/drawing/2014/main" id="{0AD5CE9A-DC36-49E1-8EB2-DC659E463D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688350"/>
                <a:ext cx="248042" cy="116965"/>
              </a:xfrm>
              <a:prstGeom prst="rect">
                <a:avLst/>
              </a:prstGeom>
            </p:spPr>
          </p:pic>
          <p:pic>
            <p:nvPicPr>
              <p:cNvPr id="553" name="Picture 552" descr="A screen shot of a window&#10;&#10;Description generated with high confidence">
                <a:extLst>
                  <a:ext uri="{FF2B5EF4-FFF2-40B4-BE49-F238E27FC236}">
                    <a16:creationId xmlns:a16="http://schemas.microsoft.com/office/drawing/2014/main" id="{291CC0B7-3D83-47D7-A8B6-5FFFB1349E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805314"/>
                <a:ext cx="248042" cy="143933"/>
              </a:xfrm>
              <a:prstGeom prst="rect">
                <a:avLst/>
              </a:prstGeom>
            </p:spPr>
          </p:pic>
          <p:pic>
            <p:nvPicPr>
              <p:cNvPr id="554" name="Picture 553" descr="A screen shot of a window&#10;&#10;Description generated with high confidence">
                <a:extLst>
                  <a:ext uri="{FF2B5EF4-FFF2-40B4-BE49-F238E27FC236}">
                    <a16:creationId xmlns:a16="http://schemas.microsoft.com/office/drawing/2014/main" id="{9B740BEC-6EAA-407E-97D0-2F9C3E794C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688694"/>
                <a:ext cx="248042" cy="116965"/>
              </a:xfrm>
              <a:prstGeom prst="rect">
                <a:avLst/>
              </a:prstGeom>
            </p:spPr>
          </p:pic>
          <p:pic>
            <p:nvPicPr>
              <p:cNvPr id="555" name="Picture 554" descr="A screen shot of a window&#10;&#10;Description generated with high confidence">
                <a:extLst>
                  <a:ext uri="{FF2B5EF4-FFF2-40B4-BE49-F238E27FC236}">
                    <a16:creationId xmlns:a16="http://schemas.microsoft.com/office/drawing/2014/main" id="{AE1575CE-0030-46E4-AB68-A7A545E8C1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805658"/>
                <a:ext cx="248042" cy="143933"/>
              </a:xfrm>
              <a:prstGeom prst="rect">
                <a:avLst/>
              </a:prstGeom>
            </p:spPr>
          </p:pic>
          <p:pic>
            <p:nvPicPr>
              <p:cNvPr id="556" name="Picture 555" descr="A screen shot of a window&#10;&#10;Description generated with high confidence">
                <a:extLst>
                  <a:ext uri="{FF2B5EF4-FFF2-40B4-BE49-F238E27FC236}">
                    <a16:creationId xmlns:a16="http://schemas.microsoft.com/office/drawing/2014/main" id="{584FD24C-FFC1-42B0-A5AC-63BECF5952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688350"/>
                <a:ext cx="248042" cy="116965"/>
              </a:xfrm>
              <a:prstGeom prst="rect">
                <a:avLst/>
              </a:prstGeom>
            </p:spPr>
          </p:pic>
          <p:pic>
            <p:nvPicPr>
              <p:cNvPr id="557" name="Picture 556" descr="A screen shot of a window&#10;&#10;Description generated with high confidence">
                <a:extLst>
                  <a:ext uri="{FF2B5EF4-FFF2-40B4-BE49-F238E27FC236}">
                    <a16:creationId xmlns:a16="http://schemas.microsoft.com/office/drawing/2014/main" id="{7DA2CB4A-50D3-47F8-8D31-B92D3B8F69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805314"/>
                <a:ext cx="248042" cy="143933"/>
              </a:xfrm>
              <a:prstGeom prst="rect">
                <a:avLst/>
              </a:prstGeom>
            </p:spPr>
          </p:pic>
          <p:pic>
            <p:nvPicPr>
              <p:cNvPr id="558" name="Picture 557" descr="A screen shot of a window&#10;&#10;Description generated with high confidence">
                <a:extLst>
                  <a:ext uri="{FF2B5EF4-FFF2-40B4-BE49-F238E27FC236}">
                    <a16:creationId xmlns:a16="http://schemas.microsoft.com/office/drawing/2014/main" id="{F6A4B1D9-D4F9-4858-9C11-44F8C19CDD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688694"/>
                <a:ext cx="248042" cy="116965"/>
              </a:xfrm>
              <a:prstGeom prst="rect">
                <a:avLst/>
              </a:prstGeom>
            </p:spPr>
          </p:pic>
          <p:pic>
            <p:nvPicPr>
              <p:cNvPr id="559" name="Picture 558" descr="A screen shot of a window&#10;&#10;Description generated with high confidence">
                <a:extLst>
                  <a:ext uri="{FF2B5EF4-FFF2-40B4-BE49-F238E27FC236}">
                    <a16:creationId xmlns:a16="http://schemas.microsoft.com/office/drawing/2014/main" id="{DC28DE6A-0D9A-4E8C-8E06-F75152BB39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805658"/>
                <a:ext cx="248042" cy="143933"/>
              </a:xfrm>
              <a:prstGeom prst="rect">
                <a:avLst/>
              </a:prstGeom>
            </p:spPr>
          </p:pic>
          <p:pic>
            <p:nvPicPr>
              <p:cNvPr id="560" name="Picture 559" descr="A screen shot of a window&#10;&#10;Description generated with high confidence">
                <a:extLst>
                  <a:ext uri="{FF2B5EF4-FFF2-40B4-BE49-F238E27FC236}">
                    <a16:creationId xmlns:a16="http://schemas.microsoft.com/office/drawing/2014/main" id="{7FD76EEE-723A-496F-B5C4-B2F35D3327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688350"/>
                <a:ext cx="248042" cy="116965"/>
              </a:xfrm>
              <a:prstGeom prst="rect">
                <a:avLst/>
              </a:prstGeom>
            </p:spPr>
          </p:pic>
          <p:pic>
            <p:nvPicPr>
              <p:cNvPr id="561" name="Picture 560" descr="A screen shot of a window&#10;&#10;Description generated with high confidence">
                <a:extLst>
                  <a:ext uri="{FF2B5EF4-FFF2-40B4-BE49-F238E27FC236}">
                    <a16:creationId xmlns:a16="http://schemas.microsoft.com/office/drawing/2014/main" id="{BEB10565-D13D-4F88-805D-CC0272A9C8F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805314"/>
                <a:ext cx="248042" cy="143933"/>
              </a:xfrm>
              <a:prstGeom prst="rect">
                <a:avLst/>
              </a:prstGeom>
            </p:spPr>
          </p:pic>
          <p:pic>
            <p:nvPicPr>
              <p:cNvPr id="562" name="Picture 561" descr="A screen shot of a window&#10;&#10;Description generated with high confidence">
                <a:extLst>
                  <a:ext uri="{FF2B5EF4-FFF2-40B4-BE49-F238E27FC236}">
                    <a16:creationId xmlns:a16="http://schemas.microsoft.com/office/drawing/2014/main" id="{35CF98E5-57BF-41E3-BAA5-93871069B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688694"/>
                <a:ext cx="248042" cy="116965"/>
              </a:xfrm>
              <a:prstGeom prst="rect">
                <a:avLst/>
              </a:prstGeom>
            </p:spPr>
          </p:pic>
          <p:pic>
            <p:nvPicPr>
              <p:cNvPr id="563" name="Picture 562" descr="A screen shot of a window&#10;&#10;Description generated with high confidence">
                <a:extLst>
                  <a:ext uri="{FF2B5EF4-FFF2-40B4-BE49-F238E27FC236}">
                    <a16:creationId xmlns:a16="http://schemas.microsoft.com/office/drawing/2014/main" id="{B3164CFD-A0CD-4947-B83A-B5527E69C1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805658"/>
                <a:ext cx="248042" cy="143933"/>
              </a:xfrm>
              <a:prstGeom prst="rect">
                <a:avLst/>
              </a:prstGeom>
            </p:spPr>
          </p:pic>
          <p:pic>
            <p:nvPicPr>
              <p:cNvPr id="564" name="Picture 563" descr="A screen shot of a window&#10;&#10;Description generated with high confidence">
                <a:extLst>
                  <a:ext uri="{FF2B5EF4-FFF2-40B4-BE49-F238E27FC236}">
                    <a16:creationId xmlns:a16="http://schemas.microsoft.com/office/drawing/2014/main" id="{D9F51A7F-8ED2-4D7A-980E-1A3BDB218E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688350"/>
                <a:ext cx="248042" cy="116965"/>
              </a:xfrm>
              <a:prstGeom prst="rect">
                <a:avLst/>
              </a:prstGeom>
            </p:spPr>
          </p:pic>
          <p:pic>
            <p:nvPicPr>
              <p:cNvPr id="565" name="Picture 564" descr="A screen shot of a window&#10;&#10;Description generated with high confidence">
                <a:extLst>
                  <a:ext uri="{FF2B5EF4-FFF2-40B4-BE49-F238E27FC236}">
                    <a16:creationId xmlns:a16="http://schemas.microsoft.com/office/drawing/2014/main" id="{5F338C0C-A6B4-41DC-92A3-4482BD4AC2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805314"/>
                <a:ext cx="248042" cy="143933"/>
              </a:xfrm>
              <a:prstGeom prst="rect">
                <a:avLst/>
              </a:prstGeom>
            </p:spPr>
          </p:pic>
          <p:pic>
            <p:nvPicPr>
              <p:cNvPr id="566" name="Picture 565" descr="A screen shot of a window&#10;&#10;Description generated with high confidence">
                <a:extLst>
                  <a:ext uri="{FF2B5EF4-FFF2-40B4-BE49-F238E27FC236}">
                    <a16:creationId xmlns:a16="http://schemas.microsoft.com/office/drawing/2014/main" id="{C3E6082E-FABA-4A2A-BB60-4FB412D3D6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688694"/>
                <a:ext cx="248042" cy="116965"/>
              </a:xfrm>
              <a:prstGeom prst="rect">
                <a:avLst/>
              </a:prstGeom>
            </p:spPr>
          </p:pic>
          <p:pic>
            <p:nvPicPr>
              <p:cNvPr id="567" name="Picture 566" descr="A screen shot of a window&#10;&#10;Description generated with high confidence">
                <a:extLst>
                  <a:ext uri="{FF2B5EF4-FFF2-40B4-BE49-F238E27FC236}">
                    <a16:creationId xmlns:a16="http://schemas.microsoft.com/office/drawing/2014/main" id="{A52BB2AB-F5FC-496A-8A50-6E7D93F835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805658"/>
                <a:ext cx="248042" cy="143933"/>
              </a:xfrm>
              <a:prstGeom prst="rect">
                <a:avLst/>
              </a:prstGeom>
            </p:spPr>
          </p:pic>
          <p:pic>
            <p:nvPicPr>
              <p:cNvPr id="568" name="Picture 567" descr="A screen shot of a window&#10;&#10;Description generated with high confidence">
                <a:extLst>
                  <a:ext uri="{FF2B5EF4-FFF2-40B4-BE49-F238E27FC236}">
                    <a16:creationId xmlns:a16="http://schemas.microsoft.com/office/drawing/2014/main" id="{166C7D9D-9748-4CEE-9F7B-00F267823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688350"/>
                <a:ext cx="248042" cy="116965"/>
              </a:xfrm>
              <a:prstGeom prst="rect">
                <a:avLst/>
              </a:prstGeom>
            </p:spPr>
          </p:pic>
          <p:pic>
            <p:nvPicPr>
              <p:cNvPr id="569" name="Picture 568" descr="A screen shot of a window&#10;&#10;Description generated with high confidence">
                <a:extLst>
                  <a:ext uri="{FF2B5EF4-FFF2-40B4-BE49-F238E27FC236}">
                    <a16:creationId xmlns:a16="http://schemas.microsoft.com/office/drawing/2014/main" id="{4B7A7B0B-7452-4EDA-9A0E-7E3AE740FA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805314"/>
                <a:ext cx="248042" cy="143933"/>
              </a:xfrm>
              <a:prstGeom prst="rect">
                <a:avLst/>
              </a:prstGeom>
            </p:spPr>
          </p:pic>
          <p:pic>
            <p:nvPicPr>
              <p:cNvPr id="570" name="Picture 569" descr="A screen shot of a window&#10;&#10;Description generated with high confidence">
                <a:extLst>
                  <a:ext uri="{FF2B5EF4-FFF2-40B4-BE49-F238E27FC236}">
                    <a16:creationId xmlns:a16="http://schemas.microsoft.com/office/drawing/2014/main" id="{983D6E40-10E4-482E-A10F-2620C1B33E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688694"/>
                <a:ext cx="248042" cy="116965"/>
              </a:xfrm>
              <a:prstGeom prst="rect">
                <a:avLst/>
              </a:prstGeom>
            </p:spPr>
          </p:pic>
          <p:pic>
            <p:nvPicPr>
              <p:cNvPr id="571" name="Picture 570" descr="A screen shot of a window&#10;&#10;Description generated with high confidence">
                <a:extLst>
                  <a:ext uri="{FF2B5EF4-FFF2-40B4-BE49-F238E27FC236}">
                    <a16:creationId xmlns:a16="http://schemas.microsoft.com/office/drawing/2014/main" id="{345086E6-B873-4A16-A2FC-0FD17CBE3E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805658"/>
                <a:ext cx="248042" cy="143933"/>
              </a:xfrm>
              <a:prstGeom prst="rect">
                <a:avLst/>
              </a:prstGeom>
            </p:spPr>
          </p:pic>
        </p:grpSp>
        <p:pic>
          <p:nvPicPr>
            <p:cNvPr id="672" name="Picture 671" descr="A screen shot of a window&#10;&#10;Description generated with high confidence">
              <a:extLst>
                <a:ext uri="{FF2B5EF4-FFF2-40B4-BE49-F238E27FC236}">
                  <a16:creationId xmlns:a16="http://schemas.microsoft.com/office/drawing/2014/main" id="{EB5D4BE6-6100-48C2-9646-408DCA398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6390522" y="2523468"/>
              <a:ext cx="248042" cy="116965"/>
            </a:xfrm>
            <a:prstGeom prst="rect">
              <a:avLst/>
            </a:prstGeom>
          </p:spPr>
        </p:pic>
      </p:grpSp>
      <p:grpSp>
        <p:nvGrpSpPr>
          <p:cNvPr id="877" name="Group 876">
            <a:extLst>
              <a:ext uri="{FF2B5EF4-FFF2-40B4-BE49-F238E27FC236}">
                <a16:creationId xmlns:a16="http://schemas.microsoft.com/office/drawing/2014/main" id="{FDDCA1D2-4272-4220-AC8A-E06927D633B9}"/>
              </a:ext>
            </a:extLst>
          </p:cNvPr>
          <p:cNvGrpSpPr/>
          <p:nvPr/>
        </p:nvGrpSpPr>
        <p:grpSpPr>
          <a:xfrm>
            <a:off x="4287304" y="2405449"/>
            <a:ext cx="1624038" cy="1166647"/>
            <a:chOff x="2762140" y="709482"/>
            <a:chExt cx="1624038" cy="1166647"/>
          </a:xfrm>
        </p:grpSpPr>
        <p:pic>
          <p:nvPicPr>
            <p:cNvPr id="878" name="Picture 877" descr="A screen shot of a window&#10;&#10;Description generated with high confidence">
              <a:extLst>
                <a:ext uri="{FF2B5EF4-FFF2-40B4-BE49-F238E27FC236}">
                  <a16:creationId xmlns:a16="http://schemas.microsoft.com/office/drawing/2014/main" id="{A4CA97B4-D238-4A66-BDCD-01754E31CD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2762140" y="709482"/>
              <a:ext cx="297501" cy="1166647"/>
            </a:xfrm>
            <a:prstGeom prst="rect">
              <a:avLst/>
            </a:prstGeom>
          </p:spPr>
        </p:pic>
        <p:pic>
          <p:nvPicPr>
            <p:cNvPr id="879" name="Picture 878" descr="A screen shot of a window&#10;&#10;Description generated with high confidence">
              <a:extLst>
                <a:ext uri="{FF2B5EF4-FFF2-40B4-BE49-F238E27FC236}">
                  <a16:creationId xmlns:a16="http://schemas.microsoft.com/office/drawing/2014/main" id="{6E12DDF8-8E98-4BD1-8B8A-21145BAC36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062815" y="709482"/>
              <a:ext cx="138853" cy="1166647"/>
            </a:xfrm>
            <a:prstGeom prst="rect">
              <a:avLst/>
            </a:prstGeom>
          </p:spPr>
        </p:pic>
        <p:pic>
          <p:nvPicPr>
            <p:cNvPr id="880" name="Picture 879" descr="A screen shot of a window&#10;&#10;Description generated with high confidence">
              <a:extLst>
                <a:ext uri="{FF2B5EF4-FFF2-40B4-BE49-F238E27FC236}">
                  <a16:creationId xmlns:a16="http://schemas.microsoft.com/office/drawing/2014/main" id="{2A19CDB9-BA69-48F6-9B08-C23AD5D8BD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198492" y="709482"/>
              <a:ext cx="158645" cy="1166647"/>
            </a:xfrm>
            <a:prstGeom prst="rect">
              <a:avLst/>
            </a:prstGeom>
          </p:spPr>
        </p:pic>
        <p:pic>
          <p:nvPicPr>
            <p:cNvPr id="881" name="Picture 880" descr="A screen shot of a window&#10;&#10;Description generated with high confidence">
              <a:extLst>
                <a:ext uri="{FF2B5EF4-FFF2-40B4-BE49-F238E27FC236}">
                  <a16:creationId xmlns:a16="http://schemas.microsoft.com/office/drawing/2014/main" id="{7AE6043F-47C9-49AF-8CCC-93DF404322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357134" y="709482"/>
              <a:ext cx="138855" cy="1166647"/>
            </a:xfrm>
            <a:prstGeom prst="rect">
              <a:avLst/>
            </a:prstGeom>
          </p:spPr>
        </p:pic>
        <p:pic>
          <p:nvPicPr>
            <p:cNvPr id="882" name="Picture 881" descr="A screen shot of a window&#10;&#10;Description generated with high confidence">
              <a:extLst>
                <a:ext uri="{FF2B5EF4-FFF2-40B4-BE49-F238E27FC236}">
                  <a16:creationId xmlns:a16="http://schemas.microsoft.com/office/drawing/2014/main" id="{D616D461-3324-4D44-8CBE-C5DFBEBE600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17"/>
            <a:stretch/>
          </p:blipFill>
          <p:spPr>
            <a:xfrm flipH="1">
              <a:off x="3491755" y="709482"/>
              <a:ext cx="164785" cy="1166647"/>
            </a:xfrm>
            <a:prstGeom prst="rect">
              <a:avLst/>
            </a:prstGeom>
          </p:spPr>
        </p:pic>
        <p:pic>
          <p:nvPicPr>
            <p:cNvPr id="883" name="Picture 882" descr="A screen shot of a window&#10;&#10;Description generated with high confidence">
              <a:extLst>
                <a:ext uri="{FF2B5EF4-FFF2-40B4-BE49-F238E27FC236}">
                  <a16:creationId xmlns:a16="http://schemas.microsoft.com/office/drawing/2014/main" id="{90DF433F-C209-417B-9BFE-0414CC9467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656540" y="709482"/>
              <a:ext cx="138853" cy="1166647"/>
            </a:xfrm>
            <a:prstGeom prst="rect">
              <a:avLst/>
            </a:prstGeom>
          </p:spPr>
        </p:pic>
        <p:pic>
          <p:nvPicPr>
            <p:cNvPr id="884" name="Picture 883" descr="A screen shot of a window&#10;&#10;Description generated with high confidence">
              <a:extLst>
                <a:ext uri="{FF2B5EF4-FFF2-40B4-BE49-F238E27FC236}">
                  <a16:creationId xmlns:a16="http://schemas.microsoft.com/office/drawing/2014/main" id="{3BC439FC-CD99-4ABC-993B-69D79E70AC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795392" y="709482"/>
              <a:ext cx="158645" cy="1166647"/>
            </a:xfrm>
            <a:prstGeom prst="rect">
              <a:avLst/>
            </a:prstGeom>
          </p:spPr>
        </p:pic>
        <p:pic>
          <p:nvPicPr>
            <p:cNvPr id="885" name="Picture 884" descr="A screen shot of a window&#10;&#10;Description generated with high confidence">
              <a:extLst>
                <a:ext uri="{FF2B5EF4-FFF2-40B4-BE49-F238E27FC236}">
                  <a16:creationId xmlns:a16="http://schemas.microsoft.com/office/drawing/2014/main" id="{8AB2BCC1-5BD0-4E54-B223-2C29458FEF8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954034" y="709482"/>
              <a:ext cx="138855" cy="1166647"/>
            </a:xfrm>
            <a:prstGeom prst="rect">
              <a:avLst/>
            </a:prstGeom>
          </p:spPr>
        </p:pic>
        <p:pic>
          <p:nvPicPr>
            <p:cNvPr id="886" name="Picture 885" descr="A screen shot of a window&#10;&#10;Description generated with high confidence">
              <a:extLst>
                <a:ext uri="{FF2B5EF4-FFF2-40B4-BE49-F238E27FC236}">
                  <a16:creationId xmlns:a16="http://schemas.microsoft.com/office/drawing/2014/main" id="{EF66A201-1CCC-4CC4-9C5F-5FD38D04D8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088681" y="709482"/>
              <a:ext cx="158645" cy="1166647"/>
            </a:xfrm>
            <a:prstGeom prst="rect">
              <a:avLst/>
            </a:prstGeom>
          </p:spPr>
        </p:pic>
        <p:pic>
          <p:nvPicPr>
            <p:cNvPr id="887" name="Picture 886" descr="A screen shot of a window&#10;&#10;Description generated with high confidence">
              <a:extLst>
                <a:ext uri="{FF2B5EF4-FFF2-40B4-BE49-F238E27FC236}">
                  <a16:creationId xmlns:a16="http://schemas.microsoft.com/office/drawing/2014/main" id="{6BE5C0FE-6A4D-4482-9EA8-3F6DAC52813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247323" y="709482"/>
              <a:ext cx="138855" cy="1166647"/>
            </a:xfrm>
            <a:prstGeom prst="rect">
              <a:avLst/>
            </a:prstGeom>
          </p:spPr>
        </p:pic>
      </p:grpSp>
      <p:grpSp>
        <p:nvGrpSpPr>
          <p:cNvPr id="888" name="Group 887">
            <a:extLst>
              <a:ext uri="{FF2B5EF4-FFF2-40B4-BE49-F238E27FC236}">
                <a16:creationId xmlns:a16="http://schemas.microsoft.com/office/drawing/2014/main" id="{ABEA1D12-E588-4108-9ED2-0A593F481408}"/>
              </a:ext>
            </a:extLst>
          </p:cNvPr>
          <p:cNvGrpSpPr/>
          <p:nvPr/>
        </p:nvGrpSpPr>
        <p:grpSpPr>
          <a:xfrm>
            <a:off x="4287292" y="4141279"/>
            <a:ext cx="1624038" cy="1166647"/>
            <a:chOff x="2762140" y="709482"/>
            <a:chExt cx="1624038" cy="1166647"/>
          </a:xfrm>
        </p:grpSpPr>
        <p:pic>
          <p:nvPicPr>
            <p:cNvPr id="889" name="Picture 888" descr="A screen shot of a window&#10;&#10;Description generated with high confidence">
              <a:extLst>
                <a:ext uri="{FF2B5EF4-FFF2-40B4-BE49-F238E27FC236}">
                  <a16:creationId xmlns:a16="http://schemas.microsoft.com/office/drawing/2014/main" id="{52296D6F-160E-49A2-A968-792471BB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7"/>
            <a:stretch/>
          </p:blipFill>
          <p:spPr>
            <a:xfrm flipH="1">
              <a:off x="2762140" y="709482"/>
              <a:ext cx="297501" cy="1166647"/>
            </a:xfrm>
            <a:prstGeom prst="rect">
              <a:avLst/>
            </a:prstGeom>
          </p:spPr>
        </p:pic>
        <p:pic>
          <p:nvPicPr>
            <p:cNvPr id="890" name="Picture 889" descr="A screen shot of a window&#10;&#10;Description generated with high confidence">
              <a:extLst>
                <a:ext uri="{FF2B5EF4-FFF2-40B4-BE49-F238E27FC236}">
                  <a16:creationId xmlns:a16="http://schemas.microsoft.com/office/drawing/2014/main" id="{72A337BB-3171-4127-BC95-09AD73F5ED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062815" y="709482"/>
              <a:ext cx="138853" cy="1166647"/>
            </a:xfrm>
            <a:prstGeom prst="rect">
              <a:avLst/>
            </a:prstGeom>
          </p:spPr>
        </p:pic>
        <p:pic>
          <p:nvPicPr>
            <p:cNvPr id="891" name="Picture 890" descr="A screen shot of a window&#10;&#10;Description generated with high confidence">
              <a:extLst>
                <a:ext uri="{FF2B5EF4-FFF2-40B4-BE49-F238E27FC236}">
                  <a16:creationId xmlns:a16="http://schemas.microsoft.com/office/drawing/2014/main" id="{C321960F-B50B-46C1-881D-A0ECE1F9C3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198492" y="709482"/>
              <a:ext cx="158645" cy="1166647"/>
            </a:xfrm>
            <a:prstGeom prst="rect">
              <a:avLst/>
            </a:prstGeom>
          </p:spPr>
        </p:pic>
        <p:pic>
          <p:nvPicPr>
            <p:cNvPr id="892" name="Picture 891" descr="A screen shot of a window&#10;&#10;Description generated with high confidence">
              <a:extLst>
                <a:ext uri="{FF2B5EF4-FFF2-40B4-BE49-F238E27FC236}">
                  <a16:creationId xmlns:a16="http://schemas.microsoft.com/office/drawing/2014/main" id="{6933DFC4-45E5-4FB2-921E-67761F14BC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357134" y="709482"/>
              <a:ext cx="138855" cy="1166647"/>
            </a:xfrm>
            <a:prstGeom prst="rect">
              <a:avLst/>
            </a:prstGeom>
          </p:spPr>
        </p:pic>
        <p:pic>
          <p:nvPicPr>
            <p:cNvPr id="893" name="Picture 892" descr="A screen shot of a window&#10;&#10;Description generated with high confidence">
              <a:extLst>
                <a:ext uri="{FF2B5EF4-FFF2-40B4-BE49-F238E27FC236}">
                  <a16:creationId xmlns:a16="http://schemas.microsoft.com/office/drawing/2014/main" id="{68564541-024E-4BA1-9CC4-0CAE2120C03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17"/>
            <a:stretch/>
          </p:blipFill>
          <p:spPr>
            <a:xfrm flipH="1">
              <a:off x="3491755" y="709482"/>
              <a:ext cx="164785" cy="1166647"/>
            </a:xfrm>
            <a:prstGeom prst="rect">
              <a:avLst/>
            </a:prstGeom>
          </p:spPr>
        </p:pic>
        <p:pic>
          <p:nvPicPr>
            <p:cNvPr id="894" name="Picture 893" descr="A screen shot of a window&#10;&#10;Description generated with high confidence">
              <a:extLst>
                <a:ext uri="{FF2B5EF4-FFF2-40B4-BE49-F238E27FC236}">
                  <a16:creationId xmlns:a16="http://schemas.microsoft.com/office/drawing/2014/main" id="{F196B0F0-0E61-4D83-99E3-3DAFD41C3CD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3656540" y="709482"/>
              <a:ext cx="138853" cy="1166647"/>
            </a:xfrm>
            <a:prstGeom prst="rect">
              <a:avLst/>
            </a:prstGeom>
          </p:spPr>
        </p:pic>
        <p:pic>
          <p:nvPicPr>
            <p:cNvPr id="895" name="Picture 894" descr="A screen shot of a window&#10;&#10;Description generated with high confidence">
              <a:extLst>
                <a:ext uri="{FF2B5EF4-FFF2-40B4-BE49-F238E27FC236}">
                  <a16:creationId xmlns:a16="http://schemas.microsoft.com/office/drawing/2014/main" id="{7DA61C4A-C9AE-4A94-B4C4-D3C24FDAC79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3795392" y="709482"/>
              <a:ext cx="158645" cy="1166647"/>
            </a:xfrm>
            <a:prstGeom prst="rect">
              <a:avLst/>
            </a:prstGeom>
          </p:spPr>
        </p:pic>
        <p:pic>
          <p:nvPicPr>
            <p:cNvPr id="896" name="Picture 895" descr="A screen shot of a window&#10;&#10;Description generated with high confidence">
              <a:extLst>
                <a:ext uri="{FF2B5EF4-FFF2-40B4-BE49-F238E27FC236}">
                  <a16:creationId xmlns:a16="http://schemas.microsoft.com/office/drawing/2014/main" id="{EA6C7BC4-1729-4F7C-AB4F-8096E2B04E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3954034" y="709482"/>
              <a:ext cx="138855" cy="1166647"/>
            </a:xfrm>
            <a:prstGeom prst="rect">
              <a:avLst/>
            </a:prstGeom>
          </p:spPr>
        </p:pic>
        <p:pic>
          <p:nvPicPr>
            <p:cNvPr id="897" name="Picture 896" descr="A screen shot of a window&#10;&#10;Description generated with high confidence">
              <a:extLst>
                <a:ext uri="{FF2B5EF4-FFF2-40B4-BE49-F238E27FC236}">
                  <a16:creationId xmlns:a16="http://schemas.microsoft.com/office/drawing/2014/main" id="{9D0E21FF-3351-4A43-A8E8-21FBE77DCB4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4088681" y="709482"/>
              <a:ext cx="158645" cy="1166647"/>
            </a:xfrm>
            <a:prstGeom prst="rect">
              <a:avLst/>
            </a:prstGeom>
          </p:spPr>
        </p:pic>
        <p:pic>
          <p:nvPicPr>
            <p:cNvPr id="898" name="Picture 897" descr="A screen shot of a window&#10;&#10;Description generated with high confidence">
              <a:extLst>
                <a:ext uri="{FF2B5EF4-FFF2-40B4-BE49-F238E27FC236}">
                  <a16:creationId xmlns:a16="http://schemas.microsoft.com/office/drawing/2014/main" id="{10B2435D-F963-4F23-80C7-DF8FE5A2802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317"/>
            <a:stretch/>
          </p:blipFill>
          <p:spPr>
            <a:xfrm flipH="1">
              <a:off x="4247323" y="709482"/>
              <a:ext cx="138855" cy="1166647"/>
            </a:xfrm>
            <a:prstGeom prst="rect">
              <a:avLst/>
            </a:prstGeom>
          </p:spPr>
        </p:pic>
      </p:grpSp>
      <p:grpSp>
        <p:nvGrpSpPr>
          <p:cNvPr id="673" name="Group 672">
            <a:extLst>
              <a:ext uri="{FF2B5EF4-FFF2-40B4-BE49-F238E27FC236}">
                <a16:creationId xmlns:a16="http://schemas.microsoft.com/office/drawing/2014/main" id="{96E1E5B8-297E-4A99-99DE-1061153F7ADF}"/>
              </a:ext>
            </a:extLst>
          </p:cNvPr>
          <p:cNvGrpSpPr/>
          <p:nvPr/>
        </p:nvGrpSpPr>
        <p:grpSpPr>
          <a:xfrm>
            <a:off x="4389606" y="2480400"/>
            <a:ext cx="1598298" cy="1411074"/>
            <a:chOff x="6084361" y="2093877"/>
            <a:chExt cx="1598298" cy="1411074"/>
          </a:xfrm>
        </p:grpSpPr>
        <p:grpSp>
          <p:nvGrpSpPr>
            <p:cNvPr id="674" name="Group 673">
              <a:extLst>
                <a:ext uri="{FF2B5EF4-FFF2-40B4-BE49-F238E27FC236}">
                  <a16:creationId xmlns:a16="http://schemas.microsoft.com/office/drawing/2014/main" id="{62714748-8363-4F8D-ABD3-7C9023955D58}"/>
                </a:ext>
              </a:extLst>
            </p:cNvPr>
            <p:cNvGrpSpPr/>
            <p:nvPr/>
          </p:nvGrpSpPr>
          <p:grpSpPr>
            <a:xfrm>
              <a:off x="6084361" y="2093877"/>
              <a:ext cx="1598298" cy="1411074"/>
              <a:chOff x="2861740" y="2538517"/>
              <a:chExt cx="1598298" cy="1411074"/>
            </a:xfrm>
          </p:grpSpPr>
          <p:pic>
            <p:nvPicPr>
              <p:cNvPr id="676" name="Picture 675" descr="A screen shot of a window&#10;&#10;Description generated with high confidence">
                <a:extLst>
                  <a:ext uri="{FF2B5EF4-FFF2-40B4-BE49-F238E27FC236}">
                    <a16:creationId xmlns:a16="http://schemas.microsoft.com/office/drawing/2014/main" id="{255A2500-EC5F-4107-9F31-F2EA93F83F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6582" y="2538517"/>
                <a:ext cx="248042" cy="116965"/>
              </a:xfrm>
              <a:prstGeom prst="rect">
                <a:avLst/>
              </a:prstGeom>
            </p:spPr>
          </p:pic>
          <p:pic>
            <p:nvPicPr>
              <p:cNvPr id="677" name="Picture 676" descr="A screen shot of a window&#10;&#10;Description generated with high confidence">
                <a:extLst>
                  <a:ext uri="{FF2B5EF4-FFF2-40B4-BE49-F238E27FC236}">
                    <a16:creationId xmlns:a16="http://schemas.microsoft.com/office/drawing/2014/main" id="{CDC1A09E-3A9C-4946-B996-E0F9A74952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6582" y="2655481"/>
                <a:ext cx="248042" cy="143933"/>
              </a:xfrm>
              <a:prstGeom prst="rect">
                <a:avLst/>
              </a:prstGeom>
            </p:spPr>
          </p:pic>
          <p:pic>
            <p:nvPicPr>
              <p:cNvPr id="678" name="Picture 677" descr="A screen shot of a window&#10;&#10;Description generated with high confidence">
                <a:extLst>
                  <a:ext uri="{FF2B5EF4-FFF2-40B4-BE49-F238E27FC236}">
                    <a16:creationId xmlns:a16="http://schemas.microsoft.com/office/drawing/2014/main" id="{1B05B046-0D8C-4603-BB84-5CB1526145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21016" y="2538861"/>
                <a:ext cx="248042" cy="116965"/>
              </a:xfrm>
              <a:prstGeom prst="rect">
                <a:avLst/>
              </a:prstGeom>
            </p:spPr>
          </p:pic>
          <p:pic>
            <p:nvPicPr>
              <p:cNvPr id="679" name="Picture 678" descr="A screen shot of a window&#10;&#10;Description generated with high confidence">
                <a:extLst>
                  <a:ext uri="{FF2B5EF4-FFF2-40B4-BE49-F238E27FC236}">
                    <a16:creationId xmlns:a16="http://schemas.microsoft.com/office/drawing/2014/main" id="{663A8D30-A681-4114-9211-6A313562606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21016" y="2655825"/>
                <a:ext cx="248042" cy="143933"/>
              </a:xfrm>
              <a:prstGeom prst="rect">
                <a:avLst/>
              </a:prstGeom>
            </p:spPr>
          </p:pic>
          <p:pic>
            <p:nvPicPr>
              <p:cNvPr id="680" name="Picture 679" descr="A screen shot of a window&#10;&#10;Description generated with high confidence">
                <a:extLst>
                  <a:ext uri="{FF2B5EF4-FFF2-40B4-BE49-F238E27FC236}">
                    <a16:creationId xmlns:a16="http://schemas.microsoft.com/office/drawing/2014/main" id="{F1CB31A4-447B-4E6C-9ACC-CDF2C48E5E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70282" y="2538517"/>
                <a:ext cx="248042" cy="116965"/>
              </a:xfrm>
              <a:prstGeom prst="rect">
                <a:avLst/>
              </a:prstGeom>
            </p:spPr>
          </p:pic>
          <p:pic>
            <p:nvPicPr>
              <p:cNvPr id="681" name="Picture 680" descr="A screen shot of a window&#10;&#10;Description generated with high confidence">
                <a:extLst>
                  <a:ext uri="{FF2B5EF4-FFF2-40B4-BE49-F238E27FC236}">
                    <a16:creationId xmlns:a16="http://schemas.microsoft.com/office/drawing/2014/main" id="{7788E0AF-D0D9-408F-ABC2-CF473CBAF4C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70282" y="2655481"/>
                <a:ext cx="248042" cy="143933"/>
              </a:xfrm>
              <a:prstGeom prst="rect">
                <a:avLst/>
              </a:prstGeom>
            </p:spPr>
          </p:pic>
          <p:pic>
            <p:nvPicPr>
              <p:cNvPr id="682" name="Picture 681" descr="A screen shot of a window&#10;&#10;Description generated with high confidence">
                <a:extLst>
                  <a:ext uri="{FF2B5EF4-FFF2-40B4-BE49-F238E27FC236}">
                    <a16:creationId xmlns:a16="http://schemas.microsoft.com/office/drawing/2014/main" id="{94B4777D-0146-4A5E-9608-583B6E8D21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21540" y="2538861"/>
                <a:ext cx="248042" cy="116965"/>
              </a:xfrm>
              <a:prstGeom prst="rect">
                <a:avLst/>
              </a:prstGeom>
            </p:spPr>
          </p:pic>
          <p:pic>
            <p:nvPicPr>
              <p:cNvPr id="683" name="Picture 682" descr="A screen shot of a window&#10;&#10;Description generated with high confidence">
                <a:extLst>
                  <a:ext uri="{FF2B5EF4-FFF2-40B4-BE49-F238E27FC236}">
                    <a16:creationId xmlns:a16="http://schemas.microsoft.com/office/drawing/2014/main" id="{1909E2B6-40FA-43F9-A84B-FBFFAA06E8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21540" y="2655825"/>
                <a:ext cx="248042" cy="143933"/>
              </a:xfrm>
              <a:prstGeom prst="rect">
                <a:avLst/>
              </a:prstGeom>
            </p:spPr>
          </p:pic>
          <p:pic>
            <p:nvPicPr>
              <p:cNvPr id="684" name="Picture 683" descr="A screen shot of a window&#10;&#10;Description generated with high confidence">
                <a:extLst>
                  <a:ext uri="{FF2B5EF4-FFF2-40B4-BE49-F238E27FC236}">
                    <a16:creationId xmlns:a16="http://schemas.microsoft.com/office/drawing/2014/main" id="{AA95BC49-2081-4A93-A5AB-5827A308B3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6042" y="2538517"/>
                <a:ext cx="248042" cy="116965"/>
              </a:xfrm>
              <a:prstGeom prst="rect">
                <a:avLst/>
              </a:prstGeom>
            </p:spPr>
          </p:pic>
          <p:pic>
            <p:nvPicPr>
              <p:cNvPr id="685" name="Picture 684" descr="A screen shot of a window&#10;&#10;Description generated with high confidence">
                <a:extLst>
                  <a:ext uri="{FF2B5EF4-FFF2-40B4-BE49-F238E27FC236}">
                    <a16:creationId xmlns:a16="http://schemas.microsoft.com/office/drawing/2014/main" id="{B2C31D04-1835-4AF8-AC43-32405DF5243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6042" y="2655481"/>
                <a:ext cx="248042" cy="143933"/>
              </a:xfrm>
              <a:prstGeom prst="rect">
                <a:avLst/>
              </a:prstGeom>
            </p:spPr>
          </p:pic>
          <p:pic>
            <p:nvPicPr>
              <p:cNvPr id="686" name="Picture 685" descr="A screen shot of a window&#10;&#10;Description generated with high confidence">
                <a:extLst>
                  <a:ext uri="{FF2B5EF4-FFF2-40B4-BE49-F238E27FC236}">
                    <a16:creationId xmlns:a16="http://schemas.microsoft.com/office/drawing/2014/main" id="{E9F85E8A-D87A-4D28-AE89-5CFDDF1A31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20476" y="2538861"/>
                <a:ext cx="248042" cy="116965"/>
              </a:xfrm>
              <a:prstGeom prst="rect">
                <a:avLst/>
              </a:prstGeom>
            </p:spPr>
          </p:pic>
          <p:pic>
            <p:nvPicPr>
              <p:cNvPr id="687" name="Picture 686" descr="A screen shot of a window&#10;&#10;Description generated with high confidence">
                <a:extLst>
                  <a:ext uri="{FF2B5EF4-FFF2-40B4-BE49-F238E27FC236}">
                    <a16:creationId xmlns:a16="http://schemas.microsoft.com/office/drawing/2014/main" id="{DBF67043-4837-445D-975B-C5F2532658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20476" y="2655825"/>
                <a:ext cx="248042" cy="143933"/>
              </a:xfrm>
              <a:prstGeom prst="rect">
                <a:avLst/>
              </a:prstGeom>
            </p:spPr>
          </p:pic>
          <p:pic>
            <p:nvPicPr>
              <p:cNvPr id="688" name="Picture 687" descr="A screen shot of a window&#10;&#10;Description generated with high confidence">
                <a:extLst>
                  <a:ext uri="{FF2B5EF4-FFF2-40B4-BE49-F238E27FC236}">
                    <a16:creationId xmlns:a16="http://schemas.microsoft.com/office/drawing/2014/main" id="{8417D563-E5B3-4FFF-8F73-A27964F331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4978" y="2538517"/>
                <a:ext cx="248042" cy="116965"/>
              </a:xfrm>
              <a:prstGeom prst="rect">
                <a:avLst/>
              </a:prstGeom>
            </p:spPr>
          </p:pic>
          <p:pic>
            <p:nvPicPr>
              <p:cNvPr id="689" name="Picture 688" descr="A screen shot of a window&#10;&#10;Description generated with high confidence">
                <a:extLst>
                  <a:ext uri="{FF2B5EF4-FFF2-40B4-BE49-F238E27FC236}">
                    <a16:creationId xmlns:a16="http://schemas.microsoft.com/office/drawing/2014/main" id="{E76792C1-04E5-4CD5-BD5D-7DC4838E25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4978" y="2655481"/>
                <a:ext cx="248042" cy="143933"/>
              </a:xfrm>
              <a:prstGeom prst="rect">
                <a:avLst/>
              </a:prstGeom>
            </p:spPr>
          </p:pic>
          <p:pic>
            <p:nvPicPr>
              <p:cNvPr id="690" name="Picture 689" descr="A screen shot of a window&#10;&#10;Description generated with high confidence">
                <a:extLst>
                  <a:ext uri="{FF2B5EF4-FFF2-40B4-BE49-F238E27FC236}">
                    <a16:creationId xmlns:a16="http://schemas.microsoft.com/office/drawing/2014/main" id="{C5865673-D0F0-4F17-9DA4-B5A1087B0C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6236" y="2538861"/>
                <a:ext cx="248042" cy="116965"/>
              </a:xfrm>
              <a:prstGeom prst="rect">
                <a:avLst/>
              </a:prstGeom>
            </p:spPr>
          </p:pic>
          <p:pic>
            <p:nvPicPr>
              <p:cNvPr id="691" name="Picture 690" descr="A screen shot of a window&#10;&#10;Description generated with high confidence">
                <a:extLst>
                  <a:ext uri="{FF2B5EF4-FFF2-40B4-BE49-F238E27FC236}">
                    <a16:creationId xmlns:a16="http://schemas.microsoft.com/office/drawing/2014/main" id="{6E233BC1-C031-4CC8-A8BB-D9B5301D572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6236" y="2655825"/>
                <a:ext cx="248042" cy="143933"/>
              </a:xfrm>
              <a:prstGeom prst="rect">
                <a:avLst/>
              </a:prstGeom>
            </p:spPr>
          </p:pic>
          <p:pic>
            <p:nvPicPr>
              <p:cNvPr id="692" name="Picture 691" descr="A screen shot of a window&#10;&#10;Description generated with high confidence">
                <a:extLst>
                  <a:ext uri="{FF2B5EF4-FFF2-40B4-BE49-F238E27FC236}">
                    <a16:creationId xmlns:a16="http://schemas.microsoft.com/office/drawing/2014/main" id="{F31609F0-4EE7-45DB-95D9-7F4DFA27D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60738" y="2538517"/>
                <a:ext cx="248042" cy="116965"/>
              </a:xfrm>
              <a:prstGeom prst="rect">
                <a:avLst/>
              </a:prstGeom>
            </p:spPr>
          </p:pic>
          <p:pic>
            <p:nvPicPr>
              <p:cNvPr id="693" name="Picture 692" descr="A screen shot of a window&#10;&#10;Description generated with high confidence">
                <a:extLst>
                  <a:ext uri="{FF2B5EF4-FFF2-40B4-BE49-F238E27FC236}">
                    <a16:creationId xmlns:a16="http://schemas.microsoft.com/office/drawing/2014/main" id="{2DBA5385-7B1C-4D89-9486-B1D388FECF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60738" y="2655481"/>
                <a:ext cx="248042" cy="143933"/>
              </a:xfrm>
              <a:prstGeom prst="rect">
                <a:avLst/>
              </a:prstGeom>
            </p:spPr>
          </p:pic>
          <p:pic>
            <p:nvPicPr>
              <p:cNvPr id="694" name="Picture 693" descr="A screen shot of a window&#10;&#10;Description generated with high confidence">
                <a:extLst>
                  <a:ext uri="{FF2B5EF4-FFF2-40B4-BE49-F238E27FC236}">
                    <a16:creationId xmlns:a16="http://schemas.microsoft.com/office/drawing/2014/main" id="{51B01640-CF8B-4634-BBF5-46F64C3FFE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11996" y="2538861"/>
                <a:ext cx="248042" cy="116965"/>
              </a:xfrm>
              <a:prstGeom prst="rect">
                <a:avLst/>
              </a:prstGeom>
            </p:spPr>
          </p:pic>
          <p:pic>
            <p:nvPicPr>
              <p:cNvPr id="695" name="Picture 694" descr="A screen shot of a window&#10;&#10;Description generated with high confidence">
                <a:extLst>
                  <a:ext uri="{FF2B5EF4-FFF2-40B4-BE49-F238E27FC236}">
                    <a16:creationId xmlns:a16="http://schemas.microsoft.com/office/drawing/2014/main" id="{9D18DFE4-AD63-4AF6-8A9C-351DFA0C25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11996" y="2655825"/>
                <a:ext cx="248042" cy="143933"/>
              </a:xfrm>
              <a:prstGeom prst="rect">
                <a:avLst/>
              </a:prstGeom>
            </p:spPr>
          </p:pic>
          <p:pic>
            <p:nvPicPr>
              <p:cNvPr id="696" name="Picture 695" descr="A screen shot of a window&#10;&#10;Description generated with high confidence">
                <a:extLst>
                  <a:ext uri="{FF2B5EF4-FFF2-40B4-BE49-F238E27FC236}">
                    <a16:creationId xmlns:a16="http://schemas.microsoft.com/office/drawing/2014/main" id="{821E6BF2-B677-444C-8D81-EECE20A70A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2825348"/>
                <a:ext cx="248042" cy="116965"/>
              </a:xfrm>
              <a:prstGeom prst="rect">
                <a:avLst/>
              </a:prstGeom>
            </p:spPr>
          </p:pic>
          <p:pic>
            <p:nvPicPr>
              <p:cNvPr id="697" name="Picture 696" descr="A screen shot of a window&#10;&#10;Description generated with high confidence">
                <a:extLst>
                  <a:ext uri="{FF2B5EF4-FFF2-40B4-BE49-F238E27FC236}">
                    <a16:creationId xmlns:a16="http://schemas.microsoft.com/office/drawing/2014/main" id="{466BA831-F6F3-485A-973D-90B031AF024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2942312"/>
                <a:ext cx="248042" cy="143933"/>
              </a:xfrm>
              <a:prstGeom prst="rect">
                <a:avLst/>
              </a:prstGeom>
            </p:spPr>
          </p:pic>
          <p:pic>
            <p:nvPicPr>
              <p:cNvPr id="698" name="Picture 697" descr="A screen shot of a window&#10;&#10;Description generated with high confidence">
                <a:extLst>
                  <a:ext uri="{FF2B5EF4-FFF2-40B4-BE49-F238E27FC236}">
                    <a16:creationId xmlns:a16="http://schemas.microsoft.com/office/drawing/2014/main" id="{7C53CC70-88F1-4B80-AE12-9C8CE2890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2825692"/>
                <a:ext cx="248042" cy="116965"/>
              </a:xfrm>
              <a:prstGeom prst="rect">
                <a:avLst/>
              </a:prstGeom>
            </p:spPr>
          </p:pic>
          <p:pic>
            <p:nvPicPr>
              <p:cNvPr id="699" name="Picture 698" descr="A screen shot of a window&#10;&#10;Description generated with high confidence">
                <a:extLst>
                  <a:ext uri="{FF2B5EF4-FFF2-40B4-BE49-F238E27FC236}">
                    <a16:creationId xmlns:a16="http://schemas.microsoft.com/office/drawing/2014/main" id="{FE5702D6-C683-4CA6-8239-FA30DB02717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2942656"/>
                <a:ext cx="248042" cy="143933"/>
              </a:xfrm>
              <a:prstGeom prst="rect">
                <a:avLst/>
              </a:prstGeom>
            </p:spPr>
          </p:pic>
          <p:pic>
            <p:nvPicPr>
              <p:cNvPr id="700" name="Picture 699" descr="A screen shot of a window&#10;&#10;Description generated with high confidence">
                <a:extLst>
                  <a:ext uri="{FF2B5EF4-FFF2-40B4-BE49-F238E27FC236}">
                    <a16:creationId xmlns:a16="http://schemas.microsoft.com/office/drawing/2014/main" id="{08F798CC-317C-453D-A49D-C111D8402B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2825348"/>
                <a:ext cx="248042" cy="116965"/>
              </a:xfrm>
              <a:prstGeom prst="rect">
                <a:avLst/>
              </a:prstGeom>
            </p:spPr>
          </p:pic>
          <p:pic>
            <p:nvPicPr>
              <p:cNvPr id="701" name="Picture 700" descr="A screen shot of a window&#10;&#10;Description generated with high confidence">
                <a:extLst>
                  <a:ext uri="{FF2B5EF4-FFF2-40B4-BE49-F238E27FC236}">
                    <a16:creationId xmlns:a16="http://schemas.microsoft.com/office/drawing/2014/main" id="{F7884B3F-20A5-40EE-B5FA-D5FF4917E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2825692"/>
                <a:ext cx="248042" cy="116965"/>
              </a:xfrm>
              <a:prstGeom prst="rect">
                <a:avLst/>
              </a:prstGeom>
            </p:spPr>
          </p:pic>
          <p:pic>
            <p:nvPicPr>
              <p:cNvPr id="702" name="Picture 701" descr="A screen shot of a window&#10;&#10;Description generated with high confidence">
                <a:extLst>
                  <a:ext uri="{FF2B5EF4-FFF2-40B4-BE49-F238E27FC236}">
                    <a16:creationId xmlns:a16="http://schemas.microsoft.com/office/drawing/2014/main" id="{342A79A6-9058-405D-8F80-427AAF0E1A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2942656"/>
                <a:ext cx="248042" cy="143933"/>
              </a:xfrm>
              <a:prstGeom prst="rect">
                <a:avLst/>
              </a:prstGeom>
            </p:spPr>
          </p:pic>
          <p:pic>
            <p:nvPicPr>
              <p:cNvPr id="703" name="Picture 702" descr="A screen shot of a window&#10;&#10;Description generated with high confidence">
                <a:extLst>
                  <a:ext uri="{FF2B5EF4-FFF2-40B4-BE49-F238E27FC236}">
                    <a16:creationId xmlns:a16="http://schemas.microsoft.com/office/drawing/2014/main" id="{361E7951-31EC-4A41-8A57-EA40B0249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2825348"/>
                <a:ext cx="248042" cy="116965"/>
              </a:xfrm>
              <a:prstGeom prst="rect">
                <a:avLst/>
              </a:prstGeom>
            </p:spPr>
          </p:pic>
          <p:pic>
            <p:nvPicPr>
              <p:cNvPr id="704" name="Picture 703" descr="A screen shot of a window&#10;&#10;Description generated with high confidence">
                <a:extLst>
                  <a:ext uri="{FF2B5EF4-FFF2-40B4-BE49-F238E27FC236}">
                    <a16:creationId xmlns:a16="http://schemas.microsoft.com/office/drawing/2014/main" id="{6B12CBC7-FA95-4E01-BF0B-507E90CD4CE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2942312"/>
                <a:ext cx="248042" cy="143933"/>
              </a:xfrm>
              <a:prstGeom prst="rect">
                <a:avLst/>
              </a:prstGeom>
            </p:spPr>
          </p:pic>
          <p:pic>
            <p:nvPicPr>
              <p:cNvPr id="705" name="Picture 704" descr="A screen shot of a window&#10;&#10;Description generated with high confidence">
                <a:extLst>
                  <a:ext uri="{FF2B5EF4-FFF2-40B4-BE49-F238E27FC236}">
                    <a16:creationId xmlns:a16="http://schemas.microsoft.com/office/drawing/2014/main" id="{4FF01AE4-4E5E-4ACB-8FDF-DC88C0BB8B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2825692"/>
                <a:ext cx="248042" cy="116965"/>
              </a:xfrm>
              <a:prstGeom prst="rect">
                <a:avLst/>
              </a:prstGeom>
            </p:spPr>
          </p:pic>
          <p:pic>
            <p:nvPicPr>
              <p:cNvPr id="706" name="Picture 705" descr="A screen shot of a window&#10;&#10;Description generated with high confidence">
                <a:extLst>
                  <a:ext uri="{FF2B5EF4-FFF2-40B4-BE49-F238E27FC236}">
                    <a16:creationId xmlns:a16="http://schemas.microsoft.com/office/drawing/2014/main" id="{DA623763-7168-4822-B464-47F3CF5A64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2942656"/>
                <a:ext cx="248042" cy="143933"/>
              </a:xfrm>
              <a:prstGeom prst="rect">
                <a:avLst/>
              </a:prstGeom>
            </p:spPr>
          </p:pic>
          <p:pic>
            <p:nvPicPr>
              <p:cNvPr id="707" name="Picture 706" descr="A screen shot of a window&#10;&#10;Description generated with high confidence">
                <a:extLst>
                  <a:ext uri="{FF2B5EF4-FFF2-40B4-BE49-F238E27FC236}">
                    <a16:creationId xmlns:a16="http://schemas.microsoft.com/office/drawing/2014/main" id="{F4C8EA88-7153-49EB-93B9-B80ABAD88A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2825348"/>
                <a:ext cx="248042" cy="116965"/>
              </a:xfrm>
              <a:prstGeom prst="rect">
                <a:avLst/>
              </a:prstGeom>
            </p:spPr>
          </p:pic>
          <p:pic>
            <p:nvPicPr>
              <p:cNvPr id="708" name="Picture 707" descr="A screen shot of a window&#10;&#10;Description generated with high confidence">
                <a:extLst>
                  <a:ext uri="{FF2B5EF4-FFF2-40B4-BE49-F238E27FC236}">
                    <a16:creationId xmlns:a16="http://schemas.microsoft.com/office/drawing/2014/main" id="{2721EA2B-3810-4EA4-AB1E-10247E6C32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2942312"/>
                <a:ext cx="248042" cy="143933"/>
              </a:xfrm>
              <a:prstGeom prst="rect">
                <a:avLst/>
              </a:prstGeom>
            </p:spPr>
          </p:pic>
          <p:pic>
            <p:nvPicPr>
              <p:cNvPr id="709" name="Picture 708" descr="A screen shot of a window&#10;&#10;Description generated with high confidence">
                <a:extLst>
                  <a:ext uri="{FF2B5EF4-FFF2-40B4-BE49-F238E27FC236}">
                    <a16:creationId xmlns:a16="http://schemas.microsoft.com/office/drawing/2014/main" id="{6C363870-B0E7-418F-9672-EABE27D162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2825692"/>
                <a:ext cx="248042" cy="116965"/>
              </a:xfrm>
              <a:prstGeom prst="rect">
                <a:avLst/>
              </a:prstGeom>
            </p:spPr>
          </p:pic>
          <p:pic>
            <p:nvPicPr>
              <p:cNvPr id="710" name="Picture 709" descr="A screen shot of a window&#10;&#10;Description generated with high confidence">
                <a:extLst>
                  <a:ext uri="{FF2B5EF4-FFF2-40B4-BE49-F238E27FC236}">
                    <a16:creationId xmlns:a16="http://schemas.microsoft.com/office/drawing/2014/main" id="{6E749743-0567-44CF-93FF-809CA0DE927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2942656"/>
                <a:ext cx="248042" cy="143933"/>
              </a:xfrm>
              <a:prstGeom prst="rect">
                <a:avLst/>
              </a:prstGeom>
            </p:spPr>
          </p:pic>
          <p:pic>
            <p:nvPicPr>
              <p:cNvPr id="711" name="Picture 710" descr="A screen shot of a window&#10;&#10;Description generated with high confidence">
                <a:extLst>
                  <a:ext uri="{FF2B5EF4-FFF2-40B4-BE49-F238E27FC236}">
                    <a16:creationId xmlns:a16="http://schemas.microsoft.com/office/drawing/2014/main" id="{3CB947F1-2C18-49CF-A195-9AAD0997AC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2825348"/>
                <a:ext cx="248042" cy="116965"/>
              </a:xfrm>
              <a:prstGeom prst="rect">
                <a:avLst/>
              </a:prstGeom>
            </p:spPr>
          </p:pic>
          <p:pic>
            <p:nvPicPr>
              <p:cNvPr id="712" name="Picture 711" descr="A screen shot of a window&#10;&#10;Description generated with high confidence">
                <a:extLst>
                  <a:ext uri="{FF2B5EF4-FFF2-40B4-BE49-F238E27FC236}">
                    <a16:creationId xmlns:a16="http://schemas.microsoft.com/office/drawing/2014/main" id="{BF64BFFA-B707-4BD0-81CB-FF222C68F0D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2942312"/>
                <a:ext cx="248042" cy="143933"/>
              </a:xfrm>
              <a:prstGeom prst="rect">
                <a:avLst/>
              </a:prstGeom>
            </p:spPr>
          </p:pic>
          <p:pic>
            <p:nvPicPr>
              <p:cNvPr id="713" name="Picture 712" descr="A screen shot of a window&#10;&#10;Description generated with high confidence">
                <a:extLst>
                  <a:ext uri="{FF2B5EF4-FFF2-40B4-BE49-F238E27FC236}">
                    <a16:creationId xmlns:a16="http://schemas.microsoft.com/office/drawing/2014/main" id="{F596FC69-F275-405D-9844-E7B8DFF03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2825692"/>
                <a:ext cx="248042" cy="116965"/>
              </a:xfrm>
              <a:prstGeom prst="rect">
                <a:avLst/>
              </a:prstGeom>
            </p:spPr>
          </p:pic>
          <p:pic>
            <p:nvPicPr>
              <p:cNvPr id="714" name="Picture 713" descr="A screen shot of a window&#10;&#10;Description generated with high confidence">
                <a:extLst>
                  <a:ext uri="{FF2B5EF4-FFF2-40B4-BE49-F238E27FC236}">
                    <a16:creationId xmlns:a16="http://schemas.microsoft.com/office/drawing/2014/main" id="{DE033C73-D372-47AA-9A19-23800BCEA64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2942656"/>
                <a:ext cx="248042" cy="143933"/>
              </a:xfrm>
              <a:prstGeom prst="rect">
                <a:avLst/>
              </a:prstGeom>
            </p:spPr>
          </p:pic>
          <p:pic>
            <p:nvPicPr>
              <p:cNvPr id="715" name="Picture 714" descr="A screen shot of a window&#10;&#10;Description generated with high confidence">
                <a:extLst>
                  <a:ext uri="{FF2B5EF4-FFF2-40B4-BE49-F238E27FC236}">
                    <a16:creationId xmlns:a16="http://schemas.microsoft.com/office/drawing/2014/main" id="{6843F7C2-BDA3-42F5-8E81-F77FEDB7FC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3114298"/>
                <a:ext cx="248042" cy="116965"/>
              </a:xfrm>
              <a:prstGeom prst="rect">
                <a:avLst/>
              </a:prstGeom>
            </p:spPr>
          </p:pic>
          <p:pic>
            <p:nvPicPr>
              <p:cNvPr id="716" name="Picture 715" descr="A screen shot of a window&#10;&#10;Description generated with high confidence">
                <a:extLst>
                  <a:ext uri="{FF2B5EF4-FFF2-40B4-BE49-F238E27FC236}">
                    <a16:creationId xmlns:a16="http://schemas.microsoft.com/office/drawing/2014/main" id="{C3883E0C-18EE-4FC2-83A1-C6EB1438515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3231262"/>
                <a:ext cx="248042" cy="143933"/>
              </a:xfrm>
              <a:prstGeom prst="rect">
                <a:avLst/>
              </a:prstGeom>
            </p:spPr>
          </p:pic>
          <p:pic>
            <p:nvPicPr>
              <p:cNvPr id="717" name="Picture 716" descr="A screen shot of a window&#10;&#10;Description generated with high confidence">
                <a:extLst>
                  <a:ext uri="{FF2B5EF4-FFF2-40B4-BE49-F238E27FC236}">
                    <a16:creationId xmlns:a16="http://schemas.microsoft.com/office/drawing/2014/main" id="{AEB4DFFE-AC6C-4EAC-9547-6D772DE32E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3114642"/>
                <a:ext cx="248042" cy="116965"/>
              </a:xfrm>
              <a:prstGeom prst="rect">
                <a:avLst/>
              </a:prstGeom>
            </p:spPr>
          </p:pic>
          <p:pic>
            <p:nvPicPr>
              <p:cNvPr id="718" name="Picture 717" descr="A screen shot of a window&#10;&#10;Description generated with high confidence">
                <a:extLst>
                  <a:ext uri="{FF2B5EF4-FFF2-40B4-BE49-F238E27FC236}">
                    <a16:creationId xmlns:a16="http://schemas.microsoft.com/office/drawing/2014/main" id="{15026EB4-9268-4BCC-A684-C0BE3F491E9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3231606"/>
                <a:ext cx="248042" cy="143933"/>
              </a:xfrm>
              <a:prstGeom prst="rect">
                <a:avLst/>
              </a:prstGeom>
            </p:spPr>
          </p:pic>
          <p:pic>
            <p:nvPicPr>
              <p:cNvPr id="719" name="Picture 718" descr="A screen shot of a window&#10;&#10;Description generated with high confidence">
                <a:extLst>
                  <a:ext uri="{FF2B5EF4-FFF2-40B4-BE49-F238E27FC236}">
                    <a16:creationId xmlns:a16="http://schemas.microsoft.com/office/drawing/2014/main" id="{64AF815C-DE91-42AE-A420-7D367029C9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3114298"/>
                <a:ext cx="248042" cy="116965"/>
              </a:xfrm>
              <a:prstGeom prst="rect">
                <a:avLst/>
              </a:prstGeom>
            </p:spPr>
          </p:pic>
          <p:pic>
            <p:nvPicPr>
              <p:cNvPr id="720" name="Picture 719" descr="A screen shot of a window&#10;&#10;Description generated with high confidence">
                <a:extLst>
                  <a:ext uri="{FF2B5EF4-FFF2-40B4-BE49-F238E27FC236}">
                    <a16:creationId xmlns:a16="http://schemas.microsoft.com/office/drawing/2014/main" id="{5F757753-7941-4844-8160-025B1C1C4E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7861" y="3231262"/>
                <a:ext cx="248042" cy="143933"/>
              </a:xfrm>
              <a:prstGeom prst="rect">
                <a:avLst/>
              </a:prstGeom>
            </p:spPr>
          </p:pic>
          <p:pic>
            <p:nvPicPr>
              <p:cNvPr id="721" name="Picture 720" descr="A screen shot of a window&#10;&#10;Description generated with high confidence">
                <a:extLst>
                  <a:ext uri="{FF2B5EF4-FFF2-40B4-BE49-F238E27FC236}">
                    <a16:creationId xmlns:a16="http://schemas.microsoft.com/office/drawing/2014/main" id="{398AFAE6-C35E-45DA-98E2-ACB6E47A3D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3114642"/>
                <a:ext cx="248042" cy="116965"/>
              </a:xfrm>
              <a:prstGeom prst="rect">
                <a:avLst/>
              </a:prstGeom>
            </p:spPr>
          </p:pic>
          <p:pic>
            <p:nvPicPr>
              <p:cNvPr id="722" name="Picture 721" descr="A screen shot of a window&#10;&#10;Description generated with high confidence">
                <a:extLst>
                  <a:ext uri="{FF2B5EF4-FFF2-40B4-BE49-F238E27FC236}">
                    <a16:creationId xmlns:a16="http://schemas.microsoft.com/office/drawing/2014/main" id="{E7FFB642-E8A5-4825-B3BA-19B598AD78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3231606"/>
                <a:ext cx="248042" cy="143933"/>
              </a:xfrm>
              <a:prstGeom prst="rect">
                <a:avLst/>
              </a:prstGeom>
            </p:spPr>
          </p:pic>
          <p:pic>
            <p:nvPicPr>
              <p:cNvPr id="723" name="Picture 722" descr="A screen shot of a window&#10;&#10;Description generated with high confidence">
                <a:extLst>
                  <a:ext uri="{FF2B5EF4-FFF2-40B4-BE49-F238E27FC236}">
                    <a16:creationId xmlns:a16="http://schemas.microsoft.com/office/drawing/2014/main" id="{91203641-3C7E-4CA1-A9AE-A51C42339D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3114298"/>
                <a:ext cx="248042" cy="116965"/>
              </a:xfrm>
              <a:prstGeom prst="rect">
                <a:avLst/>
              </a:prstGeom>
            </p:spPr>
          </p:pic>
          <p:pic>
            <p:nvPicPr>
              <p:cNvPr id="724" name="Picture 723" descr="A screen shot of a window&#10;&#10;Description generated with high confidence">
                <a:extLst>
                  <a:ext uri="{FF2B5EF4-FFF2-40B4-BE49-F238E27FC236}">
                    <a16:creationId xmlns:a16="http://schemas.microsoft.com/office/drawing/2014/main" id="{ECC003ED-4D39-4BE2-8429-723508BEF3C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3231262"/>
                <a:ext cx="248042" cy="143933"/>
              </a:xfrm>
              <a:prstGeom prst="rect">
                <a:avLst/>
              </a:prstGeom>
            </p:spPr>
          </p:pic>
          <p:pic>
            <p:nvPicPr>
              <p:cNvPr id="725" name="Picture 724" descr="A screen shot of a window&#10;&#10;Description generated with high confidence">
                <a:extLst>
                  <a:ext uri="{FF2B5EF4-FFF2-40B4-BE49-F238E27FC236}">
                    <a16:creationId xmlns:a16="http://schemas.microsoft.com/office/drawing/2014/main" id="{9AB4CF62-E655-4B12-83F3-750D56CBBC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3114642"/>
                <a:ext cx="248042" cy="116965"/>
              </a:xfrm>
              <a:prstGeom prst="rect">
                <a:avLst/>
              </a:prstGeom>
            </p:spPr>
          </p:pic>
          <p:pic>
            <p:nvPicPr>
              <p:cNvPr id="726" name="Picture 725" descr="A screen shot of a window&#10;&#10;Description generated with high confidence">
                <a:extLst>
                  <a:ext uri="{FF2B5EF4-FFF2-40B4-BE49-F238E27FC236}">
                    <a16:creationId xmlns:a16="http://schemas.microsoft.com/office/drawing/2014/main" id="{109E7893-5BA4-4559-8FAC-42DAAEA5C4D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3231606"/>
                <a:ext cx="248042" cy="143933"/>
              </a:xfrm>
              <a:prstGeom prst="rect">
                <a:avLst/>
              </a:prstGeom>
            </p:spPr>
          </p:pic>
          <p:pic>
            <p:nvPicPr>
              <p:cNvPr id="727" name="Picture 726" descr="A screen shot of a window&#10;&#10;Description generated with high confidence">
                <a:extLst>
                  <a:ext uri="{FF2B5EF4-FFF2-40B4-BE49-F238E27FC236}">
                    <a16:creationId xmlns:a16="http://schemas.microsoft.com/office/drawing/2014/main" id="{0D87D3C0-34BD-4CAD-8EC2-93976987CE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3114298"/>
                <a:ext cx="248042" cy="116965"/>
              </a:xfrm>
              <a:prstGeom prst="rect">
                <a:avLst/>
              </a:prstGeom>
            </p:spPr>
          </p:pic>
          <p:pic>
            <p:nvPicPr>
              <p:cNvPr id="728" name="Picture 727" descr="A screen shot of a window&#10;&#10;Description generated with high confidence">
                <a:extLst>
                  <a:ext uri="{FF2B5EF4-FFF2-40B4-BE49-F238E27FC236}">
                    <a16:creationId xmlns:a16="http://schemas.microsoft.com/office/drawing/2014/main" id="{C4412C64-2023-4DD0-85A2-EADA050CEB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3231262"/>
                <a:ext cx="248042" cy="143933"/>
              </a:xfrm>
              <a:prstGeom prst="rect">
                <a:avLst/>
              </a:prstGeom>
            </p:spPr>
          </p:pic>
          <p:pic>
            <p:nvPicPr>
              <p:cNvPr id="729" name="Picture 728" descr="A screen shot of a window&#10;&#10;Description generated with high confidence">
                <a:extLst>
                  <a:ext uri="{FF2B5EF4-FFF2-40B4-BE49-F238E27FC236}">
                    <a16:creationId xmlns:a16="http://schemas.microsoft.com/office/drawing/2014/main" id="{5CA25328-863B-449B-B812-D25B8EB065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3114642"/>
                <a:ext cx="248042" cy="116965"/>
              </a:xfrm>
              <a:prstGeom prst="rect">
                <a:avLst/>
              </a:prstGeom>
            </p:spPr>
          </p:pic>
          <p:pic>
            <p:nvPicPr>
              <p:cNvPr id="730" name="Picture 729" descr="A screen shot of a window&#10;&#10;Description generated with high confidence">
                <a:extLst>
                  <a:ext uri="{FF2B5EF4-FFF2-40B4-BE49-F238E27FC236}">
                    <a16:creationId xmlns:a16="http://schemas.microsoft.com/office/drawing/2014/main" id="{C3C1FBA5-BE96-4F90-AF10-26AACF11FC0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3231606"/>
                <a:ext cx="248042" cy="143933"/>
              </a:xfrm>
              <a:prstGeom prst="rect">
                <a:avLst/>
              </a:prstGeom>
            </p:spPr>
          </p:pic>
          <p:pic>
            <p:nvPicPr>
              <p:cNvPr id="731" name="Picture 730" descr="A screen shot of a window&#10;&#10;Description generated with high confidence">
                <a:extLst>
                  <a:ext uri="{FF2B5EF4-FFF2-40B4-BE49-F238E27FC236}">
                    <a16:creationId xmlns:a16="http://schemas.microsoft.com/office/drawing/2014/main" id="{4A470386-903E-4352-96CE-2628693AFE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3114298"/>
                <a:ext cx="248042" cy="116965"/>
              </a:xfrm>
              <a:prstGeom prst="rect">
                <a:avLst/>
              </a:prstGeom>
            </p:spPr>
          </p:pic>
          <p:pic>
            <p:nvPicPr>
              <p:cNvPr id="732" name="Picture 731" descr="A screen shot of a window&#10;&#10;Description generated with high confidence">
                <a:extLst>
                  <a:ext uri="{FF2B5EF4-FFF2-40B4-BE49-F238E27FC236}">
                    <a16:creationId xmlns:a16="http://schemas.microsoft.com/office/drawing/2014/main" id="{A83E0B4C-6F58-40C6-AE6C-0851CAF2B3D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3231262"/>
                <a:ext cx="248042" cy="143933"/>
              </a:xfrm>
              <a:prstGeom prst="rect">
                <a:avLst/>
              </a:prstGeom>
            </p:spPr>
          </p:pic>
          <p:pic>
            <p:nvPicPr>
              <p:cNvPr id="733" name="Picture 732" descr="A screen shot of a window&#10;&#10;Description generated with high confidence">
                <a:extLst>
                  <a:ext uri="{FF2B5EF4-FFF2-40B4-BE49-F238E27FC236}">
                    <a16:creationId xmlns:a16="http://schemas.microsoft.com/office/drawing/2014/main" id="{5169C060-F102-491C-9CA2-3707F3C14E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3114642"/>
                <a:ext cx="248042" cy="116965"/>
              </a:xfrm>
              <a:prstGeom prst="rect">
                <a:avLst/>
              </a:prstGeom>
            </p:spPr>
          </p:pic>
          <p:pic>
            <p:nvPicPr>
              <p:cNvPr id="734" name="Picture 733" descr="A screen shot of a window&#10;&#10;Description generated with high confidence">
                <a:extLst>
                  <a:ext uri="{FF2B5EF4-FFF2-40B4-BE49-F238E27FC236}">
                    <a16:creationId xmlns:a16="http://schemas.microsoft.com/office/drawing/2014/main" id="{8CFB7685-EF51-4A35-9698-0EFC8F89C3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3231606"/>
                <a:ext cx="248042" cy="143933"/>
              </a:xfrm>
              <a:prstGeom prst="rect">
                <a:avLst/>
              </a:prstGeom>
            </p:spPr>
          </p:pic>
          <p:pic>
            <p:nvPicPr>
              <p:cNvPr id="735" name="Picture 734" descr="A screen shot of a window&#10;&#10;Description generated with high confidence">
                <a:extLst>
                  <a:ext uri="{FF2B5EF4-FFF2-40B4-BE49-F238E27FC236}">
                    <a16:creationId xmlns:a16="http://schemas.microsoft.com/office/drawing/2014/main" id="{D0291F6C-A871-400F-BC1E-437B817DAC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401129"/>
                <a:ext cx="248042" cy="116965"/>
              </a:xfrm>
              <a:prstGeom prst="rect">
                <a:avLst/>
              </a:prstGeom>
            </p:spPr>
          </p:pic>
          <p:pic>
            <p:nvPicPr>
              <p:cNvPr id="736" name="Picture 735" descr="A screen shot of a window&#10;&#10;Description generated with high confidence">
                <a:extLst>
                  <a:ext uri="{FF2B5EF4-FFF2-40B4-BE49-F238E27FC236}">
                    <a16:creationId xmlns:a16="http://schemas.microsoft.com/office/drawing/2014/main" id="{0CBAF05B-90F9-4CDE-84CE-979C84F9A94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518093"/>
                <a:ext cx="248042" cy="143933"/>
              </a:xfrm>
              <a:prstGeom prst="rect">
                <a:avLst/>
              </a:prstGeom>
            </p:spPr>
          </p:pic>
          <p:pic>
            <p:nvPicPr>
              <p:cNvPr id="737" name="Picture 736" descr="A screen shot of a window&#10;&#10;Description generated with high confidence">
                <a:extLst>
                  <a:ext uri="{FF2B5EF4-FFF2-40B4-BE49-F238E27FC236}">
                    <a16:creationId xmlns:a16="http://schemas.microsoft.com/office/drawing/2014/main" id="{AADCF126-F307-4201-B65E-8491D73FBA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401473"/>
                <a:ext cx="248042" cy="116965"/>
              </a:xfrm>
              <a:prstGeom prst="rect">
                <a:avLst/>
              </a:prstGeom>
            </p:spPr>
          </p:pic>
          <p:pic>
            <p:nvPicPr>
              <p:cNvPr id="738" name="Picture 737" descr="A screen shot of a window&#10;&#10;Description generated with high confidence">
                <a:extLst>
                  <a:ext uri="{FF2B5EF4-FFF2-40B4-BE49-F238E27FC236}">
                    <a16:creationId xmlns:a16="http://schemas.microsoft.com/office/drawing/2014/main" id="{D47E1957-B532-41D7-9AA8-B92677B16BD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518437"/>
                <a:ext cx="248042" cy="143933"/>
              </a:xfrm>
              <a:prstGeom prst="rect">
                <a:avLst/>
              </a:prstGeom>
            </p:spPr>
          </p:pic>
          <p:pic>
            <p:nvPicPr>
              <p:cNvPr id="739" name="Picture 738" descr="A screen shot of a window&#10;&#10;Description generated with high confidence">
                <a:extLst>
                  <a:ext uri="{FF2B5EF4-FFF2-40B4-BE49-F238E27FC236}">
                    <a16:creationId xmlns:a16="http://schemas.microsoft.com/office/drawing/2014/main" id="{F0FDA764-ED65-4961-83FB-3CD4694784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401129"/>
                <a:ext cx="248042" cy="116965"/>
              </a:xfrm>
              <a:prstGeom prst="rect">
                <a:avLst/>
              </a:prstGeom>
            </p:spPr>
          </p:pic>
          <p:pic>
            <p:nvPicPr>
              <p:cNvPr id="740" name="Picture 739" descr="A screen shot of a window&#10;&#10;Description generated with high confidence">
                <a:extLst>
                  <a:ext uri="{FF2B5EF4-FFF2-40B4-BE49-F238E27FC236}">
                    <a16:creationId xmlns:a16="http://schemas.microsoft.com/office/drawing/2014/main" id="{E845DA2A-A132-4C43-B4A3-00C523B362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518093"/>
                <a:ext cx="248042" cy="143933"/>
              </a:xfrm>
              <a:prstGeom prst="rect">
                <a:avLst/>
              </a:prstGeom>
            </p:spPr>
          </p:pic>
          <p:pic>
            <p:nvPicPr>
              <p:cNvPr id="741" name="Picture 740" descr="A screen shot of a window&#10;&#10;Description generated with high confidence">
                <a:extLst>
                  <a:ext uri="{FF2B5EF4-FFF2-40B4-BE49-F238E27FC236}">
                    <a16:creationId xmlns:a16="http://schemas.microsoft.com/office/drawing/2014/main" id="{81763A47-9732-4087-999B-8039BD91BF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401473"/>
                <a:ext cx="248042" cy="116965"/>
              </a:xfrm>
              <a:prstGeom prst="rect">
                <a:avLst/>
              </a:prstGeom>
            </p:spPr>
          </p:pic>
          <p:pic>
            <p:nvPicPr>
              <p:cNvPr id="742" name="Picture 741" descr="A screen shot of a window&#10;&#10;Description generated with high confidence">
                <a:extLst>
                  <a:ext uri="{FF2B5EF4-FFF2-40B4-BE49-F238E27FC236}">
                    <a16:creationId xmlns:a16="http://schemas.microsoft.com/office/drawing/2014/main" id="{5CD71C0B-2420-487D-8EAE-506335667A3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518437"/>
                <a:ext cx="248042" cy="143933"/>
              </a:xfrm>
              <a:prstGeom prst="rect">
                <a:avLst/>
              </a:prstGeom>
            </p:spPr>
          </p:pic>
          <p:pic>
            <p:nvPicPr>
              <p:cNvPr id="743" name="Picture 742" descr="A screen shot of a window&#10;&#10;Description generated with high confidence">
                <a:extLst>
                  <a:ext uri="{FF2B5EF4-FFF2-40B4-BE49-F238E27FC236}">
                    <a16:creationId xmlns:a16="http://schemas.microsoft.com/office/drawing/2014/main" id="{7CAC6E74-2AB5-4936-ABE0-9220B202A3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401129"/>
                <a:ext cx="248042" cy="116965"/>
              </a:xfrm>
              <a:prstGeom prst="rect">
                <a:avLst/>
              </a:prstGeom>
            </p:spPr>
          </p:pic>
          <p:pic>
            <p:nvPicPr>
              <p:cNvPr id="744" name="Picture 743" descr="A screen shot of a window&#10;&#10;Description generated with high confidence">
                <a:extLst>
                  <a:ext uri="{FF2B5EF4-FFF2-40B4-BE49-F238E27FC236}">
                    <a16:creationId xmlns:a16="http://schemas.microsoft.com/office/drawing/2014/main" id="{D3507832-E0C0-41EC-855E-87A676B14A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518093"/>
                <a:ext cx="248042" cy="143933"/>
              </a:xfrm>
              <a:prstGeom prst="rect">
                <a:avLst/>
              </a:prstGeom>
            </p:spPr>
          </p:pic>
          <p:pic>
            <p:nvPicPr>
              <p:cNvPr id="745" name="Picture 744" descr="A screen shot of a window&#10;&#10;Description generated with high confidence">
                <a:extLst>
                  <a:ext uri="{FF2B5EF4-FFF2-40B4-BE49-F238E27FC236}">
                    <a16:creationId xmlns:a16="http://schemas.microsoft.com/office/drawing/2014/main" id="{C47F67F0-6295-4B43-A4EF-624631AD9C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401473"/>
                <a:ext cx="248042" cy="116965"/>
              </a:xfrm>
              <a:prstGeom prst="rect">
                <a:avLst/>
              </a:prstGeom>
            </p:spPr>
          </p:pic>
          <p:pic>
            <p:nvPicPr>
              <p:cNvPr id="746" name="Picture 745" descr="A screen shot of a window&#10;&#10;Description generated with high confidence">
                <a:extLst>
                  <a:ext uri="{FF2B5EF4-FFF2-40B4-BE49-F238E27FC236}">
                    <a16:creationId xmlns:a16="http://schemas.microsoft.com/office/drawing/2014/main" id="{13F2871C-5650-4759-B465-2DE3E841FE5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518437"/>
                <a:ext cx="248042" cy="143933"/>
              </a:xfrm>
              <a:prstGeom prst="rect">
                <a:avLst/>
              </a:prstGeom>
            </p:spPr>
          </p:pic>
          <p:pic>
            <p:nvPicPr>
              <p:cNvPr id="747" name="Picture 746" descr="A screen shot of a window&#10;&#10;Description generated with high confidence">
                <a:extLst>
                  <a:ext uri="{FF2B5EF4-FFF2-40B4-BE49-F238E27FC236}">
                    <a16:creationId xmlns:a16="http://schemas.microsoft.com/office/drawing/2014/main" id="{FA6B6732-7665-41A0-AE84-52119B9883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401129"/>
                <a:ext cx="248042" cy="116965"/>
              </a:xfrm>
              <a:prstGeom prst="rect">
                <a:avLst/>
              </a:prstGeom>
            </p:spPr>
          </p:pic>
          <p:pic>
            <p:nvPicPr>
              <p:cNvPr id="748" name="Picture 747" descr="A screen shot of a window&#10;&#10;Description generated with high confidence">
                <a:extLst>
                  <a:ext uri="{FF2B5EF4-FFF2-40B4-BE49-F238E27FC236}">
                    <a16:creationId xmlns:a16="http://schemas.microsoft.com/office/drawing/2014/main" id="{897B5EFD-97E3-40B2-9819-262AD4B6F9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518093"/>
                <a:ext cx="248042" cy="143933"/>
              </a:xfrm>
              <a:prstGeom prst="rect">
                <a:avLst/>
              </a:prstGeom>
            </p:spPr>
          </p:pic>
          <p:pic>
            <p:nvPicPr>
              <p:cNvPr id="749" name="Picture 748" descr="A screen shot of a window&#10;&#10;Description generated with high confidence">
                <a:extLst>
                  <a:ext uri="{FF2B5EF4-FFF2-40B4-BE49-F238E27FC236}">
                    <a16:creationId xmlns:a16="http://schemas.microsoft.com/office/drawing/2014/main" id="{905AC27B-245F-4BD7-860F-2580DBBE48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401473"/>
                <a:ext cx="248042" cy="116965"/>
              </a:xfrm>
              <a:prstGeom prst="rect">
                <a:avLst/>
              </a:prstGeom>
            </p:spPr>
          </p:pic>
          <p:pic>
            <p:nvPicPr>
              <p:cNvPr id="750" name="Picture 749" descr="A screen shot of a window&#10;&#10;Description generated with high confidence">
                <a:extLst>
                  <a:ext uri="{FF2B5EF4-FFF2-40B4-BE49-F238E27FC236}">
                    <a16:creationId xmlns:a16="http://schemas.microsoft.com/office/drawing/2014/main" id="{DB1CC541-036D-43C5-A913-064081836F0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518437"/>
                <a:ext cx="248042" cy="143933"/>
              </a:xfrm>
              <a:prstGeom prst="rect">
                <a:avLst/>
              </a:prstGeom>
            </p:spPr>
          </p:pic>
          <p:pic>
            <p:nvPicPr>
              <p:cNvPr id="751" name="Picture 750" descr="A screen shot of a window&#10;&#10;Description generated with high confidence">
                <a:extLst>
                  <a:ext uri="{FF2B5EF4-FFF2-40B4-BE49-F238E27FC236}">
                    <a16:creationId xmlns:a16="http://schemas.microsoft.com/office/drawing/2014/main" id="{F0AB2539-9FBB-43DB-B05B-554ABDF1C5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401129"/>
                <a:ext cx="248042" cy="116965"/>
              </a:xfrm>
              <a:prstGeom prst="rect">
                <a:avLst/>
              </a:prstGeom>
            </p:spPr>
          </p:pic>
          <p:pic>
            <p:nvPicPr>
              <p:cNvPr id="752" name="Picture 751" descr="A screen shot of a window&#10;&#10;Description generated with high confidence">
                <a:extLst>
                  <a:ext uri="{FF2B5EF4-FFF2-40B4-BE49-F238E27FC236}">
                    <a16:creationId xmlns:a16="http://schemas.microsoft.com/office/drawing/2014/main" id="{F6EECDE5-ACF5-49AA-BB7C-E0131813EB4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518093"/>
                <a:ext cx="248042" cy="143933"/>
              </a:xfrm>
              <a:prstGeom prst="rect">
                <a:avLst/>
              </a:prstGeom>
            </p:spPr>
          </p:pic>
          <p:pic>
            <p:nvPicPr>
              <p:cNvPr id="753" name="Picture 752" descr="A screen shot of a window&#10;&#10;Description generated with high confidence">
                <a:extLst>
                  <a:ext uri="{FF2B5EF4-FFF2-40B4-BE49-F238E27FC236}">
                    <a16:creationId xmlns:a16="http://schemas.microsoft.com/office/drawing/2014/main" id="{0D1DD7E1-424A-4C7C-B9A4-E93BC4757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401473"/>
                <a:ext cx="248042" cy="116965"/>
              </a:xfrm>
              <a:prstGeom prst="rect">
                <a:avLst/>
              </a:prstGeom>
            </p:spPr>
          </p:pic>
          <p:pic>
            <p:nvPicPr>
              <p:cNvPr id="754" name="Picture 753" descr="A screen shot of a window&#10;&#10;Description generated with high confidence">
                <a:extLst>
                  <a:ext uri="{FF2B5EF4-FFF2-40B4-BE49-F238E27FC236}">
                    <a16:creationId xmlns:a16="http://schemas.microsoft.com/office/drawing/2014/main" id="{C444165F-D15C-4FD4-B9A0-545A4FF150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518437"/>
                <a:ext cx="248042" cy="143933"/>
              </a:xfrm>
              <a:prstGeom prst="rect">
                <a:avLst/>
              </a:prstGeom>
            </p:spPr>
          </p:pic>
          <p:pic>
            <p:nvPicPr>
              <p:cNvPr id="755" name="Picture 754" descr="A screen shot of a window&#10;&#10;Description generated with high confidence">
                <a:extLst>
                  <a:ext uri="{FF2B5EF4-FFF2-40B4-BE49-F238E27FC236}">
                    <a16:creationId xmlns:a16="http://schemas.microsoft.com/office/drawing/2014/main" id="{120DC591-4071-45BB-8A35-129CCB9CF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688350"/>
                <a:ext cx="248042" cy="116965"/>
              </a:xfrm>
              <a:prstGeom prst="rect">
                <a:avLst/>
              </a:prstGeom>
            </p:spPr>
          </p:pic>
          <p:pic>
            <p:nvPicPr>
              <p:cNvPr id="756" name="Picture 755" descr="A screen shot of a window&#10;&#10;Description generated with high confidence">
                <a:extLst>
                  <a:ext uri="{FF2B5EF4-FFF2-40B4-BE49-F238E27FC236}">
                    <a16:creationId xmlns:a16="http://schemas.microsoft.com/office/drawing/2014/main" id="{ECEB6360-8CD7-4D3D-9E7D-490CC00FAE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805314"/>
                <a:ext cx="248042" cy="143933"/>
              </a:xfrm>
              <a:prstGeom prst="rect">
                <a:avLst/>
              </a:prstGeom>
            </p:spPr>
          </p:pic>
          <p:pic>
            <p:nvPicPr>
              <p:cNvPr id="757" name="Picture 756" descr="A screen shot of a window&#10;&#10;Description generated with high confidence">
                <a:extLst>
                  <a:ext uri="{FF2B5EF4-FFF2-40B4-BE49-F238E27FC236}">
                    <a16:creationId xmlns:a16="http://schemas.microsoft.com/office/drawing/2014/main" id="{2565EB8F-6E32-49DA-90E8-EACCAEB43D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688694"/>
                <a:ext cx="248042" cy="116965"/>
              </a:xfrm>
              <a:prstGeom prst="rect">
                <a:avLst/>
              </a:prstGeom>
            </p:spPr>
          </p:pic>
          <p:pic>
            <p:nvPicPr>
              <p:cNvPr id="758" name="Picture 757" descr="A screen shot of a window&#10;&#10;Description generated with high confidence">
                <a:extLst>
                  <a:ext uri="{FF2B5EF4-FFF2-40B4-BE49-F238E27FC236}">
                    <a16:creationId xmlns:a16="http://schemas.microsoft.com/office/drawing/2014/main" id="{6676E352-6C34-4A71-82CB-452A0223DF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805658"/>
                <a:ext cx="248042" cy="143933"/>
              </a:xfrm>
              <a:prstGeom prst="rect">
                <a:avLst/>
              </a:prstGeom>
            </p:spPr>
          </p:pic>
          <p:pic>
            <p:nvPicPr>
              <p:cNvPr id="759" name="Picture 758" descr="A screen shot of a window&#10;&#10;Description generated with high confidence">
                <a:extLst>
                  <a:ext uri="{FF2B5EF4-FFF2-40B4-BE49-F238E27FC236}">
                    <a16:creationId xmlns:a16="http://schemas.microsoft.com/office/drawing/2014/main" id="{95173BCF-D476-4C93-B872-8C682DFE64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688350"/>
                <a:ext cx="248042" cy="116965"/>
              </a:xfrm>
              <a:prstGeom prst="rect">
                <a:avLst/>
              </a:prstGeom>
            </p:spPr>
          </p:pic>
          <p:pic>
            <p:nvPicPr>
              <p:cNvPr id="760" name="Picture 759" descr="A screen shot of a window&#10;&#10;Description generated with high confidence">
                <a:extLst>
                  <a:ext uri="{FF2B5EF4-FFF2-40B4-BE49-F238E27FC236}">
                    <a16:creationId xmlns:a16="http://schemas.microsoft.com/office/drawing/2014/main" id="{F278EFA7-2C40-4215-BA0B-1E581E9B84D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805314"/>
                <a:ext cx="248042" cy="143933"/>
              </a:xfrm>
              <a:prstGeom prst="rect">
                <a:avLst/>
              </a:prstGeom>
            </p:spPr>
          </p:pic>
          <p:pic>
            <p:nvPicPr>
              <p:cNvPr id="761" name="Picture 760" descr="A screen shot of a window&#10;&#10;Description generated with high confidence">
                <a:extLst>
                  <a:ext uri="{FF2B5EF4-FFF2-40B4-BE49-F238E27FC236}">
                    <a16:creationId xmlns:a16="http://schemas.microsoft.com/office/drawing/2014/main" id="{860C6462-47FC-4838-AC8B-3F30BC1E7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688694"/>
                <a:ext cx="248042" cy="116965"/>
              </a:xfrm>
              <a:prstGeom prst="rect">
                <a:avLst/>
              </a:prstGeom>
            </p:spPr>
          </p:pic>
          <p:pic>
            <p:nvPicPr>
              <p:cNvPr id="762" name="Picture 761" descr="A screen shot of a window&#10;&#10;Description generated with high confidence">
                <a:extLst>
                  <a:ext uri="{FF2B5EF4-FFF2-40B4-BE49-F238E27FC236}">
                    <a16:creationId xmlns:a16="http://schemas.microsoft.com/office/drawing/2014/main" id="{AE648EB0-A6A5-42ED-9424-52DE9684BF9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805658"/>
                <a:ext cx="248042" cy="143933"/>
              </a:xfrm>
              <a:prstGeom prst="rect">
                <a:avLst/>
              </a:prstGeom>
            </p:spPr>
          </p:pic>
          <p:pic>
            <p:nvPicPr>
              <p:cNvPr id="763" name="Picture 762" descr="A screen shot of a window&#10;&#10;Description generated with high confidence">
                <a:extLst>
                  <a:ext uri="{FF2B5EF4-FFF2-40B4-BE49-F238E27FC236}">
                    <a16:creationId xmlns:a16="http://schemas.microsoft.com/office/drawing/2014/main" id="{6A762280-A609-4E4A-9695-0F50B52EF6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688350"/>
                <a:ext cx="248042" cy="116965"/>
              </a:xfrm>
              <a:prstGeom prst="rect">
                <a:avLst/>
              </a:prstGeom>
            </p:spPr>
          </p:pic>
          <p:pic>
            <p:nvPicPr>
              <p:cNvPr id="764" name="Picture 763" descr="A screen shot of a window&#10;&#10;Description generated with high confidence">
                <a:extLst>
                  <a:ext uri="{FF2B5EF4-FFF2-40B4-BE49-F238E27FC236}">
                    <a16:creationId xmlns:a16="http://schemas.microsoft.com/office/drawing/2014/main" id="{F1792F94-A9C3-4F75-9973-98731B23F7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805314"/>
                <a:ext cx="248042" cy="143933"/>
              </a:xfrm>
              <a:prstGeom prst="rect">
                <a:avLst/>
              </a:prstGeom>
            </p:spPr>
          </p:pic>
          <p:pic>
            <p:nvPicPr>
              <p:cNvPr id="765" name="Picture 764" descr="A screen shot of a window&#10;&#10;Description generated with high confidence">
                <a:extLst>
                  <a:ext uri="{FF2B5EF4-FFF2-40B4-BE49-F238E27FC236}">
                    <a16:creationId xmlns:a16="http://schemas.microsoft.com/office/drawing/2014/main" id="{EDE4E2F9-1E8F-41C1-81C5-919DEA5196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688694"/>
                <a:ext cx="248042" cy="116965"/>
              </a:xfrm>
              <a:prstGeom prst="rect">
                <a:avLst/>
              </a:prstGeom>
            </p:spPr>
          </p:pic>
          <p:pic>
            <p:nvPicPr>
              <p:cNvPr id="766" name="Picture 765" descr="A screen shot of a window&#10;&#10;Description generated with high confidence">
                <a:extLst>
                  <a:ext uri="{FF2B5EF4-FFF2-40B4-BE49-F238E27FC236}">
                    <a16:creationId xmlns:a16="http://schemas.microsoft.com/office/drawing/2014/main" id="{16EAE3D8-4F25-41DB-882C-596F251597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805658"/>
                <a:ext cx="248042" cy="143933"/>
              </a:xfrm>
              <a:prstGeom prst="rect">
                <a:avLst/>
              </a:prstGeom>
            </p:spPr>
          </p:pic>
          <p:pic>
            <p:nvPicPr>
              <p:cNvPr id="767" name="Picture 766" descr="A screen shot of a window&#10;&#10;Description generated with high confidence">
                <a:extLst>
                  <a:ext uri="{FF2B5EF4-FFF2-40B4-BE49-F238E27FC236}">
                    <a16:creationId xmlns:a16="http://schemas.microsoft.com/office/drawing/2014/main" id="{7D079F2B-04D7-4DAD-8468-28ED737C0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688350"/>
                <a:ext cx="248042" cy="116965"/>
              </a:xfrm>
              <a:prstGeom prst="rect">
                <a:avLst/>
              </a:prstGeom>
            </p:spPr>
          </p:pic>
          <p:pic>
            <p:nvPicPr>
              <p:cNvPr id="768" name="Picture 767" descr="A screen shot of a window&#10;&#10;Description generated with high confidence">
                <a:extLst>
                  <a:ext uri="{FF2B5EF4-FFF2-40B4-BE49-F238E27FC236}">
                    <a16:creationId xmlns:a16="http://schemas.microsoft.com/office/drawing/2014/main" id="{91802810-0D01-493C-8FF4-0D51321C715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805314"/>
                <a:ext cx="248042" cy="143933"/>
              </a:xfrm>
              <a:prstGeom prst="rect">
                <a:avLst/>
              </a:prstGeom>
            </p:spPr>
          </p:pic>
          <p:pic>
            <p:nvPicPr>
              <p:cNvPr id="769" name="Picture 768" descr="A screen shot of a window&#10;&#10;Description generated with high confidence">
                <a:extLst>
                  <a:ext uri="{FF2B5EF4-FFF2-40B4-BE49-F238E27FC236}">
                    <a16:creationId xmlns:a16="http://schemas.microsoft.com/office/drawing/2014/main" id="{0CD352E7-9CF7-441F-A504-B86B58E93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688694"/>
                <a:ext cx="248042" cy="116965"/>
              </a:xfrm>
              <a:prstGeom prst="rect">
                <a:avLst/>
              </a:prstGeom>
            </p:spPr>
          </p:pic>
          <p:pic>
            <p:nvPicPr>
              <p:cNvPr id="770" name="Picture 769" descr="A screen shot of a window&#10;&#10;Description generated with high confidence">
                <a:extLst>
                  <a:ext uri="{FF2B5EF4-FFF2-40B4-BE49-F238E27FC236}">
                    <a16:creationId xmlns:a16="http://schemas.microsoft.com/office/drawing/2014/main" id="{57AC6525-C4F9-4205-AE0C-316B0CA37E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805658"/>
                <a:ext cx="248042" cy="143933"/>
              </a:xfrm>
              <a:prstGeom prst="rect">
                <a:avLst/>
              </a:prstGeom>
            </p:spPr>
          </p:pic>
          <p:pic>
            <p:nvPicPr>
              <p:cNvPr id="771" name="Picture 770" descr="A screen shot of a window&#10;&#10;Description generated with high confidence">
                <a:extLst>
                  <a:ext uri="{FF2B5EF4-FFF2-40B4-BE49-F238E27FC236}">
                    <a16:creationId xmlns:a16="http://schemas.microsoft.com/office/drawing/2014/main" id="{DE1D935D-33A6-47F1-920D-0803E1CF5B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688350"/>
                <a:ext cx="248042" cy="116965"/>
              </a:xfrm>
              <a:prstGeom prst="rect">
                <a:avLst/>
              </a:prstGeom>
            </p:spPr>
          </p:pic>
          <p:pic>
            <p:nvPicPr>
              <p:cNvPr id="772" name="Picture 771" descr="A screen shot of a window&#10;&#10;Description generated with high confidence">
                <a:extLst>
                  <a:ext uri="{FF2B5EF4-FFF2-40B4-BE49-F238E27FC236}">
                    <a16:creationId xmlns:a16="http://schemas.microsoft.com/office/drawing/2014/main" id="{B79D5755-05E1-4C5C-80DF-057FB1EFAB1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805314"/>
                <a:ext cx="248042" cy="143933"/>
              </a:xfrm>
              <a:prstGeom prst="rect">
                <a:avLst/>
              </a:prstGeom>
            </p:spPr>
          </p:pic>
          <p:pic>
            <p:nvPicPr>
              <p:cNvPr id="773" name="Picture 772" descr="A screen shot of a window&#10;&#10;Description generated with high confidence">
                <a:extLst>
                  <a:ext uri="{FF2B5EF4-FFF2-40B4-BE49-F238E27FC236}">
                    <a16:creationId xmlns:a16="http://schemas.microsoft.com/office/drawing/2014/main" id="{47125516-EDDA-4D4C-B21A-BA991E997F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688694"/>
                <a:ext cx="248042" cy="116965"/>
              </a:xfrm>
              <a:prstGeom prst="rect">
                <a:avLst/>
              </a:prstGeom>
            </p:spPr>
          </p:pic>
          <p:pic>
            <p:nvPicPr>
              <p:cNvPr id="774" name="Picture 773" descr="A screen shot of a window&#10;&#10;Description generated with high confidence">
                <a:extLst>
                  <a:ext uri="{FF2B5EF4-FFF2-40B4-BE49-F238E27FC236}">
                    <a16:creationId xmlns:a16="http://schemas.microsoft.com/office/drawing/2014/main" id="{333A2449-68D8-476F-A120-5F2C09E3E25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805658"/>
                <a:ext cx="248042" cy="143933"/>
              </a:xfrm>
              <a:prstGeom prst="rect">
                <a:avLst/>
              </a:prstGeom>
            </p:spPr>
          </p:pic>
        </p:grpSp>
        <p:pic>
          <p:nvPicPr>
            <p:cNvPr id="675" name="Picture 674" descr="A screen shot of a window&#10;&#10;Description generated with high confidence">
              <a:extLst>
                <a:ext uri="{FF2B5EF4-FFF2-40B4-BE49-F238E27FC236}">
                  <a16:creationId xmlns:a16="http://schemas.microsoft.com/office/drawing/2014/main" id="{AAD539F2-C78E-4761-B08C-7738BB947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6390522" y="2523468"/>
              <a:ext cx="248042" cy="116965"/>
            </a:xfrm>
            <a:prstGeom prst="rect">
              <a:avLst/>
            </a:prstGeom>
          </p:spPr>
        </p:pic>
      </p:grpSp>
      <p:grpSp>
        <p:nvGrpSpPr>
          <p:cNvPr id="775" name="Group 774">
            <a:extLst>
              <a:ext uri="{FF2B5EF4-FFF2-40B4-BE49-F238E27FC236}">
                <a16:creationId xmlns:a16="http://schemas.microsoft.com/office/drawing/2014/main" id="{3C85298E-7183-494C-B890-9F23A4302560}"/>
              </a:ext>
            </a:extLst>
          </p:cNvPr>
          <p:cNvGrpSpPr/>
          <p:nvPr/>
        </p:nvGrpSpPr>
        <p:grpSpPr>
          <a:xfrm>
            <a:off x="4389645" y="4256808"/>
            <a:ext cx="1598298" cy="1411074"/>
            <a:chOff x="6084361" y="2093877"/>
            <a:chExt cx="1598298" cy="1411074"/>
          </a:xfrm>
        </p:grpSpPr>
        <p:grpSp>
          <p:nvGrpSpPr>
            <p:cNvPr id="776" name="Group 775">
              <a:extLst>
                <a:ext uri="{FF2B5EF4-FFF2-40B4-BE49-F238E27FC236}">
                  <a16:creationId xmlns:a16="http://schemas.microsoft.com/office/drawing/2014/main" id="{6A1AA6C4-CB73-4217-9883-E5781A3A41B4}"/>
                </a:ext>
              </a:extLst>
            </p:cNvPr>
            <p:cNvGrpSpPr/>
            <p:nvPr/>
          </p:nvGrpSpPr>
          <p:grpSpPr>
            <a:xfrm>
              <a:off x="6084361" y="2093877"/>
              <a:ext cx="1598298" cy="1411074"/>
              <a:chOff x="2861740" y="2538517"/>
              <a:chExt cx="1598298" cy="1411074"/>
            </a:xfrm>
          </p:grpSpPr>
          <p:pic>
            <p:nvPicPr>
              <p:cNvPr id="778" name="Picture 777" descr="A screen shot of a window&#10;&#10;Description generated with high confidence">
                <a:extLst>
                  <a:ext uri="{FF2B5EF4-FFF2-40B4-BE49-F238E27FC236}">
                    <a16:creationId xmlns:a16="http://schemas.microsoft.com/office/drawing/2014/main" id="{23113986-24BC-450E-B92A-AD15950CBE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6582" y="2538517"/>
                <a:ext cx="248042" cy="116965"/>
              </a:xfrm>
              <a:prstGeom prst="rect">
                <a:avLst/>
              </a:prstGeom>
            </p:spPr>
          </p:pic>
          <p:pic>
            <p:nvPicPr>
              <p:cNvPr id="779" name="Picture 778" descr="A screen shot of a window&#10;&#10;Description generated with high confidence">
                <a:extLst>
                  <a:ext uri="{FF2B5EF4-FFF2-40B4-BE49-F238E27FC236}">
                    <a16:creationId xmlns:a16="http://schemas.microsoft.com/office/drawing/2014/main" id="{F7653B3A-B03B-47D5-A0C2-D31712CDBBC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6582" y="2655481"/>
                <a:ext cx="248042" cy="143933"/>
              </a:xfrm>
              <a:prstGeom prst="rect">
                <a:avLst/>
              </a:prstGeom>
            </p:spPr>
          </p:pic>
          <p:pic>
            <p:nvPicPr>
              <p:cNvPr id="780" name="Picture 779" descr="A screen shot of a window&#10;&#10;Description generated with high confidence">
                <a:extLst>
                  <a:ext uri="{FF2B5EF4-FFF2-40B4-BE49-F238E27FC236}">
                    <a16:creationId xmlns:a16="http://schemas.microsoft.com/office/drawing/2014/main" id="{B4FFDCDA-FE16-47B4-B523-3D131CDE23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21016" y="2538861"/>
                <a:ext cx="248042" cy="116965"/>
              </a:xfrm>
              <a:prstGeom prst="rect">
                <a:avLst/>
              </a:prstGeom>
            </p:spPr>
          </p:pic>
          <p:pic>
            <p:nvPicPr>
              <p:cNvPr id="781" name="Picture 780" descr="A screen shot of a window&#10;&#10;Description generated with high confidence">
                <a:extLst>
                  <a:ext uri="{FF2B5EF4-FFF2-40B4-BE49-F238E27FC236}">
                    <a16:creationId xmlns:a16="http://schemas.microsoft.com/office/drawing/2014/main" id="{7F867F5E-AD99-4418-A3A5-DE0787EC5D1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21016" y="2655825"/>
                <a:ext cx="248042" cy="143933"/>
              </a:xfrm>
              <a:prstGeom prst="rect">
                <a:avLst/>
              </a:prstGeom>
            </p:spPr>
          </p:pic>
          <p:pic>
            <p:nvPicPr>
              <p:cNvPr id="782" name="Picture 781" descr="A screen shot of a window&#10;&#10;Description generated with high confidence">
                <a:extLst>
                  <a:ext uri="{FF2B5EF4-FFF2-40B4-BE49-F238E27FC236}">
                    <a16:creationId xmlns:a16="http://schemas.microsoft.com/office/drawing/2014/main" id="{B75B32BE-248A-44EC-B03F-B07E22C24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70282" y="2538517"/>
                <a:ext cx="248042" cy="116965"/>
              </a:xfrm>
              <a:prstGeom prst="rect">
                <a:avLst/>
              </a:prstGeom>
            </p:spPr>
          </p:pic>
          <p:pic>
            <p:nvPicPr>
              <p:cNvPr id="783" name="Picture 782" descr="A screen shot of a window&#10;&#10;Description generated with high confidence">
                <a:extLst>
                  <a:ext uri="{FF2B5EF4-FFF2-40B4-BE49-F238E27FC236}">
                    <a16:creationId xmlns:a16="http://schemas.microsoft.com/office/drawing/2014/main" id="{CB7D0AE6-AF2B-41E4-B02F-BC9104BA7D6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70282" y="2655481"/>
                <a:ext cx="248042" cy="143933"/>
              </a:xfrm>
              <a:prstGeom prst="rect">
                <a:avLst/>
              </a:prstGeom>
            </p:spPr>
          </p:pic>
          <p:pic>
            <p:nvPicPr>
              <p:cNvPr id="784" name="Picture 783" descr="A screen shot of a window&#10;&#10;Description generated with high confidence">
                <a:extLst>
                  <a:ext uri="{FF2B5EF4-FFF2-40B4-BE49-F238E27FC236}">
                    <a16:creationId xmlns:a16="http://schemas.microsoft.com/office/drawing/2014/main" id="{F309F493-5E44-4DD3-BB24-8FD2D31271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21540" y="2538861"/>
                <a:ext cx="248042" cy="116965"/>
              </a:xfrm>
              <a:prstGeom prst="rect">
                <a:avLst/>
              </a:prstGeom>
            </p:spPr>
          </p:pic>
          <p:pic>
            <p:nvPicPr>
              <p:cNvPr id="785" name="Picture 784" descr="A screen shot of a window&#10;&#10;Description generated with high confidence">
                <a:extLst>
                  <a:ext uri="{FF2B5EF4-FFF2-40B4-BE49-F238E27FC236}">
                    <a16:creationId xmlns:a16="http://schemas.microsoft.com/office/drawing/2014/main" id="{D9716EC9-61E9-4868-A72A-D7A35540DB8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21540" y="2655825"/>
                <a:ext cx="248042" cy="143933"/>
              </a:xfrm>
              <a:prstGeom prst="rect">
                <a:avLst/>
              </a:prstGeom>
            </p:spPr>
          </p:pic>
          <p:pic>
            <p:nvPicPr>
              <p:cNvPr id="786" name="Picture 785" descr="A screen shot of a window&#10;&#10;Description generated with high confidence">
                <a:extLst>
                  <a:ext uri="{FF2B5EF4-FFF2-40B4-BE49-F238E27FC236}">
                    <a16:creationId xmlns:a16="http://schemas.microsoft.com/office/drawing/2014/main" id="{C67B22BD-DD1B-44CD-8FC7-F1372D0639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6042" y="2538517"/>
                <a:ext cx="248042" cy="116965"/>
              </a:xfrm>
              <a:prstGeom prst="rect">
                <a:avLst/>
              </a:prstGeom>
            </p:spPr>
          </p:pic>
          <p:pic>
            <p:nvPicPr>
              <p:cNvPr id="787" name="Picture 786" descr="A screen shot of a window&#10;&#10;Description generated with high confidence">
                <a:extLst>
                  <a:ext uri="{FF2B5EF4-FFF2-40B4-BE49-F238E27FC236}">
                    <a16:creationId xmlns:a16="http://schemas.microsoft.com/office/drawing/2014/main" id="{71A73E26-7F22-4B4F-AC42-F17339B2206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6042" y="2655481"/>
                <a:ext cx="248042" cy="143933"/>
              </a:xfrm>
              <a:prstGeom prst="rect">
                <a:avLst/>
              </a:prstGeom>
            </p:spPr>
          </p:pic>
          <p:pic>
            <p:nvPicPr>
              <p:cNvPr id="788" name="Picture 787" descr="A screen shot of a window&#10;&#10;Description generated with high confidence">
                <a:extLst>
                  <a:ext uri="{FF2B5EF4-FFF2-40B4-BE49-F238E27FC236}">
                    <a16:creationId xmlns:a16="http://schemas.microsoft.com/office/drawing/2014/main" id="{4261ABCA-0F31-4C67-807A-3963B67B04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20476" y="2538861"/>
                <a:ext cx="248042" cy="116965"/>
              </a:xfrm>
              <a:prstGeom prst="rect">
                <a:avLst/>
              </a:prstGeom>
            </p:spPr>
          </p:pic>
          <p:pic>
            <p:nvPicPr>
              <p:cNvPr id="789" name="Picture 788" descr="A screen shot of a window&#10;&#10;Description generated with high confidence">
                <a:extLst>
                  <a:ext uri="{FF2B5EF4-FFF2-40B4-BE49-F238E27FC236}">
                    <a16:creationId xmlns:a16="http://schemas.microsoft.com/office/drawing/2014/main" id="{5BE5A48C-897C-43EE-A413-5C0076BC8D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20476" y="2655825"/>
                <a:ext cx="248042" cy="143933"/>
              </a:xfrm>
              <a:prstGeom prst="rect">
                <a:avLst/>
              </a:prstGeom>
            </p:spPr>
          </p:pic>
          <p:pic>
            <p:nvPicPr>
              <p:cNvPr id="790" name="Picture 789" descr="A screen shot of a window&#10;&#10;Description generated with high confidence">
                <a:extLst>
                  <a:ext uri="{FF2B5EF4-FFF2-40B4-BE49-F238E27FC236}">
                    <a16:creationId xmlns:a16="http://schemas.microsoft.com/office/drawing/2014/main" id="{44921553-02A9-46BC-A6C7-7249861CBB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4978" y="2538517"/>
                <a:ext cx="248042" cy="116965"/>
              </a:xfrm>
              <a:prstGeom prst="rect">
                <a:avLst/>
              </a:prstGeom>
            </p:spPr>
          </p:pic>
          <p:pic>
            <p:nvPicPr>
              <p:cNvPr id="791" name="Picture 790" descr="A screen shot of a window&#10;&#10;Description generated with high confidence">
                <a:extLst>
                  <a:ext uri="{FF2B5EF4-FFF2-40B4-BE49-F238E27FC236}">
                    <a16:creationId xmlns:a16="http://schemas.microsoft.com/office/drawing/2014/main" id="{2F7042E1-144E-4991-B34A-E35616B0858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4978" y="2655481"/>
                <a:ext cx="248042" cy="143933"/>
              </a:xfrm>
              <a:prstGeom prst="rect">
                <a:avLst/>
              </a:prstGeom>
            </p:spPr>
          </p:pic>
          <p:pic>
            <p:nvPicPr>
              <p:cNvPr id="792" name="Picture 791" descr="A screen shot of a window&#10;&#10;Description generated with high confidence">
                <a:extLst>
                  <a:ext uri="{FF2B5EF4-FFF2-40B4-BE49-F238E27FC236}">
                    <a16:creationId xmlns:a16="http://schemas.microsoft.com/office/drawing/2014/main" id="{6D1A2E9E-C148-4739-82FC-C5B3937B67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6236" y="2538861"/>
                <a:ext cx="248042" cy="116965"/>
              </a:xfrm>
              <a:prstGeom prst="rect">
                <a:avLst/>
              </a:prstGeom>
            </p:spPr>
          </p:pic>
          <p:pic>
            <p:nvPicPr>
              <p:cNvPr id="793" name="Picture 792" descr="A screen shot of a window&#10;&#10;Description generated with high confidence">
                <a:extLst>
                  <a:ext uri="{FF2B5EF4-FFF2-40B4-BE49-F238E27FC236}">
                    <a16:creationId xmlns:a16="http://schemas.microsoft.com/office/drawing/2014/main" id="{5F22DB2A-EE86-42EA-83F2-9D314E0B24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6236" y="2655825"/>
                <a:ext cx="248042" cy="143933"/>
              </a:xfrm>
              <a:prstGeom prst="rect">
                <a:avLst/>
              </a:prstGeom>
            </p:spPr>
          </p:pic>
          <p:pic>
            <p:nvPicPr>
              <p:cNvPr id="794" name="Picture 793" descr="A screen shot of a window&#10;&#10;Description generated with high confidence">
                <a:extLst>
                  <a:ext uri="{FF2B5EF4-FFF2-40B4-BE49-F238E27FC236}">
                    <a16:creationId xmlns:a16="http://schemas.microsoft.com/office/drawing/2014/main" id="{23061FD1-5C54-41EF-B0F0-557041FC33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60738" y="2538517"/>
                <a:ext cx="248042" cy="116965"/>
              </a:xfrm>
              <a:prstGeom prst="rect">
                <a:avLst/>
              </a:prstGeom>
            </p:spPr>
          </p:pic>
          <p:pic>
            <p:nvPicPr>
              <p:cNvPr id="795" name="Picture 794" descr="A screen shot of a window&#10;&#10;Description generated with high confidence">
                <a:extLst>
                  <a:ext uri="{FF2B5EF4-FFF2-40B4-BE49-F238E27FC236}">
                    <a16:creationId xmlns:a16="http://schemas.microsoft.com/office/drawing/2014/main" id="{88B07B61-253D-479E-BACA-E87CFBFFE01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60738" y="2655481"/>
                <a:ext cx="248042" cy="143933"/>
              </a:xfrm>
              <a:prstGeom prst="rect">
                <a:avLst/>
              </a:prstGeom>
            </p:spPr>
          </p:pic>
          <p:pic>
            <p:nvPicPr>
              <p:cNvPr id="796" name="Picture 795" descr="A screen shot of a window&#10;&#10;Description generated with high confidence">
                <a:extLst>
                  <a:ext uri="{FF2B5EF4-FFF2-40B4-BE49-F238E27FC236}">
                    <a16:creationId xmlns:a16="http://schemas.microsoft.com/office/drawing/2014/main" id="{4B33B811-8C50-48D0-94F5-8DF0F5D4C1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11996" y="2538861"/>
                <a:ext cx="248042" cy="116965"/>
              </a:xfrm>
              <a:prstGeom prst="rect">
                <a:avLst/>
              </a:prstGeom>
            </p:spPr>
          </p:pic>
          <p:pic>
            <p:nvPicPr>
              <p:cNvPr id="797" name="Picture 796" descr="A screen shot of a window&#10;&#10;Description generated with high confidence">
                <a:extLst>
                  <a:ext uri="{FF2B5EF4-FFF2-40B4-BE49-F238E27FC236}">
                    <a16:creationId xmlns:a16="http://schemas.microsoft.com/office/drawing/2014/main" id="{22081984-6B08-4D75-BA20-0253261772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11996" y="2655825"/>
                <a:ext cx="248042" cy="143933"/>
              </a:xfrm>
              <a:prstGeom prst="rect">
                <a:avLst/>
              </a:prstGeom>
            </p:spPr>
          </p:pic>
          <p:pic>
            <p:nvPicPr>
              <p:cNvPr id="798" name="Picture 797" descr="A screen shot of a window&#10;&#10;Description generated with high confidence">
                <a:extLst>
                  <a:ext uri="{FF2B5EF4-FFF2-40B4-BE49-F238E27FC236}">
                    <a16:creationId xmlns:a16="http://schemas.microsoft.com/office/drawing/2014/main" id="{0D4CB09B-A6D9-4ED4-9C1F-4B6EC9CAA4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2825348"/>
                <a:ext cx="248042" cy="116965"/>
              </a:xfrm>
              <a:prstGeom prst="rect">
                <a:avLst/>
              </a:prstGeom>
            </p:spPr>
          </p:pic>
          <p:pic>
            <p:nvPicPr>
              <p:cNvPr id="799" name="Picture 798" descr="A screen shot of a window&#10;&#10;Description generated with high confidence">
                <a:extLst>
                  <a:ext uri="{FF2B5EF4-FFF2-40B4-BE49-F238E27FC236}">
                    <a16:creationId xmlns:a16="http://schemas.microsoft.com/office/drawing/2014/main" id="{14592925-4E25-4317-9BF2-9F8D271E05D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2942312"/>
                <a:ext cx="248042" cy="143933"/>
              </a:xfrm>
              <a:prstGeom prst="rect">
                <a:avLst/>
              </a:prstGeom>
            </p:spPr>
          </p:pic>
          <p:pic>
            <p:nvPicPr>
              <p:cNvPr id="800" name="Picture 799" descr="A screen shot of a window&#10;&#10;Description generated with high confidence">
                <a:extLst>
                  <a:ext uri="{FF2B5EF4-FFF2-40B4-BE49-F238E27FC236}">
                    <a16:creationId xmlns:a16="http://schemas.microsoft.com/office/drawing/2014/main" id="{C9B34668-61EB-48FF-B75A-F93CB63C3E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2825692"/>
                <a:ext cx="248042" cy="116965"/>
              </a:xfrm>
              <a:prstGeom prst="rect">
                <a:avLst/>
              </a:prstGeom>
            </p:spPr>
          </p:pic>
          <p:pic>
            <p:nvPicPr>
              <p:cNvPr id="801" name="Picture 800" descr="A screen shot of a window&#10;&#10;Description generated with high confidence">
                <a:extLst>
                  <a:ext uri="{FF2B5EF4-FFF2-40B4-BE49-F238E27FC236}">
                    <a16:creationId xmlns:a16="http://schemas.microsoft.com/office/drawing/2014/main" id="{074E6F74-3A1B-4D60-AE17-E88A56737D1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2942656"/>
                <a:ext cx="248042" cy="143933"/>
              </a:xfrm>
              <a:prstGeom prst="rect">
                <a:avLst/>
              </a:prstGeom>
            </p:spPr>
          </p:pic>
          <p:pic>
            <p:nvPicPr>
              <p:cNvPr id="802" name="Picture 801" descr="A screen shot of a window&#10;&#10;Description generated with high confidence">
                <a:extLst>
                  <a:ext uri="{FF2B5EF4-FFF2-40B4-BE49-F238E27FC236}">
                    <a16:creationId xmlns:a16="http://schemas.microsoft.com/office/drawing/2014/main" id="{C440B4EC-B237-4B67-AF3D-88278CB8DE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2825348"/>
                <a:ext cx="248042" cy="116965"/>
              </a:xfrm>
              <a:prstGeom prst="rect">
                <a:avLst/>
              </a:prstGeom>
            </p:spPr>
          </p:pic>
          <p:pic>
            <p:nvPicPr>
              <p:cNvPr id="803" name="Picture 802" descr="A screen shot of a window&#10;&#10;Description generated with high confidence">
                <a:extLst>
                  <a:ext uri="{FF2B5EF4-FFF2-40B4-BE49-F238E27FC236}">
                    <a16:creationId xmlns:a16="http://schemas.microsoft.com/office/drawing/2014/main" id="{057348C3-6B7B-4DE9-8714-FF36D139CA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2825692"/>
                <a:ext cx="248042" cy="116965"/>
              </a:xfrm>
              <a:prstGeom prst="rect">
                <a:avLst/>
              </a:prstGeom>
            </p:spPr>
          </p:pic>
          <p:pic>
            <p:nvPicPr>
              <p:cNvPr id="804" name="Picture 803" descr="A screen shot of a window&#10;&#10;Description generated with high confidence">
                <a:extLst>
                  <a:ext uri="{FF2B5EF4-FFF2-40B4-BE49-F238E27FC236}">
                    <a16:creationId xmlns:a16="http://schemas.microsoft.com/office/drawing/2014/main" id="{477A1E09-9096-4821-BF37-E6F1B44479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2942656"/>
                <a:ext cx="248042" cy="143933"/>
              </a:xfrm>
              <a:prstGeom prst="rect">
                <a:avLst/>
              </a:prstGeom>
            </p:spPr>
          </p:pic>
          <p:pic>
            <p:nvPicPr>
              <p:cNvPr id="805" name="Picture 804" descr="A screen shot of a window&#10;&#10;Description generated with high confidence">
                <a:extLst>
                  <a:ext uri="{FF2B5EF4-FFF2-40B4-BE49-F238E27FC236}">
                    <a16:creationId xmlns:a16="http://schemas.microsoft.com/office/drawing/2014/main" id="{3E350CE6-28FB-445B-853F-B2D0A5A5C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2825348"/>
                <a:ext cx="248042" cy="116965"/>
              </a:xfrm>
              <a:prstGeom prst="rect">
                <a:avLst/>
              </a:prstGeom>
            </p:spPr>
          </p:pic>
          <p:pic>
            <p:nvPicPr>
              <p:cNvPr id="806" name="Picture 805" descr="A screen shot of a window&#10;&#10;Description generated with high confidence">
                <a:extLst>
                  <a:ext uri="{FF2B5EF4-FFF2-40B4-BE49-F238E27FC236}">
                    <a16:creationId xmlns:a16="http://schemas.microsoft.com/office/drawing/2014/main" id="{414A9A48-7B21-492F-AA10-C3C24AC8A8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2942312"/>
                <a:ext cx="248042" cy="143933"/>
              </a:xfrm>
              <a:prstGeom prst="rect">
                <a:avLst/>
              </a:prstGeom>
            </p:spPr>
          </p:pic>
          <p:pic>
            <p:nvPicPr>
              <p:cNvPr id="807" name="Picture 806" descr="A screen shot of a window&#10;&#10;Description generated with high confidence">
                <a:extLst>
                  <a:ext uri="{FF2B5EF4-FFF2-40B4-BE49-F238E27FC236}">
                    <a16:creationId xmlns:a16="http://schemas.microsoft.com/office/drawing/2014/main" id="{6C8DA160-3AE4-4A0C-8E01-E476B8AB24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2825692"/>
                <a:ext cx="248042" cy="116965"/>
              </a:xfrm>
              <a:prstGeom prst="rect">
                <a:avLst/>
              </a:prstGeom>
            </p:spPr>
          </p:pic>
          <p:pic>
            <p:nvPicPr>
              <p:cNvPr id="808" name="Picture 807" descr="A screen shot of a window&#10;&#10;Description generated with high confidence">
                <a:extLst>
                  <a:ext uri="{FF2B5EF4-FFF2-40B4-BE49-F238E27FC236}">
                    <a16:creationId xmlns:a16="http://schemas.microsoft.com/office/drawing/2014/main" id="{DD7354BD-0C73-4D48-94C6-E7C12AEFA8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2942656"/>
                <a:ext cx="248042" cy="143933"/>
              </a:xfrm>
              <a:prstGeom prst="rect">
                <a:avLst/>
              </a:prstGeom>
            </p:spPr>
          </p:pic>
          <p:pic>
            <p:nvPicPr>
              <p:cNvPr id="809" name="Picture 808" descr="A screen shot of a window&#10;&#10;Description generated with high confidence">
                <a:extLst>
                  <a:ext uri="{FF2B5EF4-FFF2-40B4-BE49-F238E27FC236}">
                    <a16:creationId xmlns:a16="http://schemas.microsoft.com/office/drawing/2014/main" id="{2242AB8A-4766-41C0-BD65-AFFB28496E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2825348"/>
                <a:ext cx="248042" cy="116965"/>
              </a:xfrm>
              <a:prstGeom prst="rect">
                <a:avLst/>
              </a:prstGeom>
            </p:spPr>
          </p:pic>
          <p:pic>
            <p:nvPicPr>
              <p:cNvPr id="810" name="Picture 809" descr="A screen shot of a window&#10;&#10;Description generated with high confidence">
                <a:extLst>
                  <a:ext uri="{FF2B5EF4-FFF2-40B4-BE49-F238E27FC236}">
                    <a16:creationId xmlns:a16="http://schemas.microsoft.com/office/drawing/2014/main" id="{4EC76202-7053-42A0-BDFE-6CAD8BF436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2942312"/>
                <a:ext cx="248042" cy="143933"/>
              </a:xfrm>
              <a:prstGeom prst="rect">
                <a:avLst/>
              </a:prstGeom>
            </p:spPr>
          </p:pic>
          <p:pic>
            <p:nvPicPr>
              <p:cNvPr id="811" name="Picture 810" descr="A screen shot of a window&#10;&#10;Description generated with high confidence">
                <a:extLst>
                  <a:ext uri="{FF2B5EF4-FFF2-40B4-BE49-F238E27FC236}">
                    <a16:creationId xmlns:a16="http://schemas.microsoft.com/office/drawing/2014/main" id="{BBB77E0E-9EE0-435F-8D9F-683226109B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2825692"/>
                <a:ext cx="248042" cy="116965"/>
              </a:xfrm>
              <a:prstGeom prst="rect">
                <a:avLst/>
              </a:prstGeom>
            </p:spPr>
          </p:pic>
          <p:pic>
            <p:nvPicPr>
              <p:cNvPr id="812" name="Picture 811" descr="A screen shot of a window&#10;&#10;Description generated with high confidence">
                <a:extLst>
                  <a:ext uri="{FF2B5EF4-FFF2-40B4-BE49-F238E27FC236}">
                    <a16:creationId xmlns:a16="http://schemas.microsoft.com/office/drawing/2014/main" id="{77880F20-1297-49C9-9904-126FB4E7BD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2942656"/>
                <a:ext cx="248042" cy="143933"/>
              </a:xfrm>
              <a:prstGeom prst="rect">
                <a:avLst/>
              </a:prstGeom>
            </p:spPr>
          </p:pic>
          <p:pic>
            <p:nvPicPr>
              <p:cNvPr id="813" name="Picture 812" descr="A screen shot of a window&#10;&#10;Description generated with high confidence">
                <a:extLst>
                  <a:ext uri="{FF2B5EF4-FFF2-40B4-BE49-F238E27FC236}">
                    <a16:creationId xmlns:a16="http://schemas.microsoft.com/office/drawing/2014/main" id="{7DBB9B15-CC8A-477C-A41C-5F817EFF4A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2825348"/>
                <a:ext cx="248042" cy="116965"/>
              </a:xfrm>
              <a:prstGeom prst="rect">
                <a:avLst/>
              </a:prstGeom>
            </p:spPr>
          </p:pic>
          <p:pic>
            <p:nvPicPr>
              <p:cNvPr id="814" name="Picture 813" descr="A screen shot of a window&#10;&#10;Description generated with high confidence">
                <a:extLst>
                  <a:ext uri="{FF2B5EF4-FFF2-40B4-BE49-F238E27FC236}">
                    <a16:creationId xmlns:a16="http://schemas.microsoft.com/office/drawing/2014/main" id="{6FDA8E03-A028-4DEF-99B9-B9109356BD5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2942312"/>
                <a:ext cx="248042" cy="143933"/>
              </a:xfrm>
              <a:prstGeom prst="rect">
                <a:avLst/>
              </a:prstGeom>
            </p:spPr>
          </p:pic>
          <p:pic>
            <p:nvPicPr>
              <p:cNvPr id="815" name="Picture 814" descr="A screen shot of a window&#10;&#10;Description generated with high confidence">
                <a:extLst>
                  <a:ext uri="{FF2B5EF4-FFF2-40B4-BE49-F238E27FC236}">
                    <a16:creationId xmlns:a16="http://schemas.microsoft.com/office/drawing/2014/main" id="{854E5FF9-BD7E-4299-A163-69506D0048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2825692"/>
                <a:ext cx="248042" cy="116965"/>
              </a:xfrm>
              <a:prstGeom prst="rect">
                <a:avLst/>
              </a:prstGeom>
            </p:spPr>
          </p:pic>
          <p:pic>
            <p:nvPicPr>
              <p:cNvPr id="816" name="Picture 815" descr="A screen shot of a window&#10;&#10;Description generated with high confidence">
                <a:extLst>
                  <a:ext uri="{FF2B5EF4-FFF2-40B4-BE49-F238E27FC236}">
                    <a16:creationId xmlns:a16="http://schemas.microsoft.com/office/drawing/2014/main" id="{100B2CA0-D3FF-4969-BB72-0BD24282454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2942656"/>
                <a:ext cx="248042" cy="143933"/>
              </a:xfrm>
              <a:prstGeom prst="rect">
                <a:avLst/>
              </a:prstGeom>
            </p:spPr>
          </p:pic>
          <p:pic>
            <p:nvPicPr>
              <p:cNvPr id="817" name="Picture 816" descr="A screen shot of a window&#10;&#10;Description generated with high confidence">
                <a:extLst>
                  <a:ext uri="{FF2B5EF4-FFF2-40B4-BE49-F238E27FC236}">
                    <a16:creationId xmlns:a16="http://schemas.microsoft.com/office/drawing/2014/main" id="{D3E55A3B-6DAC-4910-9612-5186AE65A3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4161" y="3114298"/>
                <a:ext cx="248042" cy="116965"/>
              </a:xfrm>
              <a:prstGeom prst="rect">
                <a:avLst/>
              </a:prstGeom>
            </p:spPr>
          </p:pic>
          <p:pic>
            <p:nvPicPr>
              <p:cNvPr id="818" name="Picture 817" descr="A screen shot of a window&#10;&#10;Description generated with high confidence">
                <a:extLst>
                  <a:ext uri="{FF2B5EF4-FFF2-40B4-BE49-F238E27FC236}">
                    <a16:creationId xmlns:a16="http://schemas.microsoft.com/office/drawing/2014/main" id="{60807153-D851-493D-A999-0AF97441F0B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4161" y="3231262"/>
                <a:ext cx="248042" cy="143933"/>
              </a:xfrm>
              <a:prstGeom prst="rect">
                <a:avLst/>
              </a:prstGeom>
            </p:spPr>
          </p:pic>
          <p:pic>
            <p:nvPicPr>
              <p:cNvPr id="819" name="Picture 818" descr="A screen shot of a window&#10;&#10;Description generated with high confidence">
                <a:extLst>
                  <a:ext uri="{FF2B5EF4-FFF2-40B4-BE49-F238E27FC236}">
                    <a16:creationId xmlns:a16="http://schemas.microsoft.com/office/drawing/2014/main" id="{E87514F7-F482-4A5C-972C-61495842A1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8595" y="3114642"/>
                <a:ext cx="248042" cy="116965"/>
              </a:xfrm>
              <a:prstGeom prst="rect">
                <a:avLst/>
              </a:prstGeom>
            </p:spPr>
          </p:pic>
          <p:pic>
            <p:nvPicPr>
              <p:cNvPr id="820" name="Picture 819" descr="A screen shot of a window&#10;&#10;Description generated with high confidence">
                <a:extLst>
                  <a:ext uri="{FF2B5EF4-FFF2-40B4-BE49-F238E27FC236}">
                    <a16:creationId xmlns:a16="http://schemas.microsoft.com/office/drawing/2014/main" id="{A251C27B-762A-4DA9-9B23-9D2C502690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8595" y="3231606"/>
                <a:ext cx="248042" cy="143933"/>
              </a:xfrm>
              <a:prstGeom prst="rect">
                <a:avLst/>
              </a:prstGeom>
            </p:spPr>
          </p:pic>
          <p:pic>
            <p:nvPicPr>
              <p:cNvPr id="821" name="Picture 820" descr="A screen shot of a window&#10;&#10;Description generated with high confidence">
                <a:extLst>
                  <a:ext uri="{FF2B5EF4-FFF2-40B4-BE49-F238E27FC236}">
                    <a16:creationId xmlns:a16="http://schemas.microsoft.com/office/drawing/2014/main" id="{14DD1D99-FC11-458C-98A5-0F8E9902E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7861" y="3114298"/>
                <a:ext cx="248042" cy="116965"/>
              </a:xfrm>
              <a:prstGeom prst="rect">
                <a:avLst/>
              </a:prstGeom>
            </p:spPr>
          </p:pic>
          <p:pic>
            <p:nvPicPr>
              <p:cNvPr id="822" name="Picture 821" descr="A screen shot of a window&#10;&#10;Description generated with high confidence">
                <a:extLst>
                  <a:ext uri="{FF2B5EF4-FFF2-40B4-BE49-F238E27FC236}">
                    <a16:creationId xmlns:a16="http://schemas.microsoft.com/office/drawing/2014/main" id="{A899EA65-EE47-4C67-A693-B0CA7B3EA6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7861" y="3231262"/>
                <a:ext cx="248042" cy="143933"/>
              </a:xfrm>
              <a:prstGeom prst="rect">
                <a:avLst/>
              </a:prstGeom>
            </p:spPr>
          </p:pic>
          <p:pic>
            <p:nvPicPr>
              <p:cNvPr id="823" name="Picture 822" descr="A screen shot of a window&#10;&#10;Description generated with high confidence">
                <a:extLst>
                  <a:ext uri="{FF2B5EF4-FFF2-40B4-BE49-F238E27FC236}">
                    <a16:creationId xmlns:a16="http://schemas.microsoft.com/office/drawing/2014/main" id="{0B0DAB8D-D2CD-414F-AC4C-2DA992C8AA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9119" y="3114642"/>
                <a:ext cx="248042" cy="116965"/>
              </a:xfrm>
              <a:prstGeom prst="rect">
                <a:avLst/>
              </a:prstGeom>
            </p:spPr>
          </p:pic>
          <p:pic>
            <p:nvPicPr>
              <p:cNvPr id="824" name="Picture 823" descr="A screen shot of a window&#10;&#10;Description generated with high confidence">
                <a:extLst>
                  <a:ext uri="{FF2B5EF4-FFF2-40B4-BE49-F238E27FC236}">
                    <a16:creationId xmlns:a16="http://schemas.microsoft.com/office/drawing/2014/main" id="{D1CBF7C5-1634-45B8-8642-F5E54CB7CE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9119" y="3231606"/>
                <a:ext cx="248042" cy="143933"/>
              </a:xfrm>
              <a:prstGeom prst="rect">
                <a:avLst/>
              </a:prstGeom>
            </p:spPr>
          </p:pic>
          <p:pic>
            <p:nvPicPr>
              <p:cNvPr id="825" name="Picture 824" descr="A screen shot of a window&#10;&#10;Description generated with high confidence">
                <a:extLst>
                  <a:ext uri="{FF2B5EF4-FFF2-40B4-BE49-F238E27FC236}">
                    <a16:creationId xmlns:a16="http://schemas.microsoft.com/office/drawing/2014/main" id="{6C55DB40-0F0A-4500-A5EA-F02B493226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3621" y="3114298"/>
                <a:ext cx="248042" cy="116965"/>
              </a:xfrm>
              <a:prstGeom prst="rect">
                <a:avLst/>
              </a:prstGeom>
            </p:spPr>
          </p:pic>
          <p:pic>
            <p:nvPicPr>
              <p:cNvPr id="826" name="Picture 825" descr="A screen shot of a window&#10;&#10;Description generated with high confidence">
                <a:extLst>
                  <a:ext uri="{FF2B5EF4-FFF2-40B4-BE49-F238E27FC236}">
                    <a16:creationId xmlns:a16="http://schemas.microsoft.com/office/drawing/2014/main" id="{A153E286-059D-4710-90CE-3EABB8F7FD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3621" y="3231262"/>
                <a:ext cx="248042" cy="143933"/>
              </a:xfrm>
              <a:prstGeom prst="rect">
                <a:avLst/>
              </a:prstGeom>
            </p:spPr>
          </p:pic>
          <p:pic>
            <p:nvPicPr>
              <p:cNvPr id="827" name="Picture 826" descr="A screen shot of a window&#10;&#10;Description generated with high confidence">
                <a:extLst>
                  <a:ext uri="{FF2B5EF4-FFF2-40B4-BE49-F238E27FC236}">
                    <a16:creationId xmlns:a16="http://schemas.microsoft.com/office/drawing/2014/main" id="{C4B25C51-B54C-48D9-82F9-BDA36A54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8055" y="3114642"/>
                <a:ext cx="248042" cy="116965"/>
              </a:xfrm>
              <a:prstGeom prst="rect">
                <a:avLst/>
              </a:prstGeom>
            </p:spPr>
          </p:pic>
          <p:pic>
            <p:nvPicPr>
              <p:cNvPr id="828" name="Picture 827" descr="A screen shot of a window&#10;&#10;Description generated with high confidence">
                <a:extLst>
                  <a:ext uri="{FF2B5EF4-FFF2-40B4-BE49-F238E27FC236}">
                    <a16:creationId xmlns:a16="http://schemas.microsoft.com/office/drawing/2014/main" id="{BC0C88DD-75F2-45C2-81CA-1AFF4FB7FEB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8055" y="3231606"/>
                <a:ext cx="248042" cy="143933"/>
              </a:xfrm>
              <a:prstGeom prst="rect">
                <a:avLst/>
              </a:prstGeom>
            </p:spPr>
          </p:pic>
          <p:pic>
            <p:nvPicPr>
              <p:cNvPr id="829" name="Picture 828" descr="A screen shot of a window&#10;&#10;Description generated with high confidence">
                <a:extLst>
                  <a:ext uri="{FF2B5EF4-FFF2-40B4-BE49-F238E27FC236}">
                    <a16:creationId xmlns:a16="http://schemas.microsoft.com/office/drawing/2014/main" id="{F343E881-E0C6-4032-A18E-D70E65C4E9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2557" y="3114298"/>
                <a:ext cx="248042" cy="116965"/>
              </a:xfrm>
              <a:prstGeom prst="rect">
                <a:avLst/>
              </a:prstGeom>
            </p:spPr>
          </p:pic>
          <p:pic>
            <p:nvPicPr>
              <p:cNvPr id="830" name="Picture 829" descr="A screen shot of a window&#10;&#10;Description generated with high confidence">
                <a:extLst>
                  <a:ext uri="{FF2B5EF4-FFF2-40B4-BE49-F238E27FC236}">
                    <a16:creationId xmlns:a16="http://schemas.microsoft.com/office/drawing/2014/main" id="{5E7CB662-D8C1-4E12-B54B-7268F52D18C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2557" y="3231262"/>
                <a:ext cx="248042" cy="143933"/>
              </a:xfrm>
              <a:prstGeom prst="rect">
                <a:avLst/>
              </a:prstGeom>
            </p:spPr>
          </p:pic>
          <p:pic>
            <p:nvPicPr>
              <p:cNvPr id="831" name="Picture 830" descr="A screen shot of a window&#10;&#10;Description generated with high confidence">
                <a:extLst>
                  <a:ext uri="{FF2B5EF4-FFF2-40B4-BE49-F238E27FC236}">
                    <a16:creationId xmlns:a16="http://schemas.microsoft.com/office/drawing/2014/main" id="{3603B5B1-631C-461A-A4F1-A723C8693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3815" y="3114642"/>
                <a:ext cx="248042" cy="116965"/>
              </a:xfrm>
              <a:prstGeom prst="rect">
                <a:avLst/>
              </a:prstGeom>
            </p:spPr>
          </p:pic>
          <p:pic>
            <p:nvPicPr>
              <p:cNvPr id="832" name="Picture 831" descr="A screen shot of a window&#10;&#10;Description generated with high confidence">
                <a:extLst>
                  <a:ext uri="{FF2B5EF4-FFF2-40B4-BE49-F238E27FC236}">
                    <a16:creationId xmlns:a16="http://schemas.microsoft.com/office/drawing/2014/main" id="{B38C93FA-4E58-4B27-9F9E-32C56301F9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3815" y="3231606"/>
                <a:ext cx="248042" cy="143933"/>
              </a:xfrm>
              <a:prstGeom prst="rect">
                <a:avLst/>
              </a:prstGeom>
            </p:spPr>
          </p:pic>
          <p:pic>
            <p:nvPicPr>
              <p:cNvPr id="833" name="Picture 832" descr="A screen shot of a window&#10;&#10;Description generated with high confidence">
                <a:extLst>
                  <a:ext uri="{FF2B5EF4-FFF2-40B4-BE49-F238E27FC236}">
                    <a16:creationId xmlns:a16="http://schemas.microsoft.com/office/drawing/2014/main" id="{2D0E7382-76E0-47CB-A1EA-F088ABF513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8317" y="3114298"/>
                <a:ext cx="248042" cy="116965"/>
              </a:xfrm>
              <a:prstGeom prst="rect">
                <a:avLst/>
              </a:prstGeom>
            </p:spPr>
          </p:pic>
          <p:pic>
            <p:nvPicPr>
              <p:cNvPr id="834" name="Picture 833" descr="A screen shot of a window&#10;&#10;Description generated with high confidence">
                <a:extLst>
                  <a:ext uri="{FF2B5EF4-FFF2-40B4-BE49-F238E27FC236}">
                    <a16:creationId xmlns:a16="http://schemas.microsoft.com/office/drawing/2014/main" id="{094D4A48-6499-4CA0-AE9E-580173FC63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8317" y="3231262"/>
                <a:ext cx="248042" cy="143933"/>
              </a:xfrm>
              <a:prstGeom prst="rect">
                <a:avLst/>
              </a:prstGeom>
            </p:spPr>
          </p:pic>
          <p:pic>
            <p:nvPicPr>
              <p:cNvPr id="835" name="Picture 834" descr="A screen shot of a window&#10;&#10;Description generated with high confidence">
                <a:extLst>
                  <a:ext uri="{FF2B5EF4-FFF2-40B4-BE49-F238E27FC236}">
                    <a16:creationId xmlns:a16="http://schemas.microsoft.com/office/drawing/2014/main" id="{1A51C6CF-5D99-421C-9281-1AE624184F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9575" y="3114642"/>
                <a:ext cx="248042" cy="116965"/>
              </a:xfrm>
              <a:prstGeom prst="rect">
                <a:avLst/>
              </a:prstGeom>
            </p:spPr>
          </p:pic>
          <p:pic>
            <p:nvPicPr>
              <p:cNvPr id="836" name="Picture 835" descr="A screen shot of a window&#10;&#10;Description generated with high confidence">
                <a:extLst>
                  <a:ext uri="{FF2B5EF4-FFF2-40B4-BE49-F238E27FC236}">
                    <a16:creationId xmlns:a16="http://schemas.microsoft.com/office/drawing/2014/main" id="{2CF06C17-6790-4B55-BA41-97724FD5508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9575" y="3231606"/>
                <a:ext cx="248042" cy="143933"/>
              </a:xfrm>
              <a:prstGeom prst="rect">
                <a:avLst/>
              </a:prstGeom>
            </p:spPr>
          </p:pic>
          <p:pic>
            <p:nvPicPr>
              <p:cNvPr id="837" name="Picture 836" descr="A screen shot of a window&#10;&#10;Description generated with high confidence">
                <a:extLst>
                  <a:ext uri="{FF2B5EF4-FFF2-40B4-BE49-F238E27FC236}">
                    <a16:creationId xmlns:a16="http://schemas.microsoft.com/office/drawing/2014/main" id="{95E1E830-78A3-40FD-9D83-7F492982B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401129"/>
                <a:ext cx="248042" cy="116965"/>
              </a:xfrm>
              <a:prstGeom prst="rect">
                <a:avLst/>
              </a:prstGeom>
            </p:spPr>
          </p:pic>
          <p:pic>
            <p:nvPicPr>
              <p:cNvPr id="838" name="Picture 837" descr="A screen shot of a window&#10;&#10;Description generated with high confidence">
                <a:extLst>
                  <a:ext uri="{FF2B5EF4-FFF2-40B4-BE49-F238E27FC236}">
                    <a16:creationId xmlns:a16="http://schemas.microsoft.com/office/drawing/2014/main" id="{1C8F2489-BAFE-457A-B211-DF403B3F3DB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518093"/>
                <a:ext cx="248042" cy="143933"/>
              </a:xfrm>
              <a:prstGeom prst="rect">
                <a:avLst/>
              </a:prstGeom>
            </p:spPr>
          </p:pic>
          <p:pic>
            <p:nvPicPr>
              <p:cNvPr id="839" name="Picture 838" descr="A screen shot of a window&#10;&#10;Description generated with high confidence">
                <a:extLst>
                  <a:ext uri="{FF2B5EF4-FFF2-40B4-BE49-F238E27FC236}">
                    <a16:creationId xmlns:a16="http://schemas.microsoft.com/office/drawing/2014/main" id="{0F5DEE18-08B3-4794-82D5-62F4155C98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401473"/>
                <a:ext cx="248042" cy="116965"/>
              </a:xfrm>
              <a:prstGeom prst="rect">
                <a:avLst/>
              </a:prstGeom>
            </p:spPr>
          </p:pic>
          <p:pic>
            <p:nvPicPr>
              <p:cNvPr id="840" name="Picture 839" descr="A screen shot of a window&#10;&#10;Description generated with high confidence">
                <a:extLst>
                  <a:ext uri="{FF2B5EF4-FFF2-40B4-BE49-F238E27FC236}">
                    <a16:creationId xmlns:a16="http://schemas.microsoft.com/office/drawing/2014/main" id="{BEE3EF67-A3E9-425F-BFEE-8E94BC3EC8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518437"/>
                <a:ext cx="248042" cy="143933"/>
              </a:xfrm>
              <a:prstGeom prst="rect">
                <a:avLst/>
              </a:prstGeom>
            </p:spPr>
          </p:pic>
          <p:pic>
            <p:nvPicPr>
              <p:cNvPr id="841" name="Picture 840" descr="A screen shot of a window&#10;&#10;Description generated with high confidence">
                <a:extLst>
                  <a:ext uri="{FF2B5EF4-FFF2-40B4-BE49-F238E27FC236}">
                    <a16:creationId xmlns:a16="http://schemas.microsoft.com/office/drawing/2014/main" id="{C953B2D0-AB32-451D-BF93-2F29B04E42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401129"/>
                <a:ext cx="248042" cy="116965"/>
              </a:xfrm>
              <a:prstGeom prst="rect">
                <a:avLst/>
              </a:prstGeom>
            </p:spPr>
          </p:pic>
          <p:pic>
            <p:nvPicPr>
              <p:cNvPr id="842" name="Picture 841" descr="A screen shot of a window&#10;&#10;Description generated with high confidence">
                <a:extLst>
                  <a:ext uri="{FF2B5EF4-FFF2-40B4-BE49-F238E27FC236}">
                    <a16:creationId xmlns:a16="http://schemas.microsoft.com/office/drawing/2014/main" id="{851F11F3-AA53-4A65-B021-69917EBB92D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518093"/>
                <a:ext cx="248042" cy="143933"/>
              </a:xfrm>
              <a:prstGeom prst="rect">
                <a:avLst/>
              </a:prstGeom>
            </p:spPr>
          </p:pic>
          <p:pic>
            <p:nvPicPr>
              <p:cNvPr id="843" name="Picture 842" descr="A screen shot of a window&#10;&#10;Description generated with high confidence">
                <a:extLst>
                  <a:ext uri="{FF2B5EF4-FFF2-40B4-BE49-F238E27FC236}">
                    <a16:creationId xmlns:a16="http://schemas.microsoft.com/office/drawing/2014/main" id="{60EE06C7-03B1-440B-8B9C-62C15EDA0E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401473"/>
                <a:ext cx="248042" cy="116965"/>
              </a:xfrm>
              <a:prstGeom prst="rect">
                <a:avLst/>
              </a:prstGeom>
            </p:spPr>
          </p:pic>
          <p:pic>
            <p:nvPicPr>
              <p:cNvPr id="844" name="Picture 843" descr="A screen shot of a window&#10;&#10;Description generated with high confidence">
                <a:extLst>
                  <a:ext uri="{FF2B5EF4-FFF2-40B4-BE49-F238E27FC236}">
                    <a16:creationId xmlns:a16="http://schemas.microsoft.com/office/drawing/2014/main" id="{B4ABE3C4-7E3F-4D1E-8F1E-249C4E1D14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518437"/>
                <a:ext cx="248042" cy="143933"/>
              </a:xfrm>
              <a:prstGeom prst="rect">
                <a:avLst/>
              </a:prstGeom>
            </p:spPr>
          </p:pic>
          <p:pic>
            <p:nvPicPr>
              <p:cNvPr id="845" name="Picture 844" descr="A screen shot of a window&#10;&#10;Description generated with high confidence">
                <a:extLst>
                  <a:ext uri="{FF2B5EF4-FFF2-40B4-BE49-F238E27FC236}">
                    <a16:creationId xmlns:a16="http://schemas.microsoft.com/office/drawing/2014/main" id="{833AA0D9-EF54-43A9-B419-BB80569305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401129"/>
                <a:ext cx="248042" cy="116965"/>
              </a:xfrm>
              <a:prstGeom prst="rect">
                <a:avLst/>
              </a:prstGeom>
            </p:spPr>
          </p:pic>
          <p:pic>
            <p:nvPicPr>
              <p:cNvPr id="846" name="Picture 845" descr="A screen shot of a window&#10;&#10;Description generated with high confidence">
                <a:extLst>
                  <a:ext uri="{FF2B5EF4-FFF2-40B4-BE49-F238E27FC236}">
                    <a16:creationId xmlns:a16="http://schemas.microsoft.com/office/drawing/2014/main" id="{93AEF810-3359-4078-86C0-130D8ACF27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518093"/>
                <a:ext cx="248042" cy="143933"/>
              </a:xfrm>
              <a:prstGeom prst="rect">
                <a:avLst/>
              </a:prstGeom>
            </p:spPr>
          </p:pic>
          <p:pic>
            <p:nvPicPr>
              <p:cNvPr id="847" name="Picture 846" descr="A screen shot of a window&#10;&#10;Description generated with high confidence">
                <a:extLst>
                  <a:ext uri="{FF2B5EF4-FFF2-40B4-BE49-F238E27FC236}">
                    <a16:creationId xmlns:a16="http://schemas.microsoft.com/office/drawing/2014/main" id="{C8254DED-56F4-435B-B205-AB9E52AB0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401473"/>
                <a:ext cx="248042" cy="116965"/>
              </a:xfrm>
              <a:prstGeom prst="rect">
                <a:avLst/>
              </a:prstGeom>
            </p:spPr>
          </p:pic>
          <p:pic>
            <p:nvPicPr>
              <p:cNvPr id="848" name="Picture 847" descr="A screen shot of a window&#10;&#10;Description generated with high confidence">
                <a:extLst>
                  <a:ext uri="{FF2B5EF4-FFF2-40B4-BE49-F238E27FC236}">
                    <a16:creationId xmlns:a16="http://schemas.microsoft.com/office/drawing/2014/main" id="{946E5EA0-E585-4774-BDE1-550978322DC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518437"/>
                <a:ext cx="248042" cy="143933"/>
              </a:xfrm>
              <a:prstGeom prst="rect">
                <a:avLst/>
              </a:prstGeom>
            </p:spPr>
          </p:pic>
          <p:pic>
            <p:nvPicPr>
              <p:cNvPr id="849" name="Picture 848" descr="A screen shot of a window&#10;&#10;Description generated with high confidence">
                <a:extLst>
                  <a:ext uri="{FF2B5EF4-FFF2-40B4-BE49-F238E27FC236}">
                    <a16:creationId xmlns:a16="http://schemas.microsoft.com/office/drawing/2014/main" id="{E6C88431-C625-46FD-B933-3C6EA666CF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401129"/>
                <a:ext cx="248042" cy="116965"/>
              </a:xfrm>
              <a:prstGeom prst="rect">
                <a:avLst/>
              </a:prstGeom>
            </p:spPr>
          </p:pic>
          <p:pic>
            <p:nvPicPr>
              <p:cNvPr id="850" name="Picture 849" descr="A screen shot of a window&#10;&#10;Description generated with high confidence">
                <a:extLst>
                  <a:ext uri="{FF2B5EF4-FFF2-40B4-BE49-F238E27FC236}">
                    <a16:creationId xmlns:a16="http://schemas.microsoft.com/office/drawing/2014/main" id="{16527921-023D-4129-B58B-9857915EF62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518093"/>
                <a:ext cx="248042" cy="143933"/>
              </a:xfrm>
              <a:prstGeom prst="rect">
                <a:avLst/>
              </a:prstGeom>
            </p:spPr>
          </p:pic>
          <p:pic>
            <p:nvPicPr>
              <p:cNvPr id="851" name="Picture 850" descr="A screen shot of a window&#10;&#10;Description generated with high confidence">
                <a:extLst>
                  <a:ext uri="{FF2B5EF4-FFF2-40B4-BE49-F238E27FC236}">
                    <a16:creationId xmlns:a16="http://schemas.microsoft.com/office/drawing/2014/main" id="{C6D65FF4-BF75-42FD-9A78-59AC60C9B3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401473"/>
                <a:ext cx="248042" cy="116965"/>
              </a:xfrm>
              <a:prstGeom prst="rect">
                <a:avLst/>
              </a:prstGeom>
            </p:spPr>
          </p:pic>
          <p:pic>
            <p:nvPicPr>
              <p:cNvPr id="852" name="Picture 851" descr="A screen shot of a window&#10;&#10;Description generated with high confidence">
                <a:extLst>
                  <a:ext uri="{FF2B5EF4-FFF2-40B4-BE49-F238E27FC236}">
                    <a16:creationId xmlns:a16="http://schemas.microsoft.com/office/drawing/2014/main" id="{BF8E01A4-627A-4C6F-BAC2-3A132F3D65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518437"/>
                <a:ext cx="248042" cy="143933"/>
              </a:xfrm>
              <a:prstGeom prst="rect">
                <a:avLst/>
              </a:prstGeom>
            </p:spPr>
          </p:pic>
          <p:pic>
            <p:nvPicPr>
              <p:cNvPr id="853" name="Picture 852" descr="A screen shot of a window&#10;&#10;Description generated with high confidence">
                <a:extLst>
                  <a:ext uri="{FF2B5EF4-FFF2-40B4-BE49-F238E27FC236}">
                    <a16:creationId xmlns:a16="http://schemas.microsoft.com/office/drawing/2014/main" id="{CE003223-9488-42BD-AF1C-2664382159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401129"/>
                <a:ext cx="248042" cy="116965"/>
              </a:xfrm>
              <a:prstGeom prst="rect">
                <a:avLst/>
              </a:prstGeom>
            </p:spPr>
          </p:pic>
          <p:pic>
            <p:nvPicPr>
              <p:cNvPr id="854" name="Picture 853" descr="A screen shot of a window&#10;&#10;Description generated with high confidence">
                <a:extLst>
                  <a:ext uri="{FF2B5EF4-FFF2-40B4-BE49-F238E27FC236}">
                    <a16:creationId xmlns:a16="http://schemas.microsoft.com/office/drawing/2014/main" id="{1CFA0342-818C-407E-84CE-5404D03823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518093"/>
                <a:ext cx="248042" cy="143933"/>
              </a:xfrm>
              <a:prstGeom prst="rect">
                <a:avLst/>
              </a:prstGeom>
            </p:spPr>
          </p:pic>
          <p:pic>
            <p:nvPicPr>
              <p:cNvPr id="855" name="Picture 854" descr="A screen shot of a window&#10;&#10;Description generated with high confidence">
                <a:extLst>
                  <a:ext uri="{FF2B5EF4-FFF2-40B4-BE49-F238E27FC236}">
                    <a16:creationId xmlns:a16="http://schemas.microsoft.com/office/drawing/2014/main" id="{AD3AAF08-379F-485F-845B-0789A545F3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401473"/>
                <a:ext cx="248042" cy="116965"/>
              </a:xfrm>
              <a:prstGeom prst="rect">
                <a:avLst/>
              </a:prstGeom>
            </p:spPr>
          </p:pic>
          <p:pic>
            <p:nvPicPr>
              <p:cNvPr id="856" name="Picture 855" descr="A screen shot of a window&#10;&#10;Description generated with high confidence">
                <a:extLst>
                  <a:ext uri="{FF2B5EF4-FFF2-40B4-BE49-F238E27FC236}">
                    <a16:creationId xmlns:a16="http://schemas.microsoft.com/office/drawing/2014/main" id="{1840EA78-5609-459B-ADEC-55F49CD6122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518437"/>
                <a:ext cx="248042" cy="143933"/>
              </a:xfrm>
              <a:prstGeom prst="rect">
                <a:avLst/>
              </a:prstGeom>
            </p:spPr>
          </p:pic>
          <p:pic>
            <p:nvPicPr>
              <p:cNvPr id="857" name="Picture 856" descr="A screen shot of a window&#10;&#10;Description generated with high confidence">
                <a:extLst>
                  <a:ext uri="{FF2B5EF4-FFF2-40B4-BE49-F238E27FC236}">
                    <a16:creationId xmlns:a16="http://schemas.microsoft.com/office/drawing/2014/main" id="{AA89C9B2-079F-4DDA-81B1-4BC027ADEE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2861740" y="3688350"/>
                <a:ext cx="248042" cy="116965"/>
              </a:xfrm>
              <a:prstGeom prst="rect">
                <a:avLst/>
              </a:prstGeom>
            </p:spPr>
          </p:pic>
          <p:pic>
            <p:nvPicPr>
              <p:cNvPr id="858" name="Picture 857" descr="A screen shot of a window&#10;&#10;Description generated with high confidence">
                <a:extLst>
                  <a:ext uri="{FF2B5EF4-FFF2-40B4-BE49-F238E27FC236}">
                    <a16:creationId xmlns:a16="http://schemas.microsoft.com/office/drawing/2014/main" id="{CD884053-FC82-4E35-B336-B86A895258F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2861740" y="3805314"/>
                <a:ext cx="248042" cy="143933"/>
              </a:xfrm>
              <a:prstGeom prst="rect">
                <a:avLst/>
              </a:prstGeom>
            </p:spPr>
          </p:pic>
          <p:pic>
            <p:nvPicPr>
              <p:cNvPr id="859" name="Picture 858" descr="A screen shot of a window&#10;&#10;Description generated with high confidence">
                <a:extLst>
                  <a:ext uri="{FF2B5EF4-FFF2-40B4-BE49-F238E27FC236}">
                    <a16:creationId xmlns:a16="http://schemas.microsoft.com/office/drawing/2014/main" id="{147D03DA-7C9A-4B2B-9493-87E64A300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016174" y="3688694"/>
                <a:ext cx="248042" cy="116965"/>
              </a:xfrm>
              <a:prstGeom prst="rect">
                <a:avLst/>
              </a:prstGeom>
            </p:spPr>
          </p:pic>
          <p:pic>
            <p:nvPicPr>
              <p:cNvPr id="860" name="Picture 859" descr="A screen shot of a window&#10;&#10;Description generated with high confidence">
                <a:extLst>
                  <a:ext uri="{FF2B5EF4-FFF2-40B4-BE49-F238E27FC236}">
                    <a16:creationId xmlns:a16="http://schemas.microsoft.com/office/drawing/2014/main" id="{DF8351CF-C4BE-4FC6-8757-E1B2098FE9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016174" y="3805658"/>
                <a:ext cx="248042" cy="143933"/>
              </a:xfrm>
              <a:prstGeom prst="rect">
                <a:avLst/>
              </a:prstGeom>
            </p:spPr>
          </p:pic>
          <p:pic>
            <p:nvPicPr>
              <p:cNvPr id="861" name="Picture 860" descr="A screen shot of a window&#10;&#10;Description generated with high confidence">
                <a:extLst>
                  <a:ext uri="{FF2B5EF4-FFF2-40B4-BE49-F238E27FC236}">
                    <a16:creationId xmlns:a16="http://schemas.microsoft.com/office/drawing/2014/main" id="{414714AD-067B-4EE8-8D7D-69C82F39D8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165440" y="3688350"/>
                <a:ext cx="248042" cy="116965"/>
              </a:xfrm>
              <a:prstGeom prst="rect">
                <a:avLst/>
              </a:prstGeom>
            </p:spPr>
          </p:pic>
          <p:pic>
            <p:nvPicPr>
              <p:cNvPr id="862" name="Picture 861" descr="A screen shot of a window&#10;&#10;Description generated with high confidence">
                <a:extLst>
                  <a:ext uri="{FF2B5EF4-FFF2-40B4-BE49-F238E27FC236}">
                    <a16:creationId xmlns:a16="http://schemas.microsoft.com/office/drawing/2014/main" id="{81DF11B8-996A-46E2-9215-E0A5B54D641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165440" y="3805314"/>
                <a:ext cx="248042" cy="143933"/>
              </a:xfrm>
              <a:prstGeom prst="rect">
                <a:avLst/>
              </a:prstGeom>
            </p:spPr>
          </p:pic>
          <p:pic>
            <p:nvPicPr>
              <p:cNvPr id="863" name="Picture 862" descr="A screen shot of a window&#10;&#10;Description generated with high confidence">
                <a:extLst>
                  <a:ext uri="{FF2B5EF4-FFF2-40B4-BE49-F238E27FC236}">
                    <a16:creationId xmlns:a16="http://schemas.microsoft.com/office/drawing/2014/main" id="{308256D1-AA3D-42F0-B4AE-FACB8E6D39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316698" y="3688694"/>
                <a:ext cx="248042" cy="116965"/>
              </a:xfrm>
              <a:prstGeom prst="rect">
                <a:avLst/>
              </a:prstGeom>
            </p:spPr>
          </p:pic>
          <p:pic>
            <p:nvPicPr>
              <p:cNvPr id="864" name="Picture 863" descr="A screen shot of a window&#10;&#10;Description generated with high confidence">
                <a:extLst>
                  <a:ext uri="{FF2B5EF4-FFF2-40B4-BE49-F238E27FC236}">
                    <a16:creationId xmlns:a16="http://schemas.microsoft.com/office/drawing/2014/main" id="{4E4D4635-9083-4408-975A-140B4B937D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316698" y="3805658"/>
                <a:ext cx="248042" cy="143933"/>
              </a:xfrm>
              <a:prstGeom prst="rect">
                <a:avLst/>
              </a:prstGeom>
            </p:spPr>
          </p:pic>
          <p:pic>
            <p:nvPicPr>
              <p:cNvPr id="865" name="Picture 864" descr="A screen shot of a window&#10;&#10;Description generated with high confidence">
                <a:extLst>
                  <a:ext uri="{FF2B5EF4-FFF2-40B4-BE49-F238E27FC236}">
                    <a16:creationId xmlns:a16="http://schemas.microsoft.com/office/drawing/2014/main" id="{4DE3DBA3-1E5C-43F9-BB40-A1BDF4CE9D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461200" y="3688350"/>
                <a:ext cx="248042" cy="116965"/>
              </a:xfrm>
              <a:prstGeom prst="rect">
                <a:avLst/>
              </a:prstGeom>
            </p:spPr>
          </p:pic>
          <p:pic>
            <p:nvPicPr>
              <p:cNvPr id="866" name="Picture 865" descr="A screen shot of a window&#10;&#10;Description generated with high confidence">
                <a:extLst>
                  <a:ext uri="{FF2B5EF4-FFF2-40B4-BE49-F238E27FC236}">
                    <a16:creationId xmlns:a16="http://schemas.microsoft.com/office/drawing/2014/main" id="{9BFD904F-D409-47F8-827B-0DE7C44DBF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461200" y="3805314"/>
                <a:ext cx="248042" cy="143933"/>
              </a:xfrm>
              <a:prstGeom prst="rect">
                <a:avLst/>
              </a:prstGeom>
            </p:spPr>
          </p:pic>
          <p:pic>
            <p:nvPicPr>
              <p:cNvPr id="867" name="Picture 866" descr="A screen shot of a window&#10;&#10;Description generated with high confidence">
                <a:extLst>
                  <a:ext uri="{FF2B5EF4-FFF2-40B4-BE49-F238E27FC236}">
                    <a16:creationId xmlns:a16="http://schemas.microsoft.com/office/drawing/2014/main" id="{D5EB9C67-E209-4519-B8D8-4179BB0527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615634" y="3688694"/>
                <a:ext cx="248042" cy="116965"/>
              </a:xfrm>
              <a:prstGeom prst="rect">
                <a:avLst/>
              </a:prstGeom>
            </p:spPr>
          </p:pic>
          <p:pic>
            <p:nvPicPr>
              <p:cNvPr id="868" name="Picture 867" descr="A screen shot of a window&#10;&#10;Description generated with high confidence">
                <a:extLst>
                  <a:ext uri="{FF2B5EF4-FFF2-40B4-BE49-F238E27FC236}">
                    <a16:creationId xmlns:a16="http://schemas.microsoft.com/office/drawing/2014/main" id="{981E805F-8C31-4545-B338-676E88678E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615634" y="3805658"/>
                <a:ext cx="248042" cy="143933"/>
              </a:xfrm>
              <a:prstGeom prst="rect">
                <a:avLst/>
              </a:prstGeom>
            </p:spPr>
          </p:pic>
          <p:pic>
            <p:nvPicPr>
              <p:cNvPr id="869" name="Picture 868" descr="A screen shot of a window&#10;&#10;Description generated with high confidence">
                <a:extLst>
                  <a:ext uri="{FF2B5EF4-FFF2-40B4-BE49-F238E27FC236}">
                    <a16:creationId xmlns:a16="http://schemas.microsoft.com/office/drawing/2014/main" id="{808A16F6-75F2-4245-A55F-99F628DC7E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760136" y="3688350"/>
                <a:ext cx="248042" cy="116965"/>
              </a:xfrm>
              <a:prstGeom prst="rect">
                <a:avLst/>
              </a:prstGeom>
            </p:spPr>
          </p:pic>
          <p:pic>
            <p:nvPicPr>
              <p:cNvPr id="870" name="Picture 869" descr="A screen shot of a window&#10;&#10;Description generated with high confidence">
                <a:extLst>
                  <a:ext uri="{FF2B5EF4-FFF2-40B4-BE49-F238E27FC236}">
                    <a16:creationId xmlns:a16="http://schemas.microsoft.com/office/drawing/2014/main" id="{F1D11C89-0666-4852-84EC-A137E6F08D8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760136" y="3805314"/>
                <a:ext cx="248042" cy="143933"/>
              </a:xfrm>
              <a:prstGeom prst="rect">
                <a:avLst/>
              </a:prstGeom>
            </p:spPr>
          </p:pic>
          <p:pic>
            <p:nvPicPr>
              <p:cNvPr id="871" name="Picture 870" descr="A screen shot of a window&#10;&#10;Description generated with high confidence">
                <a:extLst>
                  <a:ext uri="{FF2B5EF4-FFF2-40B4-BE49-F238E27FC236}">
                    <a16:creationId xmlns:a16="http://schemas.microsoft.com/office/drawing/2014/main" id="{F62607D6-8DC8-412F-80AE-FC3F6BB0E3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1394" y="3688694"/>
                <a:ext cx="248042" cy="116965"/>
              </a:xfrm>
              <a:prstGeom prst="rect">
                <a:avLst/>
              </a:prstGeom>
            </p:spPr>
          </p:pic>
          <p:pic>
            <p:nvPicPr>
              <p:cNvPr id="872" name="Picture 871" descr="A screen shot of a window&#10;&#10;Description generated with high confidence">
                <a:extLst>
                  <a:ext uri="{FF2B5EF4-FFF2-40B4-BE49-F238E27FC236}">
                    <a16:creationId xmlns:a16="http://schemas.microsoft.com/office/drawing/2014/main" id="{689777A4-FD7E-46F7-85C8-C2C8D1E752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3911394" y="3805658"/>
                <a:ext cx="248042" cy="143933"/>
              </a:xfrm>
              <a:prstGeom prst="rect">
                <a:avLst/>
              </a:prstGeom>
            </p:spPr>
          </p:pic>
          <p:pic>
            <p:nvPicPr>
              <p:cNvPr id="873" name="Picture 872" descr="A screen shot of a window&#10;&#10;Description generated with high confidence">
                <a:extLst>
                  <a:ext uri="{FF2B5EF4-FFF2-40B4-BE49-F238E27FC236}">
                    <a16:creationId xmlns:a16="http://schemas.microsoft.com/office/drawing/2014/main" id="{6454A300-AB96-4409-8AB1-115EB2FCFD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055896" y="3688350"/>
                <a:ext cx="248042" cy="116965"/>
              </a:xfrm>
              <a:prstGeom prst="rect">
                <a:avLst/>
              </a:prstGeom>
            </p:spPr>
          </p:pic>
          <p:pic>
            <p:nvPicPr>
              <p:cNvPr id="874" name="Picture 873" descr="A screen shot of a window&#10;&#10;Description generated with high confidence">
                <a:extLst>
                  <a:ext uri="{FF2B5EF4-FFF2-40B4-BE49-F238E27FC236}">
                    <a16:creationId xmlns:a16="http://schemas.microsoft.com/office/drawing/2014/main" id="{4B442892-4DF0-4CBA-84EA-FFA5E1715D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055896" y="3805314"/>
                <a:ext cx="248042" cy="143933"/>
              </a:xfrm>
              <a:prstGeom prst="rect">
                <a:avLst/>
              </a:prstGeom>
            </p:spPr>
          </p:pic>
          <p:pic>
            <p:nvPicPr>
              <p:cNvPr id="875" name="Picture 874" descr="A screen shot of a window&#10;&#10;Description generated with high confidence">
                <a:extLst>
                  <a:ext uri="{FF2B5EF4-FFF2-40B4-BE49-F238E27FC236}">
                    <a16:creationId xmlns:a16="http://schemas.microsoft.com/office/drawing/2014/main" id="{F5B03DD8-A0E6-4DA9-903A-28F8533F1D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207154" y="3688694"/>
                <a:ext cx="248042" cy="116965"/>
              </a:xfrm>
              <a:prstGeom prst="rect">
                <a:avLst/>
              </a:prstGeom>
            </p:spPr>
          </p:pic>
          <p:pic>
            <p:nvPicPr>
              <p:cNvPr id="876" name="Picture 875" descr="A screen shot of a window&#10;&#10;Description generated with high confidence">
                <a:extLst>
                  <a:ext uri="{FF2B5EF4-FFF2-40B4-BE49-F238E27FC236}">
                    <a16:creationId xmlns:a16="http://schemas.microsoft.com/office/drawing/2014/main" id="{CE3B5B40-D4A6-47D9-A28D-45C2F58C333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207154" y="3805658"/>
                <a:ext cx="248042" cy="143933"/>
              </a:xfrm>
              <a:prstGeom prst="rect">
                <a:avLst/>
              </a:prstGeom>
            </p:spPr>
          </p:pic>
        </p:grpSp>
        <p:pic>
          <p:nvPicPr>
            <p:cNvPr id="777" name="Picture 776" descr="A screen shot of a window&#10;&#10;Description generated with high confidence">
              <a:extLst>
                <a:ext uri="{FF2B5EF4-FFF2-40B4-BE49-F238E27FC236}">
                  <a16:creationId xmlns:a16="http://schemas.microsoft.com/office/drawing/2014/main" id="{1E402AF0-0F19-40D7-866A-05F8B443BE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6390522" y="2523468"/>
              <a:ext cx="248042" cy="116965"/>
            </a:xfrm>
            <a:prstGeom prst="rect">
              <a:avLst/>
            </a:prstGeom>
          </p:spPr>
        </p:pic>
      </p:grpSp>
      <p:grpSp>
        <p:nvGrpSpPr>
          <p:cNvPr id="3" name="Group 2">
            <a:extLst>
              <a:ext uri="{FF2B5EF4-FFF2-40B4-BE49-F238E27FC236}">
                <a16:creationId xmlns:a16="http://schemas.microsoft.com/office/drawing/2014/main" id="{DDB6BD2E-20A4-4D84-83FC-430FDB33090E}"/>
              </a:ext>
            </a:extLst>
          </p:cNvPr>
          <p:cNvGrpSpPr/>
          <p:nvPr/>
        </p:nvGrpSpPr>
        <p:grpSpPr>
          <a:xfrm>
            <a:off x="6064795" y="827719"/>
            <a:ext cx="707842" cy="1411074"/>
            <a:chOff x="4802291" y="2161021"/>
            <a:chExt cx="707842" cy="1411074"/>
          </a:xfrm>
        </p:grpSpPr>
        <p:pic>
          <p:nvPicPr>
            <p:cNvPr id="354" name="Picture 353" descr="A screen shot of a window&#10;&#10;Description generated with high confidence">
              <a:extLst>
                <a:ext uri="{FF2B5EF4-FFF2-40B4-BE49-F238E27FC236}">
                  <a16:creationId xmlns:a16="http://schemas.microsoft.com/office/drawing/2014/main" id="{4A1C8179-945E-45E6-AEB6-84EE601C3A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7133" y="2161021"/>
              <a:ext cx="248042" cy="116965"/>
            </a:xfrm>
            <a:prstGeom prst="rect">
              <a:avLst/>
            </a:prstGeom>
          </p:spPr>
        </p:pic>
        <p:pic>
          <p:nvPicPr>
            <p:cNvPr id="355" name="Picture 354" descr="A screen shot of a window&#10;&#10;Description generated with high confidence">
              <a:extLst>
                <a:ext uri="{FF2B5EF4-FFF2-40B4-BE49-F238E27FC236}">
                  <a16:creationId xmlns:a16="http://schemas.microsoft.com/office/drawing/2014/main" id="{415BE7BE-C207-4643-A998-55E98FC5CB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7133" y="2277985"/>
              <a:ext cx="248042" cy="143933"/>
            </a:xfrm>
            <a:prstGeom prst="rect">
              <a:avLst/>
            </a:prstGeom>
          </p:spPr>
        </p:pic>
        <p:pic>
          <p:nvPicPr>
            <p:cNvPr id="356" name="Picture 355" descr="A screen shot of a window&#10;&#10;Description generated with high confidence">
              <a:extLst>
                <a:ext uri="{FF2B5EF4-FFF2-40B4-BE49-F238E27FC236}">
                  <a16:creationId xmlns:a16="http://schemas.microsoft.com/office/drawing/2014/main" id="{9E4CCA62-76D2-4D02-BC00-CA91576346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61567" y="2161365"/>
              <a:ext cx="248042" cy="116965"/>
            </a:xfrm>
            <a:prstGeom prst="rect">
              <a:avLst/>
            </a:prstGeom>
          </p:spPr>
        </p:pic>
        <p:pic>
          <p:nvPicPr>
            <p:cNvPr id="357" name="Picture 356" descr="A screen shot of a window&#10;&#10;Description generated with high confidence">
              <a:extLst>
                <a:ext uri="{FF2B5EF4-FFF2-40B4-BE49-F238E27FC236}">
                  <a16:creationId xmlns:a16="http://schemas.microsoft.com/office/drawing/2014/main" id="{E92666B8-F3B7-4CF5-8EA0-C02B74BF39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61567" y="2278329"/>
              <a:ext cx="248042" cy="143933"/>
            </a:xfrm>
            <a:prstGeom prst="rect">
              <a:avLst/>
            </a:prstGeom>
          </p:spPr>
        </p:pic>
        <p:pic>
          <p:nvPicPr>
            <p:cNvPr id="358" name="Picture 357" descr="A screen shot of a window&#10;&#10;Description generated with high confidence">
              <a:extLst>
                <a:ext uri="{FF2B5EF4-FFF2-40B4-BE49-F238E27FC236}">
                  <a16:creationId xmlns:a16="http://schemas.microsoft.com/office/drawing/2014/main" id="{D6CA80A2-A32C-4719-9C2D-418313573C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10833" y="2161021"/>
              <a:ext cx="248042" cy="116965"/>
            </a:xfrm>
            <a:prstGeom prst="rect">
              <a:avLst/>
            </a:prstGeom>
          </p:spPr>
        </p:pic>
        <p:pic>
          <p:nvPicPr>
            <p:cNvPr id="359" name="Picture 358" descr="A screen shot of a window&#10;&#10;Description generated with high confidence">
              <a:extLst>
                <a:ext uri="{FF2B5EF4-FFF2-40B4-BE49-F238E27FC236}">
                  <a16:creationId xmlns:a16="http://schemas.microsoft.com/office/drawing/2014/main" id="{1CE88596-56D9-49DC-9E13-26EE81F12C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10833" y="2277985"/>
              <a:ext cx="248042" cy="143933"/>
            </a:xfrm>
            <a:prstGeom prst="rect">
              <a:avLst/>
            </a:prstGeom>
          </p:spPr>
        </p:pic>
        <p:pic>
          <p:nvPicPr>
            <p:cNvPr id="360" name="Picture 359" descr="A screen shot of a window&#10;&#10;Description generated with high confidence">
              <a:extLst>
                <a:ext uri="{FF2B5EF4-FFF2-40B4-BE49-F238E27FC236}">
                  <a16:creationId xmlns:a16="http://schemas.microsoft.com/office/drawing/2014/main" id="{E58E3A02-BB98-46F0-80D3-DF7EFAAA1A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62091" y="2161365"/>
              <a:ext cx="248042" cy="116965"/>
            </a:xfrm>
            <a:prstGeom prst="rect">
              <a:avLst/>
            </a:prstGeom>
          </p:spPr>
        </p:pic>
        <p:pic>
          <p:nvPicPr>
            <p:cNvPr id="361" name="Picture 360" descr="A screen shot of a window&#10;&#10;Description generated with high confidence">
              <a:extLst>
                <a:ext uri="{FF2B5EF4-FFF2-40B4-BE49-F238E27FC236}">
                  <a16:creationId xmlns:a16="http://schemas.microsoft.com/office/drawing/2014/main" id="{3A2D6C5F-C3BF-4145-8285-F6FF958261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62091" y="2278329"/>
              <a:ext cx="248042" cy="143933"/>
            </a:xfrm>
            <a:prstGeom prst="rect">
              <a:avLst/>
            </a:prstGeom>
          </p:spPr>
        </p:pic>
        <p:pic>
          <p:nvPicPr>
            <p:cNvPr id="374" name="Picture 373" descr="A screen shot of a window&#10;&#10;Description generated with high confidence">
              <a:extLst>
                <a:ext uri="{FF2B5EF4-FFF2-40B4-BE49-F238E27FC236}">
                  <a16:creationId xmlns:a16="http://schemas.microsoft.com/office/drawing/2014/main" id="{E4D64FE1-BEC8-4741-929A-95E9992BE3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4712" y="2447852"/>
              <a:ext cx="248042" cy="116965"/>
            </a:xfrm>
            <a:prstGeom prst="rect">
              <a:avLst/>
            </a:prstGeom>
          </p:spPr>
        </p:pic>
        <p:pic>
          <p:nvPicPr>
            <p:cNvPr id="375" name="Picture 374" descr="A screen shot of a window&#10;&#10;Description generated with high confidence">
              <a:extLst>
                <a:ext uri="{FF2B5EF4-FFF2-40B4-BE49-F238E27FC236}">
                  <a16:creationId xmlns:a16="http://schemas.microsoft.com/office/drawing/2014/main" id="{116F33BC-5346-4608-A410-00D0ACD1A9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4712" y="2564816"/>
              <a:ext cx="248042" cy="143933"/>
            </a:xfrm>
            <a:prstGeom prst="rect">
              <a:avLst/>
            </a:prstGeom>
          </p:spPr>
        </p:pic>
        <p:pic>
          <p:nvPicPr>
            <p:cNvPr id="376" name="Picture 375" descr="A screen shot of a window&#10;&#10;Description generated with high confidence">
              <a:extLst>
                <a:ext uri="{FF2B5EF4-FFF2-40B4-BE49-F238E27FC236}">
                  <a16:creationId xmlns:a16="http://schemas.microsoft.com/office/drawing/2014/main" id="{B5B7960B-71CB-44DD-91A1-5C8CA743D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9146" y="2448196"/>
              <a:ext cx="248042" cy="116965"/>
            </a:xfrm>
            <a:prstGeom prst="rect">
              <a:avLst/>
            </a:prstGeom>
          </p:spPr>
        </p:pic>
        <p:pic>
          <p:nvPicPr>
            <p:cNvPr id="377" name="Picture 376" descr="A screen shot of a window&#10;&#10;Description generated with high confidence">
              <a:extLst>
                <a:ext uri="{FF2B5EF4-FFF2-40B4-BE49-F238E27FC236}">
                  <a16:creationId xmlns:a16="http://schemas.microsoft.com/office/drawing/2014/main" id="{136C9553-9D6D-4224-B609-91B9F3369D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9146" y="2565160"/>
              <a:ext cx="248042" cy="143933"/>
            </a:xfrm>
            <a:prstGeom prst="rect">
              <a:avLst/>
            </a:prstGeom>
          </p:spPr>
        </p:pic>
        <p:pic>
          <p:nvPicPr>
            <p:cNvPr id="378" name="Picture 377" descr="A screen shot of a window&#10;&#10;Description generated with high confidence">
              <a:extLst>
                <a:ext uri="{FF2B5EF4-FFF2-40B4-BE49-F238E27FC236}">
                  <a16:creationId xmlns:a16="http://schemas.microsoft.com/office/drawing/2014/main" id="{D5A93F06-6721-40BD-BB41-22E22B7D08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8412" y="2447852"/>
              <a:ext cx="248042" cy="116965"/>
            </a:xfrm>
            <a:prstGeom prst="rect">
              <a:avLst/>
            </a:prstGeom>
          </p:spPr>
        </p:pic>
        <p:pic>
          <p:nvPicPr>
            <p:cNvPr id="379" name="Picture 378" descr="A screen shot of a window&#10;&#10;Description generated with high confidence">
              <a:extLst>
                <a:ext uri="{FF2B5EF4-FFF2-40B4-BE49-F238E27FC236}">
                  <a16:creationId xmlns:a16="http://schemas.microsoft.com/office/drawing/2014/main" id="{4447DB20-C8FA-4339-BE5F-209C1C139A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9670" y="2448196"/>
              <a:ext cx="248042" cy="116965"/>
            </a:xfrm>
            <a:prstGeom prst="rect">
              <a:avLst/>
            </a:prstGeom>
          </p:spPr>
        </p:pic>
        <p:pic>
          <p:nvPicPr>
            <p:cNvPr id="380" name="Picture 379" descr="A screen shot of a window&#10;&#10;Description generated with high confidence">
              <a:extLst>
                <a:ext uri="{FF2B5EF4-FFF2-40B4-BE49-F238E27FC236}">
                  <a16:creationId xmlns:a16="http://schemas.microsoft.com/office/drawing/2014/main" id="{DCC1CD64-7E76-45C9-B309-52B7481E38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9670" y="2565160"/>
              <a:ext cx="248042" cy="143933"/>
            </a:xfrm>
            <a:prstGeom prst="rect">
              <a:avLst/>
            </a:prstGeom>
          </p:spPr>
        </p:pic>
        <p:pic>
          <p:nvPicPr>
            <p:cNvPr id="393" name="Picture 392" descr="A screen shot of a window&#10;&#10;Description generated with high confidence">
              <a:extLst>
                <a:ext uri="{FF2B5EF4-FFF2-40B4-BE49-F238E27FC236}">
                  <a16:creationId xmlns:a16="http://schemas.microsoft.com/office/drawing/2014/main" id="{61BCE31C-5597-49DC-827D-4A3B1E0CB2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4712" y="2736802"/>
              <a:ext cx="248042" cy="116965"/>
            </a:xfrm>
            <a:prstGeom prst="rect">
              <a:avLst/>
            </a:prstGeom>
          </p:spPr>
        </p:pic>
        <p:pic>
          <p:nvPicPr>
            <p:cNvPr id="394" name="Picture 393" descr="A screen shot of a window&#10;&#10;Description generated with high confidence">
              <a:extLst>
                <a:ext uri="{FF2B5EF4-FFF2-40B4-BE49-F238E27FC236}">
                  <a16:creationId xmlns:a16="http://schemas.microsoft.com/office/drawing/2014/main" id="{3C246610-AAF8-46BE-8119-8F9F1811DB9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4712" y="2853766"/>
              <a:ext cx="248042" cy="143933"/>
            </a:xfrm>
            <a:prstGeom prst="rect">
              <a:avLst/>
            </a:prstGeom>
          </p:spPr>
        </p:pic>
        <p:pic>
          <p:nvPicPr>
            <p:cNvPr id="395" name="Picture 394" descr="A screen shot of a window&#10;&#10;Description generated with high confidence">
              <a:extLst>
                <a:ext uri="{FF2B5EF4-FFF2-40B4-BE49-F238E27FC236}">
                  <a16:creationId xmlns:a16="http://schemas.microsoft.com/office/drawing/2014/main" id="{401301E7-5FC2-45AB-AB1E-B194344CBE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9146" y="2737146"/>
              <a:ext cx="248042" cy="116965"/>
            </a:xfrm>
            <a:prstGeom prst="rect">
              <a:avLst/>
            </a:prstGeom>
          </p:spPr>
        </p:pic>
        <p:pic>
          <p:nvPicPr>
            <p:cNvPr id="396" name="Picture 395" descr="A screen shot of a window&#10;&#10;Description generated with high confidence">
              <a:extLst>
                <a:ext uri="{FF2B5EF4-FFF2-40B4-BE49-F238E27FC236}">
                  <a16:creationId xmlns:a16="http://schemas.microsoft.com/office/drawing/2014/main" id="{0A00E8FE-C825-49D7-8B94-619316EC908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9146" y="2854110"/>
              <a:ext cx="248042" cy="143933"/>
            </a:xfrm>
            <a:prstGeom prst="rect">
              <a:avLst/>
            </a:prstGeom>
          </p:spPr>
        </p:pic>
        <p:pic>
          <p:nvPicPr>
            <p:cNvPr id="397" name="Picture 396" descr="A screen shot of a window&#10;&#10;Description generated with high confidence">
              <a:extLst>
                <a:ext uri="{FF2B5EF4-FFF2-40B4-BE49-F238E27FC236}">
                  <a16:creationId xmlns:a16="http://schemas.microsoft.com/office/drawing/2014/main" id="{A6E1BFD2-E7D5-4EAF-99B8-52109F4D31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8412" y="2736802"/>
              <a:ext cx="248042" cy="116965"/>
            </a:xfrm>
            <a:prstGeom prst="rect">
              <a:avLst/>
            </a:prstGeom>
          </p:spPr>
        </p:pic>
        <p:pic>
          <p:nvPicPr>
            <p:cNvPr id="398" name="Picture 397" descr="A screen shot of a window&#10;&#10;Description generated with high confidence">
              <a:extLst>
                <a:ext uri="{FF2B5EF4-FFF2-40B4-BE49-F238E27FC236}">
                  <a16:creationId xmlns:a16="http://schemas.microsoft.com/office/drawing/2014/main" id="{4BF2B3E3-2E1C-46FA-BB26-27734370248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08412" y="2853766"/>
              <a:ext cx="248042" cy="143933"/>
            </a:xfrm>
            <a:prstGeom prst="rect">
              <a:avLst/>
            </a:prstGeom>
          </p:spPr>
        </p:pic>
        <p:pic>
          <p:nvPicPr>
            <p:cNvPr id="399" name="Picture 398" descr="A screen shot of a window&#10;&#10;Description generated with high confidence">
              <a:extLst>
                <a:ext uri="{FF2B5EF4-FFF2-40B4-BE49-F238E27FC236}">
                  <a16:creationId xmlns:a16="http://schemas.microsoft.com/office/drawing/2014/main" id="{827E5960-9767-4AAE-9752-62926E0AA3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9670" y="2737146"/>
              <a:ext cx="248042" cy="116965"/>
            </a:xfrm>
            <a:prstGeom prst="rect">
              <a:avLst/>
            </a:prstGeom>
          </p:spPr>
        </p:pic>
        <p:pic>
          <p:nvPicPr>
            <p:cNvPr id="400" name="Picture 399" descr="A screen shot of a window&#10;&#10;Description generated with high confidence">
              <a:extLst>
                <a:ext uri="{FF2B5EF4-FFF2-40B4-BE49-F238E27FC236}">
                  <a16:creationId xmlns:a16="http://schemas.microsoft.com/office/drawing/2014/main" id="{068DD499-1A10-4B7D-B080-727B9DEABA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9670" y="2854110"/>
              <a:ext cx="248042" cy="143933"/>
            </a:xfrm>
            <a:prstGeom prst="rect">
              <a:avLst/>
            </a:prstGeom>
          </p:spPr>
        </p:pic>
        <p:pic>
          <p:nvPicPr>
            <p:cNvPr id="413" name="Picture 412" descr="A screen shot of a window&#10;&#10;Description generated with high confidence">
              <a:extLst>
                <a:ext uri="{FF2B5EF4-FFF2-40B4-BE49-F238E27FC236}">
                  <a16:creationId xmlns:a16="http://schemas.microsoft.com/office/drawing/2014/main" id="{EF037C6C-432C-4236-BBB0-1540EC10B5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2291" y="3023633"/>
              <a:ext cx="248042" cy="116965"/>
            </a:xfrm>
            <a:prstGeom prst="rect">
              <a:avLst/>
            </a:prstGeom>
          </p:spPr>
        </p:pic>
        <p:pic>
          <p:nvPicPr>
            <p:cNvPr id="414" name="Picture 413" descr="A screen shot of a window&#10;&#10;Description generated with high confidence">
              <a:extLst>
                <a:ext uri="{FF2B5EF4-FFF2-40B4-BE49-F238E27FC236}">
                  <a16:creationId xmlns:a16="http://schemas.microsoft.com/office/drawing/2014/main" id="{A54DDE85-60F0-4D17-A4B0-F6B20BEB8D8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2291" y="3140597"/>
              <a:ext cx="248042" cy="143933"/>
            </a:xfrm>
            <a:prstGeom prst="rect">
              <a:avLst/>
            </a:prstGeom>
          </p:spPr>
        </p:pic>
        <p:pic>
          <p:nvPicPr>
            <p:cNvPr id="415" name="Picture 414" descr="A screen shot of a window&#10;&#10;Description generated with high confidence">
              <a:extLst>
                <a:ext uri="{FF2B5EF4-FFF2-40B4-BE49-F238E27FC236}">
                  <a16:creationId xmlns:a16="http://schemas.microsoft.com/office/drawing/2014/main" id="{F20095D0-79A0-466E-9840-75E7522BAF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6725" y="3023977"/>
              <a:ext cx="248042" cy="116965"/>
            </a:xfrm>
            <a:prstGeom prst="rect">
              <a:avLst/>
            </a:prstGeom>
          </p:spPr>
        </p:pic>
        <p:pic>
          <p:nvPicPr>
            <p:cNvPr id="416" name="Picture 415" descr="A screen shot of a window&#10;&#10;Description generated with high confidence">
              <a:extLst>
                <a:ext uri="{FF2B5EF4-FFF2-40B4-BE49-F238E27FC236}">
                  <a16:creationId xmlns:a16="http://schemas.microsoft.com/office/drawing/2014/main" id="{6BE09F2E-9240-403A-ABFF-35966BC4C5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6725" y="3140941"/>
              <a:ext cx="248042" cy="143933"/>
            </a:xfrm>
            <a:prstGeom prst="rect">
              <a:avLst/>
            </a:prstGeom>
          </p:spPr>
        </p:pic>
        <p:pic>
          <p:nvPicPr>
            <p:cNvPr id="417" name="Picture 416" descr="A screen shot of a window&#10;&#10;Description generated with high confidence">
              <a:extLst>
                <a:ext uri="{FF2B5EF4-FFF2-40B4-BE49-F238E27FC236}">
                  <a16:creationId xmlns:a16="http://schemas.microsoft.com/office/drawing/2014/main" id="{099B3348-185C-4637-8209-557374AD6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5991" y="3023633"/>
              <a:ext cx="248042" cy="116965"/>
            </a:xfrm>
            <a:prstGeom prst="rect">
              <a:avLst/>
            </a:prstGeom>
          </p:spPr>
        </p:pic>
        <p:pic>
          <p:nvPicPr>
            <p:cNvPr id="418" name="Picture 417" descr="A screen shot of a window&#10;&#10;Description generated with high confidence">
              <a:extLst>
                <a:ext uri="{FF2B5EF4-FFF2-40B4-BE49-F238E27FC236}">
                  <a16:creationId xmlns:a16="http://schemas.microsoft.com/office/drawing/2014/main" id="{25C1B708-C0FE-4A4B-880A-B04DC81D45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05991" y="3140597"/>
              <a:ext cx="248042" cy="143933"/>
            </a:xfrm>
            <a:prstGeom prst="rect">
              <a:avLst/>
            </a:prstGeom>
          </p:spPr>
        </p:pic>
        <p:pic>
          <p:nvPicPr>
            <p:cNvPr id="419" name="Picture 418" descr="A screen shot of a window&#10;&#10;Description generated with high confidence">
              <a:extLst>
                <a:ext uri="{FF2B5EF4-FFF2-40B4-BE49-F238E27FC236}">
                  <a16:creationId xmlns:a16="http://schemas.microsoft.com/office/drawing/2014/main" id="{0A086DD6-081D-4B1E-81DB-7F2AEE6F64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7249" y="3023977"/>
              <a:ext cx="248042" cy="116965"/>
            </a:xfrm>
            <a:prstGeom prst="rect">
              <a:avLst/>
            </a:prstGeom>
          </p:spPr>
        </p:pic>
        <p:pic>
          <p:nvPicPr>
            <p:cNvPr id="420" name="Picture 419" descr="A screen shot of a window&#10;&#10;Description generated with high confidence">
              <a:extLst>
                <a:ext uri="{FF2B5EF4-FFF2-40B4-BE49-F238E27FC236}">
                  <a16:creationId xmlns:a16="http://schemas.microsoft.com/office/drawing/2014/main" id="{FA129264-2C0D-42F3-89DD-54096F263CB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7249" y="3140941"/>
              <a:ext cx="248042" cy="143933"/>
            </a:xfrm>
            <a:prstGeom prst="rect">
              <a:avLst/>
            </a:prstGeom>
          </p:spPr>
        </p:pic>
        <p:pic>
          <p:nvPicPr>
            <p:cNvPr id="433" name="Picture 432" descr="A screen shot of a window&#10;&#10;Description generated with high confidence">
              <a:extLst>
                <a:ext uri="{FF2B5EF4-FFF2-40B4-BE49-F238E27FC236}">
                  <a16:creationId xmlns:a16="http://schemas.microsoft.com/office/drawing/2014/main" id="{FB3E35B5-DF66-4362-8D97-E62C3DEEB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802291" y="3310854"/>
              <a:ext cx="248042" cy="116965"/>
            </a:xfrm>
            <a:prstGeom prst="rect">
              <a:avLst/>
            </a:prstGeom>
          </p:spPr>
        </p:pic>
        <p:pic>
          <p:nvPicPr>
            <p:cNvPr id="434" name="Picture 433" descr="A screen shot of a window&#10;&#10;Description generated with high confidence">
              <a:extLst>
                <a:ext uri="{FF2B5EF4-FFF2-40B4-BE49-F238E27FC236}">
                  <a16:creationId xmlns:a16="http://schemas.microsoft.com/office/drawing/2014/main" id="{90A5A43B-865D-48EF-BB52-C81414A4DF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802291" y="3427818"/>
              <a:ext cx="248042" cy="143933"/>
            </a:xfrm>
            <a:prstGeom prst="rect">
              <a:avLst/>
            </a:prstGeom>
          </p:spPr>
        </p:pic>
        <p:pic>
          <p:nvPicPr>
            <p:cNvPr id="435" name="Picture 434" descr="A screen shot of a window&#10;&#10;Description generated with high confidence">
              <a:extLst>
                <a:ext uri="{FF2B5EF4-FFF2-40B4-BE49-F238E27FC236}">
                  <a16:creationId xmlns:a16="http://schemas.microsoft.com/office/drawing/2014/main" id="{1D5C5BFF-9315-4A65-96B3-9AA498721C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56725" y="3311198"/>
              <a:ext cx="248042" cy="116965"/>
            </a:xfrm>
            <a:prstGeom prst="rect">
              <a:avLst/>
            </a:prstGeom>
          </p:spPr>
        </p:pic>
        <p:pic>
          <p:nvPicPr>
            <p:cNvPr id="436" name="Picture 435" descr="A screen shot of a window&#10;&#10;Description generated with high confidence">
              <a:extLst>
                <a:ext uri="{FF2B5EF4-FFF2-40B4-BE49-F238E27FC236}">
                  <a16:creationId xmlns:a16="http://schemas.microsoft.com/office/drawing/2014/main" id="{2CD1955B-CF3E-4725-88E7-B34AD54CC9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4956725" y="3428162"/>
              <a:ext cx="248042" cy="143933"/>
            </a:xfrm>
            <a:prstGeom prst="rect">
              <a:avLst/>
            </a:prstGeom>
          </p:spPr>
        </p:pic>
        <p:pic>
          <p:nvPicPr>
            <p:cNvPr id="437" name="Picture 436" descr="A screen shot of a window&#10;&#10;Description generated with high confidence">
              <a:extLst>
                <a:ext uri="{FF2B5EF4-FFF2-40B4-BE49-F238E27FC236}">
                  <a16:creationId xmlns:a16="http://schemas.microsoft.com/office/drawing/2014/main" id="{9D4F8918-9700-405D-96B9-1D7309C79A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5991" y="3310854"/>
              <a:ext cx="248042" cy="116965"/>
            </a:xfrm>
            <a:prstGeom prst="rect">
              <a:avLst/>
            </a:prstGeom>
          </p:spPr>
        </p:pic>
        <p:pic>
          <p:nvPicPr>
            <p:cNvPr id="438" name="Picture 437" descr="A screen shot of a window&#10;&#10;Description generated with high confidence">
              <a:extLst>
                <a:ext uri="{FF2B5EF4-FFF2-40B4-BE49-F238E27FC236}">
                  <a16:creationId xmlns:a16="http://schemas.microsoft.com/office/drawing/2014/main" id="{C9ED1864-7478-41AB-97D2-A008B0B814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105991" y="3427818"/>
              <a:ext cx="248042" cy="143933"/>
            </a:xfrm>
            <a:prstGeom prst="rect">
              <a:avLst/>
            </a:prstGeom>
          </p:spPr>
        </p:pic>
        <p:pic>
          <p:nvPicPr>
            <p:cNvPr id="439" name="Picture 438" descr="A screen shot of a window&#10;&#10;Description generated with high confidence">
              <a:extLst>
                <a:ext uri="{FF2B5EF4-FFF2-40B4-BE49-F238E27FC236}">
                  <a16:creationId xmlns:a16="http://schemas.microsoft.com/office/drawing/2014/main" id="{1F7EF149-33FB-4845-8656-6DBAF9BEC0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257249" y="3311198"/>
              <a:ext cx="248042" cy="116965"/>
            </a:xfrm>
            <a:prstGeom prst="rect">
              <a:avLst/>
            </a:prstGeom>
          </p:spPr>
        </p:pic>
        <p:pic>
          <p:nvPicPr>
            <p:cNvPr id="440" name="Picture 439" descr="A screen shot of a window&#10;&#10;Description generated with high confidence">
              <a:extLst>
                <a:ext uri="{FF2B5EF4-FFF2-40B4-BE49-F238E27FC236}">
                  <a16:creationId xmlns:a16="http://schemas.microsoft.com/office/drawing/2014/main" id="{1C6A4A43-F351-48CE-B186-08250BE8F5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flipH="1">
              <a:off x="5257249" y="3428162"/>
              <a:ext cx="248042" cy="143933"/>
            </a:xfrm>
            <a:prstGeom prst="rect">
              <a:avLst/>
            </a:prstGeom>
          </p:spPr>
        </p:pic>
        <p:pic>
          <p:nvPicPr>
            <p:cNvPr id="353" name="Picture 352" descr="A screen shot of a window&#10;&#10;Description generated with high confidence">
              <a:extLst>
                <a:ext uri="{FF2B5EF4-FFF2-40B4-BE49-F238E27FC236}">
                  <a16:creationId xmlns:a16="http://schemas.microsoft.com/office/drawing/2014/main" id="{1C491B77-F7C3-4E86-9FBB-EC58CED54E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5108452" y="2590612"/>
              <a:ext cx="248042" cy="116965"/>
            </a:xfrm>
            <a:prstGeom prst="rect">
              <a:avLst/>
            </a:prstGeom>
          </p:spPr>
        </p:pic>
      </p:grpSp>
    </p:spTree>
    <p:extLst>
      <p:ext uri="{BB962C8B-B14F-4D97-AF65-F5344CB8AC3E}">
        <p14:creationId xmlns:p14="http://schemas.microsoft.com/office/powerpoint/2010/main" val="35897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877"/>
                                        </p:tgtEl>
                                        <p:attrNameLst>
                                          <p:attrName>style.visibility</p:attrName>
                                        </p:attrNameLst>
                                      </p:cBhvr>
                                      <p:to>
                                        <p:strVal val="visible"/>
                                      </p:to>
                                    </p:set>
                                    <p:animEffect transition="in" filter="fade">
                                      <p:cBhvr>
                                        <p:cTn id="20" dur="500"/>
                                        <p:tgtEl>
                                          <p:spTgt spid="877"/>
                                        </p:tgtEl>
                                      </p:cBhvr>
                                    </p:animEffect>
                                  </p:childTnLst>
                                </p:cTn>
                              </p:par>
                              <p:par>
                                <p:cTn id="21" presetID="10" presetClass="entr" presetSubtype="0" fill="hold" nodeType="withEffect">
                                  <p:stCondLst>
                                    <p:cond delay="0"/>
                                  </p:stCondLst>
                                  <p:childTnLst>
                                    <p:set>
                                      <p:cBhvr>
                                        <p:cTn id="22" dur="1" fill="hold">
                                          <p:stCondLst>
                                            <p:cond delay="0"/>
                                          </p:stCondLst>
                                        </p:cTn>
                                        <p:tgtEl>
                                          <p:spTgt spid="888"/>
                                        </p:tgtEl>
                                        <p:attrNameLst>
                                          <p:attrName>style.visibility</p:attrName>
                                        </p:attrNameLst>
                                      </p:cBhvr>
                                      <p:to>
                                        <p:strVal val="visible"/>
                                      </p:to>
                                    </p:set>
                                    <p:animEffect transition="in" filter="fade">
                                      <p:cBhvr>
                                        <p:cTn id="23" dur="500"/>
                                        <p:tgtEl>
                                          <p:spTgt spid="8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77"/>
                                        </p:tgtEl>
                                      </p:cBhvr>
                                    </p:animEffect>
                                    <p:set>
                                      <p:cBhvr>
                                        <p:cTn id="31" dur="1" fill="hold">
                                          <p:stCondLst>
                                            <p:cond delay="499"/>
                                          </p:stCondLst>
                                        </p:cTn>
                                        <p:tgtEl>
                                          <p:spTgt spid="87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88"/>
                                        </p:tgtEl>
                                      </p:cBhvr>
                                    </p:animEffect>
                                    <p:set>
                                      <p:cBhvr>
                                        <p:cTn id="34" dur="1" fill="hold">
                                          <p:stCondLst>
                                            <p:cond delay="499"/>
                                          </p:stCondLst>
                                        </p:cTn>
                                        <p:tgtEl>
                                          <p:spTgt spid="88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par>
                                <p:cTn id="78" presetID="10" presetClass="entr" presetSubtype="0" fill="hold" nodeType="withEffect">
                                  <p:stCondLst>
                                    <p:cond delay="0"/>
                                  </p:stCondLst>
                                  <p:childTnLst>
                                    <p:set>
                                      <p:cBhvr>
                                        <p:cTn id="79" dur="1" fill="hold">
                                          <p:stCondLst>
                                            <p:cond delay="0"/>
                                          </p:stCondLst>
                                        </p:cTn>
                                        <p:tgtEl>
                                          <p:spTgt spid="673"/>
                                        </p:tgtEl>
                                        <p:attrNameLst>
                                          <p:attrName>style.visibility</p:attrName>
                                        </p:attrNameLst>
                                      </p:cBhvr>
                                      <p:to>
                                        <p:strVal val="visible"/>
                                      </p:to>
                                    </p:set>
                                    <p:animEffect transition="in" filter="fade">
                                      <p:cBhvr>
                                        <p:cTn id="80" dur="500"/>
                                        <p:tgtEl>
                                          <p:spTgt spid="673"/>
                                        </p:tgtEl>
                                      </p:cBhvr>
                                    </p:animEffect>
                                  </p:childTnLst>
                                </p:cTn>
                              </p:par>
                              <p:par>
                                <p:cTn id="81" presetID="10" presetClass="entr" presetSubtype="0" fill="hold" nodeType="withEffect">
                                  <p:stCondLst>
                                    <p:cond delay="0"/>
                                  </p:stCondLst>
                                  <p:childTnLst>
                                    <p:set>
                                      <p:cBhvr>
                                        <p:cTn id="82" dur="1" fill="hold">
                                          <p:stCondLst>
                                            <p:cond delay="0"/>
                                          </p:stCondLst>
                                        </p:cTn>
                                        <p:tgtEl>
                                          <p:spTgt spid="775"/>
                                        </p:tgtEl>
                                        <p:attrNameLst>
                                          <p:attrName>style.visibility</p:attrName>
                                        </p:attrNameLst>
                                      </p:cBhvr>
                                      <p:to>
                                        <p:strVal val="visible"/>
                                      </p:to>
                                    </p:set>
                                    <p:animEffect transition="in" filter="fade">
                                      <p:cBhvr>
                                        <p:cTn id="83" dur="500"/>
                                        <p:tgtEl>
                                          <p:spTgt spid="77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73"/>
                                        </p:tgtEl>
                                      </p:cBhvr>
                                    </p:animEffect>
                                    <p:set>
                                      <p:cBhvr>
                                        <p:cTn id="94" dur="1" fill="hold">
                                          <p:stCondLst>
                                            <p:cond delay="499"/>
                                          </p:stCondLst>
                                        </p:cTn>
                                        <p:tgtEl>
                                          <p:spTgt spid="67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775"/>
                                        </p:tgtEl>
                                      </p:cBhvr>
                                    </p:animEffect>
                                    <p:set>
                                      <p:cBhvr>
                                        <p:cTn id="97" dur="1" fill="hold">
                                          <p:stCondLst>
                                            <p:cond delay="499"/>
                                          </p:stCondLst>
                                        </p:cTn>
                                        <p:tgtEl>
                                          <p:spTgt spid="775"/>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 shot of a window&#10;&#10;Description generated with high confidence">
            <a:extLst>
              <a:ext uri="{FF2B5EF4-FFF2-40B4-BE49-F238E27FC236}">
                <a16:creationId xmlns:a16="http://schemas.microsoft.com/office/drawing/2014/main" id="{C30D01BD-BD4E-45CF-85A2-1ECEEE369B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77" b="-8329"/>
          <a:stretch/>
        </p:blipFill>
        <p:spPr>
          <a:xfrm flipH="1">
            <a:off x="4361792" y="4240752"/>
            <a:ext cx="1183900" cy="109307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1:4</a:t>
            </a:r>
          </a:p>
        </p:txBody>
      </p:sp>
      <p:pic>
        <p:nvPicPr>
          <p:cNvPr id="4" name="Picture 3" descr="A screen shot of a window&#10;&#10;Description generated with high confidence">
            <a:extLst>
              <a:ext uri="{FF2B5EF4-FFF2-40B4-BE49-F238E27FC236}">
                <a16:creationId xmlns:a16="http://schemas.microsoft.com/office/drawing/2014/main" id="{72C092BC-4BFA-4CC4-B511-8BF3F977CF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493877" y="822836"/>
            <a:ext cx="248042" cy="116965"/>
          </a:xfrm>
          <a:prstGeom prst="rect">
            <a:avLst/>
          </a:prstGeom>
        </p:spPr>
      </p:pic>
      <p:pic>
        <p:nvPicPr>
          <p:cNvPr id="5" name="Picture 4" descr="A screen shot of a window&#10;&#10;Description generated with high confidence">
            <a:extLst>
              <a:ext uri="{FF2B5EF4-FFF2-40B4-BE49-F238E27FC236}">
                <a16:creationId xmlns:a16="http://schemas.microsoft.com/office/drawing/2014/main" id="{B562F345-4335-49AC-9FCB-51FF4F9D4C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17"/>
          <a:stretch/>
        </p:blipFill>
        <p:spPr>
          <a:xfrm flipH="1">
            <a:off x="5959366" y="709274"/>
            <a:ext cx="297501" cy="1166647"/>
          </a:xfrm>
          <a:prstGeom prst="rect">
            <a:avLst/>
          </a:prstGeom>
        </p:spPr>
      </p:pic>
      <p:pic>
        <p:nvPicPr>
          <p:cNvPr id="6" name="Picture 5" descr="A screen shot of a window&#10;&#10;Description generated with high confidence">
            <a:extLst>
              <a:ext uri="{FF2B5EF4-FFF2-40B4-BE49-F238E27FC236}">
                <a16:creationId xmlns:a16="http://schemas.microsoft.com/office/drawing/2014/main" id="{1E181CF1-F9AA-4324-BA48-0EACFCE7ED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79" r="-7277"/>
          <a:stretch/>
        </p:blipFill>
        <p:spPr>
          <a:xfrm flipH="1">
            <a:off x="4361792" y="753722"/>
            <a:ext cx="1183900" cy="1122198"/>
          </a:xfrm>
          <a:prstGeom prst="rect">
            <a:avLst/>
          </a:prstGeom>
        </p:spPr>
      </p:pic>
      <p:pic>
        <p:nvPicPr>
          <p:cNvPr id="7" name="Picture 6" descr="A screen shot of a window&#10;&#10;Description generated with high confidence">
            <a:extLst>
              <a:ext uri="{FF2B5EF4-FFF2-40B4-BE49-F238E27FC236}">
                <a16:creationId xmlns:a16="http://schemas.microsoft.com/office/drawing/2014/main" id="{D4ED63A9-DB9C-48B0-B8DA-9538A8E1D9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317"/>
          <a:stretch/>
        </p:blipFill>
        <p:spPr>
          <a:xfrm flipH="1">
            <a:off x="6256866" y="709274"/>
            <a:ext cx="138853" cy="1166647"/>
          </a:xfrm>
          <a:prstGeom prst="rect">
            <a:avLst/>
          </a:prstGeom>
        </p:spPr>
      </p:pic>
      <p:pic>
        <p:nvPicPr>
          <p:cNvPr id="8" name="Picture 7" descr="A screen shot of a window&#10;&#10;Description generated with high confidence">
            <a:extLst>
              <a:ext uri="{FF2B5EF4-FFF2-40B4-BE49-F238E27FC236}">
                <a16:creationId xmlns:a16="http://schemas.microsoft.com/office/drawing/2014/main" id="{F729A8AA-148B-4F79-B537-5AB7067E2B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17"/>
          <a:stretch/>
        </p:blipFill>
        <p:spPr>
          <a:xfrm flipH="1">
            <a:off x="6395718" y="709274"/>
            <a:ext cx="158645" cy="1166647"/>
          </a:xfrm>
          <a:prstGeom prst="rect">
            <a:avLst/>
          </a:prstGeom>
        </p:spPr>
      </p:pic>
      <p:pic>
        <p:nvPicPr>
          <p:cNvPr id="9" name="Picture 8" descr="A screen shot of a window&#10;&#10;Description generated with high confidence">
            <a:extLst>
              <a:ext uri="{FF2B5EF4-FFF2-40B4-BE49-F238E27FC236}">
                <a16:creationId xmlns:a16="http://schemas.microsoft.com/office/drawing/2014/main" id="{CABF0ECB-3761-4103-8E62-8A4202E7B4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17"/>
          <a:stretch/>
        </p:blipFill>
        <p:spPr>
          <a:xfrm flipH="1">
            <a:off x="6554360" y="709274"/>
            <a:ext cx="138855" cy="1166647"/>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4EB815A4-4401-42C8-A43A-DE08185E10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flipH="1">
            <a:off x="7493877" y="939800"/>
            <a:ext cx="248042" cy="143933"/>
          </a:xfrm>
          <a:prstGeom prst="rect">
            <a:avLst/>
          </a:prstGeom>
        </p:spPr>
      </p:pic>
      <p:pic>
        <p:nvPicPr>
          <p:cNvPr id="20" name="Picture 19" descr="A picture containing clipart&#10;&#10;Description generated with high confidence">
            <a:extLst>
              <a:ext uri="{FF2B5EF4-FFF2-40B4-BE49-F238E27FC236}">
                <a16:creationId xmlns:a16="http://schemas.microsoft.com/office/drawing/2014/main" id="{ED828180-DEE1-4A23-9DAD-3DF19CDD0E3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731" r="-4241" b="-1"/>
          <a:stretch/>
        </p:blipFill>
        <p:spPr>
          <a:xfrm>
            <a:off x="7339530" y="1175658"/>
            <a:ext cx="280511" cy="278603"/>
          </a:xfrm>
          <a:prstGeom prst="rect">
            <a:avLst/>
          </a:prstGeom>
        </p:spPr>
      </p:pic>
      <p:pic>
        <p:nvPicPr>
          <p:cNvPr id="24" name="Picture 23" descr="A picture containing clipart&#10;&#10;Description generated with high confidence">
            <a:extLst>
              <a:ext uri="{FF2B5EF4-FFF2-40B4-BE49-F238E27FC236}">
                <a16:creationId xmlns:a16="http://schemas.microsoft.com/office/drawing/2014/main" id="{954B0A46-36DF-4944-B1AD-12B0744FFD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731" r="-4241" b="-1"/>
          <a:stretch/>
        </p:blipFill>
        <p:spPr>
          <a:xfrm>
            <a:off x="7596704" y="1175658"/>
            <a:ext cx="280511" cy="278603"/>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50DC3338-3ABB-4810-AC22-D23CB2EF544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7277"/>
          <a:stretch/>
        </p:blipFill>
        <p:spPr>
          <a:xfrm flipH="1">
            <a:off x="4361792" y="2498077"/>
            <a:ext cx="1183900" cy="1093077"/>
          </a:xfrm>
          <a:prstGeom prst="rect">
            <a:avLst/>
          </a:prstGeom>
        </p:spPr>
      </p:pic>
      <p:pic>
        <p:nvPicPr>
          <p:cNvPr id="18" name="Picture 17" descr="A picture containing clipart&#10;&#10;Description generated with high confidence">
            <a:extLst>
              <a:ext uri="{FF2B5EF4-FFF2-40B4-BE49-F238E27FC236}">
                <a16:creationId xmlns:a16="http://schemas.microsoft.com/office/drawing/2014/main" id="{5E4847F2-8A09-46C1-A27E-4A4DA5851E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197"/>
          <a:stretch/>
        </p:blipFill>
        <p:spPr>
          <a:xfrm>
            <a:off x="4817637" y="4605577"/>
            <a:ext cx="272209" cy="274524"/>
          </a:xfrm>
          <a:prstGeom prst="rect">
            <a:avLst/>
          </a:prstGeom>
        </p:spPr>
      </p:pic>
      <p:pic>
        <p:nvPicPr>
          <p:cNvPr id="19" name="Picture 18" descr="A picture containing clipart&#10;&#10;Description generated with high confidence">
            <a:extLst>
              <a:ext uri="{FF2B5EF4-FFF2-40B4-BE49-F238E27FC236}">
                <a16:creationId xmlns:a16="http://schemas.microsoft.com/office/drawing/2014/main" id="{6D27C2E0-898C-4074-9B25-3997312102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912" b="-1"/>
          <a:stretch/>
        </p:blipFill>
        <p:spPr>
          <a:xfrm>
            <a:off x="5850882" y="1175657"/>
            <a:ext cx="297501" cy="276426"/>
          </a:xfrm>
          <a:prstGeom prst="rect">
            <a:avLst/>
          </a:prstGeom>
        </p:spPr>
      </p:pic>
      <p:pic>
        <p:nvPicPr>
          <p:cNvPr id="21" name="Picture 20" descr="A picture containing clipart&#10;&#10;Description generated with high confidence">
            <a:extLst>
              <a:ext uri="{FF2B5EF4-FFF2-40B4-BE49-F238E27FC236}">
                <a16:creationId xmlns:a16="http://schemas.microsoft.com/office/drawing/2014/main" id="{45568C15-C156-4436-8CC2-B74BC890107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912" b="-1"/>
          <a:stretch/>
        </p:blipFill>
        <p:spPr>
          <a:xfrm>
            <a:off x="6105199" y="1175657"/>
            <a:ext cx="297501" cy="276426"/>
          </a:xfrm>
          <a:prstGeom prst="rect">
            <a:avLst/>
          </a:prstGeom>
        </p:spPr>
      </p:pic>
      <p:pic>
        <p:nvPicPr>
          <p:cNvPr id="22" name="Picture 21" descr="A picture containing clipart&#10;&#10;Description generated with high confidence">
            <a:extLst>
              <a:ext uri="{FF2B5EF4-FFF2-40B4-BE49-F238E27FC236}">
                <a16:creationId xmlns:a16="http://schemas.microsoft.com/office/drawing/2014/main" id="{72283002-F89F-4380-A1AB-122FF1ACF86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912" b="-1"/>
          <a:stretch/>
        </p:blipFill>
        <p:spPr>
          <a:xfrm>
            <a:off x="6360570" y="1175657"/>
            <a:ext cx="297501" cy="276426"/>
          </a:xfrm>
          <a:prstGeom prst="rect">
            <a:avLst/>
          </a:prstGeom>
        </p:spPr>
      </p:pic>
      <p:pic>
        <p:nvPicPr>
          <p:cNvPr id="23" name="Picture 22" descr="A picture containing clipart&#10;&#10;Description generated with high confidence">
            <a:extLst>
              <a:ext uri="{FF2B5EF4-FFF2-40B4-BE49-F238E27FC236}">
                <a16:creationId xmlns:a16="http://schemas.microsoft.com/office/drawing/2014/main" id="{78F554E2-9D30-4AF3-9866-8063C6DA136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912" b="-1"/>
          <a:stretch/>
        </p:blipFill>
        <p:spPr>
          <a:xfrm>
            <a:off x="6615349" y="1175657"/>
            <a:ext cx="297501" cy="276426"/>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8EFE3EF1-DE99-4294-B631-B75F79FB2A6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197"/>
          <a:stretch/>
        </p:blipFill>
        <p:spPr>
          <a:xfrm>
            <a:off x="4817638" y="1177559"/>
            <a:ext cx="272209" cy="274524"/>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5875C6E0-1608-4EAE-BFE3-6B01AA07BA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79" r="-7277"/>
          <a:stretch/>
        </p:blipFill>
        <p:spPr>
          <a:xfrm flipH="1">
            <a:off x="4508055" y="2205186"/>
            <a:ext cx="1183900" cy="1122198"/>
          </a:xfrm>
          <a:prstGeom prst="rect">
            <a:avLst/>
          </a:prstGeom>
          <a:effectLst>
            <a:outerShdw blurRad="50800" dist="38100" dir="13500000" algn="br" rotWithShape="0">
              <a:prstClr val="black">
                <a:alpha val="40000"/>
              </a:prstClr>
            </a:outerShdw>
          </a:effectLst>
        </p:spPr>
      </p:pic>
      <p:pic>
        <p:nvPicPr>
          <p:cNvPr id="26" name="Picture 25" descr="A screen shot of a window&#10;&#10;Description generated with high confidence">
            <a:extLst>
              <a:ext uri="{FF2B5EF4-FFF2-40B4-BE49-F238E27FC236}">
                <a16:creationId xmlns:a16="http://schemas.microsoft.com/office/drawing/2014/main" id="{827A2D8A-0AB9-42CC-863E-DE5327FD00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79" r="-7277"/>
          <a:stretch/>
        </p:blipFill>
        <p:spPr>
          <a:xfrm flipH="1">
            <a:off x="4655375" y="2403306"/>
            <a:ext cx="1183900" cy="1122198"/>
          </a:xfrm>
          <a:prstGeom prst="rect">
            <a:avLst/>
          </a:prstGeom>
          <a:effectLst>
            <a:outerShdw blurRad="50800" dist="38100" dir="13500000" algn="br" rotWithShape="0">
              <a:prstClr val="black">
                <a:alpha val="40000"/>
              </a:prstClr>
            </a:outerShdw>
          </a:effectLst>
        </p:spPr>
      </p:pic>
      <p:pic>
        <p:nvPicPr>
          <p:cNvPr id="17" name="Picture 16" descr="A picture containing clipart&#10;&#10;Description generated with high confidence">
            <a:extLst>
              <a:ext uri="{FF2B5EF4-FFF2-40B4-BE49-F238E27FC236}">
                <a16:creationId xmlns:a16="http://schemas.microsoft.com/office/drawing/2014/main" id="{77CE6D88-665B-4B5B-B5E7-B545C36E023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197"/>
          <a:stretch/>
        </p:blipFill>
        <p:spPr>
          <a:xfrm>
            <a:off x="4817638" y="2881952"/>
            <a:ext cx="272209" cy="274524"/>
          </a:xfrm>
          <a:prstGeom prst="rect">
            <a:avLst/>
          </a:prstGeom>
        </p:spPr>
      </p:pic>
    </p:spTree>
    <p:extLst>
      <p:ext uri="{BB962C8B-B14F-4D97-AF65-F5344CB8AC3E}">
        <p14:creationId xmlns:p14="http://schemas.microsoft.com/office/powerpoint/2010/main" val="355435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5.55112E-17 3.33333E-6 L 5.55112E-17 0.18449 " pathEditMode="relative" rAng="0" ptsTypes="AA">
                                      <p:cBhvr>
                                        <p:cTn id="35" dur="2000" fill="hold"/>
                                        <p:tgtEl>
                                          <p:spTgt spid="6"/>
                                        </p:tgtEl>
                                        <p:attrNameLst>
                                          <p:attrName>ppt_x</p:attrName>
                                          <p:attrName>ppt_y</p:attrName>
                                        </p:attrNameLst>
                                      </p:cBhvr>
                                      <p:rCtr x="0" y="9213"/>
                                    </p:animMotion>
                                  </p:childTnLst>
                                </p:cTn>
                              </p:par>
                              <p:par>
                                <p:cTn id="36" presetID="64" presetClass="path" presetSubtype="0" accel="50000" decel="50000" fill="hold" nodeType="withEffect">
                                  <p:stCondLst>
                                    <p:cond delay="0"/>
                                  </p:stCondLst>
                                  <p:childTnLst>
                                    <p:animMotion origin="layout" path="M 5.55112E-17 -1.48148E-6 L 0.01545 -0.03657 " pathEditMode="relative" rAng="0" ptsTypes="AA">
                                      <p:cBhvr>
                                        <p:cTn id="37" dur="2000" fill="hold"/>
                                        <p:tgtEl>
                                          <p:spTgt spid="15"/>
                                        </p:tgtEl>
                                        <p:attrNameLst>
                                          <p:attrName>ppt_x</p:attrName>
                                          <p:attrName>ppt_y</p:attrName>
                                        </p:attrNameLst>
                                      </p:cBhvr>
                                      <p:rCtr x="764" y="-1829"/>
                                    </p:animMotion>
                                  </p:childTnLst>
                                </p:cTn>
                              </p:par>
                              <p:par>
                                <p:cTn id="38" presetID="64" presetClass="path" presetSubtype="0" accel="50000" decel="50000" fill="hold" nodeType="withEffect">
                                  <p:stCondLst>
                                    <p:cond delay="0"/>
                                  </p:stCondLst>
                                  <p:childTnLst>
                                    <p:animMotion origin="layout" path="M 2.77778E-7 4.81481E-6 L 0.0316 -0.25903 " pathEditMode="relative" rAng="0" ptsTypes="AA">
                                      <p:cBhvr>
                                        <p:cTn id="39" dur="2000" fill="hold"/>
                                        <p:tgtEl>
                                          <p:spTgt spid="16"/>
                                        </p:tgtEl>
                                        <p:attrNameLst>
                                          <p:attrName>ppt_x</p:attrName>
                                          <p:attrName>ppt_y</p:attrName>
                                        </p:attrNameLst>
                                      </p:cBhvr>
                                      <p:rCtr x="1476" y="-12940"/>
                                    </p:animMotion>
                                  </p:childTnLst>
                                </p:cTn>
                              </p:par>
                              <p:par>
                                <p:cTn id="40" presetID="42" presetClass="path" presetSubtype="0" accel="50000" decel="50000" fill="hold" nodeType="withEffect">
                                  <p:stCondLst>
                                    <p:cond delay="0"/>
                                  </p:stCondLst>
                                  <p:childTnLst>
                                    <p:animMotion origin="layout" path="M 4.44444E-6 3.33333E-6 L 0.02014 0.38379 " pathEditMode="relative" rAng="0" ptsTypes="AA">
                                      <p:cBhvr>
                                        <p:cTn id="41" dur="2000" fill="hold"/>
                                        <p:tgtEl>
                                          <p:spTgt spid="12"/>
                                        </p:tgtEl>
                                        <p:attrNameLst>
                                          <p:attrName>ppt_x</p:attrName>
                                          <p:attrName>ppt_y</p:attrName>
                                        </p:attrNameLst>
                                      </p:cBhvr>
                                      <p:rCtr x="1042" y="19190"/>
                                    </p:animMotion>
                                  </p:childTnLst>
                                </p:cTn>
                              </p:par>
                              <p:par>
                                <p:cTn id="42" presetID="42" presetClass="path" presetSubtype="0" accel="50000" decel="50000" fill="hold" nodeType="withEffect">
                                  <p:stCondLst>
                                    <p:cond delay="0"/>
                                  </p:stCondLst>
                                  <p:childTnLst>
                                    <p:animMotion origin="layout" path="M 5.55112E-17 3.7037E-6 L 0.02031 0.17546 " pathEditMode="relative" rAng="0" ptsTypes="AA">
                                      <p:cBhvr>
                                        <p:cTn id="43" dur="2000" fill="hold"/>
                                        <p:tgtEl>
                                          <p:spTgt spid="17"/>
                                        </p:tgtEl>
                                        <p:attrNameLst>
                                          <p:attrName>ppt_x</p:attrName>
                                          <p:attrName>ppt_y</p:attrName>
                                        </p:attrNameLst>
                                      </p:cBhvr>
                                      <p:rCtr x="1007" y="8773"/>
                                    </p:animMotion>
                                  </p:childTnLst>
                                </p:cTn>
                              </p:par>
                              <p:par>
                                <p:cTn id="44" presetID="64" presetClass="path" presetSubtype="0" accel="50000" decel="50000" fill="hold" nodeType="withEffect">
                                  <p:stCondLst>
                                    <p:cond delay="0"/>
                                  </p:stCondLst>
                                  <p:childTnLst>
                                    <p:animMotion origin="layout" path="M 5.55112E-17 4.81481E-6 L 0.02014 -0.03079 " pathEditMode="relative" rAng="0" ptsTypes="AA">
                                      <p:cBhvr>
                                        <p:cTn id="45" dur="2000" fill="hold"/>
                                        <p:tgtEl>
                                          <p:spTgt spid="18"/>
                                        </p:tgtEl>
                                        <p:attrNameLst>
                                          <p:attrName>ppt_x</p:attrName>
                                          <p:attrName>ppt_y</p:attrName>
                                        </p:attrNameLst>
                                      </p:cBhvr>
                                      <p:rCtr x="1007" y="-1551"/>
                                    </p:animMotion>
                                  </p:childTnLst>
                                </p:cTn>
                              </p:par>
                              <p:par>
                                <p:cTn id="46" presetID="10" presetClass="entr" presetSubtype="0" fill="hold" nodeType="withEffect">
                                  <p:stCondLst>
                                    <p:cond delay="18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18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2300"/>
                            </p:stCondLst>
                            <p:childTnLst>
                              <p:par>
                                <p:cTn id="53" presetID="42" presetClass="path" presetSubtype="0" accel="50000" decel="50000" fill="hold" nodeType="afterEffect">
                                  <p:stCondLst>
                                    <p:cond delay="0"/>
                                  </p:stCondLst>
                                  <p:childTnLst>
                                    <p:animMotion origin="layout" path="M 1.94444E-6 2.96296E-6 L -0.00452 0.18356 " pathEditMode="relative" rAng="0" ptsTypes="AA">
                                      <p:cBhvr>
                                        <p:cTn id="54" dur="2000" fill="hold"/>
                                        <p:tgtEl>
                                          <p:spTgt spid="5"/>
                                        </p:tgtEl>
                                        <p:attrNameLst>
                                          <p:attrName>ppt_x</p:attrName>
                                          <p:attrName>ppt_y</p:attrName>
                                        </p:attrNameLst>
                                      </p:cBhvr>
                                      <p:rCtr x="-208" y="9236"/>
                                    </p:animMotion>
                                  </p:childTnLst>
                                </p:cTn>
                              </p:par>
                              <p:par>
                                <p:cTn id="55" presetID="42" presetClass="path" presetSubtype="0" accel="50000" decel="50000" fill="hold" nodeType="withEffect">
                                  <p:stCondLst>
                                    <p:cond delay="0"/>
                                  </p:stCondLst>
                                  <p:childTnLst>
                                    <p:animMotion origin="layout" path="M 1.94444E-6 2.96296E-6 L -0.00452 0.18356 " pathEditMode="relative" rAng="0" ptsTypes="AA">
                                      <p:cBhvr>
                                        <p:cTn id="56" dur="2000" fill="hold"/>
                                        <p:tgtEl>
                                          <p:spTgt spid="7"/>
                                        </p:tgtEl>
                                        <p:attrNameLst>
                                          <p:attrName>ppt_x</p:attrName>
                                          <p:attrName>ppt_y</p:attrName>
                                        </p:attrNameLst>
                                      </p:cBhvr>
                                      <p:rCtr x="-208" y="9236"/>
                                    </p:animMotion>
                                  </p:childTnLst>
                                </p:cTn>
                              </p:par>
                              <p:par>
                                <p:cTn id="57" presetID="42" presetClass="path" presetSubtype="0" accel="50000" decel="50000" fill="hold" nodeType="withEffect">
                                  <p:stCondLst>
                                    <p:cond delay="0"/>
                                  </p:stCondLst>
                                  <p:childTnLst>
                                    <p:animMotion origin="layout" path="M 1.94444E-6 2.96296E-6 L -0.00452 0.18356 " pathEditMode="relative" rAng="0" ptsTypes="AA">
                                      <p:cBhvr>
                                        <p:cTn id="58" dur="2000" fill="hold"/>
                                        <p:tgtEl>
                                          <p:spTgt spid="8"/>
                                        </p:tgtEl>
                                        <p:attrNameLst>
                                          <p:attrName>ppt_x</p:attrName>
                                          <p:attrName>ppt_y</p:attrName>
                                        </p:attrNameLst>
                                      </p:cBhvr>
                                      <p:rCtr x="-208" y="9236"/>
                                    </p:animMotion>
                                  </p:childTnLst>
                                </p:cTn>
                              </p:par>
                              <p:par>
                                <p:cTn id="59" presetID="42" presetClass="path" presetSubtype="0" accel="50000" decel="50000" fill="hold" nodeType="withEffect">
                                  <p:stCondLst>
                                    <p:cond delay="0"/>
                                  </p:stCondLst>
                                  <p:childTnLst>
                                    <p:animMotion origin="layout" path="M 1.94444E-6 2.96296E-6 L -0.00452 0.18356 " pathEditMode="relative" rAng="0" ptsTypes="AA">
                                      <p:cBhvr>
                                        <p:cTn id="60" dur="2000" fill="hold"/>
                                        <p:tgtEl>
                                          <p:spTgt spid="9"/>
                                        </p:tgtEl>
                                        <p:attrNameLst>
                                          <p:attrName>ppt_x</p:attrName>
                                          <p:attrName>ppt_y</p:attrName>
                                        </p:attrNameLst>
                                      </p:cBhvr>
                                      <p:rCtr x="-208" y="9236"/>
                                    </p:animMotion>
                                  </p:childTnLst>
                                </p:cTn>
                              </p:par>
                              <p:par>
                                <p:cTn id="61" presetID="42" presetClass="path" presetSubtype="0" accel="50000" decel="50000" fill="hold" nodeType="withEffect">
                                  <p:stCondLst>
                                    <p:cond delay="0"/>
                                  </p:stCondLst>
                                  <p:childTnLst>
                                    <p:animMotion origin="layout" path="M 2.70833E-6 3.33333E-6 L 0.04622 0.37824 " pathEditMode="relative" rAng="0" ptsTypes="AA">
                                      <p:cBhvr>
                                        <p:cTn id="62" dur="2000" fill="hold"/>
                                        <p:tgtEl>
                                          <p:spTgt spid="19"/>
                                        </p:tgtEl>
                                        <p:attrNameLst>
                                          <p:attrName>ppt_x</p:attrName>
                                          <p:attrName>ppt_y</p:attrName>
                                        </p:attrNameLst>
                                      </p:cBhvr>
                                      <p:rCtr x="2305" y="18912"/>
                                    </p:animMotion>
                                  </p:childTnLst>
                                </p:cTn>
                              </p:par>
                              <p:par>
                                <p:cTn id="63" presetID="42" presetClass="path" presetSubtype="0" accel="50000" decel="50000" fill="hold" nodeType="withEffect">
                                  <p:stCondLst>
                                    <p:cond delay="0"/>
                                  </p:stCondLst>
                                  <p:childTnLst>
                                    <p:animMotion origin="layout" path="M -6.25E-7 3.33333E-6 L 0.02526 0.41875 " pathEditMode="relative" rAng="0" ptsTypes="AA">
                                      <p:cBhvr>
                                        <p:cTn id="64" dur="2000" fill="hold"/>
                                        <p:tgtEl>
                                          <p:spTgt spid="21"/>
                                        </p:tgtEl>
                                        <p:attrNameLst>
                                          <p:attrName>ppt_x</p:attrName>
                                          <p:attrName>ppt_y</p:attrName>
                                        </p:attrNameLst>
                                      </p:cBhvr>
                                      <p:rCtr x="1263" y="20926"/>
                                    </p:animMotion>
                                  </p:childTnLst>
                                </p:cTn>
                              </p:par>
                              <p:par>
                                <p:cTn id="65" presetID="42" presetClass="path" presetSubtype="0" accel="50000" decel="50000" fill="hold" nodeType="withEffect">
                                  <p:stCondLst>
                                    <p:cond delay="0"/>
                                  </p:stCondLst>
                                  <p:childTnLst>
                                    <p:animMotion origin="layout" path="M 0.00039 0.00092 L 0.00547 0.4581 " pathEditMode="relative" rAng="0" ptsTypes="AA">
                                      <p:cBhvr>
                                        <p:cTn id="66" dur="2000" fill="hold"/>
                                        <p:tgtEl>
                                          <p:spTgt spid="22"/>
                                        </p:tgtEl>
                                        <p:attrNameLst>
                                          <p:attrName>ppt_x</p:attrName>
                                          <p:attrName>ppt_y</p:attrName>
                                        </p:attrNameLst>
                                      </p:cBhvr>
                                      <p:rCtr x="247" y="22847"/>
                                    </p:animMotion>
                                  </p:childTnLst>
                                </p:cTn>
                              </p:par>
                              <p:par>
                                <p:cTn id="67" presetID="42" presetClass="path" presetSubtype="0" accel="50000" decel="50000" fill="hold" nodeType="withEffect">
                                  <p:stCondLst>
                                    <p:cond delay="0"/>
                                  </p:stCondLst>
                                  <p:childTnLst>
                                    <p:animMotion origin="layout" path="M 2.29167E-6 3.33333E-6 L -0.01654 0.50046 " pathEditMode="relative" rAng="0" ptsTypes="AA">
                                      <p:cBhvr>
                                        <p:cTn id="68" dur="2000" fill="hold"/>
                                        <p:tgtEl>
                                          <p:spTgt spid="23"/>
                                        </p:tgtEl>
                                        <p:attrNameLst>
                                          <p:attrName>ppt_x</p:attrName>
                                          <p:attrName>ppt_y</p:attrName>
                                        </p:attrNameLst>
                                      </p:cBhvr>
                                      <p:rCtr x="-833" y="25023"/>
                                    </p:animMotion>
                                  </p:childTnLst>
                                </p:cTn>
                              </p:par>
                            </p:childTnLst>
                          </p:cTn>
                        </p:par>
                        <p:par>
                          <p:cTn id="69" fill="hold">
                            <p:stCondLst>
                              <p:cond delay="4300"/>
                            </p:stCondLst>
                            <p:childTnLst>
                              <p:par>
                                <p:cTn id="70" presetID="42" presetClass="path" presetSubtype="0" accel="50000" decel="50000" fill="hold" nodeType="afterEffect">
                                  <p:stCondLst>
                                    <p:cond delay="0"/>
                                  </p:stCondLst>
                                  <p:childTnLst>
                                    <p:animMotion origin="layout" path="M -0.00052 -0.00023 L -0.00052 0.18172 " pathEditMode="relative" rAng="0" ptsTypes="AA">
                                      <p:cBhvr>
                                        <p:cTn id="71" dur="2000" fill="hold"/>
                                        <p:tgtEl>
                                          <p:spTgt spid="10"/>
                                        </p:tgtEl>
                                        <p:attrNameLst>
                                          <p:attrName>ppt_x</p:attrName>
                                          <p:attrName>ppt_y</p:attrName>
                                        </p:attrNameLst>
                                      </p:cBhvr>
                                      <p:rCtr x="0" y="9097"/>
                                    </p:animMotion>
                                  </p:childTnLst>
                                </p:cTn>
                              </p:par>
                              <p:par>
                                <p:cTn id="72" presetID="42" presetClass="path" presetSubtype="0" accel="50000" decel="50000" fill="hold" nodeType="withEffect">
                                  <p:stCondLst>
                                    <p:cond delay="0"/>
                                  </p:stCondLst>
                                  <p:childTnLst>
                                    <p:animMotion origin="layout" path="M -0.00069 0.00023 L -0.00069 0.18125 " pathEditMode="relative" rAng="0" ptsTypes="AA">
                                      <p:cBhvr>
                                        <p:cTn id="73" dur="2000" fill="hold"/>
                                        <p:tgtEl>
                                          <p:spTgt spid="4"/>
                                        </p:tgtEl>
                                        <p:attrNameLst>
                                          <p:attrName>ppt_x</p:attrName>
                                          <p:attrName>ppt_y</p:attrName>
                                        </p:attrNameLst>
                                      </p:cBhvr>
                                      <p:rCtr x="0" y="9051"/>
                                    </p:animMotion>
                                  </p:childTnLst>
                                </p:cTn>
                              </p:par>
                              <p:par>
                                <p:cTn id="74" presetID="42" presetClass="path" presetSubtype="0" accel="50000" decel="50000" fill="hold" nodeType="withEffect">
                                  <p:stCondLst>
                                    <p:cond delay="0"/>
                                  </p:stCondLst>
                                  <p:childTnLst>
                                    <p:animMotion origin="layout" path="M -1.38889E-6 -1.11111E-6 L 0.01267 0.3831 " pathEditMode="relative" rAng="0" ptsTypes="AA">
                                      <p:cBhvr>
                                        <p:cTn id="75" dur="2000" fill="hold"/>
                                        <p:tgtEl>
                                          <p:spTgt spid="20"/>
                                        </p:tgtEl>
                                        <p:attrNameLst>
                                          <p:attrName>ppt_x</p:attrName>
                                          <p:attrName>ppt_y</p:attrName>
                                        </p:attrNameLst>
                                      </p:cBhvr>
                                      <p:rCtr x="538" y="19120"/>
                                    </p:animMotion>
                                  </p:childTnLst>
                                </p:cTn>
                              </p:par>
                              <p:par>
                                <p:cTn id="76" presetID="42" presetClass="path" presetSubtype="0" accel="50000" decel="50000" fill="hold" nodeType="withEffect">
                                  <p:stCondLst>
                                    <p:cond delay="0"/>
                                  </p:stCondLst>
                                  <p:childTnLst>
                                    <p:animMotion origin="layout" path="M 4.79167E-6 3.33333E-6 L -0.00951 0.42662 " pathEditMode="relative" rAng="0" ptsTypes="AA">
                                      <p:cBhvr>
                                        <p:cTn id="77" dur="2000" fill="hold"/>
                                        <p:tgtEl>
                                          <p:spTgt spid="24"/>
                                        </p:tgtEl>
                                        <p:attrNameLst>
                                          <p:attrName>ppt_x</p:attrName>
                                          <p:attrName>ppt_y</p:attrName>
                                        </p:attrNameLst>
                                      </p:cBhvr>
                                      <p:rCtr x="-482" y="2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1:4</a:t>
            </a:r>
          </a:p>
        </p:txBody>
      </p:sp>
      <p:pic>
        <p:nvPicPr>
          <p:cNvPr id="7" name="Picture 6" descr="A close up of a logo&#10;&#10;Description generated with very high confidence">
            <a:extLst>
              <a:ext uri="{FF2B5EF4-FFF2-40B4-BE49-F238E27FC236}">
                <a16:creationId xmlns:a16="http://schemas.microsoft.com/office/drawing/2014/main" id="{73713C9E-3B59-4B22-91DD-C385ABA00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3954143"/>
            <a:ext cx="7974949" cy="2381877"/>
          </a:xfrm>
          <a:prstGeom prst="rect">
            <a:avLst/>
          </a:prstGeom>
        </p:spPr>
      </p:pic>
      <p:sp>
        <p:nvSpPr>
          <p:cNvPr id="8" name="Oval 7">
            <a:extLst>
              <a:ext uri="{FF2B5EF4-FFF2-40B4-BE49-F238E27FC236}">
                <a16:creationId xmlns:a16="http://schemas.microsoft.com/office/drawing/2014/main" id="{54EECB1E-D50D-47E0-86BF-40337000D199}"/>
              </a:ext>
            </a:extLst>
          </p:cNvPr>
          <p:cNvSpPr/>
          <p:nvPr/>
        </p:nvSpPr>
        <p:spPr bwMode="auto">
          <a:xfrm>
            <a:off x="5797827" y="4280379"/>
            <a:ext cx="626165" cy="626165"/>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Oval 8">
            <a:extLst>
              <a:ext uri="{FF2B5EF4-FFF2-40B4-BE49-F238E27FC236}">
                <a16:creationId xmlns:a16="http://schemas.microsoft.com/office/drawing/2014/main" id="{43AB3110-5C77-492F-BA47-EB28F17602CF}"/>
              </a:ext>
            </a:extLst>
          </p:cNvPr>
          <p:cNvSpPr/>
          <p:nvPr/>
        </p:nvSpPr>
        <p:spPr bwMode="auto">
          <a:xfrm>
            <a:off x="6854688" y="5456509"/>
            <a:ext cx="626165" cy="626165"/>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a:extLst>
              <a:ext uri="{FF2B5EF4-FFF2-40B4-BE49-F238E27FC236}">
                <a16:creationId xmlns:a16="http://schemas.microsoft.com/office/drawing/2014/main" id="{C81ACD9D-2025-41A0-BEDE-F72BA2860354}"/>
              </a:ext>
            </a:extLst>
          </p:cNvPr>
          <p:cNvSpPr/>
          <p:nvPr/>
        </p:nvSpPr>
        <p:spPr bwMode="auto">
          <a:xfrm>
            <a:off x="5787888" y="5484770"/>
            <a:ext cx="626165" cy="626165"/>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9D74CD29-5A40-43F5-9D88-FCB1CB8CC566}"/>
              </a:ext>
            </a:extLst>
          </p:cNvPr>
          <p:cNvSpPr/>
          <p:nvPr/>
        </p:nvSpPr>
        <p:spPr bwMode="auto">
          <a:xfrm>
            <a:off x="4681332" y="5484770"/>
            <a:ext cx="626165" cy="626165"/>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aphicFrame>
        <p:nvGraphicFramePr>
          <p:cNvPr id="12" name="Table 11">
            <a:extLst>
              <a:ext uri="{FF2B5EF4-FFF2-40B4-BE49-F238E27FC236}">
                <a16:creationId xmlns:a16="http://schemas.microsoft.com/office/drawing/2014/main" id="{4D186503-0765-4FCE-BE1E-73C4481B10EE}"/>
              </a:ext>
            </a:extLst>
          </p:cNvPr>
          <p:cNvGraphicFramePr>
            <a:graphicFrameLocks noGrp="1"/>
          </p:cNvGraphicFramePr>
          <p:nvPr/>
        </p:nvGraphicFramePr>
        <p:xfrm>
          <a:off x="4087200" y="2219845"/>
          <a:ext cx="4017600" cy="914400"/>
        </p:xfrm>
        <a:graphic>
          <a:graphicData uri="http://schemas.openxmlformats.org/drawingml/2006/table">
            <a:tbl>
              <a:tblPr firstRow="1" bandRow="1">
                <a:tableStyleId>{5C22544A-7EE6-4342-B048-85BDC9FD1C3A}</a:tableStyleId>
              </a:tblPr>
              <a:tblGrid>
                <a:gridCol w="1339200">
                  <a:extLst>
                    <a:ext uri="{9D8B030D-6E8A-4147-A177-3AD203B41FA5}">
                      <a16:colId xmlns:a16="http://schemas.microsoft.com/office/drawing/2014/main" val="202777752"/>
                    </a:ext>
                  </a:extLst>
                </a:gridCol>
                <a:gridCol w="1339200">
                  <a:extLst>
                    <a:ext uri="{9D8B030D-6E8A-4147-A177-3AD203B41FA5}">
                      <a16:colId xmlns:a16="http://schemas.microsoft.com/office/drawing/2014/main" val="1381558999"/>
                    </a:ext>
                  </a:extLst>
                </a:gridCol>
                <a:gridCol w="1339200">
                  <a:extLst>
                    <a:ext uri="{9D8B030D-6E8A-4147-A177-3AD203B41FA5}">
                      <a16:colId xmlns:a16="http://schemas.microsoft.com/office/drawing/2014/main" val="2504133960"/>
                    </a:ext>
                  </a:extLst>
                </a:gridCol>
              </a:tblGrid>
              <a:tr h="380765">
                <a:tc>
                  <a:txBody>
                    <a:bodyPr/>
                    <a:lstStyle/>
                    <a:p>
                      <a:pPr algn="ctr"/>
                      <a:endParaRPr lang="en-GB" sz="2400" dirty="0">
                        <a:solidFill>
                          <a:schemeClr val="tx1"/>
                        </a:solidFill>
                        <a:latin typeface="Myriad Pro Semibold"/>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endParaRPr lang="en-GB" sz="2400" dirty="0">
                        <a:solidFill>
                          <a:schemeClr val="tx1"/>
                        </a:solidFill>
                        <a:latin typeface="Myriad Pro Semibold"/>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endParaRPr lang="en-GB" sz="2400" dirty="0">
                        <a:solidFill>
                          <a:schemeClr val="tx1"/>
                        </a:solidFill>
                        <a:latin typeface="Myriad Pro Semibold"/>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r>
                        <a:rPr lang="en-GB" sz="2400" dirty="0">
                          <a:latin typeface="Myriad Pro" panose="020B0503030403020204" pitchFamily="34" charset="0"/>
                        </a:rPr>
                        <a:t>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3" name="Rectangle 12">
            <a:extLst>
              <a:ext uri="{FF2B5EF4-FFF2-40B4-BE49-F238E27FC236}">
                <a16:creationId xmlns:a16="http://schemas.microsoft.com/office/drawing/2014/main" id="{75F2DB37-BBC5-4595-9854-5C8C5D4435CC}"/>
              </a:ext>
            </a:extLst>
          </p:cNvPr>
          <p:cNvSpPr/>
          <p:nvPr/>
        </p:nvSpPr>
        <p:spPr bwMode="auto">
          <a:xfrm>
            <a:off x="4527551" y="2759421"/>
            <a:ext cx="425451" cy="30646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EEC82687-386C-4C74-BE75-E08EBF4374B6}"/>
              </a:ext>
            </a:extLst>
          </p:cNvPr>
          <p:cNvSpPr/>
          <p:nvPr/>
        </p:nvSpPr>
        <p:spPr bwMode="auto">
          <a:xfrm>
            <a:off x="5851110" y="2759420"/>
            <a:ext cx="425451" cy="30646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CCC3B90F-AC66-4218-9FFA-19946BBE9FEA}"/>
              </a:ext>
            </a:extLst>
          </p:cNvPr>
          <p:cNvSpPr/>
          <p:nvPr/>
        </p:nvSpPr>
        <p:spPr bwMode="auto">
          <a:xfrm>
            <a:off x="7206145" y="2759420"/>
            <a:ext cx="425451" cy="30646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89693E2A-914E-402C-8433-57B13CEE87C4}"/>
              </a:ext>
            </a:extLst>
          </p:cNvPr>
          <p:cNvSpPr/>
          <p:nvPr/>
        </p:nvSpPr>
        <p:spPr>
          <a:xfrm>
            <a:off x="4333378" y="2220410"/>
            <a:ext cx="848309" cy="461665"/>
          </a:xfrm>
          <a:prstGeom prst="rect">
            <a:avLst/>
          </a:prstGeom>
          <a:noFill/>
          <a:ln>
            <a:noFill/>
          </a:ln>
        </p:spPr>
        <p:txBody>
          <a:bodyPr wrap="none">
            <a:spAutoFit/>
          </a:bodyPr>
          <a:lstStyle/>
          <a:p>
            <a:pPr algn="ctr">
              <a:buNone/>
            </a:pPr>
            <a:r>
              <a:rPr lang="en-GB" sz="2400" b="1" dirty="0">
                <a:latin typeface="Myriad Pro Semibold"/>
              </a:rPr>
              <a:t>100s</a:t>
            </a:r>
          </a:p>
        </p:txBody>
      </p:sp>
      <p:sp>
        <p:nvSpPr>
          <p:cNvPr id="17" name="Rectangle 16">
            <a:extLst>
              <a:ext uri="{FF2B5EF4-FFF2-40B4-BE49-F238E27FC236}">
                <a16:creationId xmlns:a16="http://schemas.microsoft.com/office/drawing/2014/main" id="{957301C9-69FD-40D7-BCCE-314DCE2796C8}"/>
              </a:ext>
            </a:extLst>
          </p:cNvPr>
          <p:cNvSpPr/>
          <p:nvPr/>
        </p:nvSpPr>
        <p:spPr>
          <a:xfrm>
            <a:off x="5759281" y="2219923"/>
            <a:ext cx="671979" cy="461665"/>
          </a:xfrm>
          <a:prstGeom prst="rect">
            <a:avLst/>
          </a:prstGeom>
          <a:noFill/>
          <a:ln>
            <a:noFill/>
          </a:ln>
        </p:spPr>
        <p:txBody>
          <a:bodyPr wrap="none">
            <a:spAutoFit/>
          </a:bodyPr>
          <a:lstStyle/>
          <a:p>
            <a:pPr algn="ctr">
              <a:buNone/>
            </a:pPr>
            <a:r>
              <a:rPr lang="en-GB" sz="2400" b="1" dirty="0">
                <a:latin typeface="Myriad Pro Semibold"/>
              </a:rPr>
              <a:t>10s</a:t>
            </a:r>
          </a:p>
        </p:txBody>
      </p:sp>
      <p:sp>
        <p:nvSpPr>
          <p:cNvPr id="18" name="Rectangle 17">
            <a:extLst>
              <a:ext uri="{FF2B5EF4-FFF2-40B4-BE49-F238E27FC236}">
                <a16:creationId xmlns:a16="http://schemas.microsoft.com/office/drawing/2014/main" id="{A2F5321B-D4EE-48AD-A30F-789ACA966F0A}"/>
              </a:ext>
            </a:extLst>
          </p:cNvPr>
          <p:cNvSpPr/>
          <p:nvPr/>
        </p:nvSpPr>
        <p:spPr>
          <a:xfrm>
            <a:off x="7187307" y="2222038"/>
            <a:ext cx="495649" cy="461665"/>
          </a:xfrm>
          <a:prstGeom prst="rect">
            <a:avLst/>
          </a:prstGeom>
          <a:noFill/>
          <a:ln>
            <a:noFill/>
          </a:ln>
        </p:spPr>
        <p:txBody>
          <a:bodyPr wrap="none">
            <a:spAutoFit/>
          </a:bodyPr>
          <a:lstStyle/>
          <a:p>
            <a:pPr algn="ctr">
              <a:buNone/>
            </a:pPr>
            <a:r>
              <a:rPr lang="en-GB" sz="2400" b="1" dirty="0">
                <a:latin typeface="Myriad Pro Semibold"/>
              </a:rPr>
              <a:t>1s</a:t>
            </a:r>
          </a:p>
        </p:txBody>
      </p:sp>
      <p:sp>
        <p:nvSpPr>
          <p:cNvPr id="19" name="Rectangle 18">
            <a:extLst>
              <a:ext uri="{FF2B5EF4-FFF2-40B4-BE49-F238E27FC236}">
                <a16:creationId xmlns:a16="http://schemas.microsoft.com/office/drawing/2014/main" id="{DAB8FBBA-068D-4519-B7BA-9228EBD35C16}"/>
              </a:ext>
            </a:extLst>
          </p:cNvPr>
          <p:cNvSpPr/>
          <p:nvPr/>
        </p:nvSpPr>
        <p:spPr>
          <a:xfrm>
            <a:off x="4580781" y="2676752"/>
            <a:ext cx="351378" cy="461665"/>
          </a:xfrm>
          <a:prstGeom prst="rect">
            <a:avLst/>
          </a:prstGeom>
        </p:spPr>
        <p:txBody>
          <a:bodyPr wrap="none">
            <a:spAutoFit/>
          </a:bodyPr>
          <a:lstStyle/>
          <a:p>
            <a:pPr algn="ctr">
              <a:buNone/>
            </a:pPr>
            <a:r>
              <a:rPr lang="en-GB" sz="2400" dirty="0">
                <a:latin typeface="Myriad Pro" panose="020B0503030403020204" pitchFamily="34" charset="0"/>
              </a:rPr>
              <a:t>3</a:t>
            </a:r>
          </a:p>
        </p:txBody>
      </p:sp>
      <p:sp>
        <p:nvSpPr>
          <p:cNvPr id="20" name="Rectangle 19">
            <a:extLst>
              <a:ext uri="{FF2B5EF4-FFF2-40B4-BE49-F238E27FC236}">
                <a16:creationId xmlns:a16="http://schemas.microsoft.com/office/drawing/2014/main" id="{AE105853-AC3A-46C1-AE9A-604EBC2DE3CF}"/>
              </a:ext>
            </a:extLst>
          </p:cNvPr>
          <p:cNvSpPr/>
          <p:nvPr/>
        </p:nvSpPr>
        <p:spPr>
          <a:xfrm>
            <a:off x="5916634" y="2673302"/>
            <a:ext cx="351378" cy="461665"/>
          </a:xfrm>
          <a:prstGeom prst="rect">
            <a:avLst/>
          </a:prstGeom>
        </p:spPr>
        <p:txBody>
          <a:bodyPr wrap="none">
            <a:spAutoFit/>
          </a:bodyPr>
          <a:lstStyle/>
          <a:p>
            <a:pPr algn="ctr">
              <a:buNone/>
            </a:pPr>
            <a:r>
              <a:rPr lang="en-GB" sz="2400" dirty="0">
                <a:latin typeface="Myriad Pro" panose="020B0503030403020204" pitchFamily="34" charset="0"/>
              </a:rPr>
              <a:t>4</a:t>
            </a:r>
          </a:p>
        </p:txBody>
      </p:sp>
      <p:sp>
        <p:nvSpPr>
          <p:cNvPr id="21" name="Rectangle 20">
            <a:extLst>
              <a:ext uri="{FF2B5EF4-FFF2-40B4-BE49-F238E27FC236}">
                <a16:creationId xmlns:a16="http://schemas.microsoft.com/office/drawing/2014/main" id="{6FF67B04-ACEE-4835-9227-939223AF4CB5}"/>
              </a:ext>
            </a:extLst>
          </p:cNvPr>
          <p:cNvSpPr/>
          <p:nvPr/>
        </p:nvSpPr>
        <p:spPr>
          <a:xfrm>
            <a:off x="7263112" y="2673370"/>
            <a:ext cx="351378" cy="461665"/>
          </a:xfrm>
          <a:prstGeom prst="rect">
            <a:avLst/>
          </a:prstGeom>
        </p:spPr>
        <p:txBody>
          <a:bodyPr wrap="none">
            <a:spAutoFit/>
          </a:bodyPr>
          <a:lstStyle/>
          <a:p>
            <a:pPr algn="ctr">
              <a:buNone/>
            </a:pPr>
            <a:r>
              <a:rPr lang="en-GB" sz="2400" dirty="0">
                <a:latin typeface="Myriad Pro" panose="020B0503030403020204" pitchFamily="34" charset="0"/>
              </a:rPr>
              <a:t>2</a:t>
            </a:r>
          </a:p>
        </p:txBody>
      </p:sp>
      <p:pic>
        <p:nvPicPr>
          <p:cNvPr id="4" name="Picture 3">
            <a:extLst>
              <a:ext uri="{FF2B5EF4-FFF2-40B4-BE49-F238E27FC236}">
                <a16:creationId xmlns:a16="http://schemas.microsoft.com/office/drawing/2014/main" id="{B24F9772-2BC5-4A87-8568-E1811625B9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21390" y="740436"/>
            <a:ext cx="3749220" cy="1227323"/>
          </a:xfrm>
          <a:prstGeom prst="rect">
            <a:avLst/>
          </a:prstGeom>
        </p:spPr>
      </p:pic>
    </p:spTree>
    <p:extLst>
      <p:ext uri="{BB962C8B-B14F-4D97-AF65-F5344CB8AC3E}">
        <p14:creationId xmlns:p14="http://schemas.microsoft.com/office/powerpoint/2010/main" val="17907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1000" tmFilter="0, 0; .2, .5; .8, .5; 1, 0"/>
                                        <p:tgtEl>
                                          <p:spTgt spid="16"/>
                                        </p:tgtEl>
                                      </p:cBhvr>
                                    </p:animEffect>
                                    <p:animScale>
                                      <p:cBhvr>
                                        <p:cTn id="24" dur="500" autoRev="1" fill="hold"/>
                                        <p:tgtEl>
                                          <p:spTgt spid="16"/>
                                        </p:tgtEl>
                                      </p:cBhvr>
                                      <p:by x="105000" y="105000"/>
                                    </p:animScale>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1500"/>
                            </p:stCondLst>
                            <p:childTnLst>
                              <p:par>
                                <p:cTn id="30" presetID="10" presetClass="exit" presetSubtype="0" fill="hold" grpId="0" nodeType="after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1000" tmFilter="0, 0; .2, .5; .8, .5; 1, 0"/>
                                        <p:tgtEl>
                                          <p:spTgt spid="17"/>
                                        </p:tgtEl>
                                      </p:cBhvr>
                                    </p:animEffect>
                                    <p:animScale>
                                      <p:cBhvr>
                                        <p:cTn id="37" dur="500" autoRev="1" fill="hold"/>
                                        <p:tgtEl>
                                          <p:spTgt spid="17"/>
                                        </p:tgtEl>
                                      </p:cBhvr>
                                      <p:by x="105000" y="105000"/>
                                    </p:animScale>
                                  </p:childTnLst>
                                </p:cTn>
                              </p:par>
                            </p:childTnLst>
                          </p:cTn>
                        </p:par>
                        <p:par>
                          <p:cTn id="38" fill="hold">
                            <p:stCondLst>
                              <p:cond delay="1000"/>
                            </p:stCondLst>
                            <p:childTnLst>
                              <p:par>
                                <p:cTn id="39" presetID="10" presetClass="exit" presetSubtype="0" fill="hold" grpId="0" nodeType="after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1500"/>
                            </p:stCondLst>
                            <p:childTnLst>
                              <p:par>
                                <p:cTn id="43" presetID="10" presetClass="exit" presetSubtype="0" fill="hold" grpId="0" nodeType="after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1" nodeType="clickEffect">
                                  <p:stCondLst>
                                    <p:cond delay="0"/>
                                  </p:stCondLst>
                                  <p:childTnLst>
                                    <p:animEffect transition="out" filter="fade">
                                      <p:cBhvr>
                                        <p:cTn id="49" dur="1000" tmFilter="0, 0; .2, .5; .8, .5; 1, 0"/>
                                        <p:tgtEl>
                                          <p:spTgt spid="18"/>
                                        </p:tgtEl>
                                      </p:cBhvr>
                                    </p:animEffect>
                                    <p:animScale>
                                      <p:cBhvr>
                                        <p:cTn id="50" dur="500" autoRev="1" fill="hold"/>
                                        <p:tgtEl>
                                          <p:spTgt spid="18"/>
                                        </p:tgtEl>
                                      </p:cBhvr>
                                      <p:by x="105000" y="105000"/>
                                    </p:animScale>
                                  </p:childTnLst>
                                </p:cTn>
                              </p:par>
                            </p:childTnLst>
                          </p:cTn>
                        </p:par>
                        <p:par>
                          <p:cTn id="51" fill="hold">
                            <p:stCondLst>
                              <p:cond delay="1000"/>
                            </p:stCondLst>
                            <p:childTnLst>
                              <p:par>
                                <p:cTn id="52" presetID="10" presetClass="exit" presetSubtype="0" fill="hold" grpId="0" nodeType="after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par>
                          <p:cTn id="55" fill="hold">
                            <p:stCondLst>
                              <p:cond delay="1500"/>
                            </p:stCondLst>
                            <p:childTnLst>
                              <p:par>
                                <p:cTn id="56" presetID="10" presetClass="exit" presetSubtype="0" fill="hold" grpId="0" nodeType="after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42" presetClass="path" presetSubtype="0" accel="50000" decel="50000" fill="hold" grpId="0" nodeType="withEffect">
                                  <p:stCondLst>
                                    <p:cond delay="0"/>
                                  </p:stCondLst>
                                  <p:childTnLst>
                                    <p:animMotion origin="layout" path="M -4.16667E-6 -2.59259E-6 L 0.08907 0.11597 " pathEditMode="relative" rAng="0" ptsTypes="AA">
                                      <p:cBhvr>
                                        <p:cTn id="76" dur="2000" fill="hold"/>
                                        <p:tgtEl>
                                          <p:spTgt spid="19"/>
                                        </p:tgtEl>
                                        <p:attrNameLst>
                                          <p:attrName>ppt_x</p:attrName>
                                          <p:attrName>ppt_y</p:attrName>
                                        </p:attrNameLst>
                                      </p:cBhvr>
                                      <p:rCtr x="4453" y="5787"/>
                                    </p:animMotion>
                                  </p:childTnLst>
                                </p:cTn>
                              </p:par>
                              <p:par>
                                <p:cTn id="77" presetID="42" presetClass="path" presetSubtype="0" accel="50000" decel="50000" fill="hold" grpId="0" nodeType="withEffect">
                                  <p:stCondLst>
                                    <p:cond delay="0"/>
                                  </p:stCondLst>
                                  <p:childTnLst>
                                    <p:animMotion origin="layout" path="M 6.25E-7 3.7037E-7 L 0.00039 0.11643 " pathEditMode="relative" rAng="0" ptsTypes="AA">
                                      <p:cBhvr>
                                        <p:cTn id="78" dur="2000" fill="hold"/>
                                        <p:tgtEl>
                                          <p:spTgt spid="20"/>
                                        </p:tgtEl>
                                        <p:attrNameLst>
                                          <p:attrName>ppt_x</p:attrName>
                                          <p:attrName>ppt_y</p:attrName>
                                        </p:attrNameLst>
                                      </p:cBhvr>
                                      <p:rCtr x="13" y="5810"/>
                                    </p:animMotion>
                                  </p:childTnLst>
                                </p:cTn>
                              </p:par>
                              <p:par>
                                <p:cTn id="79" presetID="42" presetClass="path" presetSubtype="0" accel="50000" decel="50000" fill="hold" grpId="0" nodeType="withEffect">
                                  <p:stCondLst>
                                    <p:cond delay="0"/>
                                  </p:stCondLst>
                                  <p:childTnLst>
                                    <p:animMotion origin="layout" path="M 3.75E-6 3.7037E-7 L -0.0892 0.11643 " pathEditMode="relative" rAng="0" ptsTypes="AA">
                                      <p:cBhvr>
                                        <p:cTn id="80" dur="2000" fill="hold"/>
                                        <p:tgtEl>
                                          <p:spTgt spid="21"/>
                                        </p:tgtEl>
                                        <p:attrNameLst>
                                          <p:attrName>ppt_x</p:attrName>
                                          <p:attrName>ppt_y</p:attrName>
                                        </p:attrNameLst>
                                      </p:cBhvr>
                                      <p:rCtr x="-4466"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pic>
        <p:nvPicPr>
          <p:cNvPr id="6" name="Picture 5">
            <a:extLst>
              <a:ext uri="{FF2B5EF4-FFF2-40B4-BE49-F238E27FC236}">
                <a16:creationId xmlns:a16="http://schemas.microsoft.com/office/drawing/2014/main" id="{D6ADC115-A9DB-4388-A7DC-61D3793A7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798" y="2870425"/>
            <a:ext cx="5895670" cy="755663"/>
          </a:xfrm>
          <a:prstGeom prst="rect">
            <a:avLst/>
          </a:prstGeom>
        </p:spPr>
      </p:pic>
      <p:sp>
        <p:nvSpPr>
          <p:cNvPr id="7" name="TextBox 6">
            <a:extLst>
              <a:ext uri="{FF2B5EF4-FFF2-40B4-BE49-F238E27FC236}">
                <a16:creationId xmlns:a16="http://schemas.microsoft.com/office/drawing/2014/main" id="{42D162E0-40EF-4FFA-B019-FE30E660B2C5}"/>
              </a:ext>
            </a:extLst>
          </p:cNvPr>
          <p:cNvSpPr txBox="1"/>
          <p:nvPr/>
        </p:nvSpPr>
        <p:spPr bwMode="auto">
          <a:xfrm>
            <a:off x="2735574" y="3586726"/>
            <a:ext cx="713285"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0</a:t>
            </a:r>
          </a:p>
        </p:txBody>
      </p:sp>
      <p:sp>
        <p:nvSpPr>
          <p:cNvPr id="8" name="TextBox 7">
            <a:extLst>
              <a:ext uri="{FF2B5EF4-FFF2-40B4-BE49-F238E27FC236}">
                <a16:creationId xmlns:a16="http://schemas.microsoft.com/office/drawing/2014/main" id="{3050C316-3F20-4BD4-AC24-D0AD2C5A986E}"/>
              </a:ext>
            </a:extLst>
          </p:cNvPr>
          <p:cNvSpPr txBox="1"/>
          <p:nvPr/>
        </p:nvSpPr>
        <p:spPr bwMode="auto">
          <a:xfrm>
            <a:off x="3254814"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10 cm</a:t>
            </a:r>
          </a:p>
        </p:txBody>
      </p:sp>
      <p:sp>
        <p:nvSpPr>
          <p:cNvPr id="9" name="TextBox 8">
            <a:extLst>
              <a:ext uri="{FF2B5EF4-FFF2-40B4-BE49-F238E27FC236}">
                <a16:creationId xmlns:a16="http://schemas.microsoft.com/office/drawing/2014/main" id="{257774AC-FFB4-466E-8BEF-22425CF61C41}"/>
              </a:ext>
            </a:extLst>
          </p:cNvPr>
          <p:cNvSpPr txBox="1"/>
          <p:nvPr/>
        </p:nvSpPr>
        <p:spPr bwMode="auto">
          <a:xfrm>
            <a:off x="3842571"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20 cm</a:t>
            </a:r>
          </a:p>
        </p:txBody>
      </p:sp>
      <p:sp>
        <p:nvSpPr>
          <p:cNvPr id="10" name="TextBox 9">
            <a:extLst>
              <a:ext uri="{FF2B5EF4-FFF2-40B4-BE49-F238E27FC236}">
                <a16:creationId xmlns:a16="http://schemas.microsoft.com/office/drawing/2014/main" id="{0E622813-E432-4F14-9349-DF32DA1BC2A5}"/>
              </a:ext>
            </a:extLst>
          </p:cNvPr>
          <p:cNvSpPr txBox="1"/>
          <p:nvPr/>
        </p:nvSpPr>
        <p:spPr bwMode="auto">
          <a:xfrm>
            <a:off x="4430328"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30 cm</a:t>
            </a:r>
          </a:p>
        </p:txBody>
      </p:sp>
      <p:sp>
        <p:nvSpPr>
          <p:cNvPr id="11" name="TextBox 10">
            <a:extLst>
              <a:ext uri="{FF2B5EF4-FFF2-40B4-BE49-F238E27FC236}">
                <a16:creationId xmlns:a16="http://schemas.microsoft.com/office/drawing/2014/main" id="{0B224471-EB55-4F4B-87DF-D311F45B5DB2}"/>
              </a:ext>
            </a:extLst>
          </p:cNvPr>
          <p:cNvSpPr txBox="1"/>
          <p:nvPr/>
        </p:nvSpPr>
        <p:spPr bwMode="auto">
          <a:xfrm>
            <a:off x="5018085"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40 cm</a:t>
            </a:r>
          </a:p>
        </p:txBody>
      </p:sp>
      <p:sp>
        <p:nvSpPr>
          <p:cNvPr id="12" name="TextBox 11">
            <a:extLst>
              <a:ext uri="{FF2B5EF4-FFF2-40B4-BE49-F238E27FC236}">
                <a16:creationId xmlns:a16="http://schemas.microsoft.com/office/drawing/2014/main" id="{57826C4A-1AD8-426F-9C3C-2D3C671264A5}"/>
              </a:ext>
            </a:extLst>
          </p:cNvPr>
          <p:cNvSpPr txBox="1"/>
          <p:nvPr/>
        </p:nvSpPr>
        <p:spPr bwMode="auto">
          <a:xfrm>
            <a:off x="5605842"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50 cm</a:t>
            </a:r>
          </a:p>
        </p:txBody>
      </p:sp>
      <p:sp>
        <p:nvSpPr>
          <p:cNvPr id="13" name="TextBox 12">
            <a:extLst>
              <a:ext uri="{FF2B5EF4-FFF2-40B4-BE49-F238E27FC236}">
                <a16:creationId xmlns:a16="http://schemas.microsoft.com/office/drawing/2014/main" id="{293C2B5E-234C-49EC-B5FB-A75BF697FC7B}"/>
              </a:ext>
            </a:extLst>
          </p:cNvPr>
          <p:cNvSpPr txBox="1"/>
          <p:nvPr/>
        </p:nvSpPr>
        <p:spPr bwMode="auto">
          <a:xfrm>
            <a:off x="6193599"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60 cm</a:t>
            </a:r>
          </a:p>
        </p:txBody>
      </p:sp>
      <p:sp>
        <p:nvSpPr>
          <p:cNvPr id="14" name="TextBox 13">
            <a:extLst>
              <a:ext uri="{FF2B5EF4-FFF2-40B4-BE49-F238E27FC236}">
                <a16:creationId xmlns:a16="http://schemas.microsoft.com/office/drawing/2014/main" id="{9F7000F0-3B55-4FAE-BDB0-FDB46FB89B84}"/>
              </a:ext>
            </a:extLst>
          </p:cNvPr>
          <p:cNvSpPr txBox="1"/>
          <p:nvPr/>
        </p:nvSpPr>
        <p:spPr bwMode="auto">
          <a:xfrm>
            <a:off x="6781356"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70 cm</a:t>
            </a:r>
          </a:p>
        </p:txBody>
      </p:sp>
      <p:sp>
        <p:nvSpPr>
          <p:cNvPr id="15" name="TextBox 14">
            <a:extLst>
              <a:ext uri="{FF2B5EF4-FFF2-40B4-BE49-F238E27FC236}">
                <a16:creationId xmlns:a16="http://schemas.microsoft.com/office/drawing/2014/main" id="{643A20DF-1DCC-443E-A620-B082C711521E}"/>
              </a:ext>
            </a:extLst>
          </p:cNvPr>
          <p:cNvSpPr txBox="1"/>
          <p:nvPr/>
        </p:nvSpPr>
        <p:spPr bwMode="auto">
          <a:xfrm>
            <a:off x="7369113"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80 cm</a:t>
            </a:r>
          </a:p>
        </p:txBody>
      </p:sp>
      <p:sp>
        <p:nvSpPr>
          <p:cNvPr id="16" name="TextBox 15">
            <a:extLst>
              <a:ext uri="{FF2B5EF4-FFF2-40B4-BE49-F238E27FC236}">
                <a16:creationId xmlns:a16="http://schemas.microsoft.com/office/drawing/2014/main" id="{8E6191FD-628B-4480-8188-C2870AC75659}"/>
              </a:ext>
            </a:extLst>
          </p:cNvPr>
          <p:cNvSpPr txBox="1"/>
          <p:nvPr/>
        </p:nvSpPr>
        <p:spPr bwMode="auto">
          <a:xfrm>
            <a:off x="7956869" y="3643877"/>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90 cm</a:t>
            </a:r>
          </a:p>
        </p:txBody>
      </p:sp>
      <p:sp>
        <p:nvSpPr>
          <p:cNvPr id="17" name="TextBox 16">
            <a:extLst>
              <a:ext uri="{FF2B5EF4-FFF2-40B4-BE49-F238E27FC236}">
                <a16:creationId xmlns:a16="http://schemas.microsoft.com/office/drawing/2014/main" id="{7D087BD8-42CD-41D2-B23B-9F04DEA6DDE1}"/>
              </a:ext>
            </a:extLst>
          </p:cNvPr>
          <p:cNvSpPr txBox="1"/>
          <p:nvPr/>
        </p:nvSpPr>
        <p:spPr bwMode="auto">
          <a:xfrm>
            <a:off x="8559744" y="3643876"/>
            <a:ext cx="812537"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75000"/>
              </a:lnSpc>
              <a:buClr>
                <a:srgbClr val="82CBDD"/>
              </a:buClr>
            </a:pPr>
            <a:r>
              <a:rPr lang="en-GB" sz="2400" dirty="0">
                <a:latin typeface="Myriad Pro" panose="020B0503030403020204" pitchFamily="34" charset="0"/>
                <a:ea typeface="Myriad Pro Semibold" charset="0"/>
                <a:cs typeface="Myriad Pro Semibold" charset="0"/>
              </a:rPr>
              <a:t>1 m</a:t>
            </a:r>
          </a:p>
        </p:txBody>
      </p:sp>
      <p:sp>
        <p:nvSpPr>
          <p:cNvPr id="19" name="Rectangle: Rounded Corners 18">
            <a:extLst>
              <a:ext uri="{FF2B5EF4-FFF2-40B4-BE49-F238E27FC236}">
                <a16:creationId xmlns:a16="http://schemas.microsoft.com/office/drawing/2014/main" id="{D12A6490-BFBC-4F1C-9016-82FE9C2FECBF}"/>
              </a:ext>
            </a:extLst>
          </p:cNvPr>
          <p:cNvSpPr/>
          <p:nvPr/>
        </p:nvSpPr>
        <p:spPr bwMode="auto">
          <a:xfrm>
            <a:off x="6952330" y="3626087"/>
            <a:ext cx="524523" cy="614537"/>
          </a:xfrm>
          <a:prstGeom prst="roundRect">
            <a:avLst/>
          </a:prstGeom>
          <a:noFill/>
          <a:ln w="19050" cap="flat" cmpd="sng" algn="ctr">
            <a:solidFill>
              <a:srgbClr val="97D2E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9786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1:4</a:t>
            </a:r>
          </a:p>
        </p:txBody>
      </p:sp>
      <p:sp>
        <p:nvSpPr>
          <p:cNvPr id="3" name="TextBox 2">
            <a:extLst>
              <a:ext uri="{FF2B5EF4-FFF2-40B4-BE49-F238E27FC236}">
                <a16:creationId xmlns:a16="http://schemas.microsoft.com/office/drawing/2014/main" id="{1EB6D0FB-7806-4409-AFEB-75DFA844D5A9}"/>
              </a:ext>
            </a:extLst>
          </p:cNvPr>
          <p:cNvSpPr txBox="1"/>
          <p:nvPr/>
        </p:nvSpPr>
        <p:spPr bwMode="auto">
          <a:xfrm>
            <a:off x="5213350" y="6951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342</a:t>
            </a:r>
          </a:p>
        </p:txBody>
      </p:sp>
      <p:pic>
        <p:nvPicPr>
          <p:cNvPr id="5" name="Picture 4">
            <a:extLst>
              <a:ext uri="{FF2B5EF4-FFF2-40B4-BE49-F238E27FC236}">
                <a16:creationId xmlns:a16="http://schemas.microsoft.com/office/drawing/2014/main" id="{7439EDD5-B5DF-436D-828B-B4BA6C1379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19450" y="1176686"/>
            <a:ext cx="920750" cy="876300"/>
          </a:xfrm>
          <a:prstGeom prst="rect">
            <a:avLst/>
          </a:prstGeom>
        </p:spPr>
      </p:pic>
      <p:pic>
        <p:nvPicPr>
          <p:cNvPr id="22" name="Picture 21">
            <a:extLst>
              <a:ext uri="{FF2B5EF4-FFF2-40B4-BE49-F238E27FC236}">
                <a16:creationId xmlns:a16="http://schemas.microsoft.com/office/drawing/2014/main" id="{11459647-4C4E-43FD-9053-B2475CB62F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74169" y="1176686"/>
            <a:ext cx="1283252" cy="876300"/>
          </a:xfrm>
          <a:prstGeom prst="rect">
            <a:avLst/>
          </a:prstGeom>
        </p:spPr>
      </p:pic>
      <p:pic>
        <p:nvPicPr>
          <p:cNvPr id="23" name="Picture 22">
            <a:extLst>
              <a:ext uri="{FF2B5EF4-FFF2-40B4-BE49-F238E27FC236}">
                <a16:creationId xmlns:a16="http://schemas.microsoft.com/office/drawing/2014/main" id="{B5B785B2-EB61-43ED-A3CF-4E58907B03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5169" y="1176686"/>
            <a:ext cx="1004957" cy="876296"/>
          </a:xfrm>
          <a:prstGeom prst="rect">
            <a:avLst/>
          </a:prstGeom>
        </p:spPr>
      </p:pic>
      <p:sp>
        <p:nvSpPr>
          <p:cNvPr id="24" name="TextBox 23">
            <a:extLst>
              <a:ext uri="{FF2B5EF4-FFF2-40B4-BE49-F238E27FC236}">
                <a16:creationId xmlns:a16="http://schemas.microsoft.com/office/drawing/2014/main" id="{D06A6185-811E-4934-BF07-2EF6D3676CE9}"/>
              </a:ext>
            </a:extLst>
          </p:cNvPr>
          <p:cNvSpPr txBox="1"/>
          <p:nvPr/>
        </p:nvSpPr>
        <p:spPr bwMode="auto">
          <a:xfrm>
            <a:off x="2176200" y="4097687"/>
            <a:ext cx="845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pic>
        <p:nvPicPr>
          <p:cNvPr id="25" name="Picture 24">
            <a:extLst>
              <a:ext uri="{FF2B5EF4-FFF2-40B4-BE49-F238E27FC236}">
                <a16:creationId xmlns:a16="http://schemas.microsoft.com/office/drawing/2014/main" id="{38A103AD-BDD3-4F70-9729-F4AC365A3A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19450" y="2052986"/>
            <a:ext cx="920750" cy="622300"/>
          </a:xfrm>
          <a:prstGeom prst="rect">
            <a:avLst/>
          </a:prstGeom>
        </p:spPr>
      </p:pic>
      <p:pic>
        <p:nvPicPr>
          <p:cNvPr id="26" name="Picture 25">
            <a:extLst>
              <a:ext uri="{FF2B5EF4-FFF2-40B4-BE49-F238E27FC236}">
                <a16:creationId xmlns:a16="http://schemas.microsoft.com/office/drawing/2014/main" id="{76E8B0DA-3947-4A1A-AA2A-9FB8D0817B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19450" y="2675285"/>
            <a:ext cx="920750" cy="622301"/>
          </a:xfrm>
          <a:prstGeom prst="rect">
            <a:avLst/>
          </a:prstGeom>
        </p:spPr>
      </p:pic>
      <p:sp>
        <p:nvSpPr>
          <p:cNvPr id="27" name="TextBox 26">
            <a:extLst>
              <a:ext uri="{FF2B5EF4-FFF2-40B4-BE49-F238E27FC236}">
                <a16:creationId xmlns:a16="http://schemas.microsoft.com/office/drawing/2014/main" id="{49C3CAFC-76E2-435E-9384-E473AF70284A}"/>
              </a:ext>
            </a:extLst>
          </p:cNvPr>
          <p:cNvSpPr txBox="1"/>
          <p:nvPr/>
        </p:nvSpPr>
        <p:spPr bwMode="auto">
          <a:xfrm>
            <a:off x="2891709" y="4097686"/>
            <a:ext cx="1084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100</a:t>
            </a:r>
          </a:p>
        </p:txBody>
      </p:sp>
      <p:pic>
        <p:nvPicPr>
          <p:cNvPr id="28" name="Picture 27">
            <a:extLst>
              <a:ext uri="{FF2B5EF4-FFF2-40B4-BE49-F238E27FC236}">
                <a16:creationId xmlns:a16="http://schemas.microsoft.com/office/drawing/2014/main" id="{7620B616-7B2D-4C45-A14C-57FCFB46A9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73617" y="2052983"/>
            <a:ext cx="1271104" cy="622301"/>
          </a:xfrm>
          <a:prstGeom prst="rect">
            <a:avLst/>
          </a:prstGeom>
        </p:spPr>
      </p:pic>
      <p:pic>
        <p:nvPicPr>
          <p:cNvPr id="29" name="Picture 28">
            <a:extLst>
              <a:ext uri="{FF2B5EF4-FFF2-40B4-BE49-F238E27FC236}">
                <a16:creationId xmlns:a16="http://schemas.microsoft.com/office/drawing/2014/main" id="{3DE878F6-CFC2-4386-9841-002F09FD44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73065" y="2675283"/>
            <a:ext cx="1283252" cy="622302"/>
          </a:xfrm>
          <a:prstGeom prst="rect">
            <a:avLst/>
          </a:prstGeom>
        </p:spPr>
      </p:pic>
      <p:pic>
        <p:nvPicPr>
          <p:cNvPr id="30" name="Picture 29">
            <a:extLst>
              <a:ext uri="{FF2B5EF4-FFF2-40B4-BE49-F238E27FC236}">
                <a16:creationId xmlns:a16="http://schemas.microsoft.com/office/drawing/2014/main" id="{0808AC4F-2826-47BF-9B57-B75928E5258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54777" y="3297580"/>
            <a:ext cx="1283252" cy="588622"/>
          </a:xfrm>
          <a:prstGeom prst="rect">
            <a:avLst/>
          </a:prstGeom>
        </p:spPr>
      </p:pic>
      <p:pic>
        <p:nvPicPr>
          <p:cNvPr id="31" name="Picture 30">
            <a:extLst>
              <a:ext uri="{FF2B5EF4-FFF2-40B4-BE49-F238E27FC236}">
                <a16:creationId xmlns:a16="http://schemas.microsoft.com/office/drawing/2014/main" id="{E7887B0F-2433-4FA7-BD54-099FBED4224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901488" y="2052980"/>
            <a:ext cx="1004957" cy="622302"/>
          </a:xfrm>
          <a:prstGeom prst="rect">
            <a:avLst/>
          </a:prstGeom>
        </p:spPr>
      </p:pic>
      <p:sp>
        <p:nvSpPr>
          <p:cNvPr id="32" name="TextBox 31">
            <a:extLst>
              <a:ext uri="{FF2B5EF4-FFF2-40B4-BE49-F238E27FC236}">
                <a16:creationId xmlns:a16="http://schemas.microsoft.com/office/drawing/2014/main" id="{609A6465-53CC-4208-9D21-519F3A0E4DEE}"/>
              </a:ext>
            </a:extLst>
          </p:cNvPr>
          <p:cNvSpPr txBox="1"/>
          <p:nvPr/>
        </p:nvSpPr>
        <p:spPr bwMode="auto">
          <a:xfrm>
            <a:off x="3951211" y="4097686"/>
            <a:ext cx="1084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100</a:t>
            </a:r>
          </a:p>
        </p:txBody>
      </p:sp>
      <p:sp>
        <p:nvSpPr>
          <p:cNvPr id="33" name="TextBox 32">
            <a:extLst>
              <a:ext uri="{FF2B5EF4-FFF2-40B4-BE49-F238E27FC236}">
                <a16:creationId xmlns:a16="http://schemas.microsoft.com/office/drawing/2014/main" id="{6D3A619B-A392-45F3-8B2D-3EC4BBF15847}"/>
              </a:ext>
            </a:extLst>
          </p:cNvPr>
          <p:cNvSpPr txBox="1"/>
          <p:nvPr/>
        </p:nvSpPr>
        <p:spPr bwMode="auto">
          <a:xfrm>
            <a:off x="4947028" y="4097685"/>
            <a:ext cx="1612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4" name="TextBox 33">
            <a:extLst>
              <a:ext uri="{FF2B5EF4-FFF2-40B4-BE49-F238E27FC236}">
                <a16:creationId xmlns:a16="http://schemas.microsoft.com/office/drawing/2014/main" id="{07D80065-6F60-4994-8958-14610C251815}"/>
              </a:ext>
            </a:extLst>
          </p:cNvPr>
          <p:cNvSpPr txBox="1"/>
          <p:nvPr/>
        </p:nvSpPr>
        <p:spPr bwMode="auto">
          <a:xfrm>
            <a:off x="5817674" y="4097685"/>
            <a:ext cx="1612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5" name="TextBox 34">
            <a:extLst>
              <a:ext uri="{FF2B5EF4-FFF2-40B4-BE49-F238E27FC236}">
                <a16:creationId xmlns:a16="http://schemas.microsoft.com/office/drawing/2014/main" id="{7FFE60F8-6423-4BEF-8808-4C627DAEF662}"/>
              </a:ext>
            </a:extLst>
          </p:cNvPr>
          <p:cNvSpPr txBox="1"/>
          <p:nvPr/>
        </p:nvSpPr>
        <p:spPr bwMode="auto">
          <a:xfrm>
            <a:off x="6706575" y="4097685"/>
            <a:ext cx="1822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6" name="TextBox 35">
            <a:extLst>
              <a:ext uri="{FF2B5EF4-FFF2-40B4-BE49-F238E27FC236}">
                <a16:creationId xmlns:a16="http://schemas.microsoft.com/office/drawing/2014/main" id="{1A44F224-3142-4841-B572-2B440B039659}"/>
              </a:ext>
            </a:extLst>
          </p:cNvPr>
          <p:cNvSpPr txBox="1"/>
          <p:nvPr/>
        </p:nvSpPr>
        <p:spPr bwMode="auto">
          <a:xfrm>
            <a:off x="7613922" y="4090215"/>
            <a:ext cx="153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10</a:t>
            </a:r>
          </a:p>
        </p:txBody>
      </p:sp>
      <p:sp>
        <p:nvSpPr>
          <p:cNvPr id="37" name="TextBox 36">
            <a:extLst>
              <a:ext uri="{FF2B5EF4-FFF2-40B4-BE49-F238E27FC236}">
                <a16:creationId xmlns:a16="http://schemas.microsoft.com/office/drawing/2014/main" id="{F8B598F2-5841-43EF-BD7B-53BDBD339D84}"/>
              </a:ext>
            </a:extLst>
          </p:cNvPr>
          <p:cNvSpPr txBox="1"/>
          <p:nvPr/>
        </p:nvSpPr>
        <p:spPr bwMode="auto">
          <a:xfrm>
            <a:off x="8450990" y="4097685"/>
            <a:ext cx="76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a:t>
            </a:r>
          </a:p>
        </p:txBody>
      </p:sp>
      <p:sp>
        <p:nvSpPr>
          <p:cNvPr id="38" name="TextBox 37">
            <a:extLst>
              <a:ext uri="{FF2B5EF4-FFF2-40B4-BE49-F238E27FC236}">
                <a16:creationId xmlns:a16="http://schemas.microsoft.com/office/drawing/2014/main" id="{2E09D226-8A4F-42AD-AE31-59FE1A9092EB}"/>
              </a:ext>
            </a:extLst>
          </p:cNvPr>
          <p:cNvSpPr txBox="1"/>
          <p:nvPr/>
        </p:nvSpPr>
        <p:spPr bwMode="auto">
          <a:xfrm>
            <a:off x="9149569" y="4097685"/>
            <a:ext cx="76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1</a:t>
            </a:r>
          </a:p>
        </p:txBody>
      </p:sp>
      <p:sp>
        <p:nvSpPr>
          <p:cNvPr id="41" name="Left Brace 40">
            <a:extLst>
              <a:ext uri="{FF2B5EF4-FFF2-40B4-BE49-F238E27FC236}">
                <a16:creationId xmlns:a16="http://schemas.microsoft.com/office/drawing/2014/main" id="{95E75794-42BC-44B3-98D3-825D975C855C}"/>
              </a:ext>
            </a:extLst>
          </p:cNvPr>
          <p:cNvSpPr/>
          <p:nvPr/>
        </p:nvSpPr>
        <p:spPr bwMode="auto">
          <a:xfrm rot="16200000">
            <a:off x="3499096" y="3531672"/>
            <a:ext cx="334439" cy="2465517"/>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2" name="TextBox 41">
            <a:extLst>
              <a:ext uri="{FF2B5EF4-FFF2-40B4-BE49-F238E27FC236}">
                <a16:creationId xmlns:a16="http://schemas.microsoft.com/office/drawing/2014/main" id="{8B5CE409-3B97-4181-9DA7-064FFF875AA3}"/>
              </a:ext>
            </a:extLst>
          </p:cNvPr>
          <p:cNvSpPr txBox="1"/>
          <p:nvPr/>
        </p:nvSpPr>
        <p:spPr bwMode="auto">
          <a:xfrm>
            <a:off x="3019571" y="4969746"/>
            <a:ext cx="12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100</a:t>
            </a:r>
          </a:p>
        </p:txBody>
      </p:sp>
      <p:sp>
        <p:nvSpPr>
          <p:cNvPr id="43" name="Left Brace 42">
            <a:extLst>
              <a:ext uri="{FF2B5EF4-FFF2-40B4-BE49-F238E27FC236}">
                <a16:creationId xmlns:a16="http://schemas.microsoft.com/office/drawing/2014/main" id="{E37F27C5-3E84-4EEF-AB51-BD186C86B52A}"/>
              </a:ext>
            </a:extLst>
          </p:cNvPr>
          <p:cNvSpPr/>
          <p:nvPr/>
        </p:nvSpPr>
        <p:spPr bwMode="auto">
          <a:xfrm rot="16200000">
            <a:off x="6746579" y="3279881"/>
            <a:ext cx="334439" cy="2969096"/>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4" name="TextBox 43">
            <a:extLst>
              <a:ext uri="{FF2B5EF4-FFF2-40B4-BE49-F238E27FC236}">
                <a16:creationId xmlns:a16="http://schemas.microsoft.com/office/drawing/2014/main" id="{12996C52-41D8-4D6D-8A9A-0612461D7276}"/>
              </a:ext>
            </a:extLst>
          </p:cNvPr>
          <p:cNvSpPr txBox="1"/>
          <p:nvPr/>
        </p:nvSpPr>
        <p:spPr bwMode="auto">
          <a:xfrm>
            <a:off x="6324444" y="4969746"/>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a:t>
            </a:r>
          </a:p>
        </p:txBody>
      </p:sp>
      <p:sp>
        <p:nvSpPr>
          <p:cNvPr id="45" name="Left Brace 44">
            <a:extLst>
              <a:ext uri="{FF2B5EF4-FFF2-40B4-BE49-F238E27FC236}">
                <a16:creationId xmlns:a16="http://schemas.microsoft.com/office/drawing/2014/main" id="{1CD7DDAA-B6C7-426F-A691-4C003DCE4DDF}"/>
              </a:ext>
            </a:extLst>
          </p:cNvPr>
          <p:cNvSpPr/>
          <p:nvPr/>
        </p:nvSpPr>
        <p:spPr bwMode="auto">
          <a:xfrm rot="16200000">
            <a:off x="9179083" y="4388597"/>
            <a:ext cx="334439" cy="766148"/>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6" name="TextBox 45">
            <a:extLst>
              <a:ext uri="{FF2B5EF4-FFF2-40B4-BE49-F238E27FC236}">
                <a16:creationId xmlns:a16="http://schemas.microsoft.com/office/drawing/2014/main" id="{D6455024-675F-407D-9EA2-09F954689A66}"/>
              </a:ext>
            </a:extLst>
          </p:cNvPr>
          <p:cNvSpPr txBox="1"/>
          <p:nvPr/>
        </p:nvSpPr>
        <p:spPr bwMode="auto">
          <a:xfrm>
            <a:off x="8754613" y="4976986"/>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a:t>
            </a:r>
          </a:p>
        </p:txBody>
      </p:sp>
      <p:sp>
        <p:nvSpPr>
          <p:cNvPr id="47" name="Left Brace 46">
            <a:extLst>
              <a:ext uri="{FF2B5EF4-FFF2-40B4-BE49-F238E27FC236}">
                <a16:creationId xmlns:a16="http://schemas.microsoft.com/office/drawing/2014/main" id="{E1EAD1AC-044A-4816-9A00-E15E7366D8F3}"/>
              </a:ext>
            </a:extLst>
          </p:cNvPr>
          <p:cNvSpPr/>
          <p:nvPr/>
        </p:nvSpPr>
        <p:spPr bwMode="auto">
          <a:xfrm rot="16200000">
            <a:off x="3500353" y="5160248"/>
            <a:ext cx="334439" cy="910169"/>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48" name="TextBox 47">
            <a:extLst>
              <a:ext uri="{FF2B5EF4-FFF2-40B4-BE49-F238E27FC236}">
                <a16:creationId xmlns:a16="http://schemas.microsoft.com/office/drawing/2014/main" id="{1FBFD7C9-EADE-4BAE-A108-1D07BC82C169}"/>
              </a:ext>
            </a:extLst>
          </p:cNvPr>
          <p:cNvSpPr txBox="1"/>
          <p:nvPr/>
        </p:nvSpPr>
        <p:spPr bwMode="auto">
          <a:xfrm>
            <a:off x="3087632" y="5900158"/>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a:t>
            </a:r>
          </a:p>
        </p:txBody>
      </p:sp>
      <p:sp>
        <p:nvSpPr>
          <p:cNvPr id="49" name="Left Brace 48">
            <a:extLst>
              <a:ext uri="{FF2B5EF4-FFF2-40B4-BE49-F238E27FC236}">
                <a16:creationId xmlns:a16="http://schemas.microsoft.com/office/drawing/2014/main" id="{47BEE74A-4C58-4A4B-BF27-4610B0A1C215}"/>
              </a:ext>
            </a:extLst>
          </p:cNvPr>
          <p:cNvSpPr/>
          <p:nvPr/>
        </p:nvSpPr>
        <p:spPr bwMode="auto">
          <a:xfrm rot="16200000">
            <a:off x="6735046" y="5221855"/>
            <a:ext cx="334439" cy="770464"/>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50" name="TextBox 49">
            <a:extLst>
              <a:ext uri="{FF2B5EF4-FFF2-40B4-BE49-F238E27FC236}">
                <a16:creationId xmlns:a16="http://schemas.microsoft.com/office/drawing/2014/main" id="{7692DAA3-9B9C-45B5-99B1-A7460429D655}"/>
              </a:ext>
            </a:extLst>
          </p:cNvPr>
          <p:cNvSpPr txBox="1"/>
          <p:nvPr/>
        </p:nvSpPr>
        <p:spPr bwMode="auto">
          <a:xfrm>
            <a:off x="6320211" y="5891915"/>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51" name="Left Brace 50">
            <a:extLst>
              <a:ext uri="{FF2B5EF4-FFF2-40B4-BE49-F238E27FC236}">
                <a16:creationId xmlns:a16="http://schemas.microsoft.com/office/drawing/2014/main" id="{5E15C77A-D754-45B9-9B0E-605DB66A697A}"/>
              </a:ext>
            </a:extLst>
          </p:cNvPr>
          <p:cNvSpPr/>
          <p:nvPr/>
        </p:nvSpPr>
        <p:spPr bwMode="auto">
          <a:xfrm rot="16200000">
            <a:off x="9160904" y="5320109"/>
            <a:ext cx="334439" cy="590442"/>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52" name="TextBox 51">
            <a:extLst>
              <a:ext uri="{FF2B5EF4-FFF2-40B4-BE49-F238E27FC236}">
                <a16:creationId xmlns:a16="http://schemas.microsoft.com/office/drawing/2014/main" id="{870A9ED0-BE21-4193-933E-58C39EEB9666}"/>
              </a:ext>
            </a:extLst>
          </p:cNvPr>
          <p:cNvSpPr txBox="1"/>
          <p:nvPr/>
        </p:nvSpPr>
        <p:spPr bwMode="auto">
          <a:xfrm>
            <a:off x="8738708" y="5900158"/>
            <a:ext cx="117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Tree>
    <p:extLst>
      <p:ext uri="{BB962C8B-B14F-4D97-AF65-F5344CB8AC3E}">
        <p14:creationId xmlns:p14="http://schemas.microsoft.com/office/powerpoint/2010/main" val="5659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1000" tmFilter="0, 0; .2, .5; .8, .5; 1, 0"/>
                                        <p:tgtEl>
                                          <p:spTgt spid="25"/>
                                        </p:tgtEl>
                                      </p:cBhvr>
                                    </p:animEffect>
                                    <p:animScale>
                                      <p:cBhvr>
                                        <p:cTn id="15" dur="500" autoRev="1" fill="hold"/>
                                        <p:tgtEl>
                                          <p:spTgt spid="25"/>
                                        </p:tgtEl>
                                      </p:cBhvr>
                                      <p:by x="105000" y="105000"/>
                                    </p:animScale>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3000"/>
                            </p:stCondLst>
                            <p:childTnLst>
                              <p:par>
                                <p:cTn id="21" presetID="26" presetClass="emph" presetSubtype="0" fill="hold" nodeType="afterEffect">
                                  <p:stCondLst>
                                    <p:cond delay="0"/>
                                  </p:stCondLst>
                                  <p:childTnLst>
                                    <p:animEffect transition="out" filter="fade">
                                      <p:cBhvr>
                                        <p:cTn id="22" dur="1000" tmFilter="0, 0; .2, .5; .8, .5; 1, 0"/>
                                        <p:tgtEl>
                                          <p:spTgt spid="26"/>
                                        </p:tgtEl>
                                      </p:cBhvr>
                                    </p:animEffect>
                                    <p:animScale>
                                      <p:cBhvr>
                                        <p:cTn id="23" dur="500" autoRev="1" fill="hold"/>
                                        <p:tgtEl>
                                          <p:spTgt spid="26"/>
                                        </p:tgtEl>
                                      </p:cBhvr>
                                      <p:by x="105000" y="105000"/>
                                    </p:animScale>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26" presetClass="emph" presetSubtype="0" fill="hold" nodeType="afterEffect">
                                  <p:stCondLst>
                                    <p:cond delay="0"/>
                                  </p:stCondLst>
                                  <p:childTnLst>
                                    <p:animEffect transition="out" filter="fade">
                                      <p:cBhvr>
                                        <p:cTn id="30" dur="1000" tmFilter="0, 0; .2, .5; .8, .5; 1, 0"/>
                                        <p:tgtEl>
                                          <p:spTgt spid="22"/>
                                        </p:tgtEl>
                                      </p:cBhvr>
                                    </p:animEffect>
                                    <p:animScale>
                                      <p:cBhvr>
                                        <p:cTn id="31" dur="500" autoRev="1" fill="hold"/>
                                        <p:tgtEl>
                                          <p:spTgt spid="22"/>
                                        </p:tgtEl>
                                      </p:cBhvr>
                                      <p:by x="105000" y="105000"/>
                                    </p:animScale>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1000" tmFilter="0, 0; .2, .5; .8, .5; 1, 0"/>
                                        <p:tgtEl>
                                          <p:spTgt spid="28"/>
                                        </p:tgtEl>
                                      </p:cBhvr>
                                    </p:animEffect>
                                    <p:animScale>
                                      <p:cBhvr>
                                        <p:cTn id="39" dur="500" autoRev="1" fill="hold"/>
                                        <p:tgtEl>
                                          <p:spTgt spid="28"/>
                                        </p:tgtEl>
                                      </p:cBhvr>
                                      <p:by x="105000" y="105000"/>
                                    </p:animScale>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7500"/>
                            </p:stCondLst>
                            <p:childTnLst>
                              <p:par>
                                <p:cTn id="45" presetID="26" presetClass="emph" presetSubtype="0" fill="hold" nodeType="afterEffect">
                                  <p:stCondLst>
                                    <p:cond delay="0"/>
                                  </p:stCondLst>
                                  <p:childTnLst>
                                    <p:animEffect transition="out" filter="fade">
                                      <p:cBhvr>
                                        <p:cTn id="46" dur="1000" tmFilter="0, 0; .2, .5; .8, .5; 1, 0"/>
                                        <p:tgtEl>
                                          <p:spTgt spid="29"/>
                                        </p:tgtEl>
                                      </p:cBhvr>
                                    </p:animEffect>
                                    <p:animScale>
                                      <p:cBhvr>
                                        <p:cTn id="47" dur="500" autoRev="1" fill="hold"/>
                                        <p:tgtEl>
                                          <p:spTgt spid="29"/>
                                        </p:tgtEl>
                                      </p:cBhvr>
                                      <p:by x="105000" y="105000"/>
                                    </p:animScale>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9000"/>
                            </p:stCondLst>
                            <p:childTnLst>
                              <p:par>
                                <p:cTn id="53" presetID="26" presetClass="emph" presetSubtype="0" fill="hold" nodeType="afterEffect">
                                  <p:stCondLst>
                                    <p:cond delay="0"/>
                                  </p:stCondLst>
                                  <p:childTnLst>
                                    <p:animEffect transition="out" filter="fade">
                                      <p:cBhvr>
                                        <p:cTn id="54" dur="1000" tmFilter="0, 0; .2, .5; .8, .5; 1, 0"/>
                                        <p:tgtEl>
                                          <p:spTgt spid="30"/>
                                        </p:tgtEl>
                                      </p:cBhvr>
                                    </p:animEffect>
                                    <p:animScale>
                                      <p:cBhvr>
                                        <p:cTn id="55" dur="500" autoRev="1" fill="hold"/>
                                        <p:tgtEl>
                                          <p:spTgt spid="30"/>
                                        </p:tgtEl>
                                      </p:cBhvr>
                                      <p:by x="105000" y="105000"/>
                                    </p:animScale>
                                  </p:childTnLst>
                                </p:cTn>
                              </p:par>
                            </p:childTnLst>
                          </p:cTn>
                        </p:par>
                        <p:par>
                          <p:cTn id="56" fill="hold">
                            <p:stCondLst>
                              <p:cond delay="100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10500"/>
                            </p:stCondLst>
                            <p:childTnLst>
                              <p:par>
                                <p:cTn id="61" presetID="26" presetClass="emph" presetSubtype="0" fill="hold" nodeType="afterEffect">
                                  <p:stCondLst>
                                    <p:cond delay="0"/>
                                  </p:st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childTnLst>
                          </p:cTn>
                        </p:par>
                        <p:par>
                          <p:cTn id="64" fill="hold">
                            <p:stCondLst>
                              <p:cond delay="11500"/>
                            </p:stCondLst>
                            <p:childTnLst>
                              <p:par>
                                <p:cTn id="65" presetID="10"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12000"/>
                            </p:stCondLst>
                            <p:childTnLst>
                              <p:par>
                                <p:cTn id="69" presetID="26" presetClass="emph" presetSubtype="0" fill="hold" nodeType="afterEffect">
                                  <p:stCondLst>
                                    <p:cond delay="0"/>
                                  </p:stCondLst>
                                  <p:childTnLst>
                                    <p:animEffect transition="out" filter="fade">
                                      <p:cBhvr>
                                        <p:cTn id="70" dur="1000" tmFilter="0, 0; .2, .5; .8, .5; 1, 0"/>
                                        <p:tgtEl>
                                          <p:spTgt spid="31"/>
                                        </p:tgtEl>
                                      </p:cBhvr>
                                    </p:animEffect>
                                    <p:animScale>
                                      <p:cBhvr>
                                        <p:cTn id="71" dur="500" autoRev="1" fill="hold"/>
                                        <p:tgtEl>
                                          <p:spTgt spid="31"/>
                                        </p:tgtEl>
                                      </p:cBhvr>
                                      <p:by x="105000" y="105000"/>
                                    </p:animScale>
                                  </p:childTnLst>
                                </p:cTn>
                              </p:par>
                            </p:childTnLst>
                          </p:cTn>
                        </p:par>
                        <p:par>
                          <p:cTn id="72" fill="hold">
                            <p:stCondLst>
                              <p:cond delay="130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fade">
                                      <p:cBhvr>
                                        <p:cTn id="1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2" grpId="0"/>
      <p:bldP spid="33" grpId="0"/>
      <p:bldP spid="34" grpId="0"/>
      <p:bldP spid="35" grpId="0"/>
      <p:bldP spid="36" grpId="0"/>
      <p:bldP spid="37" grpId="0"/>
      <p:bldP spid="38" grpId="0"/>
      <p:bldP spid="41" grpId="0" animBg="1"/>
      <p:bldP spid="42" grpId="0"/>
      <p:bldP spid="43" grpId="0" animBg="1"/>
      <p:bldP spid="44" grpId="0"/>
      <p:bldP spid="45" grpId="0" animBg="1"/>
      <p:bldP spid="46" grpId="0"/>
      <p:bldP spid="47" grpId="0" animBg="1"/>
      <p:bldP spid="48" grpId="0"/>
      <p:bldP spid="49" grpId="0" animBg="1"/>
      <p:bldP spid="50" grpId="0"/>
      <p:bldP spid="51" grpId="0" animBg="1"/>
      <p:bldP spid="5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a:t>
            </a:r>
            <a:r>
              <a:rPr lang="en-GB" sz="2400" b="1" dirty="0"/>
              <a:t>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18391255"/>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25</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represent a three-digit number up to 1000 in different ways</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27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4645873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1:6 - 1:7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9-11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32008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1:6</a:t>
            </a:r>
          </a:p>
        </p:txBody>
      </p:sp>
      <p:pic>
        <p:nvPicPr>
          <p:cNvPr id="6" name="Picture 5" descr="A close up of a logo&#10;&#10;Description generated with very high confidence">
            <a:extLst>
              <a:ext uri="{FF2B5EF4-FFF2-40B4-BE49-F238E27FC236}">
                <a16:creationId xmlns:a16="http://schemas.microsoft.com/office/drawing/2014/main" id="{46F4A13A-E1FB-45DA-A2F9-5E17822DD6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51500" y="1431341"/>
            <a:ext cx="889000" cy="630000"/>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F95D1BB2-CAF3-4005-ACA2-06A50479D9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4600" y="1866901"/>
            <a:ext cx="685800" cy="761999"/>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67CFFA05-67FC-44FE-8573-A5FE8612AE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29400" y="1431341"/>
            <a:ext cx="685800" cy="630000"/>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CD066321-BA31-4C55-9396-2D777FC167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34200" y="2057401"/>
            <a:ext cx="685800" cy="761999"/>
          </a:xfrm>
          <a:prstGeom prst="rect">
            <a:avLst/>
          </a:prstGeom>
        </p:spPr>
      </p:pic>
      <p:pic>
        <p:nvPicPr>
          <p:cNvPr id="54" name="Picture 53" descr="A close up of a logo&#10;&#10;Description generated with very high confidence">
            <a:extLst>
              <a:ext uri="{FF2B5EF4-FFF2-40B4-BE49-F238E27FC236}">
                <a16:creationId xmlns:a16="http://schemas.microsoft.com/office/drawing/2014/main" id="{AD835CD6-F4C6-4456-AF70-6EE4D78FBA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37400" y="3125440"/>
            <a:ext cx="685800" cy="630001"/>
          </a:xfrm>
          <a:prstGeom prst="rect">
            <a:avLst/>
          </a:prstGeom>
        </p:spPr>
      </p:pic>
      <p:pic>
        <p:nvPicPr>
          <p:cNvPr id="55" name="Picture 54" descr="A close up of a logo&#10;&#10;Description generated with very high confidence">
            <a:extLst>
              <a:ext uri="{FF2B5EF4-FFF2-40B4-BE49-F238E27FC236}">
                <a16:creationId xmlns:a16="http://schemas.microsoft.com/office/drawing/2014/main" id="{06F43FE7-EC61-4D25-9A01-0FF79F0092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5400" y="2993442"/>
            <a:ext cx="685800" cy="630001"/>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66E5AD3A-0208-47A6-B921-0D5AD05D06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40400" y="2496902"/>
            <a:ext cx="635000" cy="665399"/>
          </a:xfrm>
          <a:prstGeom prst="rect">
            <a:avLst/>
          </a:prstGeom>
        </p:spPr>
      </p:pic>
      <p:pic>
        <p:nvPicPr>
          <p:cNvPr id="57" name="Picture 56" descr="A close up of a logo&#10;&#10;Description generated with very high confidence">
            <a:extLst>
              <a:ext uri="{FF2B5EF4-FFF2-40B4-BE49-F238E27FC236}">
                <a16:creationId xmlns:a16="http://schemas.microsoft.com/office/drawing/2014/main" id="{DCD976BC-DBC2-4B1F-8120-C7D2C27ECB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92600" y="2400921"/>
            <a:ext cx="762000" cy="724519"/>
          </a:xfrm>
          <a:prstGeom prst="rect">
            <a:avLst/>
          </a:prstGeom>
        </p:spPr>
      </p:pic>
      <p:pic>
        <p:nvPicPr>
          <p:cNvPr id="58" name="Picture 57" descr="A close up of a logo&#10;&#10;Description generated with very high confidence">
            <a:extLst>
              <a:ext uri="{FF2B5EF4-FFF2-40B4-BE49-F238E27FC236}">
                <a16:creationId xmlns:a16="http://schemas.microsoft.com/office/drawing/2014/main" id="{ACAB2461-3ECC-418A-83BD-B9E144E5D06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62500" y="3281599"/>
            <a:ext cx="685800" cy="630001"/>
          </a:xfrm>
          <a:prstGeom prst="rect">
            <a:avLst/>
          </a:prstGeom>
        </p:spPr>
      </p:pic>
      <p:pic>
        <p:nvPicPr>
          <p:cNvPr id="59" name="Picture 58" descr="A close up of a logo&#10;&#10;Description generated with very high confidence">
            <a:extLst>
              <a:ext uri="{FF2B5EF4-FFF2-40B4-BE49-F238E27FC236}">
                <a16:creationId xmlns:a16="http://schemas.microsoft.com/office/drawing/2014/main" id="{AB8A23B6-C6C3-4D6B-A9E1-1A14DAE368C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715000" y="3492500"/>
            <a:ext cx="660400" cy="762000"/>
          </a:xfrm>
          <a:prstGeom prst="rect">
            <a:avLst/>
          </a:prstGeom>
        </p:spPr>
      </p:pic>
      <p:pic>
        <p:nvPicPr>
          <p:cNvPr id="60" name="Picture 59" descr="A close up of a logo&#10;&#10;Description generated with very high confidence">
            <a:extLst>
              <a:ext uri="{FF2B5EF4-FFF2-40B4-BE49-F238E27FC236}">
                <a16:creationId xmlns:a16="http://schemas.microsoft.com/office/drawing/2014/main" id="{4EF3C24E-E92B-4E69-97AB-A9EAFE49DD2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743700" y="4061480"/>
            <a:ext cx="685800" cy="762000"/>
          </a:xfrm>
          <a:prstGeom prst="rect">
            <a:avLst/>
          </a:prstGeom>
        </p:spPr>
      </p:pic>
      <p:pic>
        <p:nvPicPr>
          <p:cNvPr id="61" name="Picture 60" descr="A close up of a logo&#10;&#10;Description generated with very high confidence">
            <a:extLst>
              <a:ext uri="{FF2B5EF4-FFF2-40B4-BE49-F238E27FC236}">
                <a16:creationId xmlns:a16="http://schemas.microsoft.com/office/drawing/2014/main" id="{B0FAC342-1471-4203-9DFD-0314D1FE1AF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16272"/>
          <a:stretch/>
        </p:blipFill>
        <p:spPr>
          <a:xfrm>
            <a:off x="5054600" y="4254500"/>
            <a:ext cx="685800" cy="743020"/>
          </a:xfrm>
          <a:prstGeom prst="rect">
            <a:avLst/>
          </a:prstGeom>
        </p:spPr>
      </p:pic>
      <p:sp>
        <p:nvSpPr>
          <p:cNvPr id="62" name="TextBox 61">
            <a:extLst>
              <a:ext uri="{FF2B5EF4-FFF2-40B4-BE49-F238E27FC236}">
                <a16:creationId xmlns:a16="http://schemas.microsoft.com/office/drawing/2014/main" id="{B3F6D8D7-5522-4F7F-86A5-BFB4E8603FBC}"/>
              </a:ext>
            </a:extLst>
          </p:cNvPr>
          <p:cNvSpPr txBox="1"/>
          <p:nvPr/>
        </p:nvSpPr>
        <p:spPr bwMode="auto">
          <a:xfrm>
            <a:off x="5213350" y="52925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624</a:t>
            </a:r>
          </a:p>
        </p:txBody>
      </p:sp>
    </p:spTree>
    <p:extLst>
      <p:ext uri="{BB962C8B-B14F-4D97-AF65-F5344CB8AC3E}">
        <p14:creationId xmlns:p14="http://schemas.microsoft.com/office/powerpoint/2010/main" val="25560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7"/>
                                        </p:tgtEl>
                                      </p:cBhvr>
                                    </p:animEffect>
                                    <p:animScale>
                                      <p:cBhvr>
                                        <p:cTn id="7" dur="500" autoRev="1" fill="hold"/>
                                        <p:tgtEl>
                                          <p:spTgt spid="57"/>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56"/>
                                        </p:tgtEl>
                                      </p:cBhvr>
                                    </p:animEffect>
                                    <p:animScale>
                                      <p:cBhvr>
                                        <p:cTn id="10" dur="500" autoRev="1" fill="hold"/>
                                        <p:tgtEl>
                                          <p:spTgt spid="56"/>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par>
                                <p:cTn id="14" presetID="26" presetClass="emph" presetSubtype="0" fill="hold" nodeType="withEffect">
                                  <p:stCondLst>
                                    <p:cond delay="0"/>
                                  </p:stCondLst>
                                  <p:childTnLst>
                                    <p:animEffect transition="out" filter="fade">
                                      <p:cBhvr>
                                        <p:cTn id="15" dur="1000" tmFilter="0, 0; .2, .5; .8, .5; 1, 0"/>
                                        <p:tgtEl>
                                          <p:spTgt spid="53"/>
                                        </p:tgtEl>
                                      </p:cBhvr>
                                    </p:animEffect>
                                    <p:animScale>
                                      <p:cBhvr>
                                        <p:cTn id="16" dur="500" autoRev="1" fill="hold"/>
                                        <p:tgtEl>
                                          <p:spTgt spid="53"/>
                                        </p:tgtEl>
                                      </p:cBhvr>
                                      <p:by x="105000" y="105000"/>
                                    </p:animScale>
                                  </p:childTnLst>
                                </p:cTn>
                              </p:par>
                              <p:par>
                                <p:cTn id="17" presetID="26" presetClass="emph" presetSubtype="0" fill="hold" nodeType="withEffect">
                                  <p:stCondLst>
                                    <p:cond delay="0"/>
                                  </p:stCondLst>
                                  <p:childTnLst>
                                    <p:animEffect transition="out" filter="fade">
                                      <p:cBhvr>
                                        <p:cTn id="18" dur="1000" tmFilter="0, 0; .2, .5; .8, .5; 1, 0"/>
                                        <p:tgtEl>
                                          <p:spTgt spid="60"/>
                                        </p:tgtEl>
                                      </p:cBhvr>
                                    </p:animEffect>
                                    <p:animScale>
                                      <p:cBhvr>
                                        <p:cTn id="19" dur="500" autoRev="1" fill="hold"/>
                                        <p:tgtEl>
                                          <p:spTgt spid="60"/>
                                        </p:tgtEl>
                                      </p:cBhvr>
                                      <p:by x="105000" y="105000"/>
                                    </p:animScale>
                                  </p:childTnLst>
                                </p:cTn>
                              </p:par>
                              <p:par>
                                <p:cTn id="20" presetID="26" presetClass="emph" presetSubtype="0" fill="hold" nodeType="withEffect">
                                  <p:stCondLst>
                                    <p:cond delay="0"/>
                                  </p:stCondLst>
                                  <p:childTnLst>
                                    <p:animEffect transition="out" filter="fade">
                                      <p:cBhvr>
                                        <p:cTn id="21" dur="1000" tmFilter="0, 0; .2, .5; .8, .5; 1, 0"/>
                                        <p:tgtEl>
                                          <p:spTgt spid="61"/>
                                        </p:tgtEl>
                                      </p:cBhvr>
                                    </p:animEffect>
                                    <p:animScale>
                                      <p:cBhvr>
                                        <p:cTn id="22" dur="500" autoRev="1" fill="hold"/>
                                        <p:tgtEl>
                                          <p:spTgt spid="6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58"/>
                                        </p:tgtEl>
                                      </p:cBhvr>
                                    </p:animEffect>
                                    <p:animScale>
                                      <p:cBhvr>
                                        <p:cTn id="27" dur="500" autoRev="1" fill="hold"/>
                                        <p:tgtEl>
                                          <p:spTgt spid="58"/>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55"/>
                                        </p:tgtEl>
                                      </p:cBhvr>
                                    </p:animEffect>
                                    <p:animScale>
                                      <p:cBhvr>
                                        <p:cTn id="30" dur="500" autoRev="1" fill="hold"/>
                                        <p:tgtEl>
                                          <p:spTgt spid="55"/>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1000" tmFilter="0, 0; .2, .5; .8, .5; 1, 0"/>
                                        <p:tgtEl>
                                          <p:spTgt spid="54"/>
                                        </p:tgtEl>
                                      </p:cBhvr>
                                    </p:animEffect>
                                    <p:animScale>
                                      <p:cBhvr>
                                        <p:cTn id="35" dur="500" autoRev="1" fill="hold"/>
                                        <p:tgtEl>
                                          <p:spTgt spid="54"/>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59"/>
                                        </p:tgtEl>
                                      </p:cBhvr>
                                    </p:animEffect>
                                    <p:animScale>
                                      <p:cBhvr>
                                        <p:cTn id="38" dur="500" autoRev="1" fill="hold"/>
                                        <p:tgtEl>
                                          <p:spTgt spid="59"/>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39"/>
                                        </p:tgtEl>
                                      </p:cBhvr>
                                    </p:animEffect>
                                    <p:animScale>
                                      <p:cBhvr>
                                        <p:cTn id="41" dur="500" autoRev="1" fill="hold"/>
                                        <p:tgtEl>
                                          <p:spTgt spid="39"/>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40"/>
                                        </p:tgtEl>
                                      </p:cBhvr>
                                    </p:animEffect>
                                    <p:animScale>
                                      <p:cBhvr>
                                        <p:cTn id="44" dur="500" autoRev="1" fill="hold"/>
                                        <p:tgtEl>
                                          <p:spTgt spid="40"/>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1:6</a:t>
            </a:r>
          </a:p>
        </p:txBody>
      </p:sp>
      <p:sp>
        <p:nvSpPr>
          <p:cNvPr id="18" name="TextBox 17">
            <a:extLst>
              <a:ext uri="{FF2B5EF4-FFF2-40B4-BE49-F238E27FC236}">
                <a16:creationId xmlns:a16="http://schemas.microsoft.com/office/drawing/2014/main" id="{5ADECD93-DF72-40A4-84C9-BF7B4C818D66}"/>
              </a:ext>
            </a:extLst>
          </p:cNvPr>
          <p:cNvSpPr txBox="1"/>
          <p:nvPr/>
        </p:nvSpPr>
        <p:spPr bwMode="auto">
          <a:xfrm>
            <a:off x="5213350" y="52925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624</a:t>
            </a:r>
          </a:p>
        </p:txBody>
      </p:sp>
      <p:pic>
        <p:nvPicPr>
          <p:cNvPr id="5" name="Picture 4" descr="A close up of a logo&#10;&#10;Description generated with very high confidence">
            <a:extLst>
              <a:ext uri="{FF2B5EF4-FFF2-40B4-BE49-F238E27FC236}">
                <a16:creationId xmlns:a16="http://schemas.microsoft.com/office/drawing/2014/main" id="{D688761A-F888-46D3-A581-612EFEAAB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Tree>
    <p:extLst>
      <p:ext uri="{BB962C8B-B14F-4D97-AF65-F5344CB8AC3E}">
        <p14:creationId xmlns:p14="http://schemas.microsoft.com/office/powerpoint/2010/main" val="38615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1:6</a:t>
            </a:r>
          </a:p>
        </p:txBody>
      </p:sp>
      <p:pic>
        <p:nvPicPr>
          <p:cNvPr id="4" name="Picture 3" descr="A picture containing writing implement, stationary&#10;&#10;Description generated with high confidence">
            <a:extLst>
              <a:ext uri="{FF2B5EF4-FFF2-40B4-BE49-F238E27FC236}">
                <a16:creationId xmlns:a16="http://schemas.microsoft.com/office/drawing/2014/main" id="{C2A0F339-E020-472D-94B3-C91D01C3B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2146452"/>
            <a:ext cx="7907446" cy="2565099"/>
          </a:xfrm>
          <a:prstGeom prst="rect">
            <a:avLst/>
          </a:prstGeom>
        </p:spPr>
      </p:pic>
      <p:sp>
        <p:nvSpPr>
          <p:cNvPr id="18" name="TextBox 17">
            <a:extLst>
              <a:ext uri="{FF2B5EF4-FFF2-40B4-BE49-F238E27FC236}">
                <a16:creationId xmlns:a16="http://schemas.microsoft.com/office/drawing/2014/main" id="{5ADECD93-DF72-40A4-84C9-BF7B4C818D66}"/>
              </a:ext>
            </a:extLst>
          </p:cNvPr>
          <p:cNvSpPr txBox="1"/>
          <p:nvPr/>
        </p:nvSpPr>
        <p:spPr bwMode="auto">
          <a:xfrm>
            <a:off x="5213350" y="52925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123</a:t>
            </a:r>
          </a:p>
        </p:txBody>
      </p:sp>
    </p:spTree>
    <p:extLst>
      <p:ext uri="{BB962C8B-B14F-4D97-AF65-F5344CB8AC3E}">
        <p14:creationId xmlns:p14="http://schemas.microsoft.com/office/powerpoint/2010/main" val="17090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1:7</a:t>
            </a:r>
          </a:p>
        </p:txBody>
      </p:sp>
      <p:pic>
        <p:nvPicPr>
          <p:cNvPr id="4" name="Picture 3" descr="A picture containing writing implement, stationary&#10;&#10;Description generated with very high confidence">
            <a:extLst>
              <a:ext uri="{FF2B5EF4-FFF2-40B4-BE49-F238E27FC236}">
                <a16:creationId xmlns:a16="http://schemas.microsoft.com/office/drawing/2014/main" id="{446A9BEA-EAF4-4257-9F7C-0A43352AB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922" y="2445391"/>
            <a:ext cx="4050156" cy="1967218"/>
          </a:xfrm>
          <a:prstGeom prst="rect">
            <a:avLst/>
          </a:prstGeom>
        </p:spPr>
      </p:pic>
      <p:sp>
        <p:nvSpPr>
          <p:cNvPr id="10" name="TextBox 9">
            <a:extLst>
              <a:ext uri="{FF2B5EF4-FFF2-40B4-BE49-F238E27FC236}">
                <a16:creationId xmlns:a16="http://schemas.microsoft.com/office/drawing/2014/main" id="{E8F77780-34B7-4569-B100-053D2882ECAE}"/>
              </a:ext>
            </a:extLst>
          </p:cNvPr>
          <p:cNvSpPr txBox="1"/>
          <p:nvPr/>
        </p:nvSpPr>
        <p:spPr bwMode="auto">
          <a:xfrm>
            <a:off x="5213350" y="52925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123</a:t>
            </a:r>
          </a:p>
        </p:txBody>
      </p:sp>
    </p:spTree>
    <p:extLst>
      <p:ext uri="{BB962C8B-B14F-4D97-AF65-F5344CB8AC3E}">
        <p14:creationId xmlns:p14="http://schemas.microsoft.com/office/powerpoint/2010/main" val="34475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1:7</a:t>
            </a:r>
          </a:p>
        </p:txBody>
      </p:sp>
      <p:pic>
        <p:nvPicPr>
          <p:cNvPr id="5" name="Picture 4">
            <a:extLst>
              <a:ext uri="{FF2B5EF4-FFF2-40B4-BE49-F238E27FC236}">
                <a16:creationId xmlns:a16="http://schemas.microsoft.com/office/drawing/2014/main" id="{9E792344-BE97-4F5E-89F5-C23C9D992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755" y="2238063"/>
            <a:ext cx="3500493" cy="2381877"/>
          </a:xfrm>
          <a:prstGeom prst="rect">
            <a:avLst/>
          </a:prstGeom>
        </p:spPr>
      </p:pic>
      <p:pic>
        <p:nvPicPr>
          <p:cNvPr id="14" name="Picture 13" descr="A drawing of a face&#10;&#10;Description generated with high confidence">
            <a:extLst>
              <a:ext uri="{FF2B5EF4-FFF2-40B4-BE49-F238E27FC236}">
                <a16:creationId xmlns:a16="http://schemas.microsoft.com/office/drawing/2014/main" id="{4F602E6B-CAD0-4297-A641-25C072D733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5755" y="3878982"/>
            <a:ext cx="1114979" cy="356135"/>
          </a:xfrm>
          <a:prstGeom prst="rect">
            <a:avLst/>
          </a:prstGeom>
        </p:spPr>
      </p:pic>
      <p:pic>
        <p:nvPicPr>
          <p:cNvPr id="15" name="Picture 14" descr="A drawing of a face&#10;&#10;Description generated with high confidence">
            <a:extLst>
              <a:ext uri="{FF2B5EF4-FFF2-40B4-BE49-F238E27FC236}">
                <a16:creationId xmlns:a16="http://schemas.microsoft.com/office/drawing/2014/main" id="{AD3AF377-0C1A-43B5-BC1A-AFE6A54FF5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20037" y="3878981"/>
            <a:ext cx="1114979" cy="356135"/>
          </a:xfrm>
          <a:prstGeom prst="rect">
            <a:avLst/>
          </a:prstGeom>
        </p:spPr>
      </p:pic>
      <p:pic>
        <p:nvPicPr>
          <p:cNvPr id="16" name="Picture 15" descr="A drawing of a face&#10;&#10;Description generated with high confidence">
            <a:extLst>
              <a:ext uri="{FF2B5EF4-FFF2-40B4-BE49-F238E27FC236}">
                <a16:creationId xmlns:a16="http://schemas.microsoft.com/office/drawing/2014/main" id="{7C40DCA1-4F9C-45FC-AF0E-74564094C3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35015" y="3874074"/>
            <a:ext cx="1211232" cy="356135"/>
          </a:xfrm>
          <a:prstGeom prst="rect">
            <a:avLst/>
          </a:prstGeom>
        </p:spPr>
      </p:pic>
      <p:pic>
        <p:nvPicPr>
          <p:cNvPr id="17" name="Picture 16" descr="A drawing of a face&#10;&#10;Description generated with high confidence">
            <a:extLst>
              <a:ext uri="{FF2B5EF4-FFF2-40B4-BE49-F238E27FC236}">
                <a16:creationId xmlns:a16="http://schemas.microsoft.com/office/drawing/2014/main" id="{651F0066-3526-42EA-978E-D00B4C93D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30876" y="2569947"/>
            <a:ext cx="719138" cy="356135"/>
          </a:xfrm>
          <a:prstGeom prst="rect">
            <a:avLst/>
          </a:prstGeom>
        </p:spPr>
      </p:pic>
    </p:spTree>
    <p:extLst>
      <p:ext uri="{BB962C8B-B14F-4D97-AF65-F5344CB8AC3E}">
        <p14:creationId xmlns:p14="http://schemas.microsoft.com/office/powerpoint/2010/main" val="25465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1:7</a:t>
            </a:r>
          </a:p>
        </p:txBody>
      </p:sp>
      <p:pic>
        <p:nvPicPr>
          <p:cNvPr id="5" name="Picture 4" descr="A drawing of a person&#10;&#10;Description generated with high confidence">
            <a:extLst>
              <a:ext uri="{FF2B5EF4-FFF2-40B4-BE49-F238E27FC236}">
                <a16:creationId xmlns:a16="http://schemas.microsoft.com/office/drawing/2014/main" id="{45A9541C-D466-468A-8172-56044C79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991" y="2185023"/>
            <a:ext cx="7946021" cy="2487954"/>
          </a:xfrm>
          <a:prstGeom prst="rect">
            <a:avLst/>
          </a:prstGeom>
        </p:spPr>
      </p:pic>
      <p:pic>
        <p:nvPicPr>
          <p:cNvPr id="7" name="Picture 6">
            <a:extLst>
              <a:ext uri="{FF2B5EF4-FFF2-40B4-BE49-F238E27FC236}">
                <a16:creationId xmlns:a16="http://schemas.microsoft.com/office/drawing/2014/main" id="{0FB028C2-E516-48DB-8EF4-CC00F96E2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2792" y="3340100"/>
            <a:ext cx="706609" cy="736600"/>
          </a:xfrm>
          <a:prstGeom prst="rect">
            <a:avLst/>
          </a:prstGeom>
        </p:spPr>
      </p:pic>
      <p:pic>
        <p:nvPicPr>
          <p:cNvPr id="9" name="Picture 8">
            <a:extLst>
              <a:ext uri="{FF2B5EF4-FFF2-40B4-BE49-F238E27FC236}">
                <a16:creationId xmlns:a16="http://schemas.microsoft.com/office/drawing/2014/main" id="{AC73A1C2-7BC1-4020-91B9-288156A27C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532"/>
          <a:stretch/>
        </p:blipFill>
        <p:spPr>
          <a:xfrm>
            <a:off x="7493000" y="2650068"/>
            <a:ext cx="922867" cy="889000"/>
          </a:xfrm>
          <a:prstGeom prst="rect">
            <a:avLst/>
          </a:prstGeom>
        </p:spPr>
      </p:pic>
      <p:pic>
        <p:nvPicPr>
          <p:cNvPr id="11" name="Picture 10">
            <a:extLst>
              <a:ext uri="{FF2B5EF4-FFF2-40B4-BE49-F238E27FC236}">
                <a16:creationId xmlns:a16="http://schemas.microsoft.com/office/drawing/2014/main" id="{6E6B5987-A263-4FB1-B5D1-B3332A6652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131"/>
          <a:stretch/>
        </p:blipFill>
        <p:spPr>
          <a:xfrm>
            <a:off x="8632123" y="3936376"/>
            <a:ext cx="706610" cy="736600"/>
          </a:xfrm>
          <a:prstGeom prst="rect">
            <a:avLst/>
          </a:prstGeom>
        </p:spPr>
      </p:pic>
      <p:sp>
        <p:nvSpPr>
          <p:cNvPr id="12" name="TextBox 11">
            <a:extLst>
              <a:ext uri="{FF2B5EF4-FFF2-40B4-BE49-F238E27FC236}">
                <a16:creationId xmlns:a16="http://schemas.microsoft.com/office/drawing/2014/main" id="{4E97FCAC-1A06-4115-81BE-F244DD01BB54}"/>
              </a:ext>
            </a:extLst>
          </p:cNvPr>
          <p:cNvSpPr txBox="1"/>
          <p:nvPr/>
        </p:nvSpPr>
        <p:spPr bwMode="auto">
          <a:xfrm>
            <a:off x="5213350" y="52925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758</a:t>
            </a:r>
          </a:p>
        </p:txBody>
      </p:sp>
    </p:spTree>
    <p:extLst>
      <p:ext uri="{BB962C8B-B14F-4D97-AF65-F5344CB8AC3E}">
        <p14:creationId xmlns:p14="http://schemas.microsoft.com/office/powerpoint/2010/main" val="20459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1:7</a:t>
            </a:r>
          </a:p>
        </p:txBody>
      </p:sp>
      <p:pic>
        <p:nvPicPr>
          <p:cNvPr id="4" name="Picture 3" descr="A close up of a logo&#10;&#10;Description generated with very high confidence">
            <a:extLst>
              <a:ext uri="{FF2B5EF4-FFF2-40B4-BE49-F238E27FC236}">
                <a16:creationId xmlns:a16="http://schemas.microsoft.com/office/drawing/2014/main" id="{305E7ED6-886B-4BAB-8A78-DD46F40D2C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51107" y="2286455"/>
            <a:ext cx="760396" cy="630000"/>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3DD3095B-90F1-46CA-AB90-EA69C2186C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1385" y="2286455"/>
            <a:ext cx="654518" cy="630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EFCBCA65-0025-4A83-8359-A53E6C1639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11503" y="3037225"/>
            <a:ext cx="760396" cy="726253"/>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B67FDB0B-F560-44B8-9C6E-6541292391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64481" y="3037225"/>
            <a:ext cx="731520" cy="630001"/>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ABA6D0D3-8509-4FCD-A1D5-349CB4E834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21206" y="3133477"/>
            <a:ext cx="731519" cy="630001"/>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5C32D77C-0CDF-45C7-89E2-2B0A2BFBEC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10989" y="3662866"/>
            <a:ext cx="760396" cy="726254"/>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8C41340F-AA7A-4136-A43F-DF7D63609A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407"/>
          <a:stretch/>
        </p:blipFill>
        <p:spPr>
          <a:xfrm>
            <a:off x="6538761" y="4076754"/>
            <a:ext cx="654518" cy="630000"/>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418C7EFE-27DE-49E7-800B-E91913DFE9E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65975" y="3551723"/>
            <a:ext cx="641350" cy="705953"/>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F4F5C295-A7C0-4A6F-B59D-04B948E4F7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6769"/>
          <a:stretch/>
        </p:blipFill>
        <p:spPr>
          <a:xfrm>
            <a:off x="4912093" y="3980500"/>
            <a:ext cx="654518" cy="726254"/>
          </a:xfrm>
          <a:prstGeom prst="rect">
            <a:avLst/>
          </a:prstGeom>
        </p:spPr>
      </p:pic>
      <p:sp>
        <p:nvSpPr>
          <p:cNvPr id="20" name="TextBox 19">
            <a:extLst>
              <a:ext uri="{FF2B5EF4-FFF2-40B4-BE49-F238E27FC236}">
                <a16:creationId xmlns:a16="http://schemas.microsoft.com/office/drawing/2014/main" id="{11A54E24-DE87-4AC9-8A2B-415B40D03968}"/>
              </a:ext>
            </a:extLst>
          </p:cNvPr>
          <p:cNvSpPr txBox="1"/>
          <p:nvPr/>
        </p:nvSpPr>
        <p:spPr bwMode="auto">
          <a:xfrm>
            <a:off x="5213350" y="5292589"/>
            <a:ext cx="176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234</a:t>
            </a:r>
          </a:p>
        </p:txBody>
      </p:sp>
    </p:spTree>
    <p:extLst>
      <p:ext uri="{BB962C8B-B14F-4D97-AF65-F5344CB8AC3E}">
        <p14:creationId xmlns:p14="http://schemas.microsoft.com/office/powerpoint/2010/main" val="35311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7"/>
                                        </p:tgtEl>
                                      </p:cBhvr>
                                    </p:animEffect>
                                    <p:animScale>
                                      <p:cBhvr>
                                        <p:cTn id="7" dur="50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4"/>
                                        </p:tgtEl>
                                      </p:cBhvr>
                                    </p:animEffect>
                                    <p:animScale>
                                      <p:cBhvr>
                                        <p:cTn id="10" dur="500" autoRev="1" fill="hold"/>
                                        <p:tgtEl>
                                          <p:spTgt spid="1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1000" tmFilter="0, 0; .2, .5; .8, .5; 1, 0"/>
                                        <p:tgtEl>
                                          <p:spTgt spid="13"/>
                                        </p:tgtEl>
                                      </p:cBhvr>
                                    </p:animEffect>
                                    <p:animScale>
                                      <p:cBhvr>
                                        <p:cTn id="15" dur="500" autoRev="1" fill="hold"/>
                                        <p:tgtEl>
                                          <p:spTgt spid="13"/>
                                        </p:tgtEl>
                                      </p:cBhvr>
                                      <p:by x="105000" y="105000"/>
                                    </p:animScale>
                                  </p:childTnLst>
                                </p:cTn>
                              </p:par>
                              <p:par>
                                <p:cTn id="16" presetID="26" presetClass="emph" presetSubtype="0" fill="hold" nodeType="withEffect">
                                  <p:stCondLst>
                                    <p:cond delay="0"/>
                                  </p:stCondLst>
                                  <p:childTnLst>
                                    <p:animEffect transition="out" filter="fade">
                                      <p:cBhvr>
                                        <p:cTn id="17" dur="1000" tmFilter="0, 0; .2, .5; .8, .5; 1, 0"/>
                                        <p:tgtEl>
                                          <p:spTgt spid="4"/>
                                        </p:tgtEl>
                                      </p:cBhvr>
                                    </p:animEffect>
                                    <p:animScale>
                                      <p:cBhvr>
                                        <p:cTn id="18" dur="500" autoRev="1" fill="hold"/>
                                        <p:tgtEl>
                                          <p:spTgt spid="4"/>
                                        </p:tgtEl>
                                      </p:cBhvr>
                                      <p:by x="105000" y="105000"/>
                                    </p:animScale>
                                  </p:childTnLst>
                                </p:cTn>
                              </p:par>
                              <p:par>
                                <p:cTn id="19" presetID="26" presetClass="emph" presetSubtype="0" fill="hold" nodeType="withEffect">
                                  <p:stCondLst>
                                    <p:cond delay="0"/>
                                  </p:stCondLst>
                                  <p:childTnLst>
                                    <p:animEffect transition="out" filter="fade">
                                      <p:cBhvr>
                                        <p:cTn id="20" dur="1000" tmFilter="0, 0; .2, .5; .8, .5; 1, 0"/>
                                        <p:tgtEl>
                                          <p:spTgt spid="19"/>
                                        </p:tgtEl>
                                      </p:cBhvr>
                                    </p:animEffect>
                                    <p:animScale>
                                      <p:cBhvr>
                                        <p:cTn id="21" dur="500" autoRev="1" fill="hold"/>
                                        <p:tgtEl>
                                          <p:spTgt spid="19"/>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1000" tmFilter="0, 0; .2, .5; .8, .5; 1, 0"/>
                                        <p:tgtEl>
                                          <p:spTgt spid="15"/>
                                        </p:tgtEl>
                                      </p:cBhvr>
                                    </p:animEffect>
                                    <p:animScale>
                                      <p:cBhvr>
                                        <p:cTn id="26" dur="500" autoRev="1" fill="hold"/>
                                        <p:tgtEl>
                                          <p:spTgt spid="15"/>
                                        </p:tgtEl>
                                      </p:cBhvr>
                                      <p:by x="105000" y="105000"/>
                                    </p:animScale>
                                  </p:childTnLst>
                                </p:cTn>
                              </p:par>
                              <p:par>
                                <p:cTn id="27" presetID="26" presetClass="emph" presetSubtype="0" fill="hold" nodeType="withEffect">
                                  <p:stCondLst>
                                    <p:cond delay="0"/>
                                  </p:stCondLst>
                                  <p:childTnLst>
                                    <p:animEffect transition="out" filter="fade">
                                      <p:cBhvr>
                                        <p:cTn id="28" dur="1000" tmFilter="0, 0; .2, .5; .8, .5; 1, 0"/>
                                        <p:tgtEl>
                                          <p:spTgt spid="16"/>
                                        </p:tgtEl>
                                      </p:cBhvr>
                                    </p:animEffect>
                                    <p:animScale>
                                      <p:cBhvr>
                                        <p:cTn id="29" dur="500" autoRev="1" fill="hold"/>
                                        <p:tgtEl>
                                          <p:spTgt spid="16"/>
                                        </p:tgtEl>
                                      </p:cBhvr>
                                      <p:by x="105000" y="105000"/>
                                    </p:animScale>
                                  </p:childTnLst>
                                </p:cTn>
                              </p:par>
                              <p:par>
                                <p:cTn id="30" presetID="26" presetClass="emph" presetSubtype="0" fill="hold" nodeType="withEffect">
                                  <p:stCondLst>
                                    <p:cond delay="0"/>
                                  </p:stCondLst>
                                  <p:childTnLst>
                                    <p:animEffect transition="out" filter="fade">
                                      <p:cBhvr>
                                        <p:cTn id="31" dur="1000" tmFilter="0, 0; .2, .5; .8, .5; 1, 0"/>
                                        <p:tgtEl>
                                          <p:spTgt spid="18"/>
                                        </p:tgtEl>
                                      </p:cBhvr>
                                    </p:animEffect>
                                    <p:animScale>
                                      <p:cBhvr>
                                        <p:cTn id="32" dur="500" autoRev="1" fill="hold"/>
                                        <p:tgtEl>
                                          <p:spTgt spid="18"/>
                                        </p:tgtEl>
                                      </p:cBhvr>
                                      <p:by x="105000" y="105000"/>
                                    </p:animScale>
                                  </p:childTnLst>
                                </p:cTn>
                              </p:par>
                              <p:par>
                                <p:cTn id="33" presetID="26" presetClass="emph" presetSubtype="0" fill="hold" nodeType="withEffect">
                                  <p:stCondLst>
                                    <p:cond delay="0"/>
                                  </p:stCondLst>
                                  <p:childTnLst>
                                    <p:animEffect transition="out" filter="fade">
                                      <p:cBhvr>
                                        <p:cTn id="34" dur="1000" tmFilter="0, 0; .2, .5; .8, .5; 1, 0"/>
                                        <p:tgtEl>
                                          <p:spTgt spid="10"/>
                                        </p:tgtEl>
                                      </p:cBhvr>
                                    </p:animEffect>
                                    <p:animScale>
                                      <p:cBhvr>
                                        <p:cTn id="35" dur="500" autoRev="1" fill="hold"/>
                                        <p:tgtEl>
                                          <p:spTgt spid="1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p:nvPr/>
        </p:nvSpPr>
        <p:spPr>
          <a:xfrm>
            <a:off x="1244686" y="3740588"/>
            <a:ext cx="43041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628C"/>
              </a:buClr>
              <a:buSzPts val="5400"/>
              <a:buFont typeface="Arial"/>
              <a:buNone/>
            </a:pPr>
            <a:r>
              <a:rPr lang="en-GB" sz="5400" b="0" i="0" u="none" strike="noStrike" cap="none">
                <a:solidFill>
                  <a:srgbClr val="000000"/>
                </a:solidFill>
                <a:latin typeface="Arial"/>
                <a:ea typeface="Arial"/>
                <a:cs typeface="Arial"/>
                <a:sym typeface="Arial"/>
              </a:rPr>
              <a:t>100</a:t>
            </a:r>
            <a:endParaRPr sz="5400" b="0" i="0" u="none" strike="noStrike" cap="none">
              <a:solidFill>
                <a:srgbClr val="000000"/>
              </a:solidFill>
              <a:latin typeface="Arial"/>
              <a:ea typeface="Arial"/>
              <a:cs typeface="Arial"/>
              <a:sym typeface="Arial"/>
            </a:endParaRPr>
          </a:p>
        </p:txBody>
      </p:sp>
      <p:grpSp>
        <p:nvGrpSpPr>
          <p:cNvPr id="191" name="Google Shape;191;p9"/>
          <p:cNvGrpSpPr/>
          <p:nvPr/>
        </p:nvGrpSpPr>
        <p:grpSpPr>
          <a:xfrm rot="5400000">
            <a:off x="2682097" y="1067738"/>
            <a:ext cx="1429560" cy="3582164"/>
            <a:chOff x="5162433" y="1391913"/>
            <a:chExt cx="1513791" cy="3793228"/>
          </a:xfrm>
        </p:grpSpPr>
        <p:sp>
          <p:nvSpPr>
            <p:cNvPr id="192" name="Google Shape;192;p9"/>
            <p:cNvSpPr/>
            <p:nvPr/>
          </p:nvSpPr>
          <p:spPr>
            <a:xfrm>
              <a:off x="5162433" y="1391913"/>
              <a:ext cx="1513791" cy="3793228"/>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cxnSp>
          <p:nvCxnSpPr>
            <p:cNvPr id="193" name="Google Shape;193;p9"/>
            <p:cNvCxnSpPr>
              <a:endCxn id="192" idx="2"/>
            </p:cNvCxnSpPr>
            <p:nvPr/>
          </p:nvCxnSpPr>
          <p:spPr>
            <a:xfrm rot="-5400000" flipH="1">
              <a:off x="4018378" y="3284191"/>
              <a:ext cx="3793200" cy="8700"/>
            </a:xfrm>
            <a:prstGeom prst="straightConnector1">
              <a:avLst/>
            </a:prstGeom>
            <a:noFill/>
            <a:ln w="19050" cap="flat" cmpd="sng">
              <a:solidFill>
                <a:schemeClr val="dk1"/>
              </a:solidFill>
              <a:prstDash val="solid"/>
              <a:round/>
              <a:headEnd type="none" w="sm" len="sm"/>
              <a:tailEnd type="none" w="sm" len="sm"/>
            </a:ln>
          </p:spPr>
        </p:cxnSp>
        <p:cxnSp>
          <p:nvCxnSpPr>
            <p:cNvPr id="194" name="Google Shape;194;p9"/>
            <p:cNvCxnSpPr/>
            <p:nvPr/>
          </p:nvCxnSpPr>
          <p:spPr>
            <a:xfrm>
              <a:off x="5162433" y="2150559"/>
              <a:ext cx="1513791" cy="0"/>
            </a:xfrm>
            <a:prstGeom prst="straightConnector1">
              <a:avLst/>
            </a:prstGeom>
            <a:noFill/>
            <a:ln w="19050" cap="flat" cmpd="sng">
              <a:solidFill>
                <a:schemeClr val="dk1"/>
              </a:solidFill>
              <a:prstDash val="solid"/>
              <a:round/>
              <a:headEnd type="none" w="sm" len="sm"/>
              <a:tailEnd type="none" w="sm" len="sm"/>
            </a:ln>
          </p:spPr>
        </p:cxnSp>
        <p:cxnSp>
          <p:nvCxnSpPr>
            <p:cNvPr id="195" name="Google Shape;195;p9"/>
            <p:cNvCxnSpPr/>
            <p:nvPr/>
          </p:nvCxnSpPr>
          <p:spPr>
            <a:xfrm>
              <a:off x="5162433" y="2909205"/>
              <a:ext cx="1513791" cy="0"/>
            </a:xfrm>
            <a:prstGeom prst="straightConnector1">
              <a:avLst/>
            </a:prstGeom>
            <a:noFill/>
            <a:ln w="19050" cap="flat" cmpd="sng">
              <a:solidFill>
                <a:schemeClr val="dk1"/>
              </a:solidFill>
              <a:prstDash val="solid"/>
              <a:round/>
              <a:headEnd type="none" w="sm" len="sm"/>
              <a:tailEnd type="none" w="sm" len="sm"/>
            </a:ln>
          </p:spPr>
        </p:cxnSp>
        <p:cxnSp>
          <p:nvCxnSpPr>
            <p:cNvPr id="196" name="Google Shape;196;p9"/>
            <p:cNvCxnSpPr/>
            <p:nvPr/>
          </p:nvCxnSpPr>
          <p:spPr>
            <a:xfrm>
              <a:off x="5162433" y="3667851"/>
              <a:ext cx="1513791" cy="0"/>
            </a:xfrm>
            <a:prstGeom prst="straightConnector1">
              <a:avLst/>
            </a:prstGeom>
            <a:noFill/>
            <a:ln w="19050" cap="flat" cmpd="sng">
              <a:solidFill>
                <a:schemeClr val="dk1"/>
              </a:solidFill>
              <a:prstDash val="solid"/>
              <a:round/>
              <a:headEnd type="none" w="sm" len="sm"/>
              <a:tailEnd type="none" w="sm" len="sm"/>
            </a:ln>
          </p:spPr>
        </p:cxnSp>
        <p:cxnSp>
          <p:nvCxnSpPr>
            <p:cNvPr id="197" name="Google Shape;197;p9"/>
            <p:cNvCxnSpPr/>
            <p:nvPr/>
          </p:nvCxnSpPr>
          <p:spPr>
            <a:xfrm>
              <a:off x="5162433" y="4426497"/>
              <a:ext cx="1513791" cy="0"/>
            </a:xfrm>
            <a:prstGeom prst="straightConnector1">
              <a:avLst/>
            </a:prstGeom>
            <a:noFill/>
            <a:ln w="19050" cap="flat" cmpd="sng">
              <a:solidFill>
                <a:schemeClr val="dk1"/>
              </a:solidFill>
              <a:prstDash val="solid"/>
              <a:round/>
              <a:headEnd type="none" w="sm" len="sm"/>
              <a:tailEnd type="none" w="sm" len="sm"/>
            </a:ln>
          </p:spPr>
        </p:cxnSp>
      </p:grpSp>
      <p:grpSp>
        <p:nvGrpSpPr>
          <p:cNvPr id="198" name="Google Shape;198;p9"/>
          <p:cNvGrpSpPr/>
          <p:nvPr/>
        </p:nvGrpSpPr>
        <p:grpSpPr>
          <a:xfrm>
            <a:off x="4545240" y="2924829"/>
            <a:ext cx="578106" cy="578106"/>
            <a:chOff x="6571429" y="2345064"/>
            <a:chExt cx="625642" cy="625642"/>
          </a:xfrm>
        </p:grpSpPr>
        <p:sp>
          <p:nvSpPr>
            <p:cNvPr id="199" name="Google Shape;199;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00" name="Google Shape;200;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sp>
        <p:nvSpPr>
          <p:cNvPr id="201" name="Google Shape;201;p9"/>
          <p:cNvSpPr txBox="1">
            <a:spLocks noGrp="1"/>
          </p:cNvSpPr>
          <p:nvPr>
            <p:ph type="title"/>
          </p:nvPr>
        </p:nvSpPr>
        <p:spPr>
          <a:xfrm>
            <a:off x="594008" y="464400"/>
            <a:ext cx="11262632" cy="4261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3NPV-1 Equivalence of 10 tens and 1 hundred</a:t>
            </a:r>
            <a:endParaRPr/>
          </a:p>
        </p:txBody>
      </p:sp>
      <p:grpSp>
        <p:nvGrpSpPr>
          <p:cNvPr id="202" name="Google Shape;202;p9"/>
          <p:cNvGrpSpPr/>
          <p:nvPr/>
        </p:nvGrpSpPr>
        <p:grpSpPr>
          <a:xfrm>
            <a:off x="3828866" y="2924829"/>
            <a:ext cx="578106" cy="578106"/>
            <a:chOff x="6571429" y="2345064"/>
            <a:chExt cx="625642" cy="625642"/>
          </a:xfrm>
        </p:grpSpPr>
        <p:sp>
          <p:nvSpPr>
            <p:cNvPr id="203" name="Google Shape;203;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04" name="Google Shape;204;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05" name="Google Shape;205;p9"/>
          <p:cNvGrpSpPr/>
          <p:nvPr/>
        </p:nvGrpSpPr>
        <p:grpSpPr>
          <a:xfrm>
            <a:off x="3112491" y="2924829"/>
            <a:ext cx="578106" cy="578106"/>
            <a:chOff x="6571429" y="2345064"/>
            <a:chExt cx="625642" cy="625642"/>
          </a:xfrm>
        </p:grpSpPr>
        <p:sp>
          <p:nvSpPr>
            <p:cNvPr id="206" name="Google Shape;206;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07" name="Google Shape;207;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08" name="Google Shape;208;p9"/>
          <p:cNvGrpSpPr/>
          <p:nvPr/>
        </p:nvGrpSpPr>
        <p:grpSpPr>
          <a:xfrm>
            <a:off x="2396116" y="2924829"/>
            <a:ext cx="578106" cy="578106"/>
            <a:chOff x="6571429" y="2345064"/>
            <a:chExt cx="625642" cy="625642"/>
          </a:xfrm>
        </p:grpSpPr>
        <p:sp>
          <p:nvSpPr>
            <p:cNvPr id="209" name="Google Shape;209;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10" name="Google Shape;210;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11" name="Google Shape;211;p9"/>
          <p:cNvGrpSpPr/>
          <p:nvPr/>
        </p:nvGrpSpPr>
        <p:grpSpPr>
          <a:xfrm>
            <a:off x="1679741" y="2924829"/>
            <a:ext cx="578106" cy="578106"/>
            <a:chOff x="6571429" y="2345064"/>
            <a:chExt cx="625642" cy="625642"/>
          </a:xfrm>
        </p:grpSpPr>
        <p:sp>
          <p:nvSpPr>
            <p:cNvPr id="212" name="Google Shape;212;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13" name="Google Shape;213;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14" name="Google Shape;214;p9"/>
          <p:cNvGrpSpPr/>
          <p:nvPr/>
        </p:nvGrpSpPr>
        <p:grpSpPr>
          <a:xfrm>
            <a:off x="4545240" y="2212794"/>
            <a:ext cx="578106" cy="578106"/>
            <a:chOff x="6571429" y="2345064"/>
            <a:chExt cx="625642" cy="625642"/>
          </a:xfrm>
        </p:grpSpPr>
        <p:sp>
          <p:nvSpPr>
            <p:cNvPr id="215" name="Google Shape;215;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16" name="Google Shape;216;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17" name="Google Shape;217;p9"/>
          <p:cNvGrpSpPr/>
          <p:nvPr/>
        </p:nvGrpSpPr>
        <p:grpSpPr>
          <a:xfrm>
            <a:off x="3828866" y="2212794"/>
            <a:ext cx="578106" cy="578106"/>
            <a:chOff x="6571429" y="2345064"/>
            <a:chExt cx="625642" cy="625642"/>
          </a:xfrm>
        </p:grpSpPr>
        <p:sp>
          <p:nvSpPr>
            <p:cNvPr id="218" name="Google Shape;218;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19" name="Google Shape;219;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20" name="Google Shape;220;p9"/>
          <p:cNvGrpSpPr/>
          <p:nvPr/>
        </p:nvGrpSpPr>
        <p:grpSpPr>
          <a:xfrm>
            <a:off x="3112491" y="2212794"/>
            <a:ext cx="578106" cy="578106"/>
            <a:chOff x="6571429" y="2345064"/>
            <a:chExt cx="625642" cy="625642"/>
          </a:xfrm>
        </p:grpSpPr>
        <p:sp>
          <p:nvSpPr>
            <p:cNvPr id="221" name="Google Shape;221;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22" name="Google Shape;222;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23" name="Google Shape;223;p9"/>
          <p:cNvGrpSpPr/>
          <p:nvPr/>
        </p:nvGrpSpPr>
        <p:grpSpPr>
          <a:xfrm>
            <a:off x="2396116" y="2212794"/>
            <a:ext cx="578106" cy="578106"/>
            <a:chOff x="6571429" y="2345064"/>
            <a:chExt cx="625642" cy="625642"/>
          </a:xfrm>
        </p:grpSpPr>
        <p:sp>
          <p:nvSpPr>
            <p:cNvPr id="224" name="Google Shape;224;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25" name="Google Shape;225;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26" name="Google Shape;226;p9"/>
          <p:cNvGrpSpPr/>
          <p:nvPr/>
        </p:nvGrpSpPr>
        <p:grpSpPr>
          <a:xfrm>
            <a:off x="1679741" y="2212794"/>
            <a:ext cx="578106" cy="578106"/>
            <a:chOff x="6571429" y="2345064"/>
            <a:chExt cx="625642" cy="625642"/>
          </a:xfrm>
        </p:grpSpPr>
        <p:sp>
          <p:nvSpPr>
            <p:cNvPr id="227" name="Google Shape;227;p9"/>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28" name="Google Shape;228;p9"/>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sp>
        <p:nvSpPr>
          <p:cNvPr id="229" name="Google Shape;229;p9"/>
          <p:cNvSpPr txBox="1"/>
          <p:nvPr/>
        </p:nvSpPr>
        <p:spPr>
          <a:xfrm>
            <a:off x="6192012" y="2401529"/>
            <a:ext cx="5390400" cy="2967600"/>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Count in steps of 10 to 100.  </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How many steps did you count?</a:t>
            </a:r>
            <a:endParaRPr/>
          </a:p>
          <a:p>
            <a:pPr marL="257168" marR="0" lvl="0" indent="-130168" algn="l" rtl="0">
              <a:lnSpc>
                <a:spcPct val="100000"/>
              </a:lnSpc>
              <a:spcBef>
                <a:spcPts val="10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0" marR="0" lvl="0" indent="0" algn="l" rtl="0">
              <a:lnSpc>
                <a:spcPct val="100000"/>
              </a:lnSpc>
              <a:spcBef>
                <a:spcPts val="4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257168" marR="0" lvl="0" indent="-104768" algn="l" rtl="0">
              <a:lnSpc>
                <a:spcPct val="100000"/>
              </a:lnSpc>
              <a:spcBef>
                <a:spcPts val="480"/>
              </a:spcBef>
              <a:spcAft>
                <a:spcPts val="0"/>
              </a:spcAft>
              <a:buClr>
                <a:srgbClr val="585858"/>
              </a:buClr>
              <a:buSzPts val="2400"/>
              <a:buFont typeface="Arial"/>
              <a:buNone/>
            </a:pPr>
            <a:endParaRPr sz="2400" b="0" i="0" u="none" strike="noStrike" cap="none">
              <a:solidFill>
                <a:srgbClr val="585858"/>
              </a:solidFill>
              <a:latin typeface="Calibri"/>
              <a:ea typeface="Calibri"/>
              <a:cs typeface="Calibri"/>
              <a:sym typeface="Calibri"/>
            </a:endParaRPr>
          </a:p>
        </p:txBody>
      </p:sp>
      <p:sp>
        <p:nvSpPr>
          <p:cNvPr id="230" name="Google Shape;230;p9"/>
          <p:cNvSpPr txBox="1"/>
          <p:nvPr/>
        </p:nvSpPr>
        <p:spPr>
          <a:xfrm>
            <a:off x="6096000" y="1663489"/>
            <a:ext cx="5486401" cy="40011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000"/>
              <a:buFont typeface="Arial"/>
              <a:buNone/>
            </a:pPr>
            <a:r>
              <a:rPr lang="en-GB" sz="2000" b="0" i="1" u="none" strike="noStrike" cap="none">
                <a:solidFill>
                  <a:srgbClr val="585858"/>
                </a:solidFill>
                <a:latin typeface="Arial"/>
                <a:ea typeface="Arial"/>
                <a:cs typeface="Arial"/>
                <a:sym typeface="Arial"/>
              </a:rPr>
              <a:t>10 tens are equivalent to 100.</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1:7</a:t>
            </a:r>
          </a:p>
        </p:txBody>
      </p:sp>
      <p:pic>
        <p:nvPicPr>
          <p:cNvPr id="5" name="Picture 4" descr="A close up of a logo&#10;&#10;Description generated with very high confidence">
            <a:extLst>
              <a:ext uri="{FF2B5EF4-FFF2-40B4-BE49-F238E27FC236}">
                <a16:creationId xmlns:a16="http://schemas.microsoft.com/office/drawing/2014/main" id="{34955302-90D0-4447-9DE7-ECDF8CF59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2238063"/>
            <a:ext cx="7974949" cy="2381877"/>
          </a:xfrm>
          <a:prstGeom prst="rect">
            <a:avLst/>
          </a:prstGeom>
        </p:spPr>
      </p:pic>
      <p:sp>
        <p:nvSpPr>
          <p:cNvPr id="6" name="Oval 5">
            <a:extLst>
              <a:ext uri="{FF2B5EF4-FFF2-40B4-BE49-F238E27FC236}">
                <a16:creationId xmlns:a16="http://schemas.microsoft.com/office/drawing/2014/main" id="{214E2405-7244-474D-BA2E-D27FE6B81F99}"/>
              </a:ext>
            </a:extLst>
          </p:cNvPr>
          <p:cNvSpPr/>
          <p:nvPr/>
        </p:nvSpPr>
        <p:spPr bwMode="auto">
          <a:xfrm>
            <a:off x="5768742" y="2637323"/>
            <a:ext cx="664143" cy="46201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descr="A close up of a logo&#10;&#10;Description generated with very high confidence">
            <a:extLst>
              <a:ext uri="{FF2B5EF4-FFF2-40B4-BE49-F238E27FC236}">
                <a16:creationId xmlns:a16="http://schemas.microsoft.com/office/drawing/2014/main" id="{2A1F3C94-2F3E-427A-A1FA-03F33E76E7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68742" y="2584450"/>
            <a:ext cx="664143" cy="555625"/>
          </a:xfrm>
          <a:prstGeom prst="rect">
            <a:avLst/>
          </a:prstGeom>
        </p:spPr>
      </p:pic>
    </p:spTree>
    <p:extLst>
      <p:ext uri="{BB962C8B-B14F-4D97-AF65-F5344CB8AC3E}">
        <p14:creationId xmlns:p14="http://schemas.microsoft.com/office/powerpoint/2010/main" val="5968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1:7</a:t>
            </a:r>
          </a:p>
        </p:txBody>
      </p:sp>
      <p:pic>
        <p:nvPicPr>
          <p:cNvPr id="4" name="Picture 3">
            <a:extLst>
              <a:ext uri="{FF2B5EF4-FFF2-40B4-BE49-F238E27FC236}">
                <a16:creationId xmlns:a16="http://schemas.microsoft.com/office/drawing/2014/main" id="{6790B8E7-E8B5-489F-92BB-B7FEFBE71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257348"/>
            <a:ext cx="7907446" cy="2343304"/>
          </a:xfrm>
          <a:prstGeom prst="rect">
            <a:avLst/>
          </a:prstGeom>
        </p:spPr>
      </p:pic>
    </p:spTree>
    <p:extLst>
      <p:ext uri="{BB962C8B-B14F-4D97-AF65-F5344CB8AC3E}">
        <p14:creationId xmlns:p14="http://schemas.microsoft.com/office/powerpoint/2010/main" val="41237375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3NPV-2 Place value in three-digit numbers</a:t>
            </a:r>
            <a:endParaRPr lang="en-GB" dirty="0"/>
          </a:p>
        </p:txBody>
      </p:sp>
      <p:grpSp>
        <p:nvGrpSpPr>
          <p:cNvPr id="5" name="Group 4">
            <a:extLst>
              <a:ext uri="{FF2B5EF4-FFF2-40B4-BE49-F238E27FC236}">
                <a16:creationId xmlns:a16="http://schemas.microsoft.com/office/drawing/2014/main" id="{48E9A7DC-1F9E-45D9-A110-FD02C5B3ADD2}"/>
              </a:ext>
            </a:extLst>
          </p:cNvPr>
          <p:cNvGrpSpPr/>
          <p:nvPr/>
        </p:nvGrpSpPr>
        <p:grpSpPr>
          <a:xfrm>
            <a:off x="1708364" y="3935745"/>
            <a:ext cx="398114" cy="1220095"/>
            <a:chOff x="5936458" y="3646450"/>
            <a:chExt cx="530819" cy="1626793"/>
          </a:xfrm>
        </p:grpSpPr>
        <p:pic>
          <p:nvPicPr>
            <p:cNvPr id="57" name="Picture 56">
              <a:extLst>
                <a:ext uri="{FF2B5EF4-FFF2-40B4-BE49-F238E27FC236}">
                  <a16:creationId xmlns:a16="http://schemas.microsoft.com/office/drawing/2014/main" id="{691464E9-E619-4B74-B663-3E77EA86328A}"/>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81" name="Picture 80">
              <a:extLst>
                <a:ext uri="{FF2B5EF4-FFF2-40B4-BE49-F238E27FC236}">
                  <a16:creationId xmlns:a16="http://schemas.microsoft.com/office/drawing/2014/main" id="{9D3F9183-8BF7-41B0-9B5E-7489A4754924}"/>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82" name="Picture 81">
              <a:extLst>
                <a:ext uri="{FF2B5EF4-FFF2-40B4-BE49-F238E27FC236}">
                  <a16:creationId xmlns:a16="http://schemas.microsoft.com/office/drawing/2014/main" id="{DECF5CCA-7412-43B7-BEFA-606569DF18E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7" name="Group 6">
            <a:extLst>
              <a:ext uri="{FF2B5EF4-FFF2-40B4-BE49-F238E27FC236}">
                <a16:creationId xmlns:a16="http://schemas.microsoft.com/office/drawing/2014/main" id="{7C733723-A424-4144-88F6-E94A8B5E3F80}"/>
              </a:ext>
            </a:extLst>
          </p:cNvPr>
          <p:cNvGrpSpPr/>
          <p:nvPr/>
        </p:nvGrpSpPr>
        <p:grpSpPr>
          <a:xfrm>
            <a:off x="4698676" y="3922913"/>
            <a:ext cx="416632" cy="813580"/>
            <a:chOff x="8530018" y="3627932"/>
            <a:chExt cx="555509" cy="1084773"/>
          </a:xfrm>
        </p:grpSpPr>
        <p:pic>
          <p:nvPicPr>
            <p:cNvPr id="54" name="Picture 53">
              <a:extLst>
                <a:ext uri="{FF2B5EF4-FFF2-40B4-BE49-F238E27FC236}">
                  <a16:creationId xmlns:a16="http://schemas.microsoft.com/office/drawing/2014/main" id="{70110CA6-DAFC-4A0B-BC1A-8C006D2F1E67}"/>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85" name="Picture 84">
              <a:extLst>
                <a:ext uri="{FF2B5EF4-FFF2-40B4-BE49-F238E27FC236}">
                  <a16:creationId xmlns:a16="http://schemas.microsoft.com/office/drawing/2014/main" id="{7F304C2E-3B7C-43E7-B7F5-90C161B114EC}"/>
                </a:ext>
              </a:extLst>
            </p:cNvPr>
            <p:cNvPicPr>
              <a:picLocks noChangeAspect="1"/>
            </p:cNvPicPr>
            <p:nvPr/>
          </p:nvPicPr>
          <p:blipFill>
            <a:blip r:embed="rId4"/>
            <a:stretch>
              <a:fillRect/>
            </a:stretch>
          </p:blipFill>
          <p:spPr>
            <a:xfrm>
              <a:off x="8530019" y="4206574"/>
              <a:ext cx="555508" cy="506131"/>
            </a:xfrm>
            <a:prstGeom prst="rect">
              <a:avLst/>
            </a:prstGeom>
          </p:spPr>
        </p:pic>
      </p:grpSp>
      <p:sp>
        <p:nvSpPr>
          <p:cNvPr id="44" name="Oval 43">
            <a:extLst>
              <a:ext uri="{FF2B5EF4-FFF2-40B4-BE49-F238E27FC236}">
                <a16:creationId xmlns:a16="http://schemas.microsoft.com/office/drawing/2014/main" id="{8314D302-1281-4EA5-8C74-0E6FE64129BC}"/>
              </a:ext>
            </a:extLst>
          </p:cNvPr>
          <p:cNvSpPr/>
          <p:nvPr/>
        </p:nvSpPr>
        <p:spPr>
          <a:xfrm>
            <a:off x="3016319" y="1736453"/>
            <a:ext cx="801047" cy="8010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890A0E52-FCC6-42CE-BD67-F58C242A2EA6}"/>
              </a:ext>
            </a:extLst>
          </p:cNvPr>
          <p:cNvSpPr txBox="1"/>
          <p:nvPr/>
        </p:nvSpPr>
        <p:spPr>
          <a:xfrm>
            <a:off x="2853312" y="1914931"/>
            <a:ext cx="112254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id="{F621669A-D293-440B-B77B-B5052E318A90}"/>
              </a:ext>
            </a:extLst>
          </p:cNvPr>
          <p:cNvSpPr/>
          <p:nvPr/>
        </p:nvSpPr>
        <p:spPr>
          <a:xfrm>
            <a:off x="1500851"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C997D8EE-F7A4-490E-94C9-AEFE94A68ED5}"/>
              </a:ext>
            </a:extLst>
          </p:cNvPr>
          <p:cNvSpPr txBox="1"/>
          <p:nvPr/>
        </p:nvSpPr>
        <p:spPr>
          <a:xfrm>
            <a:off x="1513180" y="3080806"/>
            <a:ext cx="80555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40" name="Oval 39">
            <a:extLst>
              <a:ext uri="{FF2B5EF4-FFF2-40B4-BE49-F238E27FC236}">
                <a16:creationId xmlns:a16="http://schemas.microsoft.com/office/drawing/2014/main" id="{D39E082F-05CE-4737-AC03-D658B649B2D5}"/>
              </a:ext>
            </a:extLst>
          </p:cNvPr>
          <p:cNvSpPr/>
          <p:nvPr/>
        </p:nvSpPr>
        <p:spPr>
          <a:xfrm>
            <a:off x="3007587"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BB019D84-D87F-469C-9BC9-42E96EE77EA1}"/>
              </a:ext>
            </a:extLst>
          </p:cNvPr>
          <p:cNvSpPr txBox="1"/>
          <p:nvPr/>
        </p:nvSpPr>
        <p:spPr>
          <a:xfrm>
            <a:off x="3019234" y="3080806"/>
            <a:ext cx="80555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grpSp>
        <p:nvGrpSpPr>
          <p:cNvPr id="76" name="Group 75">
            <a:extLst>
              <a:ext uri="{FF2B5EF4-FFF2-40B4-BE49-F238E27FC236}">
                <a16:creationId xmlns:a16="http://schemas.microsoft.com/office/drawing/2014/main" id="{8D851B6C-AA75-43C0-894E-70A0F9A56AD5}"/>
              </a:ext>
            </a:extLst>
          </p:cNvPr>
          <p:cNvGrpSpPr/>
          <p:nvPr/>
        </p:nvGrpSpPr>
        <p:grpSpPr>
          <a:xfrm>
            <a:off x="4500923" y="2898417"/>
            <a:ext cx="819686" cy="819686"/>
            <a:chOff x="6996869" y="2582698"/>
            <a:chExt cx="1092915" cy="1092915"/>
          </a:xfrm>
        </p:grpSpPr>
        <p:sp>
          <p:nvSpPr>
            <p:cNvPr id="69" name="Oval 68">
              <a:extLst>
                <a:ext uri="{FF2B5EF4-FFF2-40B4-BE49-F238E27FC236}">
                  <a16:creationId xmlns:a16="http://schemas.microsoft.com/office/drawing/2014/main" id="{568FB420-9EA6-46AC-AD42-94F829A18E68}"/>
                </a:ext>
              </a:extLst>
            </p:cNvPr>
            <p:cNvSpPr/>
            <p:nvPr/>
          </p:nvSpPr>
          <p:spPr>
            <a:xfrm>
              <a:off x="6996869"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95551A60-40EE-4C2A-8023-D4ECADCC2C15}"/>
                </a:ext>
              </a:extLst>
            </p:cNvPr>
            <p:cNvSpPr txBox="1"/>
            <p:nvPr/>
          </p:nvSpPr>
          <p:spPr>
            <a:xfrm>
              <a:off x="7003278" y="2825883"/>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95" name="Straight Connector 94">
            <a:extLst>
              <a:ext uri="{FF2B5EF4-FFF2-40B4-BE49-F238E27FC236}">
                <a16:creationId xmlns:a16="http://schemas.microsoft.com/office/drawing/2014/main" id="{778D98A3-F49B-4972-BBEB-5551ED80D767}"/>
              </a:ext>
            </a:extLst>
          </p:cNvPr>
          <p:cNvCxnSpPr>
            <a:cxnSpLocks/>
            <a:stCxn id="44" idx="3"/>
            <a:endCxn id="67" idx="0"/>
          </p:cNvCxnSpPr>
          <p:nvPr/>
        </p:nvCxnSpPr>
        <p:spPr>
          <a:xfrm flipH="1">
            <a:off x="1910694" y="2420187"/>
            <a:ext cx="1222936"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25AE291-F565-446B-BD03-5361462D0549}"/>
              </a:ext>
            </a:extLst>
          </p:cNvPr>
          <p:cNvCxnSpPr>
            <a:cxnSpLocks/>
            <a:stCxn id="44" idx="5"/>
            <a:endCxn id="69" idx="0"/>
          </p:cNvCxnSpPr>
          <p:nvPr/>
        </p:nvCxnSpPr>
        <p:spPr>
          <a:xfrm>
            <a:off x="3700055" y="2420187"/>
            <a:ext cx="1210711"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1743D8-C3CC-4267-9159-7FA0F6C45330}"/>
              </a:ext>
            </a:extLst>
          </p:cNvPr>
          <p:cNvCxnSpPr>
            <a:cxnSpLocks/>
            <a:stCxn id="44" idx="4"/>
            <a:endCxn id="40" idx="0"/>
          </p:cNvCxnSpPr>
          <p:nvPr/>
        </p:nvCxnSpPr>
        <p:spPr>
          <a:xfrm>
            <a:off x="3416843" y="2537497"/>
            <a:ext cx="587" cy="360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4910FE9-BC56-4F16-8CA0-5F26E0C6E289}"/>
              </a:ext>
            </a:extLst>
          </p:cNvPr>
          <p:cNvGrpSpPr/>
          <p:nvPr/>
        </p:nvGrpSpPr>
        <p:grpSpPr>
          <a:xfrm>
            <a:off x="3191367" y="3926487"/>
            <a:ext cx="412001" cy="1663644"/>
            <a:chOff x="7274776" y="3634106"/>
            <a:chExt cx="549335" cy="2218192"/>
          </a:xfrm>
        </p:grpSpPr>
        <p:pic>
          <p:nvPicPr>
            <p:cNvPr id="56" name="Picture 55">
              <a:extLst>
                <a:ext uri="{FF2B5EF4-FFF2-40B4-BE49-F238E27FC236}">
                  <a16:creationId xmlns:a16="http://schemas.microsoft.com/office/drawing/2014/main" id="{D908A5FF-61B2-484C-BE71-569E2524B4C8}"/>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83" name="Picture 82">
              <a:extLst>
                <a:ext uri="{FF2B5EF4-FFF2-40B4-BE49-F238E27FC236}">
                  <a16:creationId xmlns:a16="http://schemas.microsoft.com/office/drawing/2014/main" id="{F7D3AC11-E6D3-4FD1-988A-33F041EAF6B2}"/>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84" name="Picture 83">
              <a:extLst>
                <a:ext uri="{FF2B5EF4-FFF2-40B4-BE49-F238E27FC236}">
                  <a16:creationId xmlns:a16="http://schemas.microsoft.com/office/drawing/2014/main" id="{959E66AE-1E75-406E-8910-122DD1A3C0D1}"/>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103" name="Picture 102">
              <a:extLst>
                <a:ext uri="{FF2B5EF4-FFF2-40B4-BE49-F238E27FC236}">
                  <a16:creationId xmlns:a16="http://schemas.microsoft.com/office/drawing/2014/main" id="{65F866D5-FF31-4C67-A562-DE896165FDFE}"/>
                </a:ext>
              </a:extLst>
            </p:cNvPr>
            <p:cNvPicPr>
              <a:picLocks noChangeAspect="1"/>
            </p:cNvPicPr>
            <p:nvPr/>
          </p:nvPicPr>
          <p:blipFill>
            <a:blip r:embed="rId5"/>
            <a:stretch>
              <a:fillRect/>
            </a:stretch>
          </p:blipFill>
          <p:spPr>
            <a:xfrm>
              <a:off x="7274776" y="5339998"/>
              <a:ext cx="549334" cy="512300"/>
            </a:xfrm>
            <a:prstGeom prst="rect">
              <a:avLst/>
            </a:prstGeom>
          </p:spPr>
        </p:pic>
      </p:grpSp>
      <p:sp>
        <p:nvSpPr>
          <p:cNvPr id="2" name="Content Placeholder 2">
            <a:extLst>
              <a:ext uri="{FF2B5EF4-FFF2-40B4-BE49-F238E27FC236}">
                <a16:creationId xmlns:a16="http://schemas.microsoft.com/office/drawing/2014/main" id="{4BD697CD-D772-44C3-A1ED-2864B6143F15}"/>
              </a:ext>
            </a:extLst>
          </p:cNvPr>
          <p:cNvSpPr txBox="1">
            <a:spLocks/>
          </p:cNvSpPr>
          <p:nvPr/>
        </p:nvSpPr>
        <p:spPr>
          <a:xfrm>
            <a:off x="6192012" y="1433060"/>
            <a:ext cx="5390389" cy="481929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Represent this number using place value counters and a part-part-whole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digit is in the tens place? What is the value of the hundreds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does the 2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Repeat for different 3-digit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Show children representations of numbers either using part-part-whole or place value counters and ask them to write the value of each number represented. </a:t>
            </a:r>
            <a:endParaRPr kumimoji="0" lang="en-GB" sz="2000" b="0" i="0" u="none" strike="noStrike" kern="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TextBox 19">
            <a:extLst>
              <a:ext uri="{FF2B5EF4-FFF2-40B4-BE49-F238E27FC236}">
                <a16:creationId xmlns:a16="http://schemas.microsoft.com/office/drawing/2014/main" id="{92AAC312-8F7C-4606-8A7E-FBCFCCF8E5CD}"/>
              </a:ext>
            </a:extLst>
          </p:cNvPr>
          <p:cNvSpPr txBox="1"/>
          <p:nvPr/>
        </p:nvSpPr>
        <p:spPr>
          <a:xfrm>
            <a:off x="6096000" y="37126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2 represents two ones.</a:t>
            </a:r>
          </a:p>
        </p:txBody>
      </p:sp>
      <p:sp>
        <p:nvSpPr>
          <p:cNvPr id="32" name="Oval 31">
            <a:extLst>
              <a:ext uri="{FF2B5EF4-FFF2-40B4-BE49-F238E27FC236}">
                <a16:creationId xmlns:a16="http://schemas.microsoft.com/office/drawing/2014/main" id="{F1BC7AAD-B70C-41B0-AB0E-B3F23F61CBE5}"/>
              </a:ext>
            </a:extLst>
          </p:cNvPr>
          <p:cNvSpPr/>
          <p:nvPr/>
        </p:nvSpPr>
        <p:spPr>
          <a:xfrm>
            <a:off x="3016319" y="1741137"/>
            <a:ext cx="801047" cy="8010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56787F0A-8235-4350-A91F-C91C2A811FFC}"/>
              </a:ext>
            </a:extLst>
          </p:cNvPr>
          <p:cNvSpPr txBox="1"/>
          <p:nvPr/>
        </p:nvSpPr>
        <p:spPr>
          <a:xfrm>
            <a:off x="2853312" y="1919615"/>
            <a:ext cx="112254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948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40" grpId="0" animBg="1"/>
      <p:bldP spid="41"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1541006" y="5210472"/>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2999642" y="5210471"/>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4383001" y="521047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4651074"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2366787" y="5210470"/>
            <a:ext cx="1764451" cy="400110"/>
            <a:chOff x="3974160" y="4799699"/>
            <a:chExt cx="2346758" cy="400110"/>
          </a:xfrm>
        </p:grpSpPr>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877029"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grpSp>
        <p:nvGrpSpPr>
          <p:cNvPr id="13" name="Group 12">
            <a:extLst>
              <a:ext uri="{FF2B5EF4-FFF2-40B4-BE49-F238E27FC236}">
                <a16:creationId xmlns:a16="http://schemas.microsoft.com/office/drawing/2014/main" id="{BDF7CB94-C8BF-40AF-B799-EC973E4B694A}"/>
              </a:ext>
            </a:extLst>
          </p:cNvPr>
          <p:cNvGrpSpPr/>
          <p:nvPr/>
        </p:nvGrpSpPr>
        <p:grpSpPr>
          <a:xfrm>
            <a:off x="1512814" y="1647530"/>
            <a:ext cx="595608" cy="1825350"/>
            <a:chOff x="5936458" y="3646450"/>
            <a:chExt cx="530819" cy="1626793"/>
          </a:xfrm>
        </p:grpSpPr>
        <p:pic>
          <p:nvPicPr>
            <p:cNvPr id="14" name="Picture 13">
              <a:extLst>
                <a:ext uri="{FF2B5EF4-FFF2-40B4-BE49-F238E27FC236}">
                  <a16:creationId xmlns:a16="http://schemas.microsoft.com/office/drawing/2014/main" id="{09F15B77-A23A-48BC-A686-6096128DAFDD}"/>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E6D36C11-B2AB-4062-A8D5-B2DF61B79806}"/>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FCA05927-389B-4D9B-8861-B2231AF33D1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4215D713-9E16-4ABE-9785-38CD1C9FEA9A}"/>
              </a:ext>
            </a:extLst>
          </p:cNvPr>
          <p:cNvGrpSpPr/>
          <p:nvPr/>
        </p:nvGrpSpPr>
        <p:grpSpPr>
          <a:xfrm>
            <a:off x="4398680" y="1647530"/>
            <a:ext cx="623312" cy="1217176"/>
            <a:chOff x="8530018" y="3627932"/>
            <a:chExt cx="555509" cy="1084773"/>
          </a:xfrm>
        </p:grpSpPr>
        <p:pic>
          <p:nvPicPr>
            <p:cNvPr id="22" name="Picture 21">
              <a:extLst>
                <a:ext uri="{FF2B5EF4-FFF2-40B4-BE49-F238E27FC236}">
                  <a16:creationId xmlns:a16="http://schemas.microsoft.com/office/drawing/2014/main" id="{42F019E1-1F01-410D-8FBA-053195B6BC36}"/>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7D988A5-EF81-417A-87A8-3CB97D24E571}"/>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225D5807-C05A-46F2-AF86-BDC11CA9415B}"/>
              </a:ext>
            </a:extLst>
          </p:cNvPr>
          <p:cNvGrpSpPr/>
          <p:nvPr/>
        </p:nvGrpSpPr>
        <p:grpSpPr>
          <a:xfrm>
            <a:off x="2945359" y="1647530"/>
            <a:ext cx="616384" cy="2488928"/>
            <a:chOff x="7274776" y="3634106"/>
            <a:chExt cx="549335" cy="2218192"/>
          </a:xfrm>
        </p:grpSpPr>
        <p:pic>
          <p:nvPicPr>
            <p:cNvPr id="25" name="Picture 24">
              <a:extLst>
                <a:ext uri="{FF2B5EF4-FFF2-40B4-BE49-F238E27FC236}">
                  <a16:creationId xmlns:a16="http://schemas.microsoft.com/office/drawing/2014/main" id="{5E50A68A-71F1-475B-8821-BE588F70C177}"/>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51D15800-92EF-4BD7-8EBD-AD28EAFF7703}"/>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3BDD13E2-AA67-4815-BE36-BA8476B2ED45}"/>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0EE80726-F4C3-4144-9524-FE51EB131DC5}"/>
                </a:ext>
              </a:extLst>
            </p:cNvPr>
            <p:cNvPicPr>
              <a:picLocks noChangeAspect="1"/>
            </p:cNvPicPr>
            <p:nvPr/>
          </p:nvPicPr>
          <p:blipFill>
            <a:blip r:embed="rId5"/>
            <a:stretch>
              <a:fillRect/>
            </a:stretch>
          </p:blipFill>
          <p:spPr>
            <a:xfrm>
              <a:off x="7274776" y="5339998"/>
              <a:ext cx="549334" cy="512300"/>
            </a:xfrm>
            <a:prstGeom prst="rect">
              <a:avLst/>
            </a:prstGeom>
          </p:spPr>
        </p:pic>
      </p:grpSp>
      <p:sp>
        <p:nvSpPr>
          <p:cNvPr id="4" name="Content Placeholder 2">
            <a:extLst>
              <a:ext uri="{FF2B5EF4-FFF2-40B4-BE49-F238E27FC236}">
                <a16:creationId xmlns:a16="http://schemas.microsoft.com/office/drawing/2014/main" id="{62B8214B-6497-4C3B-AF23-17565C609501}"/>
              </a:ext>
            </a:extLst>
          </p:cNvPr>
          <p:cNvSpPr txBox="1">
            <a:spLocks/>
          </p:cNvSpPr>
          <p:nvPr/>
        </p:nvSpPr>
        <p:spPr>
          <a:xfrm>
            <a:off x="6192013" y="1567970"/>
            <a:ext cx="5376100"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Say the value of each column of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the value of each set of counters and write the total value as an addition equation.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is the value of the 4?</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a:t>
            </a:r>
            <a:r>
              <a:rPr kumimoji="0" lang="en-GB" sz="2000" b="0" i="0" u="none" strike="noStrike" kern="1200" cap="none" spc="0" normalizeH="0" baseline="0" noProof="0" dirty="0">
                <a:ln>
                  <a:noFill/>
                </a:ln>
                <a:solidFill>
                  <a:srgbClr val="585858"/>
                </a:solidFill>
                <a:effectLst/>
                <a:uLnTx/>
                <a:uFillTx/>
                <a:latin typeface="Arial"/>
                <a:ea typeface="+mn-ea"/>
                <a:cs typeface="+mn-cs"/>
              </a:rPr>
              <a:t>epeat using representations of other 3-digit numbers.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B4B1CEA9-EF88-45E7-BCF5-09E50EF8C4D7}"/>
              </a:ext>
            </a:extLst>
          </p:cNvPr>
          <p:cNvSpPr txBox="1"/>
          <p:nvPr/>
        </p:nvSpPr>
        <p:spPr>
          <a:xfrm>
            <a:off x="6192011" y="3849044"/>
            <a:ext cx="53761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4 represents four tens.</a:t>
            </a:r>
          </a:p>
        </p:txBody>
      </p:sp>
    </p:spTree>
    <p:extLst>
      <p:ext uri="{BB962C8B-B14F-4D97-AF65-F5344CB8AC3E}">
        <p14:creationId xmlns:p14="http://schemas.microsoft.com/office/powerpoint/2010/main" val="3137984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sp>
        <p:nvSpPr>
          <p:cNvPr id="4" name="Content Placeholder 2">
            <a:extLst>
              <a:ext uri="{FF2B5EF4-FFF2-40B4-BE49-F238E27FC236}">
                <a16:creationId xmlns:a16="http://schemas.microsoft.com/office/drawing/2014/main" id="{C881DC86-99D2-415A-A762-77FDA8EB6FED}"/>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Say and reveal </a:t>
            </a:r>
            <a:r>
              <a:rPr kumimoji="0" lang="en-GB" sz="2000" b="0" i="0" u="none" strike="noStrike" kern="0" cap="none" spc="0" normalizeH="0" baseline="0" noProof="0" dirty="0">
                <a:ln>
                  <a:noFill/>
                </a:ln>
                <a:solidFill>
                  <a:srgbClr val="585858"/>
                </a:solidFill>
                <a:effectLst/>
                <a:uLnTx/>
                <a:uFillTx/>
                <a:latin typeface="Arial"/>
                <a:ea typeface="+mn-ea"/>
                <a:cs typeface="+mn-cs"/>
              </a:rPr>
              <a:t>the value of each column of counters. </a:t>
            </a:r>
            <a:r>
              <a:rPr kumimoji="0" lang="en-GB" sz="2000" b="0" i="0" u="none" strike="noStrike" kern="1200" cap="none" spc="0" normalizeH="0" baseline="0" noProof="0" dirty="0">
                <a:ln>
                  <a:noFill/>
                </a:ln>
                <a:solidFill>
                  <a:srgbClr val="585858"/>
                </a:solidFill>
                <a:effectLst/>
                <a:uLnTx/>
                <a:uFillTx/>
                <a:latin typeface="Arial"/>
                <a:ea typeface="+mn-ea"/>
                <a:cs typeface="+mn-cs"/>
              </a:rPr>
              <a:t>Write the total value as an addition equation.</a:t>
            </a:r>
            <a:r>
              <a:rPr kumimoji="0" lang="en-GB" sz="2000" b="0" i="0" u="none" strike="noStrike" kern="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What do you notice? Does is matter that the counters are in a different order?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W</a:t>
            </a:r>
            <a:r>
              <a:rPr kumimoji="0" lang="en-GB" sz="2000" b="0" i="0" u="none" strike="noStrike" kern="0" cap="none" spc="0" normalizeH="0" baseline="0" noProof="0" dirty="0">
                <a:ln>
                  <a:noFill/>
                </a:ln>
                <a:solidFill>
                  <a:srgbClr val="585858"/>
                </a:solidFill>
                <a:effectLst/>
                <a:uLnTx/>
                <a:uFillTx/>
                <a:latin typeface="Arial"/>
                <a:ea typeface="+mn-ea"/>
                <a:cs typeface="+mn-cs"/>
              </a:rPr>
              <a:t>hat is the value of the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R</a:t>
            </a:r>
            <a:r>
              <a:rPr kumimoji="0" lang="en-GB" sz="2000" b="0" i="0" u="none" strike="noStrike" kern="0" cap="none" spc="0" normalizeH="0" baseline="0" noProof="0" dirty="0">
                <a:ln>
                  <a:noFill/>
                </a:ln>
                <a:solidFill>
                  <a:srgbClr val="585858"/>
                </a:solidFill>
                <a:effectLst/>
                <a:uLnTx/>
                <a:uFillTx/>
                <a:latin typeface="Arial"/>
                <a:ea typeface="+mn-ea"/>
                <a:cs typeface="+mn-cs"/>
              </a:rPr>
              <a:t>epeat for other 3-digit numbers, using different arrangements.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01214F3C-797D-4FDA-B9C4-6BA95DC68379}"/>
              </a:ext>
            </a:extLst>
          </p:cNvPr>
          <p:cNvSpPr txBox="1"/>
          <p:nvPr/>
        </p:nvSpPr>
        <p:spPr>
          <a:xfrm>
            <a:off x="6177723" y="4208815"/>
            <a:ext cx="539039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3 represents three hundreds.</a:t>
            </a:r>
          </a:p>
        </p:txBody>
      </p:sp>
      <p:sp>
        <p:nvSpPr>
          <p:cNvPr id="35" name="TextBox 34">
            <a:extLst>
              <a:ext uri="{FF2B5EF4-FFF2-40B4-BE49-F238E27FC236}">
                <a16:creationId xmlns:a16="http://schemas.microsoft.com/office/drawing/2014/main" id="{BE8DEEC7-7C89-414B-8CCB-ED899BF900B4}"/>
              </a:ext>
            </a:extLst>
          </p:cNvPr>
          <p:cNvSpPr txBox="1"/>
          <p:nvPr/>
        </p:nvSpPr>
        <p:spPr bwMode="auto">
          <a:xfrm>
            <a:off x="1683672" y="5210472"/>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36" name="TextBox 35">
            <a:extLst>
              <a:ext uri="{FF2B5EF4-FFF2-40B4-BE49-F238E27FC236}">
                <a16:creationId xmlns:a16="http://schemas.microsoft.com/office/drawing/2014/main" id="{181D580A-7C22-4B07-A8E3-EE185F3B5713}"/>
              </a:ext>
            </a:extLst>
          </p:cNvPr>
          <p:cNvSpPr txBox="1"/>
          <p:nvPr/>
        </p:nvSpPr>
        <p:spPr bwMode="auto">
          <a:xfrm>
            <a:off x="2928308" y="5210471"/>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300</a:t>
            </a:r>
          </a:p>
        </p:txBody>
      </p:sp>
      <p:sp>
        <p:nvSpPr>
          <p:cNvPr id="37" name="TextBox 36">
            <a:extLst>
              <a:ext uri="{FF2B5EF4-FFF2-40B4-BE49-F238E27FC236}">
                <a16:creationId xmlns:a16="http://schemas.microsoft.com/office/drawing/2014/main" id="{D18CF561-4999-47D7-BD26-5A1BD504FBCE}"/>
              </a:ext>
            </a:extLst>
          </p:cNvPr>
          <p:cNvSpPr txBox="1"/>
          <p:nvPr/>
        </p:nvSpPr>
        <p:spPr bwMode="auto">
          <a:xfrm>
            <a:off x="4311668" y="521047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38" name="TextBox 37">
            <a:extLst>
              <a:ext uri="{FF2B5EF4-FFF2-40B4-BE49-F238E27FC236}">
                <a16:creationId xmlns:a16="http://schemas.microsoft.com/office/drawing/2014/main" id="{D5B7F580-BA61-4E39-8845-66C35BA9F599}"/>
              </a:ext>
            </a:extLst>
          </p:cNvPr>
          <p:cNvSpPr txBox="1"/>
          <p:nvPr/>
        </p:nvSpPr>
        <p:spPr bwMode="auto">
          <a:xfrm>
            <a:off x="4651074"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342</a:t>
            </a:r>
          </a:p>
        </p:txBody>
      </p:sp>
      <p:grpSp>
        <p:nvGrpSpPr>
          <p:cNvPr id="39" name="Group 38">
            <a:extLst>
              <a:ext uri="{FF2B5EF4-FFF2-40B4-BE49-F238E27FC236}">
                <a16:creationId xmlns:a16="http://schemas.microsoft.com/office/drawing/2014/main" id="{443774F0-934D-4977-BA16-EE18DDB211CD}"/>
              </a:ext>
            </a:extLst>
          </p:cNvPr>
          <p:cNvGrpSpPr/>
          <p:nvPr/>
        </p:nvGrpSpPr>
        <p:grpSpPr>
          <a:xfrm>
            <a:off x="2366787" y="5210470"/>
            <a:ext cx="1764451" cy="400110"/>
            <a:chOff x="3974160" y="4799699"/>
            <a:chExt cx="2346758" cy="400110"/>
          </a:xfrm>
        </p:grpSpPr>
        <p:sp>
          <p:nvSpPr>
            <p:cNvPr id="40" name="TextBox 39">
              <a:extLst>
                <a:ext uri="{FF2B5EF4-FFF2-40B4-BE49-F238E27FC236}">
                  <a16:creationId xmlns:a16="http://schemas.microsoft.com/office/drawing/2014/main" id="{0AC12DA7-EF9E-4993-B3F9-0E6CBC9546B4}"/>
                </a:ext>
              </a:extLst>
            </p:cNvPr>
            <p:cNvSpPr txBox="1"/>
            <p:nvPr/>
          </p:nvSpPr>
          <p:spPr>
            <a:xfrm>
              <a:off x="3974160"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41" name="TextBox 40">
              <a:extLst>
                <a:ext uri="{FF2B5EF4-FFF2-40B4-BE49-F238E27FC236}">
                  <a16:creationId xmlns:a16="http://schemas.microsoft.com/office/drawing/2014/main" id="{40FE5ECF-A099-4288-9C5E-14AD88C1431C}"/>
                </a:ext>
              </a:extLst>
            </p:cNvPr>
            <p:cNvSpPr txBox="1"/>
            <p:nvPr/>
          </p:nvSpPr>
          <p:spPr>
            <a:xfrm>
              <a:off x="5877029"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grpSp>
        <p:nvGrpSpPr>
          <p:cNvPr id="42" name="Group 41">
            <a:extLst>
              <a:ext uri="{FF2B5EF4-FFF2-40B4-BE49-F238E27FC236}">
                <a16:creationId xmlns:a16="http://schemas.microsoft.com/office/drawing/2014/main" id="{F8DA4292-282E-463E-8DF8-8A5A556CC97D}"/>
              </a:ext>
            </a:extLst>
          </p:cNvPr>
          <p:cNvGrpSpPr/>
          <p:nvPr/>
        </p:nvGrpSpPr>
        <p:grpSpPr>
          <a:xfrm>
            <a:off x="2936838" y="1647530"/>
            <a:ext cx="595608" cy="1825350"/>
            <a:chOff x="5936458" y="3646450"/>
            <a:chExt cx="530819" cy="1626793"/>
          </a:xfrm>
        </p:grpSpPr>
        <p:pic>
          <p:nvPicPr>
            <p:cNvPr id="43" name="Picture 42">
              <a:extLst>
                <a:ext uri="{FF2B5EF4-FFF2-40B4-BE49-F238E27FC236}">
                  <a16:creationId xmlns:a16="http://schemas.microsoft.com/office/drawing/2014/main" id="{F0776C8C-774F-4870-B90F-F4084A5ED5EA}"/>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44" name="Picture 43">
              <a:extLst>
                <a:ext uri="{FF2B5EF4-FFF2-40B4-BE49-F238E27FC236}">
                  <a16:creationId xmlns:a16="http://schemas.microsoft.com/office/drawing/2014/main" id="{9BCD5470-ECE8-487B-97A6-5D87B8A850ED}"/>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45" name="Picture 44">
              <a:extLst>
                <a:ext uri="{FF2B5EF4-FFF2-40B4-BE49-F238E27FC236}">
                  <a16:creationId xmlns:a16="http://schemas.microsoft.com/office/drawing/2014/main" id="{E1221802-F5FA-44D7-9661-ED08CA05BCDA}"/>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46" name="Group 45">
            <a:extLst>
              <a:ext uri="{FF2B5EF4-FFF2-40B4-BE49-F238E27FC236}">
                <a16:creationId xmlns:a16="http://schemas.microsoft.com/office/drawing/2014/main" id="{7A2A5DD3-48C6-4B58-88B7-D9E112A7D816}"/>
              </a:ext>
            </a:extLst>
          </p:cNvPr>
          <p:cNvGrpSpPr/>
          <p:nvPr/>
        </p:nvGrpSpPr>
        <p:grpSpPr>
          <a:xfrm>
            <a:off x="1528488" y="1647530"/>
            <a:ext cx="623312" cy="1217176"/>
            <a:chOff x="8530018" y="3627932"/>
            <a:chExt cx="555509" cy="1084773"/>
          </a:xfrm>
        </p:grpSpPr>
        <p:pic>
          <p:nvPicPr>
            <p:cNvPr id="47" name="Picture 46">
              <a:extLst>
                <a:ext uri="{FF2B5EF4-FFF2-40B4-BE49-F238E27FC236}">
                  <a16:creationId xmlns:a16="http://schemas.microsoft.com/office/drawing/2014/main" id="{BCB0DF88-1DFE-4402-B172-08B158F81EFD}"/>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48" name="Picture 47">
              <a:extLst>
                <a:ext uri="{FF2B5EF4-FFF2-40B4-BE49-F238E27FC236}">
                  <a16:creationId xmlns:a16="http://schemas.microsoft.com/office/drawing/2014/main" id="{3E5A8D8B-5106-4941-A612-7A1B4B0EA2AB}"/>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49" name="Group 48">
            <a:extLst>
              <a:ext uri="{FF2B5EF4-FFF2-40B4-BE49-F238E27FC236}">
                <a16:creationId xmlns:a16="http://schemas.microsoft.com/office/drawing/2014/main" id="{049EB6BA-6E8C-41A4-A931-785F3846758D}"/>
              </a:ext>
            </a:extLst>
          </p:cNvPr>
          <p:cNvGrpSpPr/>
          <p:nvPr/>
        </p:nvGrpSpPr>
        <p:grpSpPr>
          <a:xfrm>
            <a:off x="4303076" y="1647530"/>
            <a:ext cx="616384" cy="2488928"/>
            <a:chOff x="7274776" y="3634106"/>
            <a:chExt cx="549335" cy="2218192"/>
          </a:xfrm>
        </p:grpSpPr>
        <p:pic>
          <p:nvPicPr>
            <p:cNvPr id="50" name="Picture 49">
              <a:extLst>
                <a:ext uri="{FF2B5EF4-FFF2-40B4-BE49-F238E27FC236}">
                  <a16:creationId xmlns:a16="http://schemas.microsoft.com/office/drawing/2014/main" id="{1500DFA2-9D79-44CF-A933-3D2333722793}"/>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51" name="Picture 50">
              <a:extLst>
                <a:ext uri="{FF2B5EF4-FFF2-40B4-BE49-F238E27FC236}">
                  <a16:creationId xmlns:a16="http://schemas.microsoft.com/office/drawing/2014/main" id="{43116894-C14D-415A-9E66-0AC49A88269F}"/>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52" name="Picture 51">
              <a:extLst>
                <a:ext uri="{FF2B5EF4-FFF2-40B4-BE49-F238E27FC236}">
                  <a16:creationId xmlns:a16="http://schemas.microsoft.com/office/drawing/2014/main" id="{0682757E-AFFA-4CE7-AFF8-1CBAB97E2056}"/>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53" name="Picture 52">
              <a:extLst>
                <a:ext uri="{FF2B5EF4-FFF2-40B4-BE49-F238E27FC236}">
                  <a16:creationId xmlns:a16="http://schemas.microsoft.com/office/drawing/2014/main" id="{83075F83-1612-454B-A0EB-B3578E9B462D}"/>
                </a:ext>
              </a:extLst>
            </p:cNvPr>
            <p:cNvPicPr>
              <a:picLocks noChangeAspect="1"/>
            </p:cNvPicPr>
            <p:nvPr/>
          </p:nvPicPr>
          <p:blipFill>
            <a:blip r:embed="rId5"/>
            <a:stretch>
              <a:fillRect/>
            </a:stretch>
          </p:blipFill>
          <p:spPr>
            <a:xfrm>
              <a:off x="7274776" y="5339998"/>
              <a:ext cx="549334" cy="512300"/>
            </a:xfrm>
            <a:prstGeom prst="rect">
              <a:avLst/>
            </a:prstGeom>
          </p:spPr>
        </p:pic>
      </p:grpSp>
    </p:spTree>
    <p:extLst>
      <p:ext uri="{BB962C8B-B14F-4D97-AF65-F5344CB8AC3E}">
        <p14:creationId xmlns:p14="http://schemas.microsoft.com/office/powerpoint/2010/main" val="138858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381D6-B213-4B69-8BF0-5016BE3FE073}"/>
              </a:ext>
            </a:extLst>
          </p:cNvPr>
          <p:cNvSpPr>
            <a:spLocks noGrp="1"/>
          </p:cNvSpPr>
          <p:nvPr>
            <p:ph type="title"/>
          </p:nvPr>
        </p:nvSpPr>
        <p:spPr/>
        <p:txBody>
          <a:bodyPr/>
          <a:lstStyle/>
          <a:p>
            <a:r>
              <a:rPr lang="en-US" altLang="en-US" dirty="0"/>
              <a:t>3NPV-2 Place value in three-digit numbers</a:t>
            </a:r>
            <a:endParaRPr lang="en-GB" dirty="0"/>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1899574" y="1879071"/>
            <a:ext cx="292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nvGraphicFramePr>
        <p:xfrm>
          <a:off x="1293472" y="3429000"/>
          <a:ext cx="4074462"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4" name="TextBox 13">
            <a:extLst>
              <a:ext uri="{FF2B5EF4-FFF2-40B4-BE49-F238E27FC236}">
                <a16:creationId xmlns:a16="http://schemas.microsoft.com/office/drawing/2014/main" id="{5A282CA8-065A-4BC6-8F3C-1C98AEAAD4A4}"/>
              </a:ext>
            </a:extLst>
          </p:cNvPr>
          <p:cNvSpPr txBox="1"/>
          <p:nvPr/>
        </p:nvSpPr>
        <p:spPr bwMode="auto">
          <a:xfrm>
            <a:off x="1691576"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3075876"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4460176" y="430018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2" name="Content Placeholder 2">
            <a:extLst>
              <a:ext uri="{FF2B5EF4-FFF2-40B4-BE49-F238E27FC236}">
                <a16:creationId xmlns:a16="http://schemas.microsoft.com/office/drawing/2014/main" id="{C6F5362F-E3F8-4594-B995-36875E0527A0}"/>
              </a:ext>
            </a:extLst>
          </p:cNvPr>
          <p:cNvSpPr txBox="1">
            <a:spLocks/>
          </p:cNvSpPr>
          <p:nvPr/>
        </p:nvSpPr>
        <p:spPr>
          <a:xfrm>
            <a:off x="6192012" y="1567424"/>
            <a:ext cx="5390389" cy="44243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each digit in turn. Use the language structures below to describe the value of each digit.</a:t>
            </a: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a:t>
            </a:r>
            <a:r>
              <a:rPr kumimoji="0" lang="en-GB" sz="2000" b="0" i="0" u="none" strike="noStrike" kern="1200" cap="none" spc="0" normalizeH="0" baseline="0" noProof="0" dirty="0">
                <a:ln>
                  <a:noFill/>
                </a:ln>
                <a:solidFill>
                  <a:srgbClr val="585858"/>
                </a:solidFill>
                <a:effectLst/>
                <a:uLnTx/>
                <a:uFillTx/>
                <a:latin typeface="Arial"/>
                <a:ea typeface="+mn-ea"/>
                <a:cs typeface="+mn-cs"/>
              </a:rPr>
              <a:t>epeat using other 3-digit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9">
            <a:extLst>
              <a:ext uri="{FF2B5EF4-FFF2-40B4-BE49-F238E27FC236}">
                <a16:creationId xmlns:a16="http://schemas.microsoft.com/office/drawing/2014/main" id="{91F4428A-E59E-48FF-AA0A-FA8E8A8FFB5F}"/>
              </a:ext>
            </a:extLst>
          </p:cNvPr>
          <p:cNvSpPr txBox="1"/>
          <p:nvPr/>
        </p:nvSpPr>
        <p:spPr>
          <a:xfrm>
            <a:off x="6096000" y="2839453"/>
            <a:ext cx="558241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digit in the hundreds place is 3. It has a value of 300.</a:t>
            </a:r>
          </a:p>
        </p:txBody>
      </p:sp>
      <p:sp>
        <p:nvSpPr>
          <p:cNvPr id="18" name="TextBox 19">
            <a:extLst>
              <a:ext uri="{FF2B5EF4-FFF2-40B4-BE49-F238E27FC236}">
                <a16:creationId xmlns:a16="http://schemas.microsoft.com/office/drawing/2014/main" id="{BC848200-FCF2-4699-946E-A2F10F1461A9}"/>
              </a:ext>
            </a:extLst>
          </p:cNvPr>
          <p:cNvSpPr txBox="1"/>
          <p:nvPr/>
        </p:nvSpPr>
        <p:spPr>
          <a:xfrm>
            <a:off x="6096000" y="3729789"/>
            <a:ext cx="55491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digit in the tens place is 4. It has a value of 40.</a:t>
            </a:r>
          </a:p>
        </p:txBody>
      </p:sp>
      <p:sp>
        <p:nvSpPr>
          <p:cNvPr id="19" name="TextBox 19">
            <a:extLst>
              <a:ext uri="{FF2B5EF4-FFF2-40B4-BE49-F238E27FC236}">
                <a16:creationId xmlns:a16="http://schemas.microsoft.com/office/drawing/2014/main" id="{3CB98451-614C-4E85-9558-F17229A204CD}"/>
              </a:ext>
            </a:extLst>
          </p:cNvPr>
          <p:cNvSpPr txBox="1"/>
          <p:nvPr/>
        </p:nvSpPr>
        <p:spPr>
          <a:xfrm>
            <a:off x="6096000" y="4620125"/>
            <a:ext cx="55491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digit in the  ones place is 2. It has a value of 2.</a:t>
            </a:r>
          </a:p>
        </p:txBody>
      </p:sp>
    </p:spTree>
    <p:extLst>
      <p:ext uri="{BB962C8B-B14F-4D97-AF65-F5344CB8AC3E}">
        <p14:creationId xmlns:p14="http://schemas.microsoft.com/office/powerpoint/2010/main" val="3160927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3NPV-2 Place value in three-digit numbers</a:t>
            </a:r>
            <a:endParaRPr lang="en-GB" dirty="0"/>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5585812" y="1409679"/>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342</a:t>
            </a:r>
          </a:p>
        </p:txBody>
      </p:sp>
      <p:grpSp>
        <p:nvGrpSpPr>
          <p:cNvPr id="82" name="Group 81">
            <a:extLst>
              <a:ext uri="{FF2B5EF4-FFF2-40B4-BE49-F238E27FC236}">
                <a16:creationId xmlns:a16="http://schemas.microsoft.com/office/drawing/2014/main" id="{AA65D3E3-97E9-4D5A-BA09-786BAEED09CA}"/>
              </a:ext>
            </a:extLst>
          </p:cNvPr>
          <p:cNvGrpSpPr/>
          <p:nvPr/>
        </p:nvGrpSpPr>
        <p:grpSpPr>
          <a:xfrm>
            <a:off x="640920" y="1994454"/>
            <a:ext cx="10927194" cy="2418566"/>
            <a:chOff x="1477787" y="1557338"/>
            <a:chExt cx="9253459" cy="2853045"/>
          </a:xfrm>
        </p:grpSpPr>
        <p:grpSp>
          <p:nvGrpSpPr>
            <p:cNvPr id="35" name="Group 34">
              <a:extLst>
                <a:ext uri="{FF2B5EF4-FFF2-40B4-BE49-F238E27FC236}">
                  <a16:creationId xmlns:a16="http://schemas.microsoft.com/office/drawing/2014/main" id="{0A77DADF-CE1E-47AC-88CB-4175C4D1C02B}"/>
                </a:ext>
              </a:extLst>
            </p:cNvPr>
            <p:cNvGrpSpPr/>
            <p:nvPr/>
          </p:nvGrpSpPr>
          <p:grpSpPr>
            <a:xfrm>
              <a:off x="1477787" y="1557338"/>
              <a:ext cx="9250408" cy="2853045"/>
              <a:chOff x="822998" y="1124744"/>
              <a:chExt cx="4478711" cy="1987418"/>
            </a:xfrm>
          </p:grpSpPr>
          <p:cxnSp>
            <p:nvCxnSpPr>
              <p:cNvPr id="24" name="Straight Connector 23">
                <a:extLst>
                  <a:ext uri="{FF2B5EF4-FFF2-40B4-BE49-F238E27FC236}">
                    <a16:creationId xmlns:a16="http://schemas.microsoft.com/office/drawing/2014/main" id="{299D3E74-DF27-497A-AB55-3DABA13EAFC6}"/>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7DD53EF-2147-49D6-9AFA-2F76874D3288}"/>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6C53581-F056-40F0-B9F2-2814E7E9AD8F}"/>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9B2EA71-5C95-478C-BD25-8CDFFD7393FF}"/>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092A24F-9FE8-4E5E-83D0-D3088651B96B}"/>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E08C761-25CC-4DA3-A5A5-D837BC52C64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A2A8C82-9E09-4A18-A42B-8DD3DF06804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C39956-3FDC-4D1E-9B4B-2F051007703C}"/>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B1FE3BB-5FC4-4473-ACE3-6D524AF2591D}"/>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F34C47-35DB-4A43-9E04-D8AB76869F64}"/>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1F04EE92-CECF-4649-8289-250EB7EBC0AB}"/>
                  </a:ext>
                </a:extLst>
              </p:cNvPr>
              <p:cNvGrpSpPr/>
              <p:nvPr/>
            </p:nvGrpSpPr>
            <p:grpSpPr>
              <a:xfrm>
                <a:off x="822998" y="1131160"/>
                <a:ext cx="4478710" cy="1976388"/>
                <a:chOff x="822998" y="1131160"/>
                <a:chExt cx="4978776" cy="1976388"/>
              </a:xfrm>
            </p:grpSpPr>
            <p:cxnSp>
              <p:nvCxnSpPr>
                <p:cNvPr id="17" name="Straight Connector 16">
                  <a:extLst>
                    <a:ext uri="{FF2B5EF4-FFF2-40B4-BE49-F238E27FC236}">
                      <a16:creationId xmlns:a16="http://schemas.microsoft.com/office/drawing/2014/main" id="{0D107CF4-2D58-4D1F-8F49-9EEA00FCFE7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A4DB099-74FC-4A07-A187-C0D9186C241C}"/>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80C36A6-3836-4915-A243-B58FC3F76B85}"/>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992DC5D-9FB2-4A5A-82E1-757C36ED5FD2}"/>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01BEB39-788B-4646-929A-CAF7ECCE4C73}"/>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41" name="Group 40">
              <a:extLst>
                <a:ext uri="{FF2B5EF4-FFF2-40B4-BE49-F238E27FC236}">
                  <a16:creationId xmlns:a16="http://schemas.microsoft.com/office/drawing/2014/main" id="{7EEC50E9-F355-461B-BCFC-29AD3A24F010}"/>
                </a:ext>
              </a:extLst>
            </p:cNvPr>
            <p:cNvGrpSpPr/>
            <p:nvPr/>
          </p:nvGrpSpPr>
          <p:grpSpPr>
            <a:xfrm>
              <a:off x="1818831" y="1674369"/>
              <a:ext cx="699367" cy="2543935"/>
              <a:chOff x="1832083" y="1674369"/>
              <a:chExt cx="699367" cy="2543935"/>
            </a:xfrm>
          </p:grpSpPr>
          <p:sp>
            <p:nvSpPr>
              <p:cNvPr id="36" name="TextBox 35">
                <a:extLst>
                  <a:ext uri="{FF2B5EF4-FFF2-40B4-BE49-F238E27FC236}">
                    <a16:creationId xmlns:a16="http://schemas.microsoft.com/office/drawing/2014/main" id="{F2A03973-95A7-4305-B7C0-DA250F09006E}"/>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37" name="TextBox 36">
                <a:extLst>
                  <a:ext uri="{FF2B5EF4-FFF2-40B4-BE49-F238E27FC236}">
                    <a16:creationId xmlns:a16="http://schemas.microsoft.com/office/drawing/2014/main" id="{8498C56F-7A26-4E17-ABFC-AA68C1494809}"/>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38" name="TextBox 37">
                <a:extLst>
                  <a:ext uri="{FF2B5EF4-FFF2-40B4-BE49-F238E27FC236}">
                    <a16:creationId xmlns:a16="http://schemas.microsoft.com/office/drawing/2014/main" id="{C9294B8E-CDEA-42D3-ABC1-E34BBD42E800}"/>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39" name="TextBox 38">
                <a:extLst>
                  <a:ext uri="{FF2B5EF4-FFF2-40B4-BE49-F238E27FC236}">
                    <a16:creationId xmlns:a16="http://schemas.microsoft.com/office/drawing/2014/main" id="{D053E918-F022-4294-B00E-3AC216FECC07}"/>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42" name="Group 41">
              <a:extLst>
                <a:ext uri="{FF2B5EF4-FFF2-40B4-BE49-F238E27FC236}">
                  <a16:creationId xmlns:a16="http://schemas.microsoft.com/office/drawing/2014/main" id="{DFE0AB44-368A-4B8E-BE0F-873C7C7BF01F}"/>
                </a:ext>
              </a:extLst>
            </p:cNvPr>
            <p:cNvGrpSpPr/>
            <p:nvPr/>
          </p:nvGrpSpPr>
          <p:grpSpPr>
            <a:xfrm>
              <a:off x="2845462" y="1674369"/>
              <a:ext cx="699367" cy="2543935"/>
              <a:chOff x="1832083" y="1674369"/>
              <a:chExt cx="699367" cy="2543935"/>
            </a:xfrm>
          </p:grpSpPr>
          <p:sp>
            <p:nvSpPr>
              <p:cNvPr id="43" name="TextBox 42">
                <a:extLst>
                  <a:ext uri="{FF2B5EF4-FFF2-40B4-BE49-F238E27FC236}">
                    <a16:creationId xmlns:a16="http://schemas.microsoft.com/office/drawing/2014/main" id="{5AE25069-674A-49C9-B189-8F40428CA389}"/>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44" name="TextBox 43">
                <a:extLst>
                  <a:ext uri="{FF2B5EF4-FFF2-40B4-BE49-F238E27FC236}">
                    <a16:creationId xmlns:a16="http://schemas.microsoft.com/office/drawing/2014/main" id="{A0254488-403F-4CC5-A706-4571189DFD5D}"/>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45" name="TextBox 44">
                <a:extLst>
                  <a:ext uri="{FF2B5EF4-FFF2-40B4-BE49-F238E27FC236}">
                    <a16:creationId xmlns:a16="http://schemas.microsoft.com/office/drawing/2014/main" id="{A0E778A5-89A1-4AE2-A840-E7AA30C16785}"/>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46" name="TextBox 45">
                <a:extLst>
                  <a:ext uri="{FF2B5EF4-FFF2-40B4-BE49-F238E27FC236}">
                    <a16:creationId xmlns:a16="http://schemas.microsoft.com/office/drawing/2014/main" id="{136546E9-25DB-427C-9398-4A70337F6D73}"/>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47" name="Group 46">
              <a:extLst>
                <a:ext uri="{FF2B5EF4-FFF2-40B4-BE49-F238E27FC236}">
                  <a16:creationId xmlns:a16="http://schemas.microsoft.com/office/drawing/2014/main" id="{C1AF6723-6CA3-4667-8D92-0423DE7665FE}"/>
                </a:ext>
              </a:extLst>
            </p:cNvPr>
            <p:cNvGrpSpPr/>
            <p:nvPr/>
          </p:nvGrpSpPr>
          <p:grpSpPr>
            <a:xfrm>
              <a:off x="3872093" y="1674369"/>
              <a:ext cx="699367" cy="2543935"/>
              <a:chOff x="1832083" y="1674369"/>
              <a:chExt cx="699367" cy="2543935"/>
            </a:xfrm>
          </p:grpSpPr>
          <p:sp>
            <p:nvSpPr>
              <p:cNvPr id="48" name="TextBox 47">
                <a:extLst>
                  <a:ext uri="{FF2B5EF4-FFF2-40B4-BE49-F238E27FC236}">
                    <a16:creationId xmlns:a16="http://schemas.microsoft.com/office/drawing/2014/main" id="{F8329326-DB50-4C23-AFC4-04E03107C9D3}"/>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49" name="TextBox 48">
                <a:extLst>
                  <a:ext uri="{FF2B5EF4-FFF2-40B4-BE49-F238E27FC236}">
                    <a16:creationId xmlns:a16="http://schemas.microsoft.com/office/drawing/2014/main" id="{4FB331D7-F75A-47C0-8C04-0244932549AE}"/>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50" name="TextBox 49">
                <a:extLst>
                  <a:ext uri="{FF2B5EF4-FFF2-40B4-BE49-F238E27FC236}">
                    <a16:creationId xmlns:a16="http://schemas.microsoft.com/office/drawing/2014/main" id="{D83F99C9-9273-4751-8002-4C4A15038E2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51" name="TextBox 50">
                <a:extLst>
                  <a:ext uri="{FF2B5EF4-FFF2-40B4-BE49-F238E27FC236}">
                    <a16:creationId xmlns:a16="http://schemas.microsoft.com/office/drawing/2014/main" id="{048CBE1B-2EFA-439D-BC77-B10DDB0FB0F4}"/>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52" name="Group 51">
              <a:extLst>
                <a:ext uri="{FF2B5EF4-FFF2-40B4-BE49-F238E27FC236}">
                  <a16:creationId xmlns:a16="http://schemas.microsoft.com/office/drawing/2014/main" id="{ED18557B-BC75-4851-9190-C9D1E6AB9643}"/>
                </a:ext>
              </a:extLst>
            </p:cNvPr>
            <p:cNvGrpSpPr/>
            <p:nvPr/>
          </p:nvGrpSpPr>
          <p:grpSpPr>
            <a:xfrm>
              <a:off x="4898724" y="1674369"/>
              <a:ext cx="699367" cy="2543935"/>
              <a:chOff x="1832083" y="1674369"/>
              <a:chExt cx="699367" cy="2543935"/>
            </a:xfrm>
          </p:grpSpPr>
          <p:sp>
            <p:nvSpPr>
              <p:cNvPr id="53" name="TextBox 52">
                <a:extLst>
                  <a:ext uri="{FF2B5EF4-FFF2-40B4-BE49-F238E27FC236}">
                    <a16:creationId xmlns:a16="http://schemas.microsoft.com/office/drawing/2014/main" id="{5E46F0D9-22A6-4D9C-BEE9-0941DA9E76F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54" name="TextBox 53">
                <a:extLst>
                  <a:ext uri="{FF2B5EF4-FFF2-40B4-BE49-F238E27FC236}">
                    <a16:creationId xmlns:a16="http://schemas.microsoft.com/office/drawing/2014/main" id="{06CEC43D-28D1-4002-B370-68D53701F66D}"/>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55" name="TextBox 54">
                <a:extLst>
                  <a:ext uri="{FF2B5EF4-FFF2-40B4-BE49-F238E27FC236}">
                    <a16:creationId xmlns:a16="http://schemas.microsoft.com/office/drawing/2014/main" id="{EBDBC1E2-BB7D-47EE-AD1D-2AE5C53574AF}"/>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56" name="TextBox 55">
                <a:extLst>
                  <a:ext uri="{FF2B5EF4-FFF2-40B4-BE49-F238E27FC236}">
                    <a16:creationId xmlns:a16="http://schemas.microsoft.com/office/drawing/2014/main" id="{CC644AEF-81DD-40FC-B12A-E80930ED423F}"/>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grpSp>
          <p:nvGrpSpPr>
            <p:cNvPr id="57" name="Group 56">
              <a:extLst>
                <a:ext uri="{FF2B5EF4-FFF2-40B4-BE49-F238E27FC236}">
                  <a16:creationId xmlns:a16="http://schemas.microsoft.com/office/drawing/2014/main" id="{D286BA56-A0B7-4FED-9C48-F2223D5E7A1B}"/>
                </a:ext>
              </a:extLst>
            </p:cNvPr>
            <p:cNvGrpSpPr/>
            <p:nvPr/>
          </p:nvGrpSpPr>
          <p:grpSpPr>
            <a:xfrm>
              <a:off x="5925355" y="1674369"/>
              <a:ext cx="699367" cy="2543935"/>
              <a:chOff x="1832083" y="1674369"/>
              <a:chExt cx="699367" cy="2543935"/>
            </a:xfrm>
          </p:grpSpPr>
          <p:sp>
            <p:nvSpPr>
              <p:cNvPr id="58" name="TextBox 57">
                <a:extLst>
                  <a:ext uri="{FF2B5EF4-FFF2-40B4-BE49-F238E27FC236}">
                    <a16:creationId xmlns:a16="http://schemas.microsoft.com/office/drawing/2014/main" id="{07B7E80A-17AA-4915-AA3E-D766CED5E1DC}"/>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59" name="TextBox 58">
                <a:extLst>
                  <a:ext uri="{FF2B5EF4-FFF2-40B4-BE49-F238E27FC236}">
                    <a16:creationId xmlns:a16="http://schemas.microsoft.com/office/drawing/2014/main" id="{6413F005-6FB4-4843-8383-BF4290951901}"/>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60" name="TextBox 59">
                <a:extLst>
                  <a:ext uri="{FF2B5EF4-FFF2-40B4-BE49-F238E27FC236}">
                    <a16:creationId xmlns:a16="http://schemas.microsoft.com/office/drawing/2014/main" id="{BE30A114-8C0E-4DF1-859D-EA1F00CD5CC4}"/>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61" name="TextBox 60">
                <a:extLst>
                  <a:ext uri="{FF2B5EF4-FFF2-40B4-BE49-F238E27FC236}">
                    <a16:creationId xmlns:a16="http://schemas.microsoft.com/office/drawing/2014/main" id="{2867D6BA-F32A-4F61-8BB8-3DE0DEA2290B}"/>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62" name="Group 61">
              <a:extLst>
                <a:ext uri="{FF2B5EF4-FFF2-40B4-BE49-F238E27FC236}">
                  <a16:creationId xmlns:a16="http://schemas.microsoft.com/office/drawing/2014/main" id="{ACC164AE-E5E5-4388-9914-3BD9A2A56CF9}"/>
                </a:ext>
              </a:extLst>
            </p:cNvPr>
            <p:cNvGrpSpPr/>
            <p:nvPr/>
          </p:nvGrpSpPr>
          <p:grpSpPr>
            <a:xfrm>
              <a:off x="6951986" y="1674369"/>
              <a:ext cx="699367" cy="2543935"/>
              <a:chOff x="1832083" y="1674369"/>
              <a:chExt cx="699367" cy="2543935"/>
            </a:xfrm>
          </p:grpSpPr>
          <p:sp>
            <p:nvSpPr>
              <p:cNvPr id="63" name="TextBox 62">
                <a:extLst>
                  <a:ext uri="{FF2B5EF4-FFF2-40B4-BE49-F238E27FC236}">
                    <a16:creationId xmlns:a16="http://schemas.microsoft.com/office/drawing/2014/main" id="{1A0D7B11-7D94-4E25-B2B9-FCC53359DDB0}"/>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64" name="TextBox 63">
                <a:extLst>
                  <a:ext uri="{FF2B5EF4-FFF2-40B4-BE49-F238E27FC236}">
                    <a16:creationId xmlns:a16="http://schemas.microsoft.com/office/drawing/2014/main" id="{285F601A-EB37-4DC7-9969-B0327A8144A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65" name="TextBox 64">
                <a:extLst>
                  <a:ext uri="{FF2B5EF4-FFF2-40B4-BE49-F238E27FC236}">
                    <a16:creationId xmlns:a16="http://schemas.microsoft.com/office/drawing/2014/main" id="{ED2F9423-2632-4C1F-B8FB-6E1B4081260F}"/>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66" name="TextBox 65">
                <a:extLst>
                  <a:ext uri="{FF2B5EF4-FFF2-40B4-BE49-F238E27FC236}">
                    <a16:creationId xmlns:a16="http://schemas.microsoft.com/office/drawing/2014/main" id="{C087839E-7FBC-4802-815D-AB63682024D5}"/>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67" name="Group 66">
              <a:extLst>
                <a:ext uri="{FF2B5EF4-FFF2-40B4-BE49-F238E27FC236}">
                  <a16:creationId xmlns:a16="http://schemas.microsoft.com/office/drawing/2014/main" id="{097358EF-2BE8-4AA2-A646-BC0E0C9426CB}"/>
                </a:ext>
              </a:extLst>
            </p:cNvPr>
            <p:cNvGrpSpPr/>
            <p:nvPr/>
          </p:nvGrpSpPr>
          <p:grpSpPr>
            <a:xfrm>
              <a:off x="7978617" y="1674369"/>
              <a:ext cx="699367" cy="2543935"/>
              <a:chOff x="1832083" y="1674369"/>
              <a:chExt cx="699367" cy="2543935"/>
            </a:xfrm>
          </p:grpSpPr>
          <p:sp>
            <p:nvSpPr>
              <p:cNvPr id="68" name="TextBox 67">
                <a:extLst>
                  <a:ext uri="{FF2B5EF4-FFF2-40B4-BE49-F238E27FC236}">
                    <a16:creationId xmlns:a16="http://schemas.microsoft.com/office/drawing/2014/main" id="{F1439D11-44D5-4234-8E27-DD4D27C3D62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69" name="TextBox 68">
                <a:extLst>
                  <a:ext uri="{FF2B5EF4-FFF2-40B4-BE49-F238E27FC236}">
                    <a16:creationId xmlns:a16="http://schemas.microsoft.com/office/drawing/2014/main" id="{AB196FC4-0B6E-45ED-B16E-518F384AFDD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70" name="TextBox 69">
                <a:extLst>
                  <a:ext uri="{FF2B5EF4-FFF2-40B4-BE49-F238E27FC236}">
                    <a16:creationId xmlns:a16="http://schemas.microsoft.com/office/drawing/2014/main" id="{00DFB6D2-77AA-4C45-9906-B77E10CDB2E3}"/>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sp>
            <p:nvSpPr>
              <p:cNvPr id="71" name="TextBox 70">
                <a:extLst>
                  <a:ext uri="{FF2B5EF4-FFF2-40B4-BE49-F238E27FC236}">
                    <a16:creationId xmlns:a16="http://schemas.microsoft.com/office/drawing/2014/main" id="{6B73FD34-8FF7-496C-8ED0-531A4EB14923}"/>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grpSp>
          <p:nvGrpSpPr>
            <p:cNvPr id="72" name="Group 71">
              <a:extLst>
                <a:ext uri="{FF2B5EF4-FFF2-40B4-BE49-F238E27FC236}">
                  <a16:creationId xmlns:a16="http://schemas.microsoft.com/office/drawing/2014/main" id="{9C67CEAB-97CD-4A0F-8A1C-DD826C8191D3}"/>
                </a:ext>
              </a:extLst>
            </p:cNvPr>
            <p:cNvGrpSpPr/>
            <p:nvPr/>
          </p:nvGrpSpPr>
          <p:grpSpPr>
            <a:xfrm>
              <a:off x="9005248" y="1674369"/>
              <a:ext cx="699367" cy="2543935"/>
              <a:chOff x="1832083" y="1674369"/>
              <a:chExt cx="699367" cy="2543935"/>
            </a:xfrm>
          </p:grpSpPr>
          <p:sp>
            <p:nvSpPr>
              <p:cNvPr id="73" name="TextBox 72">
                <a:extLst>
                  <a:ext uri="{FF2B5EF4-FFF2-40B4-BE49-F238E27FC236}">
                    <a16:creationId xmlns:a16="http://schemas.microsoft.com/office/drawing/2014/main" id="{A6966CF1-0121-4A86-9796-B3A438EF20CD}"/>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74" name="TextBox 73">
                <a:extLst>
                  <a:ext uri="{FF2B5EF4-FFF2-40B4-BE49-F238E27FC236}">
                    <a16:creationId xmlns:a16="http://schemas.microsoft.com/office/drawing/2014/main" id="{519D6243-B9CC-4419-83C2-97DA814211D2}"/>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75" name="TextBox 74">
                <a:extLst>
                  <a:ext uri="{FF2B5EF4-FFF2-40B4-BE49-F238E27FC236}">
                    <a16:creationId xmlns:a16="http://schemas.microsoft.com/office/drawing/2014/main" id="{7264F8BE-B4BB-4A9B-947F-39E37B63932A}"/>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76" name="TextBox 75">
                <a:extLst>
                  <a:ext uri="{FF2B5EF4-FFF2-40B4-BE49-F238E27FC236}">
                    <a16:creationId xmlns:a16="http://schemas.microsoft.com/office/drawing/2014/main" id="{2400D3A6-6175-40B5-BF9C-EA611230C42E}"/>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grpSp>
        <p:grpSp>
          <p:nvGrpSpPr>
            <p:cNvPr id="77" name="Group 76">
              <a:extLst>
                <a:ext uri="{FF2B5EF4-FFF2-40B4-BE49-F238E27FC236}">
                  <a16:creationId xmlns:a16="http://schemas.microsoft.com/office/drawing/2014/main" id="{F18E2414-28FE-40AB-AC2E-33BD949BB11C}"/>
                </a:ext>
              </a:extLst>
            </p:cNvPr>
            <p:cNvGrpSpPr/>
            <p:nvPr/>
          </p:nvGrpSpPr>
          <p:grpSpPr>
            <a:xfrm>
              <a:off x="10031879" y="1674369"/>
              <a:ext cx="699367" cy="2543935"/>
              <a:chOff x="1832083" y="1674369"/>
              <a:chExt cx="699367" cy="2543935"/>
            </a:xfrm>
          </p:grpSpPr>
          <p:sp>
            <p:nvSpPr>
              <p:cNvPr id="78" name="TextBox 77">
                <a:extLst>
                  <a:ext uri="{FF2B5EF4-FFF2-40B4-BE49-F238E27FC236}">
                    <a16:creationId xmlns:a16="http://schemas.microsoft.com/office/drawing/2014/main" id="{EC536F30-EC49-4E0D-835B-B814F4A12191}"/>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79" name="TextBox 78">
                <a:extLst>
                  <a:ext uri="{FF2B5EF4-FFF2-40B4-BE49-F238E27FC236}">
                    <a16:creationId xmlns:a16="http://schemas.microsoft.com/office/drawing/2014/main" id="{7EF2F991-0480-438B-AE00-9D180AC208C3}"/>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sp>
            <p:nvSpPr>
              <p:cNvPr id="80" name="TextBox 79">
                <a:extLst>
                  <a:ext uri="{FF2B5EF4-FFF2-40B4-BE49-F238E27FC236}">
                    <a16:creationId xmlns:a16="http://schemas.microsoft.com/office/drawing/2014/main" id="{DE90F54E-1792-427B-AEDC-39A8E66CF20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81" name="TextBox 80">
                <a:extLst>
                  <a:ext uri="{FF2B5EF4-FFF2-40B4-BE49-F238E27FC236}">
                    <a16:creationId xmlns:a16="http://schemas.microsoft.com/office/drawing/2014/main" id="{C9F9F3D6-194B-4D1C-A409-2066EEFBDF15}"/>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grpSp>
      <p:sp>
        <p:nvSpPr>
          <p:cNvPr id="148" name="Oval 147">
            <a:extLst>
              <a:ext uri="{FF2B5EF4-FFF2-40B4-BE49-F238E27FC236}">
                <a16:creationId xmlns:a16="http://schemas.microsoft.com/office/drawing/2014/main" id="{7310AF2C-0B23-49F3-82A4-3F181D287CD2}"/>
              </a:ext>
            </a:extLst>
          </p:cNvPr>
          <p:cNvSpPr/>
          <p:nvPr/>
        </p:nvSpPr>
        <p:spPr bwMode="auto">
          <a:xfrm>
            <a:off x="3111709" y="266274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 name="Oval 148">
            <a:extLst>
              <a:ext uri="{FF2B5EF4-FFF2-40B4-BE49-F238E27FC236}">
                <a16:creationId xmlns:a16="http://schemas.microsoft.com/office/drawing/2014/main" id="{B54B1431-0E60-402C-A1C4-F8B4BCEF5582}"/>
              </a:ext>
            </a:extLst>
          </p:cNvPr>
          <p:cNvSpPr/>
          <p:nvPr/>
        </p:nvSpPr>
        <p:spPr bwMode="auto">
          <a:xfrm>
            <a:off x="4316297" y="329573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0" name="Oval 149">
            <a:extLst>
              <a:ext uri="{FF2B5EF4-FFF2-40B4-BE49-F238E27FC236}">
                <a16:creationId xmlns:a16="http://schemas.microsoft.com/office/drawing/2014/main" id="{BE9A0BEF-5C99-42A0-948F-0FA82B13C8B9}"/>
              </a:ext>
            </a:extLst>
          </p:cNvPr>
          <p:cNvSpPr/>
          <p:nvPr/>
        </p:nvSpPr>
        <p:spPr bwMode="auto">
          <a:xfrm>
            <a:off x="1902891" y="389320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Content Placeholder 2">
            <a:extLst>
              <a:ext uri="{FF2B5EF4-FFF2-40B4-BE49-F238E27FC236}">
                <a16:creationId xmlns:a16="http://schemas.microsoft.com/office/drawing/2014/main" id="{E241F9F8-2042-4B55-A5ED-F8257CAAFBD7}"/>
              </a:ext>
            </a:extLst>
          </p:cNvPr>
          <p:cNvSpPr txBox="1">
            <a:spLocks/>
          </p:cNvSpPr>
          <p:nvPr/>
        </p:nvSpPr>
        <p:spPr>
          <a:xfrm>
            <a:off x="640920" y="5103630"/>
            <a:ext cx="10972421" cy="9895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a 3-digit number and represent the total value as an addition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3-digit numbers including those containing a zero.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4" name="TextBox 83">
            <a:extLst>
              <a:ext uri="{FF2B5EF4-FFF2-40B4-BE49-F238E27FC236}">
                <a16:creationId xmlns:a16="http://schemas.microsoft.com/office/drawing/2014/main" id="{54723296-19BF-489E-A219-8AC914C47CAA}"/>
              </a:ext>
            </a:extLst>
          </p:cNvPr>
          <p:cNvSpPr txBox="1"/>
          <p:nvPr/>
        </p:nvSpPr>
        <p:spPr bwMode="auto">
          <a:xfrm>
            <a:off x="4656600" y="4597687"/>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300</a:t>
            </a:r>
          </a:p>
        </p:txBody>
      </p:sp>
      <p:sp>
        <p:nvSpPr>
          <p:cNvPr id="85" name="TextBox 84">
            <a:extLst>
              <a:ext uri="{FF2B5EF4-FFF2-40B4-BE49-F238E27FC236}">
                <a16:creationId xmlns:a16="http://schemas.microsoft.com/office/drawing/2014/main" id="{F58447A7-C41C-43AC-8006-6A381569E997}"/>
              </a:ext>
            </a:extLst>
          </p:cNvPr>
          <p:cNvSpPr txBox="1"/>
          <p:nvPr/>
        </p:nvSpPr>
        <p:spPr bwMode="auto">
          <a:xfrm>
            <a:off x="6115236" y="459768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86" name="TextBox 85">
            <a:extLst>
              <a:ext uri="{FF2B5EF4-FFF2-40B4-BE49-F238E27FC236}">
                <a16:creationId xmlns:a16="http://schemas.microsoft.com/office/drawing/2014/main" id="{6490CB7A-0552-4F23-9796-6F2FFDAF1891}"/>
              </a:ext>
            </a:extLst>
          </p:cNvPr>
          <p:cNvSpPr txBox="1"/>
          <p:nvPr/>
        </p:nvSpPr>
        <p:spPr bwMode="auto">
          <a:xfrm>
            <a:off x="7498595" y="4597685"/>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87" name="TextBox 86">
            <a:extLst>
              <a:ext uri="{FF2B5EF4-FFF2-40B4-BE49-F238E27FC236}">
                <a16:creationId xmlns:a16="http://schemas.microsoft.com/office/drawing/2014/main" id="{9D210D4A-EED1-4881-B084-2E67B367E3B5}"/>
              </a:ext>
            </a:extLst>
          </p:cNvPr>
          <p:cNvSpPr txBox="1"/>
          <p:nvPr/>
        </p:nvSpPr>
        <p:spPr bwMode="auto">
          <a:xfrm>
            <a:off x="7766668" y="4597685"/>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342</a:t>
            </a:r>
          </a:p>
        </p:txBody>
      </p:sp>
      <p:grpSp>
        <p:nvGrpSpPr>
          <p:cNvPr id="88" name="Group 87">
            <a:extLst>
              <a:ext uri="{FF2B5EF4-FFF2-40B4-BE49-F238E27FC236}">
                <a16:creationId xmlns:a16="http://schemas.microsoft.com/office/drawing/2014/main" id="{1BD0815F-3EE1-4C5C-A9CA-CD8011B011DA}"/>
              </a:ext>
            </a:extLst>
          </p:cNvPr>
          <p:cNvGrpSpPr/>
          <p:nvPr/>
        </p:nvGrpSpPr>
        <p:grpSpPr>
          <a:xfrm>
            <a:off x="5482381" y="4597685"/>
            <a:ext cx="1764451" cy="400110"/>
            <a:chOff x="3974160" y="4799699"/>
            <a:chExt cx="2346758" cy="400110"/>
          </a:xfrm>
        </p:grpSpPr>
        <p:sp>
          <p:nvSpPr>
            <p:cNvPr id="90" name="TextBox 89">
              <a:extLst>
                <a:ext uri="{FF2B5EF4-FFF2-40B4-BE49-F238E27FC236}">
                  <a16:creationId xmlns:a16="http://schemas.microsoft.com/office/drawing/2014/main" id="{59281B27-0FC5-412B-B9F6-13F2D3A82D11}"/>
                </a:ext>
              </a:extLst>
            </p:cNvPr>
            <p:cNvSpPr txBox="1"/>
            <p:nvPr/>
          </p:nvSpPr>
          <p:spPr>
            <a:xfrm>
              <a:off x="3974160"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91" name="TextBox 90">
              <a:extLst>
                <a:ext uri="{FF2B5EF4-FFF2-40B4-BE49-F238E27FC236}">
                  <a16:creationId xmlns:a16="http://schemas.microsoft.com/office/drawing/2014/main" id="{EE2C4401-5F49-44EB-8C56-C4CED56C5E20}"/>
                </a:ext>
              </a:extLst>
            </p:cNvPr>
            <p:cNvSpPr txBox="1"/>
            <p:nvPr/>
          </p:nvSpPr>
          <p:spPr>
            <a:xfrm>
              <a:off x="5877029"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spTree>
    <p:extLst>
      <p:ext uri="{BB962C8B-B14F-4D97-AF65-F5344CB8AC3E}">
        <p14:creationId xmlns:p14="http://schemas.microsoft.com/office/powerpoint/2010/main" val="1833811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8" grpId="0" animBg="1"/>
      <p:bldP spid="149" grpId="0" animBg="1"/>
      <p:bldP spid="150" grpId="0" animBg="1"/>
      <p:bldP spid="84" grpId="0"/>
      <p:bldP spid="85" grpId="0"/>
      <p:bldP spid="86" grpId="0"/>
      <p:bldP spid="87"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3NPV-2 Place value in three-digit numbers</a:t>
            </a:r>
            <a:endParaRPr lang="en-GB" dirty="0"/>
          </a:p>
        </p:txBody>
      </p:sp>
      <p:grpSp>
        <p:nvGrpSpPr>
          <p:cNvPr id="83" name="Group 82">
            <a:extLst>
              <a:ext uri="{FF2B5EF4-FFF2-40B4-BE49-F238E27FC236}">
                <a16:creationId xmlns:a16="http://schemas.microsoft.com/office/drawing/2014/main" id="{2E92894A-0C62-425E-A081-0E50A7095195}"/>
              </a:ext>
            </a:extLst>
          </p:cNvPr>
          <p:cNvGrpSpPr/>
          <p:nvPr/>
        </p:nvGrpSpPr>
        <p:grpSpPr>
          <a:xfrm>
            <a:off x="640920" y="1962266"/>
            <a:ext cx="10927194" cy="2418566"/>
            <a:chOff x="1477787" y="1557338"/>
            <a:chExt cx="9253459" cy="2853045"/>
          </a:xfrm>
        </p:grpSpPr>
        <p:grpSp>
          <p:nvGrpSpPr>
            <p:cNvPr id="84" name="Group 83">
              <a:extLst>
                <a:ext uri="{FF2B5EF4-FFF2-40B4-BE49-F238E27FC236}">
                  <a16:creationId xmlns:a16="http://schemas.microsoft.com/office/drawing/2014/main" id="{C5D406FB-B845-4E78-AC70-EB4F18ADD160}"/>
                </a:ext>
              </a:extLst>
            </p:cNvPr>
            <p:cNvGrpSpPr/>
            <p:nvPr/>
          </p:nvGrpSpPr>
          <p:grpSpPr>
            <a:xfrm>
              <a:off x="1477787" y="1557338"/>
              <a:ext cx="9250408" cy="2853045"/>
              <a:chOff x="822998" y="1124744"/>
              <a:chExt cx="4478711" cy="1987418"/>
            </a:xfrm>
          </p:grpSpPr>
          <p:cxnSp>
            <p:nvCxnSpPr>
              <p:cNvPr id="130" name="Straight Connector 129">
                <a:extLst>
                  <a:ext uri="{FF2B5EF4-FFF2-40B4-BE49-F238E27FC236}">
                    <a16:creationId xmlns:a16="http://schemas.microsoft.com/office/drawing/2014/main" id="{9BD692F1-29C5-4D11-98AC-12E05C018C4A}"/>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997FD3D-9891-4A24-A660-60997E12F7A1}"/>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5E222C1A-B66A-4346-B575-B05D5C40CEA2}"/>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295DD7E-760D-4D49-A629-EF0CC0067370}"/>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985AF2E-F8C9-499C-AC00-C85CE6F4E4A2}"/>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CE1BE52-86B6-4D3D-947B-F7A2EF5A302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CB3D775-4C3D-429D-A74E-335CFA7E118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ED192DA-81FA-48A0-888C-BBF40EC9D41D}"/>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099EE3E-1E54-45AC-9A6A-74DB65EA3569}"/>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00BF73E-10F9-451B-9E67-C0947E1B4827}"/>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140" name="Group 139">
                <a:extLst>
                  <a:ext uri="{FF2B5EF4-FFF2-40B4-BE49-F238E27FC236}">
                    <a16:creationId xmlns:a16="http://schemas.microsoft.com/office/drawing/2014/main" id="{9F24BCEA-83F5-4EAC-92BE-5127900F350E}"/>
                  </a:ext>
                </a:extLst>
              </p:cNvPr>
              <p:cNvGrpSpPr/>
              <p:nvPr/>
            </p:nvGrpSpPr>
            <p:grpSpPr>
              <a:xfrm>
                <a:off x="822998" y="1131160"/>
                <a:ext cx="4478710" cy="1976388"/>
                <a:chOff x="822998" y="1131160"/>
                <a:chExt cx="4978776" cy="1976388"/>
              </a:xfrm>
            </p:grpSpPr>
            <p:cxnSp>
              <p:nvCxnSpPr>
                <p:cNvPr id="141" name="Straight Connector 140">
                  <a:extLst>
                    <a:ext uri="{FF2B5EF4-FFF2-40B4-BE49-F238E27FC236}">
                      <a16:creationId xmlns:a16="http://schemas.microsoft.com/office/drawing/2014/main" id="{21F0E07F-91AA-49DB-9AD7-AB477C3A8DF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079C4F89-3AA1-4394-89DC-E1335AA5F3BF}"/>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62BF2C67-5488-472A-9B8B-0BF93A9F7237}"/>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0C7771A-768F-4EFC-808E-DC6C99788881}"/>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6342076-2368-44B7-A862-94EA2990761B}"/>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85" name="Group 84">
              <a:extLst>
                <a:ext uri="{FF2B5EF4-FFF2-40B4-BE49-F238E27FC236}">
                  <a16:creationId xmlns:a16="http://schemas.microsoft.com/office/drawing/2014/main" id="{AE59C56B-37BC-47F6-8765-8602268251B9}"/>
                </a:ext>
              </a:extLst>
            </p:cNvPr>
            <p:cNvGrpSpPr/>
            <p:nvPr/>
          </p:nvGrpSpPr>
          <p:grpSpPr>
            <a:xfrm>
              <a:off x="1818831" y="1674369"/>
              <a:ext cx="699367" cy="2543935"/>
              <a:chOff x="1832083" y="1674369"/>
              <a:chExt cx="699367" cy="2543935"/>
            </a:xfrm>
          </p:grpSpPr>
          <p:sp>
            <p:nvSpPr>
              <p:cNvPr id="126" name="TextBox 125">
                <a:extLst>
                  <a:ext uri="{FF2B5EF4-FFF2-40B4-BE49-F238E27FC236}">
                    <a16:creationId xmlns:a16="http://schemas.microsoft.com/office/drawing/2014/main" id="{DAE93AA2-583E-4E19-AED3-324169B8139C}"/>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27" name="TextBox 126">
                <a:extLst>
                  <a:ext uri="{FF2B5EF4-FFF2-40B4-BE49-F238E27FC236}">
                    <a16:creationId xmlns:a16="http://schemas.microsoft.com/office/drawing/2014/main" id="{D70AA2E3-EF95-4C9B-8C2F-0AE466A090FB}"/>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28" name="TextBox 127">
                <a:extLst>
                  <a:ext uri="{FF2B5EF4-FFF2-40B4-BE49-F238E27FC236}">
                    <a16:creationId xmlns:a16="http://schemas.microsoft.com/office/drawing/2014/main" id="{025D1521-6A1C-4D25-B7E5-F26EE2C2C26C}"/>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29" name="TextBox 128">
                <a:extLst>
                  <a:ext uri="{FF2B5EF4-FFF2-40B4-BE49-F238E27FC236}">
                    <a16:creationId xmlns:a16="http://schemas.microsoft.com/office/drawing/2014/main" id="{2F112D03-6CC8-4FF0-B299-893AD04A6BB2}"/>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6" name="Group 85">
              <a:extLst>
                <a:ext uri="{FF2B5EF4-FFF2-40B4-BE49-F238E27FC236}">
                  <a16:creationId xmlns:a16="http://schemas.microsoft.com/office/drawing/2014/main" id="{FB7D8D03-0F97-48A2-A4B4-68AE4A33B2E5}"/>
                </a:ext>
              </a:extLst>
            </p:cNvPr>
            <p:cNvGrpSpPr/>
            <p:nvPr/>
          </p:nvGrpSpPr>
          <p:grpSpPr>
            <a:xfrm>
              <a:off x="2845462" y="1674369"/>
              <a:ext cx="699367" cy="2543935"/>
              <a:chOff x="1832083" y="1674369"/>
              <a:chExt cx="699367" cy="2543935"/>
            </a:xfrm>
          </p:grpSpPr>
          <p:sp>
            <p:nvSpPr>
              <p:cNvPr id="122" name="TextBox 121">
                <a:extLst>
                  <a:ext uri="{FF2B5EF4-FFF2-40B4-BE49-F238E27FC236}">
                    <a16:creationId xmlns:a16="http://schemas.microsoft.com/office/drawing/2014/main" id="{A9EA17D8-3E49-463A-B25B-7C2236615612}"/>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123" name="TextBox 122">
                <a:extLst>
                  <a:ext uri="{FF2B5EF4-FFF2-40B4-BE49-F238E27FC236}">
                    <a16:creationId xmlns:a16="http://schemas.microsoft.com/office/drawing/2014/main" id="{5B347759-F29F-4C05-961E-E410D41348EE}"/>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124" name="TextBox 123">
                <a:extLst>
                  <a:ext uri="{FF2B5EF4-FFF2-40B4-BE49-F238E27FC236}">
                    <a16:creationId xmlns:a16="http://schemas.microsoft.com/office/drawing/2014/main" id="{1034483C-A67F-4F66-A5B9-5408C835FE3A}"/>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125" name="TextBox 124">
                <a:extLst>
                  <a:ext uri="{FF2B5EF4-FFF2-40B4-BE49-F238E27FC236}">
                    <a16:creationId xmlns:a16="http://schemas.microsoft.com/office/drawing/2014/main" id="{60DE726C-CE37-40AF-AF2F-FBE0F9A50114}"/>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87" name="Group 86">
              <a:extLst>
                <a:ext uri="{FF2B5EF4-FFF2-40B4-BE49-F238E27FC236}">
                  <a16:creationId xmlns:a16="http://schemas.microsoft.com/office/drawing/2014/main" id="{E2D1395D-AC2E-4651-89B3-A4862441A126}"/>
                </a:ext>
              </a:extLst>
            </p:cNvPr>
            <p:cNvGrpSpPr/>
            <p:nvPr/>
          </p:nvGrpSpPr>
          <p:grpSpPr>
            <a:xfrm>
              <a:off x="3872093" y="1674369"/>
              <a:ext cx="699367" cy="2543935"/>
              <a:chOff x="1832083" y="1674369"/>
              <a:chExt cx="699367" cy="2543935"/>
            </a:xfrm>
          </p:grpSpPr>
          <p:sp>
            <p:nvSpPr>
              <p:cNvPr id="118" name="TextBox 117">
                <a:extLst>
                  <a:ext uri="{FF2B5EF4-FFF2-40B4-BE49-F238E27FC236}">
                    <a16:creationId xmlns:a16="http://schemas.microsoft.com/office/drawing/2014/main" id="{6F0AFFF0-20E1-4BA5-B2E5-140D6C9654C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119" name="TextBox 118">
                <a:extLst>
                  <a:ext uri="{FF2B5EF4-FFF2-40B4-BE49-F238E27FC236}">
                    <a16:creationId xmlns:a16="http://schemas.microsoft.com/office/drawing/2014/main" id="{89B1EA19-42F9-463C-A562-1E833785E02A}"/>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120" name="TextBox 119">
                <a:extLst>
                  <a:ext uri="{FF2B5EF4-FFF2-40B4-BE49-F238E27FC236}">
                    <a16:creationId xmlns:a16="http://schemas.microsoft.com/office/drawing/2014/main" id="{3CE84D99-2DD0-4ADC-85FC-FB8A6BBB617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121" name="TextBox 120">
                <a:extLst>
                  <a:ext uri="{FF2B5EF4-FFF2-40B4-BE49-F238E27FC236}">
                    <a16:creationId xmlns:a16="http://schemas.microsoft.com/office/drawing/2014/main" id="{71BEFC30-5012-4614-843D-ADB5D460C0D4}"/>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88" name="Group 87">
              <a:extLst>
                <a:ext uri="{FF2B5EF4-FFF2-40B4-BE49-F238E27FC236}">
                  <a16:creationId xmlns:a16="http://schemas.microsoft.com/office/drawing/2014/main" id="{E86D5317-E66C-4BDD-92AC-08CE492ED698}"/>
                </a:ext>
              </a:extLst>
            </p:cNvPr>
            <p:cNvGrpSpPr/>
            <p:nvPr/>
          </p:nvGrpSpPr>
          <p:grpSpPr>
            <a:xfrm>
              <a:off x="4898724" y="1674369"/>
              <a:ext cx="699367" cy="2543935"/>
              <a:chOff x="1832083" y="1674369"/>
              <a:chExt cx="699367" cy="2543935"/>
            </a:xfrm>
          </p:grpSpPr>
          <p:sp>
            <p:nvSpPr>
              <p:cNvPr id="114" name="TextBox 113">
                <a:extLst>
                  <a:ext uri="{FF2B5EF4-FFF2-40B4-BE49-F238E27FC236}">
                    <a16:creationId xmlns:a16="http://schemas.microsoft.com/office/drawing/2014/main" id="{27747E09-5323-4E53-A81A-F31FB4FDED2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115" name="TextBox 114">
                <a:extLst>
                  <a:ext uri="{FF2B5EF4-FFF2-40B4-BE49-F238E27FC236}">
                    <a16:creationId xmlns:a16="http://schemas.microsoft.com/office/drawing/2014/main" id="{5964F557-863D-4AFD-B173-15C30DE11A93}"/>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116" name="TextBox 115">
                <a:extLst>
                  <a:ext uri="{FF2B5EF4-FFF2-40B4-BE49-F238E27FC236}">
                    <a16:creationId xmlns:a16="http://schemas.microsoft.com/office/drawing/2014/main" id="{69635956-A966-4C2A-BD86-1A2B690AD2E3}"/>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117" name="TextBox 116">
                <a:extLst>
                  <a:ext uri="{FF2B5EF4-FFF2-40B4-BE49-F238E27FC236}">
                    <a16:creationId xmlns:a16="http://schemas.microsoft.com/office/drawing/2014/main" id="{DD4AAC20-B628-4087-A76B-4750B57BAAD9}"/>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grpSp>
          <p:nvGrpSpPr>
            <p:cNvPr id="89" name="Group 88">
              <a:extLst>
                <a:ext uri="{FF2B5EF4-FFF2-40B4-BE49-F238E27FC236}">
                  <a16:creationId xmlns:a16="http://schemas.microsoft.com/office/drawing/2014/main" id="{7E4096AC-A2C2-4E41-BBF5-DE7889FA299E}"/>
                </a:ext>
              </a:extLst>
            </p:cNvPr>
            <p:cNvGrpSpPr/>
            <p:nvPr/>
          </p:nvGrpSpPr>
          <p:grpSpPr>
            <a:xfrm>
              <a:off x="5925355" y="1674369"/>
              <a:ext cx="699367" cy="2543935"/>
              <a:chOff x="1832083" y="1674369"/>
              <a:chExt cx="699367" cy="2543935"/>
            </a:xfrm>
          </p:grpSpPr>
          <p:sp>
            <p:nvSpPr>
              <p:cNvPr id="110" name="TextBox 109">
                <a:extLst>
                  <a:ext uri="{FF2B5EF4-FFF2-40B4-BE49-F238E27FC236}">
                    <a16:creationId xmlns:a16="http://schemas.microsoft.com/office/drawing/2014/main" id="{1E84BE48-0AF9-4518-A696-1B2EC454B66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111" name="TextBox 110">
                <a:extLst>
                  <a:ext uri="{FF2B5EF4-FFF2-40B4-BE49-F238E27FC236}">
                    <a16:creationId xmlns:a16="http://schemas.microsoft.com/office/drawing/2014/main" id="{D3402DF2-CFCA-4A4C-80F1-43CD46860302}"/>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112" name="TextBox 111">
                <a:extLst>
                  <a:ext uri="{FF2B5EF4-FFF2-40B4-BE49-F238E27FC236}">
                    <a16:creationId xmlns:a16="http://schemas.microsoft.com/office/drawing/2014/main" id="{A853C305-D0EA-4A83-BF6F-23B987259ECE}"/>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113" name="TextBox 112">
                <a:extLst>
                  <a:ext uri="{FF2B5EF4-FFF2-40B4-BE49-F238E27FC236}">
                    <a16:creationId xmlns:a16="http://schemas.microsoft.com/office/drawing/2014/main" id="{B35C45EE-FE19-4159-94FC-AE16BBEFBA21}"/>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90" name="Group 89">
              <a:extLst>
                <a:ext uri="{FF2B5EF4-FFF2-40B4-BE49-F238E27FC236}">
                  <a16:creationId xmlns:a16="http://schemas.microsoft.com/office/drawing/2014/main" id="{F0E6D166-1F3E-473E-B392-803446A573AD}"/>
                </a:ext>
              </a:extLst>
            </p:cNvPr>
            <p:cNvGrpSpPr/>
            <p:nvPr/>
          </p:nvGrpSpPr>
          <p:grpSpPr>
            <a:xfrm>
              <a:off x="6951986" y="1674369"/>
              <a:ext cx="699367" cy="2543935"/>
              <a:chOff x="1832083" y="1674369"/>
              <a:chExt cx="699367" cy="2543935"/>
            </a:xfrm>
          </p:grpSpPr>
          <p:sp>
            <p:nvSpPr>
              <p:cNvPr id="106" name="TextBox 105">
                <a:extLst>
                  <a:ext uri="{FF2B5EF4-FFF2-40B4-BE49-F238E27FC236}">
                    <a16:creationId xmlns:a16="http://schemas.microsoft.com/office/drawing/2014/main" id="{49C5CA9A-D196-4CCA-BAE7-0DE3D77CB6CC}"/>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107" name="TextBox 106">
                <a:extLst>
                  <a:ext uri="{FF2B5EF4-FFF2-40B4-BE49-F238E27FC236}">
                    <a16:creationId xmlns:a16="http://schemas.microsoft.com/office/drawing/2014/main" id="{28C60DBA-D9FB-458C-B554-8EB35F70E01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108" name="TextBox 107">
                <a:extLst>
                  <a:ext uri="{FF2B5EF4-FFF2-40B4-BE49-F238E27FC236}">
                    <a16:creationId xmlns:a16="http://schemas.microsoft.com/office/drawing/2014/main" id="{E39DDB11-DB83-4C85-A1C2-3A7B5FF6BC08}"/>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09" name="TextBox 108">
                <a:extLst>
                  <a:ext uri="{FF2B5EF4-FFF2-40B4-BE49-F238E27FC236}">
                    <a16:creationId xmlns:a16="http://schemas.microsoft.com/office/drawing/2014/main" id="{87E3392F-6DB4-43A1-9F38-9E27135CEE7D}"/>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91" name="Group 90">
              <a:extLst>
                <a:ext uri="{FF2B5EF4-FFF2-40B4-BE49-F238E27FC236}">
                  <a16:creationId xmlns:a16="http://schemas.microsoft.com/office/drawing/2014/main" id="{29CC01DD-0CA3-48D2-8E2B-4812FDADE534}"/>
                </a:ext>
              </a:extLst>
            </p:cNvPr>
            <p:cNvGrpSpPr/>
            <p:nvPr/>
          </p:nvGrpSpPr>
          <p:grpSpPr>
            <a:xfrm>
              <a:off x="7978617" y="1674369"/>
              <a:ext cx="699367" cy="2543935"/>
              <a:chOff x="1832083" y="1674369"/>
              <a:chExt cx="699367" cy="2543935"/>
            </a:xfrm>
          </p:grpSpPr>
          <p:sp>
            <p:nvSpPr>
              <p:cNvPr id="102" name="TextBox 101">
                <a:extLst>
                  <a:ext uri="{FF2B5EF4-FFF2-40B4-BE49-F238E27FC236}">
                    <a16:creationId xmlns:a16="http://schemas.microsoft.com/office/drawing/2014/main" id="{420D11C0-782B-48EC-87FC-0DBA4414DFB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103" name="TextBox 102">
                <a:extLst>
                  <a:ext uri="{FF2B5EF4-FFF2-40B4-BE49-F238E27FC236}">
                    <a16:creationId xmlns:a16="http://schemas.microsoft.com/office/drawing/2014/main" id="{E4C6A427-15DA-4324-97AE-247B4C0AB7CE}"/>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104" name="TextBox 103">
                <a:extLst>
                  <a:ext uri="{FF2B5EF4-FFF2-40B4-BE49-F238E27FC236}">
                    <a16:creationId xmlns:a16="http://schemas.microsoft.com/office/drawing/2014/main" id="{056162F2-6E9D-4795-B065-23914F2E4D0E}"/>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sp>
            <p:nvSpPr>
              <p:cNvPr id="105" name="TextBox 104">
                <a:extLst>
                  <a:ext uri="{FF2B5EF4-FFF2-40B4-BE49-F238E27FC236}">
                    <a16:creationId xmlns:a16="http://schemas.microsoft.com/office/drawing/2014/main" id="{F5D483DB-FA80-4253-9D65-16BD1DE4DDB8}"/>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grpSp>
          <p:nvGrpSpPr>
            <p:cNvPr id="92" name="Group 91">
              <a:extLst>
                <a:ext uri="{FF2B5EF4-FFF2-40B4-BE49-F238E27FC236}">
                  <a16:creationId xmlns:a16="http://schemas.microsoft.com/office/drawing/2014/main" id="{DD624193-DDA1-41D3-B4B1-FA97C35E38D4}"/>
                </a:ext>
              </a:extLst>
            </p:cNvPr>
            <p:cNvGrpSpPr/>
            <p:nvPr/>
          </p:nvGrpSpPr>
          <p:grpSpPr>
            <a:xfrm>
              <a:off x="9005248" y="1674369"/>
              <a:ext cx="699367" cy="2543935"/>
              <a:chOff x="1832083" y="1674369"/>
              <a:chExt cx="699367" cy="2543935"/>
            </a:xfrm>
          </p:grpSpPr>
          <p:sp>
            <p:nvSpPr>
              <p:cNvPr id="98" name="TextBox 97">
                <a:extLst>
                  <a:ext uri="{FF2B5EF4-FFF2-40B4-BE49-F238E27FC236}">
                    <a16:creationId xmlns:a16="http://schemas.microsoft.com/office/drawing/2014/main" id="{0BA9D67F-A64B-493A-BFBC-DA216B2AE369}"/>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99" name="TextBox 98">
                <a:extLst>
                  <a:ext uri="{FF2B5EF4-FFF2-40B4-BE49-F238E27FC236}">
                    <a16:creationId xmlns:a16="http://schemas.microsoft.com/office/drawing/2014/main" id="{111BCEF0-8EB3-49E9-ACF3-2BA16F8ED6BA}"/>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100" name="TextBox 99">
                <a:extLst>
                  <a:ext uri="{FF2B5EF4-FFF2-40B4-BE49-F238E27FC236}">
                    <a16:creationId xmlns:a16="http://schemas.microsoft.com/office/drawing/2014/main" id="{B5ED8C11-858A-46F6-8141-7DDB5B5D62A1}"/>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101" name="TextBox 100">
                <a:extLst>
                  <a:ext uri="{FF2B5EF4-FFF2-40B4-BE49-F238E27FC236}">
                    <a16:creationId xmlns:a16="http://schemas.microsoft.com/office/drawing/2014/main" id="{EB2F8A1F-CF4E-40F5-A347-5143D131D746}"/>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grpSp>
        <p:grpSp>
          <p:nvGrpSpPr>
            <p:cNvPr id="93" name="Group 92">
              <a:extLst>
                <a:ext uri="{FF2B5EF4-FFF2-40B4-BE49-F238E27FC236}">
                  <a16:creationId xmlns:a16="http://schemas.microsoft.com/office/drawing/2014/main" id="{5FE69D64-7530-4C10-A822-3B225E29E715}"/>
                </a:ext>
              </a:extLst>
            </p:cNvPr>
            <p:cNvGrpSpPr/>
            <p:nvPr/>
          </p:nvGrpSpPr>
          <p:grpSpPr>
            <a:xfrm>
              <a:off x="10031879" y="1674369"/>
              <a:ext cx="699367" cy="2543935"/>
              <a:chOff x="1832083" y="1674369"/>
              <a:chExt cx="699367" cy="2543935"/>
            </a:xfrm>
          </p:grpSpPr>
          <p:sp>
            <p:nvSpPr>
              <p:cNvPr id="94" name="TextBox 93">
                <a:extLst>
                  <a:ext uri="{FF2B5EF4-FFF2-40B4-BE49-F238E27FC236}">
                    <a16:creationId xmlns:a16="http://schemas.microsoft.com/office/drawing/2014/main" id="{C8B07747-4C6C-4DEB-A680-93AF42FE89E7}"/>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95" name="TextBox 94">
                <a:extLst>
                  <a:ext uri="{FF2B5EF4-FFF2-40B4-BE49-F238E27FC236}">
                    <a16:creationId xmlns:a16="http://schemas.microsoft.com/office/drawing/2014/main" id="{863229F2-FBAB-429E-BAC8-C161DDBC0134}"/>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sp>
            <p:nvSpPr>
              <p:cNvPr id="96" name="TextBox 95">
                <a:extLst>
                  <a:ext uri="{FF2B5EF4-FFF2-40B4-BE49-F238E27FC236}">
                    <a16:creationId xmlns:a16="http://schemas.microsoft.com/office/drawing/2014/main" id="{9D6575B5-4C9C-4888-868E-0AAAE0C97DFF}"/>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97" name="TextBox 96">
                <a:extLst>
                  <a:ext uri="{FF2B5EF4-FFF2-40B4-BE49-F238E27FC236}">
                    <a16:creationId xmlns:a16="http://schemas.microsoft.com/office/drawing/2014/main" id="{EC6F50AA-DC47-41B7-85DB-1646BA1F09C7}"/>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grpSp>
      <p:sp>
        <p:nvSpPr>
          <p:cNvPr id="152" name="Oval 151">
            <a:extLst>
              <a:ext uri="{FF2B5EF4-FFF2-40B4-BE49-F238E27FC236}">
                <a16:creationId xmlns:a16="http://schemas.microsoft.com/office/drawing/2014/main" id="{A0601EF3-36C7-4092-8F1C-74346C545DC7}"/>
              </a:ext>
            </a:extLst>
          </p:cNvPr>
          <p:cNvSpPr/>
          <p:nvPr/>
        </p:nvSpPr>
        <p:spPr bwMode="auto">
          <a:xfrm>
            <a:off x="3105514" y="2649576"/>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3" name="Oval 152">
            <a:extLst>
              <a:ext uri="{FF2B5EF4-FFF2-40B4-BE49-F238E27FC236}">
                <a16:creationId xmlns:a16="http://schemas.microsoft.com/office/drawing/2014/main" id="{CDEAB7F0-AADB-4C5F-AECD-4356BC807998}"/>
              </a:ext>
            </a:extLst>
          </p:cNvPr>
          <p:cNvSpPr/>
          <p:nvPr/>
        </p:nvSpPr>
        <p:spPr bwMode="auto">
          <a:xfrm>
            <a:off x="4316297" y="3248557"/>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4" name="Oval 153">
            <a:extLst>
              <a:ext uri="{FF2B5EF4-FFF2-40B4-BE49-F238E27FC236}">
                <a16:creationId xmlns:a16="http://schemas.microsoft.com/office/drawing/2014/main" id="{6ED4F114-9D10-4717-8B72-B0D62C87A2D6}"/>
              </a:ext>
            </a:extLst>
          </p:cNvPr>
          <p:cNvSpPr/>
          <p:nvPr/>
        </p:nvSpPr>
        <p:spPr bwMode="auto">
          <a:xfrm>
            <a:off x="1901117" y="3853104"/>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5" name="TextBox 154">
            <a:extLst>
              <a:ext uri="{FF2B5EF4-FFF2-40B4-BE49-F238E27FC236}">
                <a16:creationId xmlns:a16="http://schemas.microsoft.com/office/drawing/2014/main" id="{73923BDA-BA05-4C7F-8D89-B8F1016E4ABA}"/>
              </a:ext>
            </a:extLst>
          </p:cNvPr>
          <p:cNvSpPr txBox="1"/>
          <p:nvPr/>
        </p:nvSpPr>
        <p:spPr bwMode="auto">
          <a:xfrm>
            <a:off x="4405361" y="1405628"/>
            <a:ext cx="3801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342  =  2  +  300  +  _____</a:t>
            </a:r>
          </a:p>
        </p:txBody>
      </p:sp>
      <p:sp>
        <p:nvSpPr>
          <p:cNvPr id="156" name="TextBox 155">
            <a:extLst>
              <a:ext uri="{FF2B5EF4-FFF2-40B4-BE49-F238E27FC236}">
                <a16:creationId xmlns:a16="http://schemas.microsoft.com/office/drawing/2014/main" id="{5B577574-4E34-4F39-ADE8-B41807CD8B59}"/>
              </a:ext>
            </a:extLst>
          </p:cNvPr>
          <p:cNvSpPr txBox="1"/>
          <p:nvPr/>
        </p:nvSpPr>
        <p:spPr bwMode="auto">
          <a:xfrm>
            <a:off x="7426719" y="140793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74" name="Content Placeholder 2">
            <a:extLst>
              <a:ext uri="{FF2B5EF4-FFF2-40B4-BE49-F238E27FC236}">
                <a16:creationId xmlns:a16="http://schemas.microsoft.com/office/drawing/2014/main" id="{10886885-06E0-4852-A29E-2921DBBBFBD0}"/>
              </a:ext>
            </a:extLst>
          </p:cNvPr>
          <p:cNvSpPr txBox="1">
            <a:spLocks/>
          </p:cNvSpPr>
          <p:nvPr/>
        </p:nvSpPr>
        <p:spPr>
          <a:xfrm>
            <a:off x="594008" y="4578155"/>
            <a:ext cx="10930925" cy="14114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Complete the equation. What do you notice? Does it matter that the parts are in a different order?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Write the equation with the parts in a different order. Does it make a difference to the total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Use Gattegno charts and counters to build other 3-digit numbers, including those involving zero.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7937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P spid="156"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07093569"/>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26</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the additive relationship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732089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1:8 - 1:12</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11-15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983981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462238" y="889109"/>
            <a:ext cx="11262632" cy="5970865"/>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3NPV-1</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Page 86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3NPV-2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7"/>
              </a:rPr>
              <a:t>Page 88</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3NPV-3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8"/>
              </a:rPr>
              <a:t>Page 91</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3NPV-4</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9"/>
              </a:rPr>
              <a:t>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9"/>
              </a:rPr>
              <a:t>95</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3NF-3</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10"/>
              </a:rPr>
              <a:t>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10"/>
              </a:rPr>
              <a:t>103</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3AS-1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11"/>
              </a:rPr>
              <a:t>Page 106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sz="1050"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chemeClr val="tx1">
                    <a:lumMod val="65000"/>
                    <a:lumOff val="35000"/>
                  </a:schemeClr>
                </a:solidFill>
                <a:latin typeface="Arial" panose="020B0604020202020204" pitchFamily="34" charset="0"/>
                <a:cs typeface="Arial" panose="020B0604020202020204" pitchFamily="34" charset="0"/>
              </a:rPr>
              <a:t>If the following ready-to-progress criteria, contained in the same DfE guidance document as above, were secured in Year 2, children will be ready to start on this unit.</a:t>
            </a:r>
          </a:p>
          <a:p>
            <a:pPr marL="285750" indent="-285750">
              <a:buClr>
                <a:schemeClr val="tx1">
                  <a:lumMod val="65000"/>
                  <a:lumOff val="35000"/>
                </a:schemeClr>
              </a:buClr>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2NPV-1 </a:t>
            </a:r>
            <a:r>
              <a:rPr lang="en-GB" sz="1600" dirty="0">
                <a:solidFill>
                  <a:schemeClr val="tx1">
                    <a:lumMod val="65000"/>
                    <a:lumOff val="35000"/>
                  </a:schemeClr>
                </a:solidFill>
                <a:latin typeface="Arial" panose="020B0604020202020204" pitchFamily="34" charset="0"/>
                <a:cs typeface="Arial" panose="020B0604020202020204" pitchFamily="34" charset="0"/>
                <a:hlinkClick r:id="rId12"/>
              </a:rPr>
              <a:t>Page 51</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2NPV-2 </a:t>
            </a:r>
            <a:r>
              <a:rPr lang="en-GB" sz="1600" dirty="0">
                <a:solidFill>
                  <a:schemeClr val="tx1">
                    <a:lumMod val="65000"/>
                    <a:lumOff val="35000"/>
                  </a:schemeClr>
                </a:solidFill>
                <a:latin typeface="Arial" panose="020B0604020202020204" pitchFamily="34" charset="0"/>
                <a:cs typeface="Arial" panose="020B0604020202020204" pitchFamily="34" charset="0"/>
                <a:hlinkClick r:id="rId13"/>
              </a:rPr>
              <a:t>Page 53</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chemeClr val="tx1">
                  <a:lumMod val="65000"/>
                  <a:lumOff val="35000"/>
                </a:schemeClr>
              </a:buClr>
              <a:buFont typeface="Arial" panose="020B0604020202020204" pitchFamily="34" charset="0"/>
              <a:buChar char="•"/>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594008" y="464400"/>
            <a:ext cx="11262632" cy="4261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3NPV-1 Equivalence of 10 tens and 1 hundred</a:t>
            </a:r>
            <a:endParaRPr/>
          </a:p>
        </p:txBody>
      </p:sp>
      <p:sp>
        <p:nvSpPr>
          <p:cNvPr id="236" name="Google Shape;236;p10"/>
          <p:cNvSpPr txBox="1"/>
          <p:nvPr/>
        </p:nvSpPr>
        <p:spPr>
          <a:xfrm>
            <a:off x="631770" y="5151972"/>
            <a:ext cx="10285378" cy="960069"/>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Use Dienes blocks to show that 10 tens are equivalent to 100.</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Count to 100 using Dienes tens. How many did you count? </a:t>
            </a:r>
            <a:endParaRPr sz="2000" b="0" i="0" u="none" strike="noStrike" cap="none">
              <a:solidFill>
                <a:srgbClr val="585858"/>
              </a:solidFill>
              <a:latin typeface="Arial"/>
              <a:ea typeface="Arial"/>
              <a:cs typeface="Arial"/>
              <a:sym typeface="Arial"/>
            </a:endParaRPr>
          </a:p>
          <a:p>
            <a:pPr marL="257168" marR="0" lvl="0" indent="-130168" algn="l" rtl="0">
              <a:lnSpc>
                <a:spcPct val="100000"/>
              </a:lnSpc>
              <a:spcBef>
                <a:spcPts val="1000"/>
              </a:spcBef>
              <a:spcAft>
                <a:spcPts val="0"/>
              </a:spcAft>
              <a:buClr>
                <a:srgbClr val="585858"/>
              </a:buClr>
              <a:buSzPts val="2000"/>
              <a:buFont typeface="Arial"/>
              <a:buNone/>
            </a:pPr>
            <a:endParaRPr sz="2000" b="0" i="0" u="none" strike="noStrike" cap="none">
              <a:solidFill>
                <a:srgbClr val="585858"/>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2000"/>
              <a:buFont typeface="Arial"/>
              <a:buNone/>
            </a:pPr>
            <a:endParaRPr sz="2000" b="0" i="0" u="none" strike="noStrike" cap="none">
              <a:solidFill>
                <a:srgbClr val="585858"/>
              </a:solidFill>
              <a:latin typeface="Arial"/>
              <a:ea typeface="Arial"/>
              <a:cs typeface="Arial"/>
              <a:sym typeface="Arial"/>
            </a:endParaRPr>
          </a:p>
          <a:p>
            <a:pPr marL="257168" marR="0" lvl="0" indent="-104768" algn="l" rtl="0">
              <a:lnSpc>
                <a:spcPct val="100000"/>
              </a:lnSpc>
              <a:spcBef>
                <a:spcPts val="480"/>
              </a:spcBef>
              <a:spcAft>
                <a:spcPts val="0"/>
              </a:spcAft>
              <a:buClr>
                <a:srgbClr val="585858"/>
              </a:buClr>
              <a:buSzPts val="2400"/>
              <a:buFont typeface="Arial"/>
              <a:buNone/>
            </a:pPr>
            <a:endParaRPr sz="2400" b="0" i="0" u="none" strike="noStrike" cap="none">
              <a:solidFill>
                <a:srgbClr val="585858"/>
              </a:solidFill>
              <a:latin typeface="Calibri"/>
              <a:ea typeface="Calibri"/>
              <a:cs typeface="Calibri"/>
              <a:sym typeface="Calibri"/>
            </a:endParaRPr>
          </a:p>
        </p:txBody>
      </p:sp>
      <p:pic>
        <p:nvPicPr>
          <p:cNvPr id="237" name="Google Shape;237;p10"/>
          <p:cNvPicPr preferRelativeResize="0"/>
          <p:nvPr/>
        </p:nvPicPr>
        <p:blipFill rotWithShape="1">
          <a:blip r:embed="rId3">
            <a:alphaModFix/>
          </a:blip>
          <a:srcRect/>
          <a:stretch/>
        </p:blipFill>
        <p:spPr>
          <a:xfrm>
            <a:off x="1906242" y="1557338"/>
            <a:ext cx="305626" cy="2837947"/>
          </a:xfrm>
          <a:prstGeom prst="rect">
            <a:avLst/>
          </a:prstGeom>
          <a:noFill/>
          <a:ln>
            <a:noFill/>
          </a:ln>
        </p:spPr>
      </p:pic>
      <p:pic>
        <p:nvPicPr>
          <p:cNvPr id="238" name="Google Shape;238;p10"/>
          <p:cNvPicPr preferRelativeResize="0"/>
          <p:nvPr/>
        </p:nvPicPr>
        <p:blipFill rotWithShape="1">
          <a:blip r:embed="rId3">
            <a:alphaModFix/>
          </a:blip>
          <a:srcRect/>
          <a:stretch/>
        </p:blipFill>
        <p:spPr>
          <a:xfrm>
            <a:off x="2189305" y="1557338"/>
            <a:ext cx="305626" cy="2837947"/>
          </a:xfrm>
          <a:prstGeom prst="rect">
            <a:avLst/>
          </a:prstGeom>
          <a:noFill/>
          <a:ln>
            <a:noFill/>
          </a:ln>
        </p:spPr>
      </p:pic>
      <p:pic>
        <p:nvPicPr>
          <p:cNvPr id="239" name="Google Shape;239;p10"/>
          <p:cNvPicPr preferRelativeResize="0"/>
          <p:nvPr/>
        </p:nvPicPr>
        <p:blipFill rotWithShape="1">
          <a:blip r:embed="rId3">
            <a:alphaModFix/>
          </a:blip>
          <a:srcRect/>
          <a:stretch/>
        </p:blipFill>
        <p:spPr>
          <a:xfrm>
            <a:off x="2472368" y="1557338"/>
            <a:ext cx="305626" cy="2837947"/>
          </a:xfrm>
          <a:prstGeom prst="rect">
            <a:avLst/>
          </a:prstGeom>
          <a:noFill/>
          <a:ln>
            <a:noFill/>
          </a:ln>
        </p:spPr>
      </p:pic>
      <p:pic>
        <p:nvPicPr>
          <p:cNvPr id="240" name="Google Shape;240;p10"/>
          <p:cNvPicPr preferRelativeResize="0"/>
          <p:nvPr/>
        </p:nvPicPr>
        <p:blipFill rotWithShape="1">
          <a:blip r:embed="rId3">
            <a:alphaModFix/>
          </a:blip>
          <a:srcRect/>
          <a:stretch/>
        </p:blipFill>
        <p:spPr>
          <a:xfrm>
            <a:off x="2750684" y="1557338"/>
            <a:ext cx="305626" cy="2837947"/>
          </a:xfrm>
          <a:prstGeom prst="rect">
            <a:avLst/>
          </a:prstGeom>
          <a:noFill/>
          <a:ln>
            <a:noFill/>
          </a:ln>
        </p:spPr>
      </p:pic>
      <p:pic>
        <p:nvPicPr>
          <p:cNvPr id="241" name="Google Shape;241;p10"/>
          <p:cNvPicPr preferRelativeResize="0"/>
          <p:nvPr/>
        </p:nvPicPr>
        <p:blipFill rotWithShape="1">
          <a:blip r:embed="rId3">
            <a:alphaModFix/>
          </a:blip>
          <a:srcRect/>
          <a:stretch/>
        </p:blipFill>
        <p:spPr>
          <a:xfrm>
            <a:off x="3033747" y="1557338"/>
            <a:ext cx="305626" cy="2837947"/>
          </a:xfrm>
          <a:prstGeom prst="rect">
            <a:avLst/>
          </a:prstGeom>
          <a:noFill/>
          <a:ln>
            <a:noFill/>
          </a:ln>
        </p:spPr>
      </p:pic>
      <p:pic>
        <p:nvPicPr>
          <p:cNvPr id="242" name="Google Shape;242;p10"/>
          <p:cNvPicPr preferRelativeResize="0"/>
          <p:nvPr/>
        </p:nvPicPr>
        <p:blipFill rotWithShape="1">
          <a:blip r:embed="rId3">
            <a:alphaModFix/>
          </a:blip>
          <a:srcRect/>
          <a:stretch/>
        </p:blipFill>
        <p:spPr>
          <a:xfrm>
            <a:off x="3320053" y="1557338"/>
            <a:ext cx="305626" cy="2837947"/>
          </a:xfrm>
          <a:prstGeom prst="rect">
            <a:avLst/>
          </a:prstGeom>
          <a:noFill/>
          <a:ln>
            <a:noFill/>
          </a:ln>
        </p:spPr>
      </p:pic>
      <p:pic>
        <p:nvPicPr>
          <p:cNvPr id="243" name="Google Shape;243;p10"/>
          <p:cNvPicPr preferRelativeResize="0"/>
          <p:nvPr/>
        </p:nvPicPr>
        <p:blipFill rotWithShape="1">
          <a:blip r:embed="rId3">
            <a:alphaModFix/>
          </a:blip>
          <a:srcRect/>
          <a:stretch/>
        </p:blipFill>
        <p:spPr>
          <a:xfrm>
            <a:off x="3606359" y="1557338"/>
            <a:ext cx="305626" cy="2837947"/>
          </a:xfrm>
          <a:prstGeom prst="rect">
            <a:avLst/>
          </a:prstGeom>
          <a:noFill/>
          <a:ln>
            <a:noFill/>
          </a:ln>
        </p:spPr>
      </p:pic>
      <p:pic>
        <p:nvPicPr>
          <p:cNvPr id="244" name="Google Shape;244;p10"/>
          <p:cNvPicPr preferRelativeResize="0"/>
          <p:nvPr/>
        </p:nvPicPr>
        <p:blipFill rotWithShape="1">
          <a:blip r:embed="rId3">
            <a:alphaModFix/>
          </a:blip>
          <a:srcRect/>
          <a:stretch/>
        </p:blipFill>
        <p:spPr>
          <a:xfrm>
            <a:off x="3887849" y="1557338"/>
            <a:ext cx="305626" cy="2837947"/>
          </a:xfrm>
          <a:prstGeom prst="rect">
            <a:avLst/>
          </a:prstGeom>
          <a:noFill/>
          <a:ln>
            <a:noFill/>
          </a:ln>
        </p:spPr>
      </p:pic>
      <p:pic>
        <p:nvPicPr>
          <p:cNvPr id="245" name="Google Shape;245;p10"/>
          <p:cNvPicPr preferRelativeResize="0"/>
          <p:nvPr/>
        </p:nvPicPr>
        <p:blipFill rotWithShape="1">
          <a:blip r:embed="rId3">
            <a:alphaModFix/>
          </a:blip>
          <a:srcRect/>
          <a:stretch/>
        </p:blipFill>
        <p:spPr>
          <a:xfrm>
            <a:off x="4174155" y="1557338"/>
            <a:ext cx="305626" cy="2837947"/>
          </a:xfrm>
          <a:prstGeom prst="rect">
            <a:avLst/>
          </a:prstGeom>
          <a:noFill/>
          <a:ln>
            <a:noFill/>
          </a:ln>
        </p:spPr>
      </p:pic>
      <p:pic>
        <p:nvPicPr>
          <p:cNvPr id="246" name="Google Shape;246;p10"/>
          <p:cNvPicPr preferRelativeResize="0"/>
          <p:nvPr/>
        </p:nvPicPr>
        <p:blipFill rotWithShape="1">
          <a:blip r:embed="rId3">
            <a:alphaModFix/>
          </a:blip>
          <a:srcRect/>
          <a:stretch/>
        </p:blipFill>
        <p:spPr>
          <a:xfrm>
            <a:off x="4456450" y="1557338"/>
            <a:ext cx="305626" cy="28379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5"/>
                                        </p:tgtEl>
                                      </p:cBhvr>
                                    </p:animEffect>
                                    <p:set>
                                      <p:cBhvr>
                                        <p:cTn id="7" dur="1" fill="hold">
                                          <p:stCondLst>
                                            <p:cond delay="500"/>
                                          </p:stCondLst>
                                        </p:cTn>
                                        <p:tgtEl>
                                          <p:spTgt spid="24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44"/>
                                        </p:tgtEl>
                                      </p:cBhvr>
                                    </p:animEffect>
                                    <p:set>
                                      <p:cBhvr>
                                        <p:cTn id="10" dur="1" fill="hold">
                                          <p:stCondLst>
                                            <p:cond delay="500"/>
                                          </p:stCondLst>
                                        </p:cTn>
                                        <p:tgtEl>
                                          <p:spTgt spid="24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3"/>
                                        </p:tgtEl>
                                      </p:cBhvr>
                                    </p:animEffect>
                                    <p:set>
                                      <p:cBhvr>
                                        <p:cTn id="13" dur="1" fill="hold">
                                          <p:stCondLst>
                                            <p:cond delay="500"/>
                                          </p:stCondLst>
                                        </p:cTn>
                                        <p:tgtEl>
                                          <p:spTgt spid="24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42"/>
                                        </p:tgtEl>
                                      </p:cBhvr>
                                    </p:animEffect>
                                    <p:set>
                                      <p:cBhvr>
                                        <p:cTn id="16" dur="1" fill="hold">
                                          <p:stCondLst>
                                            <p:cond delay="500"/>
                                          </p:stCondLst>
                                        </p:cTn>
                                        <p:tgtEl>
                                          <p:spTgt spid="24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41"/>
                                        </p:tgtEl>
                                      </p:cBhvr>
                                    </p:animEffect>
                                    <p:set>
                                      <p:cBhvr>
                                        <p:cTn id="19" dur="1" fill="hold">
                                          <p:stCondLst>
                                            <p:cond delay="500"/>
                                          </p:stCondLst>
                                        </p:cTn>
                                        <p:tgtEl>
                                          <p:spTgt spid="24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40"/>
                                        </p:tgtEl>
                                      </p:cBhvr>
                                    </p:animEffect>
                                    <p:set>
                                      <p:cBhvr>
                                        <p:cTn id="22" dur="1" fill="hold">
                                          <p:stCondLst>
                                            <p:cond delay="500"/>
                                          </p:stCondLst>
                                        </p:cTn>
                                        <p:tgtEl>
                                          <p:spTgt spid="24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9"/>
                                        </p:tgtEl>
                                      </p:cBhvr>
                                    </p:animEffect>
                                    <p:set>
                                      <p:cBhvr>
                                        <p:cTn id="25" dur="1" fill="hold">
                                          <p:stCondLst>
                                            <p:cond delay="500"/>
                                          </p:stCondLst>
                                        </p:cTn>
                                        <p:tgtEl>
                                          <p:spTgt spid="23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38"/>
                                        </p:tgtEl>
                                      </p:cBhvr>
                                    </p:animEffect>
                                    <p:set>
                                      <p:cBhvr>
                                        <p:cTn id="28" dur="1" fill="hold">
                                          <p:stCondLst>
                                            <p:cond delay="500"/>
                                          </p:stCondLst>
                                        </p:cTn>
                                        <p:tgtEl>
                                          <p:spTgt spid="23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37"/>
                                        </p:tgtEl>
                                      </p:cBhvr>
                                    </p:animEffect>
                                    <p:set>
                                      <p:cBhvr>
                                        <p:cTn id="31" dur="1" fill="hold">
                                          <p:stCondLst>
                                            <p:cond delay="500"/>
                                          </p:stCondLst>
                                        </p:cTn>
                                        <p:tgtEl>
                                          <p:spTgt spid="23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1:8</a:t>
            </a:r>
          </a:p>
        </p:txBody>
      </p:sp>
      <p:pic>
        <p:nvPicPr>
          <p:cNvPr id="5" name="Picture 4" descr="A close up of a logo&#10;&#10;Description generated with very high confidence">
            <a:extLst>
              <a:ext uri="{FF2B5EF4-FFF2-40B4-BE49-F238E27FC236}">
                <a16:creationId xmlns:a16="http://schemas.microsoft.com/office/drawing/2014/main" id="{6EBEE0BC-19F7-41D0-A308-0A9A219E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850554"/>
            <a:ext cx="7974949" cy="2381877"/>
          </a:xfrm>
          <a:prstGeom prst="rect">
            <a:avLst/>
          </a:prstGeom>
        </p:spPr>
      </p:pic>
      <p:sp>
        <p:nvSpPr>
          <p:cNvPr id="6" name="TextBox 5">
            <a:extLst>
              <a:ext uri="{FF2B5EF4-FFF2-40B4-BE49-F238E27FC236}">
                <a16:creationId xmlns:a16="http://schemas.microsoft.com/office/drawing/2014/main" id="{1AE33EC6-D2D7-45D0-927B-B529129DAC4D}"/>
              </a:ext>
            </a:extLst>
          </p:cNvPr>
          <p:cNvSpPr txBox="1"/>
          <p:nvPr/>
        </p:nvSpPr>
        <p:spPr bwMode="auto">
          <a:xfrm>
            <a:off x="4385546" y="3452793"/>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500 + 80 + 2 </a:t>
            </a:r>
          </a:p>
        </p:txBody>
      </p:sp>
      <p:sp>
        <p:nvSpPr>
          <p:cNvPr id="10" name="TextBox 9">
            <a:extLst>
              <a:ext uri="{FF2B5EF4-FFF2-40B4-BE49-F238E27FC236}">
                <a16:creationId xmlns:a16="http://schemas.microsoft.com/office/drawing/2014/main" id="{13BA984D-B2D4-4770-B11A-F4A5EAD4E120}"/>
              </a:ext>
            </a:extLst>
          </p:cNvPr>
          <p:cNvSpPr txBox="1"/>
          <p:nvPr/>
        </p:nvSpPr>
        <p:spPr bwMode="auto">
          <a:xfrm>
            <a:off x="4385546" y="3914458"/>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500 + 2 + 80 </a:t>
            </a:r>
          </a:p>
        </p:txBody>
      </p:sp>
      <p:sp>
        <p:nvSpPr>
          <p:cNvPr id="11" name="TextBox 10">
            <a:extLst>
              <a:ext uri="{FF2B5EF4-FFF2-40B4-BE49-F238E27FC236}">
                <a16:creationId xmlns:a16="http://schemas.microsoft.com/office/drawing/2014/main" id="{246F716B-BCC7-453E-B39D-9013D2FD5891}"/>
              </a:ext>
            </a:extLst>
          </p:cNvPr>
          <p:cNvSpPr txBox="1"/>
          <p:nvPr/>
        </p:nvSpPr>
        <p:spPr bwMode="auto">
          <a:xfrm>
            <a:off x="4385546" y="4376123"/>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2 + 500 + 80 </a:t>
            </a:r>
          </a:p>
        </p:txBody>
      </p:sp>
      <p:sp>
        <p:nvSpPr>
          <p:cNvPr id="12" name="TextBox 11">
            <a:extLst>
              <a:ext uri="{FF2B5EF4-FFF2-40B4-BE49-F238E27FC236}">
                <a16:creationId xmlns:a16="http://schemas.microsoft.com/office/drawing/2014/main" id="{99AE8A1C-6597-4BA2-96A0-21655A4E4B72}"/>
              </a:ext>
            </a:extLst>
          </p:cNvPr>
          <p:cNvSpPr txBox="1"/>
          <p:nvPr/>
        </p:nvSpPr>
        <p:spPr bwMode="auto">
          <a:xfrm>
            <a:off x="4385546" y="4839159"/>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2 + 80 + 500 </a:t>
            </a:r>
          </a:p>
        </p:txBody>
      </p:sp>
      <p:sp>
        <p:nvSpPr>
          <p:cNvPr id="13" name="TextBox 12">
            <a:extLst>
              <a:ext uri="{FF2B5EF4-FFF2-40B4-BE49-F238E27FC236}">
                <a16:creationId xmlns:a16="http://schemas.microsoft.com/office/drawing/2014/main" id="{5536105E-472D-4B59-9113-F3EE289B7A4F}"/>
              </a:ext>
            </a:extLst>
          </p:cNvPr>
          <p:cNvSpPr txBox="1"/>
          <p:nvPr/>
        </p:nvSpPr>
        <p:spPr bwMode="auto">
          <a:xfrm>
            <a:off x="4385546" y="5299453"/>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80 + 2 + 500 </a:t>
            </a:r>
          </a:p>
        </p:txBody>
      </p:sp>
      <p:sp>
        <p:nvSpPr>
          <p:cNvPr id="14" name="TextBox 13">
            <a:extLst>
              <a:ext uri="{FF2B5EF4-FFF2-40B4-BE49-F238E27FC236}">
                <a16:creationId xmlns:a16="http://schemas.microsoft.com/office/drawing/2014/main" id="{3794AF28-6D41-4EEC-841D-221DB97287B7}"/>
              </a:ext>
            </a:extLst>
          </p:cNvPr>
          <p:cNvSpPr txBox="1"/>
          <p:nvPr/>
        </p:nvSpPr>
        <p:spPr bwMode="auto">
          <a:xfrm>
            <a:off x="4385546" y="5761118"/>
            <a:ext cx="347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80 + 500 + 2 </a:t>
            </a:r>
          </a:p>
        </p:txBody>
      </p:sp>
    </p:spTree>
    <p:extLst>
      <p:ext uri="{BB962C8B-B14F-4D97-AF65-F5344CB8AC3E}">
        <p14:creationId xmlns:p14="http://schemas.microsoft.com/office/powerpoint/2010/main" val="42025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generated with very high confidence">
            <a:extLst>
              <a:ext uri="{FF2B5EF4-FFF2-40B4-BE49-F238E27FC236}">
                <a16:creationId xmlns:a16="http://schemas.microsoft.com/office/drawing/2014/main" id="{DBBD5FEA-712E-4E8D-8C4E-BBB5FF7807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89501" y="2295920"/>
            <a:ext cx="2451099" cy="2266160"/>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639F7C3F-7324-4AF2-B711-974B187DEA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80299" y="2295920"/>
            <a:ext cx="2588711" cy="226616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1:9</a:t>
            </a:r>
          </a:p>
        </p:txBody>
      </p:sp>
      <p:pic>
        <p:nvPicPr>
          <p:cNvPr id="4" name="Picture 3" descr="A close up of a logo&#10;&#10;Description generated with very high confidence">
            <a:extLst>
              <a:ext uri="{FF2B5EF4-FFF2-40B4-BE49-F238E27FC236}">
                <a16:creationId xmlns:a16="http://schemas.microsoft.com/office/drawing/2014/main" id="{FCDA210D-1BA9-4F60-99D0-8FA1D3F429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2991" y="2295920"/>
            <a:ext cx="2626810" cy="2266160"/>
          </a:xfrm>
          <a:prstGeom prst="rect">
            <a:avLst/>
          </a:prstGeom>
        </p:spPr>
      </p:pic>
      <p:sp>
        <p:nvSpPr>
          <p:cNvPr id="7" name="Oval 6">
            <a:extLst>
              <a:ext uri="{FF2B5EF4-FFF2-40B4-BE49-F238E27FC236}">
                <a16:creationId xmlns:a16="http://schemas.microsoft.com/office/drawing/2014/main" id="{1E4761CF-AF29-42EE-820D-B27E9B12E8FC}"/>
              </a:ext>
            </a:extLst>
          </p:cNvPr>
          <p:cNvSpPr/>
          <p:nvPr/>
        </p:nvSpPr>
        <p:spPr bwMode="auto">
          <a:xfrm>
            <a:off x="3136900" y="2527300"/>
            <a:ext cx="622300" cy="62230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Oval 14">
            <a:extLst>
              <a:ext uri="{FF2B5EF4-FFF2-40B4-BE49-F238E27FC236}">
                <a16:creationId xmlns:a16="http://schemas.microsoft.com/office/drawing/2014/main" id="{1649A4EF-055A-4CEE-96AA-CDF032DC3285}"/>
              </a:ext>
            </a:extLst>
          </p:cNvPr>
          <p:cNvSpPr/>
          <p:nvPr/>
        </p:nvSpPr>
        <p:spPr bwMode="auto">
          <a:xfrm>
            <a:off x="5784850" y="2527300"/>
            <a:ext cx="622300" cy="62230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Oval 15">
            <a:extLst>
              <a:ext uri="{FF2B5EF4-FFF2-40B4-BE49-F238E27FC236}">
                <a16:creationId xmlns:a16="http://schemas.microsoft.com/office/drawing/2014/main" id="{F21D6282-B923-4202-8251-F36F1D85E5D2}"/>
              </a:ext>
            </a:extLst>
          </p:cNvPr>
          <p:cNvSpPr/>
          <p:nvPr/>
        </p:nvSpPr>
        <p:spPr bwMode="auto">
          <a:xfrm>
            <a:off x="8432800" y="2527300"/>
            <a:ext cx="622300" cy="62230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TextBox 19">
            <a:extLst>
              <a:ext uri="{FF2B5EF4-FFF2-40B4-BE49-F238E27FC236}">
                <a16:creationId xmlns:a16="http://schemas.microsoft.com/office/drawing/2014/main" id="{A17363DB-E0C0-4EA8-BEC9-6224289FFAC6}"/>
              </a:ext>
            </a:extLst>
          </p:cNvPr>
          <p:cNvSpPr txBox="1"/>
          <p:nvPr/>
        </p:nvSpPr>
        <p:spPr bwMode="auto">
          <a:xfrm>
            <a:off x="2233069" y="5292587"/>
            <a:ext cx="2406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500 + 82</a:t>
            </a:r>
          </a:p>
        </p:txBody>
      </p:sp>
      <p:sp>
        <p:nvSpPr>
          <p:cNvPr id="21" name="TextBox 20">
            <a:extLst>
              <a:ext uri="{FF2B5EF4-FFF2-40B4-BE49-F238E27FC236}">
                <a16:creationId xmlns:a16="http://schemas.microsoft.com/office/drawing/2014/main" id="{E63E2EF9-0557-477B-9B72-B3931ADEE168}"/>
              </a:ext>
            </a:extLst>
          </p:cNvPr>
          <p:cNvSpPr txBox="1"/>
          <p:nvPr/>
        </p:nvSpPr>
        <p:spPr bwMode="auto">
          <a:xfrm>
            <a:off x="4872040" y="5292586"/>
            <a:ext cx="2447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502 + 80</a:t>
            </a:r>
          </a:p>
        </p:txBody>
      </p:sp>
      <p:sp>
        <p:nvSpPr>
          <p:cNvPr id="22" name="TextBox 21">
            <a:extLst>
              <a:ext uri="{FF2B5EF4-FFF2-40B4-BE49-F238E27FC236}">
                <a16:creationId xmlns:a16="http://schemas.microsoft.com/office/drawing/2014/main" id="{D3CF68F6-4506-4EC2-8E74-D8158E5887A4}"/>
              </a:ext>
            </a:extLst>
          </p:cNvPr>
          <p:cNvSpPr txBox="1"/>
          <p:nvPr/>
        </p:nvSpPr>
        <p:spPr bwMode="auto">
          <a:xfrm>
            <a:off x="7580311" y="5292586"/>
            <a:ext cx="2388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582 = 580 + 2</a:t>
            </a:r>
          </a:p>
        </p:txBody>
      </p:sp>
      <p:pic>
        <p:nvPicPr>
          <p:cNvPr id="12" name="Picture 11" descr="A close up of a logo&#10;&#10;Description generated with very high confidence">
            <a:extLst>
              <a:ext uri="{FF2B5EF4-FFF2-40B4-BE49-F238E27FC236}">
                <a16:creationId xmlns:a16="http://schemas.microsoft.com/office/drawing/2014/main" id="{7E155674-6354-49D3-B495-8367E91544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68742" y="2584450"/>
            <a:ext cx="664143" cy="555625"/>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F1E0B69C-0302-456B-99BD-A2B86DF3FC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432801" y="2584450"/>
            <a:ext cx="664143" cy="555625"/>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E60288B2-4A98-4348-96C6-0C80C819CB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04325" y="2588611"/>
            <a:ext cx="664143" cy="555625"/>
          </a:xfrm>
          <a:prstGeom prst="rect">
            <a:avLst/>
          </a:prstGeom>
        </p:spPr>
      </p:pic>
    </p:spTree>
    <p:extLst>
      <p:ext uri="{BB962C8B-B14F-4D97-AF65-F5344CB8AC3E}">
        <p14:creationId xmlns:p14="http://schemas.microsoft.com/office/powerpoint/2010/main" val="37839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20" grpId="0"/>
      <p:bldP spid="21" grpId="0"/>
      <p:bldP spid="22"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1:10</a:t>
            </a:r>
          </a:p>
        </p:txBody>
      </p:sp>
      <p:pic>
        <p:nvPicPr>
          <p:cNvPr id="5" name="Picture 4" descr="A close up of a logo&#10;&#10;Description generated with very high confidence">
            <a:extLst>
              <a:ext uri="{FF2B5EF4-FFF2-40B4-BE49-F238E27FC236}">
                <a16:creationId xmlns:a16="http://schemas.microsoft.com/office/drawing/2014/main" id="{06E92CAE-0EED-4CAA-9F6A-03252A900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2238063"/>
            <a:ext cx="7974949" cy="2381877"/>
          </a:xfrm>
          <a:prstGeom prst="rect">
            <a:avLst/>
          </a:prstGeom>
        </p:spPr>
      </p:pic>
      <p:sp>
        <p:nvSpPr>
          <p:cNvPr id="19" name="TextBox 18">
            <a:extLst>
              <a:ext uri="{FF2B5EF4-FFF2-40B4-BE49-F238E27FC236}">
                <a16:creationId xmlns:a16="http://schemas.microsoft.com/office/drawing/2014/main" id="{CCCEC581-0080-4C46-AE38-0BC21A44F653}"/>
              </a:ext>
            </a:extLst>
          </p:cNvPr>
          <p:cNvSpPr txBox="1"/>
          <p:nvPr/>
        </p:nvSpPr>
        <p:spPr bwMode="auto">
          <a:xfrm>
            <a:off x="4700589" y="5292588"/>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724 = 700 + 20 + ?</a:t>
            </a:r>
          </a:p>
        </p:txBody>
      </p:sp>
      <p:sp>
        <p:nvSpPr>
          <p:cNvPr id="3" name="Rectangle 2">
            <a:extLst>
              <a:ext uri="{FF2B5EF4-FFF2-40B4-BE49-F238E27FC236}">
                <a16:creationId xmlns:a16="http://schemas.microsoft.com/office/drawing/2014/main" id="{28BABEFD-7697-4C2B-854B-08CA0EC7502D}"/>
              </a:ext>
            </a:extLst>
          </p:cNvPr>
          <p:cNvSpPr/>
          <p:nvPr/>
        </p:nvSpPr>
        <p:spPr bwMode="auto">
          <a:xfrm>
            <a:off x="6987117" y="3824273"/>
            <a:ext cx="431800" cy="4233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descr="A close up of a logo&#10;&#10;Description generated with very high confidence">
            <a:extLst>
              <a:ext uri="{FF2B5EF4-FFF2-40B4-BE49-F238E27FC236}">
                <a16:creationId xmlns:a16="http://schemas.microsoft.com/office/drawing/2014/main" id="{F207AA34-5399-43FD-8C98-A83D1A539D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26707" y="3836945"/>
            <a:ext cx="250257" cy="461665"/>
          </a:xfrm>
          <a:prstGeom prst="rect">
            <a:avLst/>
          </a:prstGeom>
        </p:spPr>
      </p:pic>
      <p:sp>
        <p:nvSpPr>
          <p:cNvPr id="4" name="Rectangle 3">
            <a:extLst>
              <a:ext uri="{FF2B5EF4-FFF2-40B4-BE49-F238E27FC236}">
                <a16:creationId xmlns:a16="http://schemas.microsoft.com/office/drawing/2014/main" id="{D8967484-C4C4-4215-B4C1-A346426A70EC}"/>
              </a:ext>
            </a:extLst>
          </p:cNvPr>
          <p:cNvSpPr/>
          <p:nvPr/>
        </p:nvSpPr>
        <p:spPr bwMode="auto">
          <a:xfrm>
            <a:off x="7180117" y="5170488"/>
            <a:ext cx="366859" cy="56356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TextBox 22">
            <a:extLst>
              <a:ext uri="{FF2B5EF4-FFF2-40B4-BE49-F238E27FC236}">
                <a16:creationId xmlns:a16="http://schemas.microsoft.com/office/drawing/2014/main" id="{B3EDE0EE-B9F8-484C-A83F-B6C777779E17}"/>
              </a:ext>
            </a:extLst>
          </p:cNvPr>
          <p:cNvSpPr txBox="1"/>
          <p:nvPr/>
        </p:nvSpPr>
        <p:spPr bwMode="auto">
          <a:xfrm>
            <a:off x="6955147" y="5293740"/>
            <a:ext cx="74740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3673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3"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generated with very high confidence">
            <a:extLst>
              <a:ext uri="{FF2B5EF4-FFF2-40B4-BE49-F238E27FC236}">
                <a16:creationId xmlns:a16="http://schemas.microsoft.com/office/drawing/2014/main" id="{0F29CB24-1D86-4EFA-9BFC-A8DB1F53B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2238063"/>
            <a:ext cx="7974949" cy="238187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1:11</a:t>
            </a:r>
          </a:p>
        </p:txBody>
      </p:sp>
      <p:sp>
        <p:nvSpPr>
          <p:cNvPr id="9" name="TextBox 8">
            <a:extLst>
              <a:ext uri="{FF2B5EF4-FFF2-40B4-BE49-F238E27FC236}">
                <a16:creationId xmlns:a16="http://schemas.microsoft.com/office/drawing/2014/main" id="{867A8445-8478-4AFF-BD95-484C666B75AB}"/>
              </a:ext>
            </a:extLst>
          </p:cNvPr>
          <p:cNvSpPr txBox="1"/>
          <p:nvPr/>
        </p:nvSpPr>
        <p:spPr bwMode="auto">
          <a:xfrm>
            <a:off x="4989346" y="5254327"/>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724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700 =</a:t>
            </a:r>
          </a:p>
        </p:txBody>
      </p:sp>
      <p:pic>
        <p:nvPicPr>
          <p:cNvPr id="20" name="Picture 19" descr="A close up of a logo&#10;&#10;Description generated with very high confidence">
            <a:extLst>
              <a:ext uri="{FF2B5EF4-FFF2-40B4-BE49-F238E27FC236}">
                <a16:creationId xmlns:a16="http://schemas.microsoft.com/office/drawing/2014/main" id="{4E96E1FC-2206-4ED4-94D8-69128BA28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16868" y="3838581"/>
            <a:ext cx="567891" cy="461665"/>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CAF5C19C-E7A3-466A-88A3-FFB078B6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27732" y="3838580"/>
            <a:ext cx="250257" cy="461665"/>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3D1D95E4-0FB9-447A-85D1-BF1431A0DC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16868" y="2608447"/>
            <a:ext cx="567891" cy="557486"/>
          </a:xfrm>
          <a:prstGeom prst="rect">
            <a:avLst/>
          </a:prstGeom>
        </p:spPr>
      </p:pic>
      <p:sp>
        <p:nvSpPr>
          <p:cNvPr id="25" name="TextBox 24">
            <a:extLst>
              <a:ext uri="{FF2B5EF4-FFF2-40B4-BE49-F238E27FC236}">
                <a16:creationId xmlns:a16="http://schemas.microsoft.com/office/drawing/2014/main" id="{0ECDC5DD-3076-4F50-9ED9-B69D9AD6F268}"/>
              </a:ext>
            </a:extLst>
          </p:cNvPr>
          <p:cNvSpPr txBox="1"/>
          <p:nvPr/>
        </p:nvSpPr>
        <p:spPr bwMode="auto">
          <a:xfrm>
            <a:off x="6632024" y="5251415"/>
            <a:ext cx="692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pic>
        <p:nvPicPr>
          <p:cNvPr id="26" name="Picture 25" descr="A close up of a logo&#10;&#10;Description generated with very high confidence">
            <a:extLst>
              <a:ext uri="{FF2B5EF4-FFF2-40B4-BE49-F238E27FC236}">
                <a16:creationId xmlns:a16="http://schemas.microsoft.com/office/drawing/2014/main" id="{D4A3C925-CADA-4BDC-AB4E-A86073B04A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00590" y="3838579"/>
            <a:ext cx="567891" cy="461665"/>
          </a:xfrm>
          <a:prstGeom prst="rect">
            <a:avLst/>
          </a:prstGeom>
        </p:spPr>
      </p:pic>
      <p:sp>
        <p:nvSpPr>
          <p:cNvPr id="28" name="Oval 27">
            <a:extLst>
              <a:ext uri="{FF2B5EF4-FFF2-40B4-BE49-F238E27FC236}">
                <a16:creationId xmlns:a16="http://schemas.microsoft.com/office/drawing/2014/main" id="{4F1F3BA6-55EE-4451-9949-C98DA8FB97A5}"/>
              </a:ext>
            </a:extLst>
          </p:cNvPr>
          <p:cNvSpPr/>
          <p:nvPr/>
        </p:nvSpPr>
        <p:spPr bwMode="auto">
          <a:xfrm>
            <a:off x="4700588" y="3742025"/>
            <a:ext cx="654771" cy="65477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7" name="Picture 26" descr="A picture containing object, clock&#10;&#10;Description generated with very high confidence">
            <a:extLst>
              <a:ext uri="{FF2B5EF4-FFF2-40B4-BE49-F238E27FC236}">
                <a16:creationId xmlns:a16="http://schemas.microsoft.com/office/drawing/2014/main" id="{D7486A65-73CB-4DEB-80A6-ED5BD55C83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00588" y="3838579"/>
            <a:ext cx="567893" cy="461665"/>
          </a:xfrm>
          <a:prstGeom prst="rect">
            <a:avLst/>
          </a:prstGeom>
        </p:spPr>
      </p:pic>
      <p:sp>
        <p:nvSpPr>
          <p:cNvPr id="30" name="TextBox 29">
            <a:extLst>
              <a:ext uri="{FF2B5EF4-FFF2-40B4-BE49-F238E27FC236}">
                <a16:creationId xmlns:a16="http://schemas.microsoft.com/office/drawing/2014/main" id="{35DF615B-E1D9-41A5-A1D7-F469643B6E19}"/>
              </a:ext>
            </a:extLst>
          </p:cNvPr>
          <p:cNvSpPr txBox="1"/>
          <p:nvPr/>
        </p:nvSpPr>
        <p:spPr bwMode="auto">
          <a:xfrm>
            <a:off x="4988188" y="5258136"/>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724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700 </a:t>
            </a:r>
            <a:r>
              <a:rPr lang="en-GB" sz="2400" dirty="0">
                <a:latin typeface="Myriad Pro" panose="020B0503030403020204" pitchFamily="34" charset="0"/>
              </a:rPr>
              <a:t>− 4 =</a:t>
            </a:r>
            <a:endParaRPr lang="en-GB" sz="2400" dirty="0">
              <a:latin typeface="Myriad Pro" panose="020B0503030403020204" pitchFamily="34" charset="0"/>
              <a:ea typeface="Myriad Pro Semibold" charset="0"/>
              <a:cs typeface="Myriad Pro Semibold" charset="0"/>
            </a:endParaRPr>
          </a:p>
        </p:txBody>
      </p:sp>
      <p:sp>
        <p:nvSpPr>
          <p:cNvPr id="32" name="Oval 31">
            <a:extLst>
              <a:ext uri="{FF2B5EF4-FFF2-40B4-BE49-F238E27FC236}">
                <a16:creationId xmlns:a16="http://schemas.microsoft.com/office/drawing/2014/main" id="{2008AE45-A616-467B-8A70-756B8CEC62DB}"/>
              </a:ext>
            </a:extLst>
          </p:cNvPr>
          <p:cNvSpPr/>
          <p:nvPr/>
        </p:nvSpPr>
        <p:spPr bwMode="auto">
          <a:xfrm>
            <a:off x="6836642" y="3764025"/>
            <a:ext cx="654771" cy="65477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1" name="Picture 30" descr="A picture containing object, clock&#10;&#10;Description generated with very high confidence">
            <a:extLst>
              <a:ext uri="{FF2B5EF4-FFF2-40B4-BE49-F238E27FC236}">
                <a16:creationId xmlns:a16="http://schemas.microsoft.com/office/drawing/2014/main" id="{14131AEA-402E-4428-8C82-D6335BD2E7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027869" y="3853274"/>
            <a:ext cx="323125" cy="461665"/>
          </a:xfrm>
          <a:prstGeom prst="rect">
            <a:avLst/>
          </a:prstGeom>
        </p:spPr>
      </p:pic>
      <p:sp>
        <p:nvSpPr>
          <p:cNvPr id="33" name="TextBox 32">
            <a:extLst>
              <a:ext uri="{FF2B5EF4-FFF2-40B4-BE49-F238E27FC236}">
                <a16:creationId xmlns:a16="http://schemas.microsoft.com/office/drawing/2014/main" id="{834A60E3-EC6F-4B56-BF04-DA7AEA473412}"/>
              </a:ext>
            </a:extLst>
          </p:cNvPr>
          <p:cNvSpPr txBox="1"/>
          <p:nvPr/>
        </p:nvSpPr>
        <p:spPr bwMode="auto">
          <a:xfrm>
            <a:off x="7094833" y="5259558"/>
            <a:ext cx="906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34" name="TextBox 33">
            <a:extLst>
              <a:ext uri="{FF2B5EF4-FFF2-40B4-BE49-F238E27FC236}">
                <a16:creationId xmlns:a16="http://schemas.microsoft.com/office/drawing/2014/main" id="{ADECBEC1-F73A-4061-8CB0-B59DD3583432}"/>
              </a:ext>
            </a:extLst>
          </p:cNvPr>
          <p:cNvSpPr txBox="1"/>
          <p:nvPr/>
        </p:nvSpPr>
        <p:spPr bwMode="auto">
          <a:xfrm>
            <a:off x="4988188" y="5264789"/>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724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720 </a:t>
            </a:r>
            <a:r>
              <a:rPr lang="en-GB" sz="2400" dirty="0">
                <a:latin typeface="Myriad Pro" panose="020B0503030403020204" pitchFamily="34" charset="0"/>
              </a:rPr>
              <a:t>=</a:t>
            </a:r>
            <a:endParaRPr lang="en-GB" sz="2400" dirty="0">
              <a:latin typeface="Myriad Pro" panose="020B0503030403020204" pitchFamily="34" charset="0"/>
              <a:ea typeface="Myriad Pro Semibold" charset="0"/>
              <a:cs typeface="Myriad Pro Semibold" charset="0"/>
            </a:endParaRPr>
          </a:p>
        </p:txBody>
      </p:sp>
      <p:sp>
        <p:nvSpPr>
          <p:cNvPr id="37" name="Oval 36">
            <a:extLst>
              <a:ext uri="{FF2B5EF4-FFF2-40B4-BE49-F238E27FC236}">
                <a16:creationId xmlns:a16="http://schemas.microsoft.com/office/drawing/2014/main" id="{AAF906E9-C82E-427E-B268-F4E1C28F243D}"/>
              </a:ext>
            </a:extLst>
          </p:cNvPr>
          <p:cNvSpPr/>
          <p:nvPr/>
        </p:nvSpPr>
        <p:spPr bwMode="auto">
          <a:xfrm>
            <a:off x="5768615" y="3741553"/>
            <a:ext cx="654771" cy="65477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6" name="Picture 35" descr="A picture containing object, clock&#10;&#10;Description generated with very high confidence">
            <a:extLst>
              <a:ext uri="{FF2B5EF4-FFF2-40B4-BE49-F238E27FC236}">
                <a16:creationId xmlns:a16="http://schemas.microsoft.com/office/drawing/2014/main" id="{B07F1D30-F8E2-4959-8D84-161ABF007A8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23216" y="3838460"/>
            <a:ext cx="479390" cy="461665"/>
          </a:xfrm>
          <a:prstGeom prst="rect">
            <a:avLst/>
          </a:prstGeom>
        </p:spPr>
      </p:pic>
      <p:sp>
        <p:nvSpPr>
          <p:cNvPr id="38" name="TextBox 37">
            <a:extLst>
              <a:ext uri="{FF2B5EF4-FFF2-40B4-BE49-F238E27FC236}">
                <a16:creationId xmlns:a16="http://schemas.microsoft.com/office/drawing/2014/main" id="{932E8E86-F704-4D6C-8645-63DD3B40C9BA}"/>
              </a:ext>
            </a:extLst>
          </p:cNvPr>
          <p:cNvSpPr txBox="1"/>
          <p:nvPr/>
        </p:nvSpPr>
        <p:spPr bwMode="auto">
          <a:xfrm>
            <a:off x="6577437" y="5273830"/>
            <a:ext cx="588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a:t>
            </a:r>
          </a:p>
        </p:txBody>
      </p:sp>
      <p:sp>
        <p:nvSpPr>
          <p:cNvPr id="29" name="TextBox 28">
            <a:extLst>
              <a:ext uri="{FF2B5EF4-FFF2-40B4-BE49-F238E27FC236}">
                <a16:creationId xmlns:a16="http://schemas.microsoft.com/office/drawing/2014/main" id="{5C814829-68FC-49D9-B820-758FD39B8921}"/>
              </a:ext>
            </a:extLst>
          </p:cNvPr>
          <p:cNvSpPr txBox="1"/>
          <p:nvPr/>
        </p:nvSpPr>
        <p:spPr bwMode="auto">
          <a:xfrm>
            <a:off x="5344727" y="3791057"/>
            <a:ext cx="1491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800" b="1" dirty="0">
                <a:latin typeface="Myriad Pro" panose="020B0503030403020204" pitchFamily="34" charset="0"/>
                <a:ea typeface="Myriad Pro Semibold" charset="0"/>
                <a:cs typeface="Myriad Pro Semibold" charset="0"/>
              </a:rPr>
              <a:t>20</a:t>
            </a:r>
          </a:p>
        </p:txBody>
      </p:sp>
      <p:sp>
        <p:nvSpPr>
          <p:cNvPr id="35" name="TextBox 34">
            <a:extLst>
              <a:ext uri="{FF2B5EF4-FFF2-40B4-BE49-F238E27FC236}">
                <a16:creationId xmlns:a16="http://schemas.microsoft.com/office/drawing/2014/main" id="{0DF55EF9-BD59-4385-82FA-A024BF83C501}"/>
              </a:ext>
            </a:extLst>
          </p:cNvPr>
          <p:cNvSpPr txBox="1"/>
          <p:nvPr/>
        </p:nvSpPr>
        <p:spPr bwMode="auto">
          <a:xfrm>
            <a:off x="6413694" y="3791057"/>
            <a:ext cx="1491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800" b="1"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0006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500"/>
                            </p:stCondLst>
                            <p:childTnLst>
                              <p:par>
                                <p:cTn id="25" presetID="10" presetClass="exit" presetSubtype="0" fill="hold" grpId="1" nodeType="afterEffect">
                                  <p:stCondLst>
                                    <p:cond delay="70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par>
                                <p:cTn id="28" presetID="10" presetClass="exit" presetSubtype="0" fill="hold" grpId="1" nodeType="withEffect">
                                  <p:stCondLst>
                                    <p:cond delay="7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childTnLst>
                          </p:cTn>
                        </p:par>
                        <p:par>
                          <p:cTn id="31" fill="hold">
                            <p:stCondLst>
                              <p:cond delay="17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6"/>
                                        </p:tgtEl>
                                      </p:cBhvr>
                                    </p:animEffect>
                                    <p:animScale>
                                      <p:cBhvr>
                                        <p:cTn id="39" dur="500" autoRev="1" fill="hold"/>
                                        <p:tgtEl>
                                          <p:spTgt spid="26"/>
                                        </p:tgtEl>
                                      </p:cBhvr>
                                      <p:by x="105000" y="105000"/>
                                    </p:animScale>
                                  </p:childTnLst>
                                </p:cTn>
                              </p:par>
                            </p:childTnLst>
                          </p:cTn>
                        </p:par>
                        <p:par>
                          <p:cTn id="40" fill="hold">
                            <p:stCondLst>
                              <p:cond delay="1000"/>
                            </p:stCondLst>
                            <p:childTnLst>
                              <p:par>
                                <p:cTn id="41" presetID="10" presetClass="exit" presetSubtype="0" fill="hold" grpId="1" nodeType="after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4"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500"/>
                            </p:stCondLst>
                            <p:childTnLst>
                              <p:par>
                                <p:cTn id="78" presetID="10" presetClass="exit" presetSubtype="0" fill="hold" grpId="3" nodeType="afterEffect">
                                  <p:stCondLst>
                                    <p:cond delay="70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par>
                          <p:cTn id="81" fill="hold">
                            <p:stCondLst>
                              <p:cond delay="1700"/>
                            </p:stCondLst>
                            <p:childTnLst>
                              <p:par>
                                <p:cTn id="82" presetID="10"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xit" presetSubtype="0" fill="hold" nodeType="withEffect">
                                  <p:stCondLst>
                                    <p:cond delay="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1"/>
                                        </p:tgtEl>
                                      </p:cBhvr>
                                    </p:animEffect>
                                    <p:set>
                                      <p:cBhvr>
                                        <p:cTn id="95" dur="1" fill="hold">
                                          <p:stCondLst>
                                            <p:cond delay="499"/>
                                          </p:stCondLst>
                                        </p:cTn>
                                        <p:tgtEl>
                                          <p:spTgt spid="31"/>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par>
                                <p:cTn id="99" presetID="10" presetClass="exit" presetSubtype="0" fill="hold" grpId="2" nodeType="withEffect">
                                  <p:stCondLst>
                                    <p:cond delay="0"/>
                                  </p:stCondLst>
                                  <p:childTnLst>
                                    <p:animEffect transition="out" filter="fade">
                                      <p:cBhvr>
                                        <p:cTn id="100" dur="500"/>
                                        <p:tgtEl>
                                          <p:spTgt spid="28"/>
                                        </p:tgtEl>
                                      </p:cBhvr>
                                    </p:animEffect>
                                    <p:set>
                                      <p:cBhvr>
                                        <p:cTn id="101" dur="1" fill="hold">
                                          <p:stCondLst>
                                            <p:cond delay="499"/>
                                          </p:stCondLst>
                                        </p:cTn>
                                        <p:tgtEl>
                                          <p:spTgt spid="2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grpId="3"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2"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childTnLst>
                          </p:cTn>
                        </p:par>
                        <p:par>
                          <p:cTn id="122" fill="hold">
                            <p:stCondLst>
                              <p:cond delay="500"/>
                            </p:stCondLst>
                            <p:childTnLst>
                              <p:par>
                                <p:cTn id="123" presetID="10" presetClass="exit" presetSubtype="0" fill="hold" grpId="3" nodeType="afterEffect">
                                  <p:stCondLst>
                                    <p:cond delay="700"/>
                                  </p:stCondLst>
                                  <p:childTnLst>
                                    <p:animEffect transition="out" filter="fade">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childTnLst>
                          </p:cTn>
                        </p:par>
                        <p:par>
                          <p:cTn id="126" fill="hold">
                            <p:stCondLst>
                              <p:cond delay="1700"/>
                            </p:stCondLst>
                            <p:childTnLst>
                              <p:par>
                                <p:cTn id="127" presetID="10" presetClass="entr" presetSubtype="0" fill="hold" grpId="0"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5" grpId="0"/>
      <p:bldP spid="25" grpId="1"/>
      <p:bldP spid="28" grpId="0" animBg="1"/>
      <p:bldP spid="28" grpId="1" animBg="1"/>
      <p:bldP spid="28" grpId="2" animBg="1"/>
      <p:bldP spid="28" grpId="3" animBg="1"/>
      <p:bldP spid="28" grpId="4" animBg="1"/>
      <p:bldP spid="30" grpId="0" animBg="1"/>
      <p:bldP spid="32" grpId="0" animBg="1"/>
      <p:bldP spid="32" grpId="1" animBg="1"/>
      <p:bldP spid="33" grpId="0"/>
      <p:bldP spid="34" grpId="0" animBg="1"/>
      <p:bldP spid="37" grpId="0" animBg="1"/>
      <p:bldP spid="38" grpId="0"/>
      <p:bldP spid="29" grpId="0"/>
      <p:bldP spid="29" grpId="1"/>
      <p:bldP spid="29" grpId="2"/>
      <p:bldP spid="29" grpId="3"/>
      <p:bldP spid="35" grpId="0"/>
      <p:bldP spid="35" grpId="1"/>
      <p:bldP spid="35" grpId="2"/>
      <p:bldP spid="35" grpId="3"/>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1:11</a:t>
            </a:r>
          </a:p>
        </p:txBody>
      </p:sp>
      <p:pic>
        <p:nvPicPr>
          <p:cNvPr id="4" name="Picture 3" descr="A close up of a logo&#10;&#10;Description generated with very high confidence">
            <a:extLst>
              <a:ext uri="{FF2B5EF4-FFF2-40B4-BE49-F238E27FC236}">
                <a16:creationId xmlns:a16="http://schemas.microsoft.com/office/drawing/2014/main" id="{FB4FFD7A-2849-4B27-A63A-B45C5EA8C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2238063"/>
            <a:ext cx="7974949" cy="2381877"/>
          </a:xfrm>
          <a:prstGeom prst="rect">
            <a:avLst/>
          </a:prstGeom>
        </p:spPr>
      </p:pic>
    </p:spTree>
    <p:extLst>
      <p:ext uri="{BB962C8B-B14F-4D97-AF65-F5344CB8AC3E}">
        <p14:creationId xmlns:p14="http://schemas.microsoft.com/office/powerpoint/2010/main" val="14412912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1:12</a:t>
            </a:r>
          </a:p>
        </p:txBody>
      </p:sp>
      <p:pic>
        <p:nvPicPr>
          <p:cNvPr id="5" name="Picture 4" descr="A close up of a logo&#10;&#10;Description generated with very high confidence">
            <a:extLst>
              <a:ext uri="{FF2B5EF4-FFF2-40B4-BE49-F238E27FC236}">
                <a16:creationId xmlns:a16="http://schemas.microsoft.com/office/drawing/2014/main" id="{832D1DB3-B1C5-4CC2-BD46-1F59665D63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81396" y="2238063"/>
            <a:ext cx="4124108" cy="2381877"/>
          </a:xfrm>
          <a:prstGeom prst="rect">
            <a:avLst/>
          </a:prstGeom>
        </p:spPr>
      </p:pic>
      <p:sp>
        <p:nvSpPr>
          <p:cNvPr id="8" name="Oval 7">
            <a:extLst>
              <a:ext uri="{FF2B5EF4-FFF2-40B4-BE49-F238E27FC236}">
                <a16:creationId xmlns:a16="http://schemas.microsoft.com/office/drawing/2014/main" id="{CAC6A0B8-6AE8-4AE0-A435-AB92B4602ADB}"/>
              </a:ext>
            </a:extLst>
          </p:cNvPr>
          <p:cNvSpPr/>
          <p:nvPr/>
        </p:nvSpPr>
        <p:spPr bwMode="auto">
          <a:xfrm>
            <a:off x="6915808" y="3804746"/>
            <a:ext cx="536027" cy="53602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3AEE202E-4681-4DFB-BCFF-79C3616FB1BA}"/>
              </a:ext>
            </a:extLst>
          </p:cNvPr>
          <p:cNvSpPr txBox="1"/>
          <p:nvPr/>
        </p:nvSpPr>
        <p:spPr bwMode="auto">
          <a:xfrm>
            <a:off x="6968488" y="3830318"/>
            <a:ext cx="38963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pic>
        <p:nvPicPr>
          <p:cNvPr id="9" name="Picture 8" descr="A close up of a logo&#10;&#10;Description generated with very high confidence">
            <a:extLst>
              <a:ext uri="{FF2B5EF4-FFF2-40B4-BE49-F238E27FC236}">
                <a16:creationId xmlns:a16="http://schemas.microsoft.com/office/drawing/2014/main" id="{80140D22-FF71-4F1B-90A4-BC0D7E3D7E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89863" y="2238063"/>
            <a:ext cx="4124108" cy="2381877"/>
          </a:xfrm>
          <a:prstGeom prst="rect">
            <a:avLst/>
          </a:prstGeom>
        </p:spPr>
      </p:pic>
      <p:sp>
        <p:nvSpPr>
          <p:cNvPr id="11" name="Oval 10">
            <a:extLst>
              <a:ext uri="{FF2B5EF4-FFF2-40B4-BE49-F238E27FC236}">
                <a16:creationId xmlns:a16="http://schemas.microsoft.com/office/drawing/2014/main" id="{D61EC74A-70A5-4C9F-B04C-7B447FBFD313}"/>
              </a:ext>
            </a:extLst>
          </p:cNvPr>
          <p:cNvSpPr/>
          <p:nvPr/>
        </p:nvSpPr>
        <p:spPr bwMode="auto">
          <a:xfrm>
            <a:off x="5834294" y="3791516"/>
            <a:ext cx="536027" cy="53602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TextBox 9">
            <a:extLst>
              <a:ext uri="{FF2B5EF4-FFF2-40B4-BE49-F238E27FC236}">
                <a16:creationId xmlns:a16="http://schemas.microsoft.com/office/drawing/2014/main" id="{AB6B73AA-C6FB-42AA-8C76-783B26E7EF66}"/>
              </a:ext>
            </a:extLst>
          </p:cNvPr>
          <p:cNvSpPr txBox="1"/>
          <p:nvPr/>
        </p:nvSpPr>
        <p:spPr bwMode="auto">
          <a:xfrm>
            <a:off x="5706533" y="3830318"/>
            <a:ext cx="7747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Tree>
    <p:extLst>
      <p:ext uri="{BB962C8B-B14F-4D97-AF65-F5344CB8AC3E}">
        <p14:creationId xmlns:p14="http://schemas.microsoft.com/office/powerpoint/2010/main" val="36008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11" grpId="0" animBg="1"/>
      <p:bldP spid="10"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00CF283C-2384-4D67-947D-0D7B13989F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51300" y="2281456"/>
            <a:ext cx="4089401" cy="2295088"/>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1:12</a:t>
            </a:r>
          </a:p>
        </p:txBody>
      </p:sp>
      <p:sp>
        <p:nvSpPr>
          <p:cNvPr id="6" name="Oval 5">
            <a:extLst>
              <a:ext uri="{FF2B5EF4-FFF2-40B4-BE49-F238E27FC236}">
                <a16:creationId xmlns:a16="http://schemas.microsoft.com/office/drawing/2014/main" id="{3BAEA548-6347-48AB-AAF1-C69A0423BF02}"/>
              </a:ext>
            </a:extLst>
          </p:cNvPr>
          <p:cNvSpPr/>
          <p:nvPr/>
        </p:nvSpPr>
        <p:spPr bwMode="auto">
          <a:xfrm>
            <a:off x="5854701" y="2573249"/>
            <a:ext cx="512233" cy="51223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TextBox 13">
            <a:extLst>
              <a:ext uri="{FF2B5EF4-FFF2-40B4-BE49-F238E27FC236}">
                <a16:creationId xmlns:a16="http://schemas.microsoft.com/office/drawing/2014/main" id="{01224696-315F-478C-BBE8-7220EFE5198B}"/>
              </a:ext>
            </a:extLst>
          </p:cNvPr>
          <p:cNvSpPr txBox="1"/>
          <p:nvPr/>
        </p:nvSpPr>
        <p:spPr bwMode="auto">
          <a:xfrm>
            <a:off x="5716589" y="2589951"/>
            <a:ext cx="7588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347</a:t>
            </a:r>
          </a:p>
        </p:txBody>
      </p:sp>
      <p:pic>
        <p:nvPicPr>
          <p:cNvPr id="15" name="Picture 14" descr="A close up of a logo&#10;&#10;Description generated with very high confidence">
            <a:extLst>
              <a:ext uri="{FF2B5EF4-FFF2-40B4-BE49-F238E27FC236}">
                <a16:creationId xmlns:a16="http://schemas.microsoft.com/office/drawing/2014/main" id="{FD8A951B-ECA7-4202-B766-B45298B983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84838" y="2281456"/>
            <a:ext cx="2737653" cy="2295088"/>
          </a:xfrm>
          <a:prstGeom prst="rect">
            <a:avLst/>
          </a:prstGeom>
        </p:spPr>
      </p:pic>
      <p:sp>
        <p:nvSpPr>
          <p:cNvPr id="16" name="TextBox 15">
            <a:extLst>
              <a:ext uri="{FF2B5EF4-FFF2-40B4-BE49-F238E27FC236}">
                <a16:creationId xmlns:a16="http://schemas.microsoft.com/office/drawing/2014/main" id="{C9E95916-F2CB-421F-A2F3-251CDD77FA18}"/>
              </a:ext>
            </a:extLst>
          </p:cNvPr>
          <p:cNvSpPr txBox="1"/>
          <p:nvPr/>
        </p:nvSpPr>
        <p:spPr bwMode="auto">
          <a:xfrm>
            <a:off x="6554986" y="3740866"/>
            <a:ext cx="38963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2787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4" grpId="1"/>
      <p:bldP spid="16"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486401"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defRPr/>
            </a:pPr>
            <a:r>
              <a:rPr lang="en-US" sz="2000" dirty="0">
                <a:latin typeface="Arial"/>
              </a:rPr>
              <a:t>Play ‘zap the digit’!</a:t>
            </a:r>
            <a:endParaRPr lang="en-GB" sz="2000" dirty="0">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Zap the 7 and write the equation.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digits.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numbers.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A55A9FC7-3347-4D65-BF2F-EE9278D82671}"/>
              </a:ext>
            </a:extLst>
          </p:cNvPr>
          <p:cNvSpPr txBox="1"/>
          <p:nvPr/>
        </p:nvSpPr>
        <p:spPr>
          <a:xfrm>
            <a:off x="1484026" y="2905780"/>
            <a:ext cx="403235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376</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2B076F8-2DFC-48D0-B64E-62C748F8F13E}"/>
              </a:ext>
            </a:extLst>
          </p:cNvPr>
          <p:cNvSpPr txBox="1"/>
          <p:nvPr/>
        </p:nvSpPr>
        <p:spPr bwMode="auto">
          <a:xfrm>
            <a:off x="2550265" y="3825812"/>
            <a:ext cx="1899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376 – 70 = 306</a:t>
            </a:r>
          </a:p>
        </p:txBody>
      </p:sp>
      <p:sp>
        <p:nvSpPr>
          <p:cNvPr id="17" name="TextBox 16">
            <a:extLst>
              <a:ext uri="{FF2B5EF4-FFF2-40B4-BE49-F238E27FC236}">
                <a16:creationId xmlns:a16="http://schemas.microsoft.com/office/drawing/2014/main" id="{8F6E6EE3-C12B-4B1D-A1ED-D2FA7A0287DD}"/>
              </a:ext>
            </a:extLst>
          </p:cNvPr>
          <p:cNvSpPr txBox="1"/>
          <p:nvPr/>
        </p:nvSpPr>
        <p:spPr>
          <a:xfrm>
            <a:off x="1870444" y="2225225"/>
            <a:ext cx="3259518"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4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grpSp>
        <p:nvGrpSpPr>
          <p:cNvPr id="13" name="Group 12">
            <a:extLst>
              <a:ext uri="{FF2B5EF4-FFF2-40B4-BE49-F238E27FC236}">
                <a16:creationId xmlns:a16="http://schemas.microsoft.com/office/drawing/2014/main" id="{1826EB45-EB71-46AD-81E9-BB6EDDA416FD}"/>
              </a:ext>
            </a:extLst>
          </p:cNvPr>
          <p:cNvGrpSpPr/>
          <p:nvPr/>
        </p:nvGrpSpPr>
        <p:grpSpPr>
          <a:xfrm>
            <a:off x="1993147" y="2356519"/>
            <a:ext cx="595608" cy="1825350"/>
            <a:chOff x="5936458" y="3646450"/>
            <a:chExt cx="530819" cy="1626793"/>
          </a:xfrm>
        </p:grpSpPr>
        <p:pic>
          <p:nvPicPr>
            <p:cNvPr id="14" name="Picture 13">
              <a:extLst>
                <a:ext uri="{FF2B5EF4-FFF2-40B4-BE49-F238E27FC236}">
                  <a16:creationId xmlns:a16="http://schemas.microsoft.com/office/drawing/2014/main" id="{DF7CB0A4-76F2-4305-B624-A6DFAE427E71}"/>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44FDE26C-103F-41B5-BBA8-AFFFB46A09DF}"/>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B1D29386-5AC3-4A93-A34B-6CA186B52628}"/>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B554CF5B-1D8C-4E56-8001-7E541A68B93D}"/>
              </a:ext>
            </a:extLst>
          </p:cNvPr>
          <p:cNvGrpSpPr/>
          <p:nvPr/>
        </p:nvGrpSpPr>
        <p:grpSpPr>
          <a:xfrm>
            <a:off x="4073550" y="2356519"/>
            <a:ext cx="623312" cy="1217176"/>
            <a:chOff x="8530018" y="3627932"/>
            <a:chExt cx="555509" cy="1084773"/>
          </a:xfrm>
        </p:grpSpPr>
        <p:pic>
          <p:nvPicPr>
            <p:cNvPr id="22" name="Picture 21">
              <a:extLst>
                <a:ext uri="{FF2B5EF4-FFF2-40B4-BE49-F238E27FC236}">
                  <a16:creationId xmlns:a16="http://schemas.microsoft.com/office/drawing/2014/main" id="{B0403A97-A0C3-4FBB-A41B-5CF3F9871A01}"/>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864FA3A-87D4-4F45-9FF7-8BA41F217CAC}"/>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54DE88D5-DD02-4329-A9BC-BA756BA81FBC}"/>
              </a:ext>
            </a:extLst>
          </p:cNvPr>
          <p:cNvGrpSpPr/>
          <p:nvPr/>
        </p:nvGrpSpPr>
        <p:grpSpPr>
          <a:xfrm>
            <a:off x="3022960" y="2356519"/>
            <a:ext cx="616384" cy="2488928"/>
            <a:chOff x="7274776" y="3634106"/>
            <a:chExt cx="549335" cy="2218192"/>
          </a:xfrm>
        </p:grpSpPr>
        <p:pic>
          <p:nvPicPr>
            <p:cNvPr id="25" name="Picture 24">
              <a:extLst>
                <a:ext uri="{FF2B5EF4-FFF2-40B4-BE49-F238E27FC236}">
                  <a16:creationId xmlns:a16="http://schemas.microsoft.com/office/drawing/2014/main" id="{2C3F7A49-80AB-4BEA-98F4-BDC664EC2131}"/>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8BB03DFA-5A32-4582-812C-13D228E94D9C}"/>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4CD6FD0A-BDA0-4318-8CE5-93EB7BBE7008}"/>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8F994E0D-D415-429D-B18A-48DC8DC95ED1}"/>
                </a:ext>
              </a:extLst>
            </p:cNvPr>
            <p:cNvPicPr>
              <a:picLocks noChangeAspect="1"/>
            </p:cNvPicPr>
            <p:nvPr/>
          </p:nvPicPr>
          <p:blipFill>
            <a:blip r:embed="rId5"/>
            <a:stretch>
              <a:fillRect/>
            </a:stretch>
          </p:blipFill>
          <p:spPr>
            <a:xfrm>
              <a:off x="7274776" y="5339998"/>
              <a:ext cx="549334" cy="512300"/>
            </a:xfrm>
            <a:prstGeom prst="rect">
              <a:avLst/>
            </a:prstGeom>
          </p:spPr>
        </p:pic>
      </p:gr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486401" cy="46162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would happen if we took the two ones away? Click to reveal this on the representation. Write the number we now have. </a:t>
            </a: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does the zero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S</a:t>
            </a:r>
            <a:r>
              <a:rPr kumimoji="0" lang="en-GB" sz="2000" b="0" i="0" u="none" strike="noStrike" kern="1200" cap="none" spc="0" normalizeH="0" baseline="0" noProof="0" dirty="0">
                <a:ln>
                  <a:noFill/>
                </a:ln>
                <a:solidFill>
                  <a:srgbClr val="585858"/>
                </a:solidFill>
                <a:effectLst/>
                <a:uLnTx/>
                <a:uFillTx/>
                <a:latin typeface="Arial"/>
                <a:ea typeface="+mn-ea"/>
                <a:cs typeface="+mn-cs"/>
              </a:rPr>
              <a:t>how children other representations of 3-digit numbers using place value counters and ask them to subtract all of one digit. Write the number </a:t>
            </a:r>
            <a:r>
              <a:rPr lang="en-GB" sz="2000" dirty="0">
                <a:latin typeface="Arial"/>
              </a:rPr>
              <a:t>they</a:t>
            </a:r>
            <a:r>
              <a:rPr kumimoji="0" lang="en-GB" sz="2000" b="0" i="0" u="none" strike="noStrike" kern="1200" cap="none" spc="0" normalizeH="0" baseline="0" noProof="0" dirty="0">
                <a:ln>
                  <a:noFill/>
                </a:ln>
                <a:solidFill>
                  <a:srgbClr val="585858"/>
                </a:solidFill>
                <a:effectLst/>
                <a:uLnTx/>
                <a:uFillTx/>
                <a:latin typeface="Arial"/>
                <a:ea typeface="+mn-ea"/>
                <a:cs typeface="+mn-cs"/>
              </a:rPr>
              <a:t> are left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a:t>
            </a:r>
            <a:r>
              <a:rPr kumimoji="0" lang="en-GB" sz="2000" b="0" i="0" u="none" strike="noStrike" kern="1200" cap="none" spc="0" normalizeH="0" baseline="0" noProof="0" dirty="0">
                <a:ln>
                  <a:noFill/>
                </a:ln>
                <a:solidFill>
                  <a:srgbClr val="585858"/>
                </a:solidFill>
                <a:effectLst/>
                <a:uLnTx/>
                <a:uFillTx/>
                <a:latin typeface="Arial"/>
                <a:ea typeface="+mn-ea"/>
                <a:cs typeface="+mn-cs"/>
              </a:rPr>
              <a:t>f I took away five tens and I now have 601, what number did I start with?</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F453B3A8-E3C7-4660-9CD2-6A5918A62B3A}"/>
              </a:ext>
            </a:extLst>
          </p:cNvPr>
          <p:cNvSpPr txBox="1"/>
          <p:nvPr/>
        </p:nvSpPr>
        <p:spPr>
          <a:xfrm>
            <a:off x="6081712" y="3194953"/>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zero represents no ones.</a:t>
            </a:r>
          </a:p>
        </p:txBody>
      </p:sp>
      <p:sp>
        <p:nvSpPr>
          <p:cNvPr id="5" name="TextBox 4">
            <a:extLst>
              <a:ext uri="{FF2B5EF4-FFF2-40B4-BE49-F238E27FC236}">
                <a16:creationId xmlns:a16="http://schemas.microsoft.com/office/drawing/2014/main" id="{4AB7D772-6CBD-4E65-9F6C-BF5AD6175F07}"/>
              </a:ext>
            </a:extLst>
          </p:cNvPr>
          <p:cNvSpPr txBox="1"/>
          <p:nvPr/>
        </p:nvSpPr>
        <p:spPr>
          <a:xfrm>
            <a:off x="3022961" y="5257800"/>
            <a:ext cx="616382" cy="369332"/>
          </a:xfrm>
          <a:prstGeom prst="rect">
            <a:avLst/>
          </a:prstGeom>
          <a:noFill/>
        </p:spPr>
        <p:txBody>
          <a:bodyPr wrap="square" rtlCol="0">
            <a:spAutoFit/>
          </a:bodyPr>
          <a:lstStyle/>
          <a:p>
            <a:r>
              <a:rPr lang="en-GB" dirty="0"/>
              <a:t>340</a:t>
            </a:r>
          </a:p>
        </p:txBody>
      </p:sp>
    </p:spTree>
    <p:extLst>
      <p:ext uri="{BB962C8B-B14F-4D97-AF65-F5344CB8AC3E}">
        <p14:creationId xmlns:p14="http://schemas.microsoft.com/office/powerpoint/2010/main" val="1742657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3NPV-2 Place value in three-digit numbers</a:t>
            </a:r>
            <a:endParaRPr lang="en-GB" dirty="0"/>
          </a:p>
        </p:txBody>
      </p:sp>
      <p:sp>
        <p:nvSpPr>
          <p:cNvPr id="5" name="Content Placeholder 2">
            <a:extLst>
              <a:ext uri="{FF2B5EF4-FFF2-40B4-BE49-F238E27FC236}">
                <a16:creationId xmlns:a16="http://schemas.microsoft.com/office/drawing/2014/main" id="{F3D2D7B0-1783-4E30-AEC6-D3678860AE44}"/>
              </a:ext>
            </a:extLst>
          </p:cNvPr>
          <p:cNvSpPr txBox="1">
            <a:spLocks/>
          </p:cNvSpPr>
          <p:nvPr/>
        </p:nvSpPr>
        <p:spPr>
          <a:xfrm>
            <a:off x="6096000" y="1567970"/>
            <a:ext cx="5486401"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Are we taking away all the hundreds?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number is left? Why is there not a zero this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this activity using other 3-digit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15EE9318-E019-4B0B-A641-1ACA57DBA398}"/>
              </a:ext>
            </a:extLst>
          </p:cNvPr>
          <p:cNvGrpSpPr/>
          <p:nvPr/>
        </p:nvGrpSpPr>
        <p:grpSpPr>
          <a:xfrm>
            <a:off x="2545991" y="4124152"/>
            <a:ext cx="1256267" cy="1668275"/>
            <a:chOff x="5513524" y="3627932"/>
            <a:chExt cx="1675023" cy="2224366"/>
          </a:xfrm>
        </p:grpSpPr>
        <p:pic>
          <p:nvPicPr>
            <p:cNvPr id="22" name="Picture 21">
              <a:extLst>
                <a:ext uri="{FF2B5EF4-FFF2-40B4-BE49-F238E27FC236}">
                  <a16:creationId xmlns:a16="http://schemas.microsoft.com/office/drawing/2014/main" id="{7D1EE4A4-9405-4F1D-AD84-B9FB209DB271}"/>
                </a:ext>
              </a:extLst>
            </p:cNvPr>
            <p:cNvPicPr>
              <a:picLocks noChangeAspect="1"/>
            </p:cNvPicPr>
            <p:nvPr/>
          </p:nvPicPr>
          <p:blipFill>
            <a:blip r:embed="rId4"/>
            <a:stretch>
              <a:fillRect/>
            </a:stretch>
          </p:blipFill>
          <p:spPr>
            <a:xfrm>
              <a:off x="6633039" y="3627932"/>
              <a:ext cx="555508" cy="506130"/>
            </a:xfrm>
            <a:prstGeom prst="rect">
              <a:avLst/>
            </a:prstGeom>
          </p:spPr>
        </p:pic>
        <p:pic>
          <p:nvPicPr>
            <p:cNvPr id="23" name="Picture 22">
              <a:extLst>
                <a:ext uri="{FF2B5EF4-FFF2-40B4-BE49-F238E27FC236}">
                  <a16:creationId xmlns:a16="http://schemas.microsoft.com/office/drawing/2014/main" id="{E7153D5D-E016-4DB7-B21E-5DB9F8314113}"/>
                </a:ext>
              </a:extLst>
            </p:cNvPr>
            <p:cNvPicPr>
              <a:picLocks noChangeAspect="1"/>
            </p:cNvPicPr>
            <p:nvPr/>
          </p:nvPicPr>
          <p:blipFill>
            <a:blip r:embed="rId5"/>
            <a:stretch>
              <a:fillRect/>
            </a:stretch>
          </p:blipFill>
          <p:spPr>
            <a:xfrm>
              <a:off x="6044342" y="3634106"/>
              <a:ext cx="549334" cy="512300"/>
            </a:xfrm>
            <a:prstGeom prst="rect">
              <a:avLst/>
            </a:prstGeom>
          </p:spPr>
        </p:pic>
        <p:pic>
          <p:nvPicPr>
            <p:cNvPr id="24" name="Picture 23">
              <a:extLst>
                <a:ext uri="{FF2B5EF4-FFF2-40B4-BE49-F238E27FC236}">
                  <a16:creationId xmlns:a16="http://schemas.microsoft.com/office/drawing/2014/main" id="{957A9279-75E3-414E-AAAB-7C6190256E12}"/>
                </a:ext>
              </a:extLst>
            </p:cNvPr>
            <p:cNvPicPr>
              <a:picLocks noChangeAspect="1"/>
            </p:cNvPicPr>
            <p:nvPr/>
          </p:nvPicPr>
          <p:blipFill>
            <a:blip r:embed="rId6"/>
            <a:stretch>
              <a:fillRect/>
            </a:stretch>
          </p:blipFill>
          <p:spPr>
            <a:xfrm>
              <a:off x="5513524" y="3646450"/>
              <a:ext cx="530818" cy="487612"/>
            </a:xfrm>
            <a:prstGeom prst="rect">
              <a:avLst/>
            </a:prstGeom>
          </p:spPr>
        </p:pic>
        <p:pic>
          <p:nvPicPr>
            <p:cNvPr id="25" name="Picture 24">
              <a:extLst>
                <a:ext uri="{FF2B5EF4-FFF2-40B4-BE49-F238E27FC236}">
                  <a16:creationId xmlns:a16="http://schemas.microsoft.com/office/drawing/2014/main" id="{1101C323-8E68-4707-8C62-7A9205CA8662}"/>
                </a:ext>
              </a:extLst>
            </p:cNvPr>
            <p:cNvPicPr>
              <a:picLocks noChangeAspect="1"/>
            </p:cNvPicPr>
            <p:nvPr/>
          </p:nvPicPr>
          <p:blipFill>
            <a:blip r:embed="rId5"/>
            <a:stretch>
              <a:fillRect/>
            </a:stretch>
          </p:blipFill>
          <p:spPr>
            <a:xfrm>
              <a:off x="6044342" y="4227184"/>
              <a:ext cx="549334" cy="512300"/>
            </a:xfrm>
            <a:prstGeom prst="rect">
              <a:avLst/>
            </a:prstGeom>
          </p:spPr>
        </p:pic>
        <p:pic>
          <p:nvPicPr>
            <p:cNvPr id="26" name="Picture 25">
              <a:extLst>
                <a:ext uri="{FF2B5EF4-FFF2-40B4-BE49-F238E27FC236}">
                  <a16:creationId xmlns:a16="http://schemas.microsoft.com/office/drawing/2014/main" id="{D677A59A-1BC1-48F1-A32A-253923D777D6}"/>
                </a:ext>
              </a:extLst>
            </p:cNvPr>
            <p:cNvPicPr>
              <a:picLocks noChangeAspect="1"/>
            </p:cNvPicPr>
            <p:nvPr/>
          </p:nvPicPr>
          <p:blipFill>
            <a:blip r:embed="rId5"/>
            <a:stretch>
              <a:fillRect/>
            </a:stretch>
          </p:blipFill>
          <p:spPr>
            <a:xfrm>
              <a:off x="6044342" y="4785631"/>
              <a:ext cx="549334" cy="512300"/>
            </a:xfrm>
            <a:prstGeom prst="rect">
              <a:avLst/>
            </a:prstGeom>
          </p:spPr>
        </p:pic>
        <p:pic>
          <p:nvPicPr>
            <p:cNvPr id="27" name="Picture 26">
              <a:extLst>
                <a:ext uri="{FF2B5EF4-FFF2-40B4-BE49-F238E27FC236}">
                  <a16:creationId xmlns:a16="http://schemas.microsoft.com/office/drawing/2014/main" id="{2880742D-6130-47CC-81D8-33BE111DE3C7}"/>
                </a:ext>
              </a:extLst>
            </p:cNvPr>
            <p:cNvPicPr>
              <a:picLocks noChangeAspect="1"/>
            </p:cNvPicPr>
            <p:nvPr/>
          </p:nvPicPr>
          <p:blipFill>
            <a:blip r:embed="rId4"/>
            <a:stretch>
              <a:fillRect/>
            </a:stretch>
          </p:blipFill>
          <p:spPr>
            <a:xfrm>
              <a:off x="6633039" y="4206575"/>
              <a:ext cx="555508" cy="506130"/>
            </a:xfrm>
            <a:prstGeom prst="rect">
              <a:avLst/>
            </a:prstGeom>
          </p:spPr>
        </p:pic>
        <p:pic>
          <p:nvPicPr>
            <p:cNvPr id="28" name="Picture 27">
              <a:extLst>
                <a:ext uri="{FF2B5EF4-FFF2-40B4-BE49-F238E27FC236}">
                  <a16:creationId xmlns:a16="http://schemas.microsoft.com/office/drawing/2014/main" id="{9FFB7BDA-A589-4686-B1EF-23E72C60B201}"/>
                </a:ext>
              </a:extLst>
            </p:cNvPr>
            <p:cNvPicPr>
              <a:picLocks noChangeAspect="1"/>
            </p:cNvPicPr>
            <p:nvPr/>
          </p:nvPicPr>
          <p:blipFill>
            <a:blip r:embed="rId5"/>
            <a:stretch>
              <a:fillRect/>
            </a:stretch>
          </p:blipFill>
          <p:spPr>
            <a:xfrm>
              <a:off x="6044342" y="5339998"/>
              <a:ext cx="549334" cy="512300"/>
            </a:xfrm>
            <a:prstGeom prst="rect">
              <a:avLst/>
            </a:prstGeom>
          </p:spPr>
        </p:pic>
      </p:grpSp>
      <p:grpSp>
        <p:nvGrpSpPr>
          <p:cNvPr id="29" name="Group 28">
            <a:extLst>
              <a:ext uri="{FF2B5EF4-FFF2-40B4-BE49-F238E27FC236}">
                <a16:creationId xmlns:a16="http://schemas.microsoft.com/office/drawing/2014/main" id="{7272B17C-F926-444C-87F7-4B640300DE02}"/>
              </a:ext>
            </a:extLst>
          </p:cNvPr>
          <p:cNvGrpSpPr/>
          <p:nvPr/>
        </p:nvGrpSpPr>
        <p:grpSpPr>
          <a:xfrm>
            <a:off x="2545989" y="4565079"/>
            <a:ext cx="398114" cy="793057"/>
            <a:chOff x="5513524" y="4215834"/>
            <a:chExt cx="530818" cy="1057409"/>
          </a:xfrm>
        </p:grpSpPr>
        <p:pic>
          <p:nvPicPr>
            <p:cNvPr id="30" name="Picture 29">
              <a:extLst>
                <a:ext uri="{FF2B5EF4-FFF2-40B4-BE49-F238E27FC236}">
                  <a16:creationId xmlns:a16="http://schemas.microsoft.com/office/drawing/2014/main" id="{90CC7230-B5D4-410F-BEDD-9C91611159F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797" b="96203" l="5814" r="89535">
                          <a14:foregroundMark x1="71512" y1="10759" x2="40698" y2="11392"/>
                          <a14:foregroundMark x1="33140" y1="35443" x2="79651" y2="51899"/>
                          <a14:foregroundMark x1="40116" y1="87342" x2="56395" y2="92405"/>
                          <a14:foregroundMark x1="49419" y1="96835" x2="49419" y2="96835"/>
                          <a14:foregroundMark x1="49419" y1="96835" x2="40116" y2="94937"/>
                          <a14:foregroundMark x1="83140" y1="56329" x2="83140" y2="56329"/>
                          <a14:foregroundMark x1="83140" y1="56329" x2="84302" y2="55696"/>
                          <a14:foregroundMark x1="87209" y1="62025" x2="87209" y2="62025"/>
                          <a14:foregroundMark x1="87209" y1="62025" x2="88372" y2="56962"/>
                          <a14:foregroundMark x1="89535" y1="55063" x2="89535" y2="55063"/>
                          <a14:foregroundMark x1="50581" y1="10759" x2="50581" y2="10759"/>
                          <a14:foregroundMark x1="50581" y1="10759" x2="48256" y2="8861"/>
                          <a14:foregroundMark x1="44767" y1="9494" x2="44767" y2="9494"/>
                          <a14:foregroundMark x1="44186" y1="8228" x2="44186" y2="8228"/>
                          <a14:foregroundMark x1="61047" y1="20886" x2="29651" y2="84810"/>
                          <a14:foregroundMark x1="18605" y1="30380" x2="12209" y2="67722"/>
                          <a14:foregroundMark x1="11628" y1="56962" x2="11628" y2="56962"/>
                          <a14:foregroundMark x1="5814" y1="69620" x2="6395" y2="56329"/>
                          <a14:foregroundMark x1="12791" y1="55696" x2="12791" y2="55696"/>
                          <a14:foregroundMark x1="42442" y1="7595" x2="42442" y2="7595"/>
                          <a14:foregroundMark x1="36047" y1="6329" x2="48256" y2="3797"/>
                        </a14:backgroundRemoval>
                      </a14:imgEffect>
                    </a14:imgLayer>
                  </a14:imgProps>
                </a:ext>
              </a:extLst>
            </a:blip>
            <a:stretch>
              <a:fillRect/>
            </a:stretch>
          </p:blipFill>
          <p:spPr>
            <a:xfrm>
              <a:off x="5513524" y="4215834"/>
              <a:ext cx="530818" cy="487612"/>
            </a:xfrm>
            <a:prstGeom prst="rect">
              <a:avLst/>
            </a:prstGeom>
          </p:spPr>
        </p:pic>
        <p:pic>
          <p:nvPicPr>
            <p:cNvPr id="31" name="Picture 30">
              <a:extLst>
                <a:ext uri="{FF2B5EF4-FFF2-40B4-BE49-F238E27FC236}">
                  <a16:creationId xmlns:a16="http://schemas.microsoft.com/office/drawing/2014/main" id="{4744E7D3-0CFD-4FDA-875B-411F8B44A37D}"/>
                </a:ext>
              </a:extLst>
            </p:cNvPr>
            <p:cNvPicPr>
              <a:picLocks noChangeAspect="1"/>
            </p:cNvPicPr>
            <p:nvPr/>
          </p:nvPicPr>
          <p:blipFill>
            <a:blip r:embed="rId6"/>
            <a:stretch>
              <a:fillRect/>
            </a:stretch>
          </p:blipFill>
          <p:spPr>
            <a:xfrm>
              <a:off x="5513524" y="4785631"/>
              <a:ext cx="530818" cy="487612"/>
            </a:xfrm>
            <a:prstGeom prst="rect">
              <a:avLst/>
            </a:prstGeom>
          </p:spPr>
        </p:pic>
      </p:grpSp>
      <p:grpSp>
        <p:nvGrpSpPr>
          <p:cNvPr id="32" name="Group 31">
            <a:extLst>
              <a:ext uri="{FF2B5EF4-FFF2-40B4-BE49-F238E27FC236}">
                <a16:creationId xmlns:a16="http://schemas.microsoft.com/office/drawing/2014/main" id="{79415AD6-2829-4B27-BBB8-0F62D3DA5A17}"/>
              </a:ext>
            </a:extLst>
          </p:cNvPr>
          <p:cNvGrpSpPr/>
          <p:nvPr/>
        </p:nvGrpSpPr>
        <p:grpSpPr>
          <a:xfrm>
            <a:off x="2786943" y="1930483"/>
            <a:ext cx="805559" cy="801044"/>
            <a:chOff x="4608703" y="1179394"/>
            <a:chExt cx="1074079" cy="1068059"/>
          </a:xfrm>
        </p:grpSpPr>
        <p:sp>
          <p:nvSpPr>
            <p:cNvPr id="33" name="Oval 32">
              <a:extLst>
                <a:ext uri="{FF2B5EF4-FFF2-40B4-BE49-F238E27FC236}">
                  <a16:creationId xmlns:a16="http://schemas.microsoft.com/office/drawing/2014/main" id="{176205FA-1566-463A-8638-AD0C45DE48D3}"/>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CC90FBCC-FB04-42E2-85C3-6BAD711CA9E6}"/>
                </a:ext>
              </a:extLst>
            </p:cNvPr>
            <p:cNvSpPr txBox="1"/>
            <p:nvPr/>
          </p:nvSpPr>
          <p:spPr>
            <a:xfrm>
              <a:off x="4608703" y="1417365"/>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p>
          </p:txBody>
        </p:sp>
      </p:grpSp>
      <p:grpSp>
        <p:nvGrpSpPr>
          <p:cNvPr id="7" name="Group 6">
            <a:extLst>
              <a:ext uri="{FF2B5EF4-FFF2-40B4-BE49-F238E27FC236}">
                <a16:creationId xmlns:a16="http://schemas.microsoft.com/office/drawing/2014/main" id="{3E6F51FE-08D9-4C9B-B453-57E65D690E1A}"/>
              </a:ext>
            </a:extLst>
          </p:cNvPr>
          <p:cNvGrpSpPr/>
          <p:nvPr/>
        </p:nvGrpSpPr>
        <p:grpSpPr>
          <a:xfrm>
            <a:off x="1561731" y="2614217"/>
            <a:ext cx="1347035" cy="1297916"/>
            <a:chOff x="1561731" y="2614217"/>
            <a:chExt cx="1347035" cy="1297916"/>
          </a:xfrm>
        </p:grpSpPr>
        <p:grpSp>
          <p:nvGrpSpPr>
            <p:cNvPr id="36" name="Group 35">
              <a:extLst>
                <a:ext uri="{FF2B5EF4-FFF2-40B4-BE49-F238E27FC236}">
                  <a16:creationId xmlns:a16="http://schemas.microsoft.com/office/drawing/2014/main" id="{8C5F3DED-2A19-41D0-88E5-6A50F1A8FA42}"/>
                </a:ext>
              </a:extLst>
            </p:cNvPr>
            <p:cNvGrpSpPr/>
            <p:nvPr/>
          </p:nvGrpSpPr>
          <p:grpSpPr>
            <a:xfrm>
              <a:off x="1561731" y="3092449"/>
              <a:ext cx="820304" cy="819684"/>
              <a:chOff x="4128726" y="2582700"/>
              <a:chExt cx="1093739" cy="1092912"/>
            </a:xfrm>
          </p:grpSpPr>
          <p:sp>
            <p:nvSpPr>
              <p:cNvPr id="38" name="Oval 37">
                <a:extLst>
                  <a:ext uri="{FF2B5EF4-FFF2-40B4-BE49-F238E27FC236}">
                    <a16:creationId xmlns:a16="http://schemas.microsoft.com/office/drawing/2014/main" id="{676314C4-FF8E-4B78-BFBD-3A4BFC270CEF}"/>
                  </a:ext>
                </a:extLst>
              </p:cNvPr>
              <p:cNvSpPr/>
              <p:nvPr/>
            </p:nvSpPr>
            <p:spPr>
              <a:xfrm>
                <a:off x="4128726" y="258270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56089FE2-AF07-4EF4-9323-F81D44EA1B2B}"/>
                  </a:ext>
                </a:extLst>
              </p:cNvPr>
              <p:cNvSpPr txBox="1"/>
              <p:nvPr/>
            </p:nvSpPr>
            <p:spPr>
              <a:xfrm>
                <a:off x="4148387" y="2828643"/>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grpSp>
        <p:cxnSp>
          <p:nvCxnSpPr>
            <p:cNvPr id="37" name="Straight Connector 36">
              <a:extLst>
                <a:ext uri="{FF2B5EF4-FFF2-40B4-BE49-F238E27FC236}">
                  <a16:creationId xmlns:a16="http://schemas.microsoft.com/office/drawing/2014/main" id="{65B20D22-38B6-413D-97B5-B6AA0F4A6883}"/>
                </a:ext>
              </a:extLst>
            </p:cNvPr>
            <p:cNvCxnSpPr>
              <a:cxnSpLocks/>
              <a:stCxn id="33" idx="3"/>
              <a:endCxn id="38" idx="0"/>
            </p:cNvCxnSpPr>
            <p:nvPr/>
          </p:nvCxnSpPr>
          <p:spPr>
            <a:xfrm flipH="1">
              <a:off x="1971574" y="2614217"/>
              <a:ext cx="937192" cy="47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B8222A4-89BA-4F83-BDEA-059FBE732E09}"/>
              </a:ext>
            </a:extLst>
          </p:cNvPr>
          <p:cNvGrpSpPr/>
          <p:nvPr/>
        </p:nvGrpSpPr>
        <p:grpSpPr>
          <a:xfrm>
            <a:off x="3475192" y="2614217"/>
            <a:ext cx="1411007" cy="1297916"/>
            <a:chOff x="3475192" y="2614217"/>
            <a:chExt cx="1411007" cy="1297916"/>
          </a:xfrm>
        </p:grpSpPr>
        <p:grpSp>
          <p:nvGrpSpPr>
            <p:cNvPr id="41" name="Group 40">
              <a:extLst>
                <a:ext uri="{FF2B5EF4-FFF2-40B4-BE49-F238E27FC236}">
                  <a16:creationId xmlns:a16="http://schemas.microsoft.com/office/drawing/2014/main" id="{C1738318-C028-49AE-9ABE-8AF2740FD52F}"/>
                </a:ext>
              </a:extLst>
            </p:cNvPr>
            <p:cNvGrpSpPr/>
            <p:nvPr/>
          </p:nvGrpSpPr>
          <p:grpSpPr>
            <a:xfrm>
              <a:off x="4066513" y="3092447"/>
              <a:ext cx="819686" cy="819686"/>
              <a:chOff x="6205477" y="2582698"/>
              <a:chExt cx="1092915" cy="1092915"/>
            </a:xfrm>
          </p:grpSpPr>
          <p:sp>
            <p:nvSpPr>
              <p:cNvPr id="43" name="Oval 42">
                <a:extLst>
                  <a:ext uri="{FF2B5EF4-FFF2-40B4-BE49-F238E27FC236}">
                    <a16:creationId xmlns:a16="http://schemas.microsoft.com/office/drawing/2014/main" id="{41EF694E-F23A-4B9E-8FA0-D33DF0D8DF89}"/>
                  </a:ext>
                </a:extLst>
              </p:cNvPr>
              <p:cNvSpPr/>
              <p:nvPr/>
            </p:nvSpPr>
            <p:spPr>
              <a:xfrm>
                <a:off x="6205477"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E47D0019-C1E6-4FCB-A8F9-B6703446C395}"/>
                  </a:ext>
                </a:extLst>
              </p:cNvPr>
              <p:cNvSpPr txBox="1"/>
              <p:nvPr/>
            </p:nvSpPr>
            <p:spPr>
              <a:xfrm>
                <a:off x="6211886" y="2825883"/>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142</a:t>
                </a:r>
              </a:p>
            </p:txBody>
          </p:sp>
        </p:grpSp>
        <p:cxnSp>
          <p:nvCxnSpPr>
            <p:cNvPr id="42" name="Straight Connector 41">
              <a:extLst>
                <a:ext uri="{FF2B5EF4-FFF2-40B4-BE49-F238E27FC236}">
                  <a16:creationId xmlns:a16="http://schemas.microsoft.com/office/drawing/2014/main" id="{F6BF44A8-9932-44B6-B592-DCDAF365E855}"/>
                </a:ext>
              </a:extLst>
            </p:cNvPr>
            <p:cNvCxnSpPr>
              <a:cxnSpLocks/>
              <a:stCxn id="33" idx="5"/>
              <a:endCxn id="43" idx="0"/>
            </p:cNvCxnSpPr>
            <p:nvPr/>
          </p:nvCxnSpPr>
          <p:spPr>
            <a:xfrm>
              <a:off x="3475192" y="2614217"/>
              <a:ext cx="1001164"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24071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08333E-7 3.7037E-7 L -0.06081 -0.06134 " pathEditMode="relative" rAng="0" ptsTypes="AA">
                                      <p:cBhvr>
                                        <p:cTn id="8" dur="2000" fill="hold"/>
                                        <p:tgtEl>
                                          <p:spTgt spid="29"/>
                                        </p:tgtEl>
                                        <p:attrNameLst>
                                          <p:attrName>ppt_x</p:attrName>
                                          <p:attrName>ppt_y</p:attrName>
                                        </p:attrNameLst>
                                      </p:cBhvr>
                                      <p:rCtr x="-3047" y="-307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54167E-6 3.33333E-6 L 0.10273 -0.00348 " pathEditMode="relative" rAng="0" ptsTypes="AA">
                                      <p:cBhvr>
                                        <p:cTn id="14" dur="2000" fill="hold"/>
                                        <p:tgtEl>
                                          <p:spTgt spid="21"/>
                                        </p:tgtEl>
                                        <p:attrNameLst>
                                          <p:attrName>ppt_x</p:attrName>
                                          <p:attrName>ppt_y</p:attrName>
                                        </p:attrNameLst>
                                      </p:cBhvr>
                                      <p:rCtr x="5130"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1"/>
          <p:cNvGrpSpPr/>
          <p:nvPr/>
        </p:nvGrpSpPr>
        <p:grpSpPr>
          <a:xfrm>
            <a:off x="2611048" y="1360962"/>
            <a:ext cx="1146041" cy="4994862"/>
            <a:chOff x="2495600" y="1026426"/>
            <a:chExt cx="1238620" cy="5398354"/>
          </a:xfrm>
        </p:grpSpPr>
        <p:pic>
          <p:nvPicPr>
            <p:cNvPr id="252" name="Google Shape;252;p11" descr="A close up of a logo&#10;&#10;Description generated with very high confidence"/>
            <p:cNvPicPr preferRelativeResize="0"/>
            <p:nvPr/>
          </p:nvPicPr>
          <p:blipFill rotWithShape="1">
            <a:blip r:embed="rId3">
              <a:alphaModFix/>
            </a:blip>
            <a:srcRect/>
            <a:stretch/>
          </p:blipFill>
          <p:spPr>
            <a:xfrm>
              <a:off x="2495600" y="1026426"/>
              <a:ext cx="1238620" cy="5398354"/>
            </a:xfrm>
            <a:prstGeom prst="rect">
              <a:avLst/>
            </a:prstGeom>
            <a:noFill/>
            <a:ln>
              <a:noFill/>
            </a:ln>
          </p:spPr>
        </p:pic>
        <p:pic>
          <p:nvPicPr>
            <p:cNvPr id="253" name="Google Shape;253;p11"/>
            <p:cNvPicPr preferRelativeResize="0"/>
            <p:nvPr/>
          </p:nvPicPr>
          <p:blipFill rotWithShape="1">
            <a:blip r:embed="rId4">
              <a:alphaModFix/>
            </a:blip>
            <a:srcRect/>
            <a:stretch/>
          </p:blipFill>
          <p:spPr>
            <a:xfrm>
              <a:off x="2632988" y="6211002"/>
              <a:ext cx="413226" cy="118668"/>
            </a:xfrm>
            <a:prstGeom prst="rect">
              <a:avLst/>
            </a:prstGeom>
            <a:noFill/>
            <a:ln>
              <a:noFill/>
            </a:ln>
          </p:spPr>
        </p:pic>
        <p:pic>
          <p:nvPicPr>
            <p:cNvPr id="254" name="Google Shape;254;p11"/>
            <p:cNvPicPr preferRelativeResize="0"/>
            <p:nvPr/>
          </p:nvPicPr>
          <p:blipFill rotWithShape="1">
            <a:blip r:embed="rId5">
              <a:alphaModFix/>
            </a:blip>
            <a:srcRect b="-24"/>
            <a:stretch/>
          </p:blipFill>
          <p:spPr>
            <a:xfrm>
              <a:off x="3114910" y="6122490"/>
              <a:ext cx="481920" cy="207180"/>
            </a:xfrm>
            <a:prstGeom prst="rect">
              <a:avLst/>
            </a:prstGeom>
            <a:noFill/>
            <a:ln>
              <a:noFill/>
            </a:ln>
          </p:spPr>
        </p:pic>
        <p:pic>
          <p:nvPicPr>
            <p:cNvPr id="255" name="Google Shape;255;p11"/>
            <p:cNvPicPr preferRelativeResize="0"/>
            <p:nvPr/>
          </p:nvPicPr>
          <p:blipFill rotWithShape="1">
            <a:blip r:embed="rId6">
              <a:alphaModFix/>
            </a:blip>
            <a:srcRect l="-8156"/>
            <a:stretch/>
          </p:blipFill>
          <p:spPr>
            <a:xfrm>
              <a:off x="2601814" y="5720614"/>
              <a:ext cx="413226" cy="501747"/>
            </a:xfrm>
            <a:prstGeom prst="rect">
              <a:avLst/>
            </a:prstGeom>
            <a:noFill/>
            <a:ln>
              <a:noFill/>
            </a:ln>
          </p:spPr>
        </p:pic>
        <p:pic>
          <p:nvPicPr>
            <p:cNvPr id="256" name="Google Shape;256;p11"/>
            <p:cNvPicPr preferRelativeResize="0"/>
            <p:nvPr/>
          </p:nvPicPr>
          <p:blipFill rotWithShape="1">
            <a:blip r:embed="rId7">
              <a:alphaModFix/>
            </a:blip>
            <a:srcRect/>
            <a:stretch/>
          </p:blipFill>
          <p:spPr>
            <a:xfrm>
              <a:off x="3015041" y="5623139"/>
              <a:ext cx="581789" cy="199741"/>
            </a:xfrm>
            <a:prstGeom prst="rect">
              <a:avLst/>
            </a:prstGeom>
            <a:noFill/>
            <a:ln>
              <a:noFill/>
            </a:ln>
          </p:spPr>
        </p:pic>
        <p:pic>
          <p:nvPicPr>
            <p:cNvPr id="257" name="Google Shape;257;p11"/>
            <p:cNvPicPr preferRelativeResize="0"/>
            <p:nvPr/>
          </p:nvPicPr>
          <p:blipFill rotWithShape="1">
            <a:blip r:embed="rId6">
              <a:alphaModFix/>
            </a:blip>
            <a:srcRect l="-8156"/>
            <a:stretch/>
          </p:blipFill>
          <p:spPr>
            <a:xfrm>
              <a:off x="2601814" y="5223658"/>
              <a:ext cx="413226" cy="501747"/>
            </a:xfrm>
            <a:prstGeom prst="rect">
              <a:avLst/>
            </a:prstGeom>
            <a:noFill/>
            <a:ln>
              <a:noFill/>
            </a:ln>
          </p:spPr>
        </p:pic>
        <p:pic>
          <p:nvPicPr>
            <p:cNvPr id="258" name="Google Shape;258;p11"/>
            <p:cNvPicPr preferRelativeResize="0"/>
            <p:nvPr/>
          </p:nvPicPr>
          <p:blipFill rotWithShape="1">
            <a:blip r:embed="rId8">
              <a:alphaModFix/>
            </a:blip>
            <a:srcRect/>
            <a:stretch/>
          </p:blipFill>
          <p:spPr>
            <a:xfrm>
              <a:off x="3015041" y="5123788"/>
              <a:ext cx="581789" cy="199741"/>
            </a:xfrm>
            <a:prstGeom prst="rect">
              <a:avLst/>
            </a:prstGeom>
            <a:noFill/>
            <a:ln>
              <a:noFill/>
            </a:ln>
          </p:spPr>
        </p:pic>
        <p:pic>
          <p:nvPicPr>
            <p:cNvPr id="259" name="Google Shape;259;p11"/>
            <p:cNvPicPr preferRelativeResize="0"/>
            <p:nvPr/>
          </p:nvPicPr>
          <p:blipFill rotWithShape="1">
            <a:blip r:embed="rId6">
              <a:alphaModFix/>
            </a:blip>
            <a:srcRect l="-8156"/>
            <a:stretch/>
          </p:blipFill>
          <p:spPr>
            <a:xfrm>
              <a:off x="2604635" y="4724307"/>
              <a:ext cx="413226" cy="501747"/>
            </a:xfrm>
            <a:prstGeom prst="rect">
              <a:avLst/>
            </a:prstGeom>
            <a:noFill/>
            <a:ln>
              <a:noFill/>
            </a:ln>
          </p:spPr>
        </p:pic>
        <p:pic>
          <p:nvPicPr>
            <p:cNvPr id="260" name="Google Shape;260;p11"/>
            <p:cNvPicPr preferRelativeResize="0"/>
            <p:nvPr/>
          </p:nvPicPr>
          <p:blipFill rotWithShape="1">
            <a:blip r:embed="rId9">
              <a:alphaModFix/>
            </a:blip>
            <a:srcRect/>
            <a:stretch/>
          </p:blipFill>
          <p:spPr>
            <a:xfrm>
              <a:off x="3013630" y="4624438"/>
              <a:ext cx="581789" cy="199741"/>
            </a:xfrm>
            <a:prstGeom prst="rect">
              <a:avLst/>
            </a:prstGeom>
            <a:noFill/>
            <a:ln>
              <a:noFill/>
            </a:ln>
          </p:spPr>
        </p:pic>
        <p:pic>
          <p:nvPicPr>
            <p:cNvPr id="261" name="Google Shape;261;p11"/>
            <p:cNvPicPr preferRelativeResize="0"/>
            <p:nvPr/>
          </p:nvPicPr>
          <p:blipFill rotWithShape="1">
            <a:blip r:embed="rId6">
              <a:alphaModFix/>
            </a:blip>
            <a:srcRect l="-8156"/>
            <a:stretch/>
          </p:blipFill>
          <p:spPr>
            <a:xfrm>
              <a:off x="2601814" y="4223760"/>
              <a:ext cx="413226" cy="501747"/>
            </a:xfrm>
            <a:prstGeom prst="rect">
              <a:avLst/>
            </a:prstGeom>
            <a:noFill/>
            <a:ln>
              <a:noFill/>
            </a:ln>
          </p:spPr>
        </p:pic>
        <p:pic>
          <p:nvPicPr>
            <p:cNvPr id="262" name="Google Shape;262;p11"/>
            <p:cNvPicPr preferRelativeResize="0"/>
            <p:nvPr/>
          </p:nvPicPr>
          <p:blipFill rotWithShape="1">
            <a:blip r:embed="rId10">
              <a:alphaModFix/>
            </a:blip>
            <a:srcRect/>
            <a:stretch/>
          </p:blipFill>
          <p:spPr>
            <a:xfrm>
              <a:off x="3013630" y="4127481"/>
              <a:ext cx="581789" cy="197344"/>
            </a:xfrm>
            <a:prstGeom prst="rect">
              <a:avLst/>
            </a:prstGeom>
            <a:noFill/>
            <a:ln>
              <a:noFill/>
            </a:ln>
          </p:spPr>
        </p:pic>
        <p:pic>
          <p:nvPicPr>
            <p:cNvPr id="263" name="Google Shape;263;p11"/>
            <p:cNvPicPr preferRelativeResize="0"/>
            <p:nvPr/>
          </p:nvPicPr>
          <p:blipFill rotWithShape="1">
            <a:blip r:embed="rId6">
              <a:alphaModFix/>
            </a:blip>
            <a:srcRect l="-8156"/>
            <a:stretch/>
          </p:blipFill>
          <p:spPr>
            <a:xfrm>
              <a:off x="2601814" y="3723811"/>
              <a:ext cx="413226" cy="501747"/>
            </a:xfrm>
            <a:prstGeom prst="rect">
              <a:avLst/>
            </a:prstGeom>
            <a:noFill/>
            <a:ln>
              <a:noFill/>
            </a:ln>
          </p:spPr>
        </p:pic>
        <p:pic>
          <p:nvPicPr>
            <p:cNvPr id="264" name="Google Shape;264;p11"/>
            <p:cNvPicPr preferRelativeResize="0"/>
            <p:nvPr/>
          </p:nvPicPr>
          <p:blipFill rotWithShape="1">
            <a:blip r:embed="rId11">
              <a:alphaModFix/>
            </a:blip>
            <a:srcRect/>
            <a:stretch/>
          </p:blipFill>
          <p:spPr>
            <a:xfrm>
              <a:off x="3013629" y="3629330"/>
              <a:ext cx="581789" cy="194949"/>
            </a:xfrm>
            <a:prstGeom prst="rect">
              <a:avLst/>
            </a:prstGeom>
            <a:noFill/>
            <a:ln>
              <a:noFill/>
            </a:ln>
          </p:spPr>
        </p:pic>
        <p:pic>
          <p:nvPicPr>
            <p:cNvPr id="265" name="Google Shape;265;p11"/>
            <p:cNvPicPr preferRelativeResize="0"/>
            <p:nvPr/>
          </p:nvPicPr>
          <p:blipFill rotWithShape="1">
            <a:blip r:embed="rId6">
              <a:alphaModFix/>
            </a:blip>
            <a:srcRect l="-8156"/>
            <a:stretch/>
          </p:blipFill>
          <p:spPr>
            <a:xfrm>
              <a:off x="2601814" y="3223563"/>
              <a:ext cx="413226" cy="501747"/>
            </a:xfrm>
            <a:prstGeom prst="rect">
              <a:avLst/>
            </a:prstGeom>
            <a:noFill/>
            <a:ln>
              <a:noFill/>
            </a:ln>
          </p:spPr>
        </p:pic>
        <p:pic>
          <p:nvPicPr>
            <p:cNvPr id="266" name="Google Shape;266;p11"/>
            <p:cNvPicPr preferRelativeResize="0"/>
            <p:nvPr/>
          </p:nvPicPr>
          <p:blipFill rotWithShape="1">
            <a:blip r:embed="rId12">
              <a:alphaModFix/>
            </a:blip>
            <a:srcRect/>
            <a:stretch/>
          </p:blipFill>
          <p:spPr>
            <a:xfrm>
              <a:off x="3013629" y="3126384"/>
              <a:ext cx="581789" cy="194949"/>
            </a:xfrm>
            <a:prstGeom prst="rect">
              <a:avLst/>
            </a:prstGeom>
            <a:noFill/>
            <a:ln>
              <a:noFill/>
            </a:ln>
          </p:spPr>
        </p:pic>
        <p:pic>
          <p:nvPicPr>
            <p:cNvPr id="267" name="Google Shape;267;p11"/>
            <p:cNvPicPr preferRelativeResize="0"/>
            <p:nvPr/>
          </p:nvPicPr>
          <p:blipFill rotWithShape="1">
            <a:blip r:embed="rId6">
              <a:alphaModFix/>
            </a:blip>
            <a:srcRect l="-8156"/>
            <a:stretch/>
          </p:blipFill>
          <p:spPr>
            <a:xfrm>
              <a:off x="2601814" y="2724507"/>
              <a:ext cx="413226" cy="501747"/>
            </a:xfrm>
            <a:prstGeom prst="rect">
              <a:avLst/>
            </a:prstGeom>
            <a:noFill/>
            <a:ln>
              <a:noFill/>
            </a:ln>
          </p:spPr>
        </p:pic>
        <p:pic>
          <p:nvPicPr>
            <p:cNvPr id="268" name="Google Shape;268;p11"/>
            <p:cNvPicPr preferRelativeResize="0"/>
            <p:nvPr/>
          </p:nvPicPr>
          <p:blipFill rotWithShape="1">
            <a:blip r:embed="rId13">
              <a:alphaModFix/>
            </a:blip>
            <a:srcRect/>
            <a:stretch/>
          </p:blipFill>
          <p:spPr>
            <a:xfrm>
              <a:off x="3013627" y="2626436"/>
              <a:ext cx="581789" cy="200337"/>
            </a:xfrm>
            <a:prstGeom prst="rect">
              <a:avLst/>
            </a:prstGeom>
            <a:noFill/>
            <a:ln>
              <a:noFill/>
            </a:ln>
          </p:spPr>
        </p:pic>
        <p:pic>
          <p:nvPicPr>
            <p:cNvPr id="269" name="Google Shape;269;p11"/>
            <p:cNvPicPr preferRelativeResize="0"/>
            <p:nvPr/>
          </p:nvPicPr>
          <p:blipFill rotWithShape="1">
            <a:blip r:embed="rId6">
              <a:alphaModFix/>
            </a:blip>
            <a:srcRect l="-8156"/>
            <a:stretch/>
          </p:blipFill>
          <p:spPr>
            <a:xfrm>
              <a:off x="2601814" y="2219765"/>
              <a:ext cx="413226" cy="501747"/>
            </a:xfrm>
            <a:prstGeom prst="rect">
              <a:avLst/>
            </a:prstGeom>
            <a:noFill/>
            <a:ln>
              <a:noFill/>
            </a:ln>
          </p:spPr>
        </p:pic>
        <p:pic>
          <p:nvPicPr>
            <p:cNvPr id="270" name="Google Shape;270;p11"/>
            <p:cNvPicPr preferRelativeResize="0"/>
            <p:nvPr/>
          </p:nvPicPr>
          <p:blipFill rotWithShape="1">
            <a:blip r:embed="rId14">
              <a:alphaModFix/>
            </a:blip>
            <a:srcRect/>
            <a:stretch/>
          </p:blipFill>
          <p:spPr>
            <a:xfrm>
              <a:off x="3013627" y="2140594"/>
              <a:ext cx="581789" cy="186828"/>
            </a:xfrm>
            <a:prstGeom prst="rect">
              <a:avLst/>
            </a:prstGeom>
            <a:noFill/>
            <a:ln>
              <a:noFill/>
            </a:ln>
          </p:spPr>
        </p:pic>
        <p:pic>
          <p:nvPicPr>
            <p:cNvPr id="271" name="Google Shape;271;p11"/>
            <p:cNvPicPr preferRelativeResize="0"/>
            <p:nvPr/>
          </p:nvPicPr>
          <p:blipFill rotWithShape="1">
            <a:blip r:embed="rId6">
              <a:alphaModFix/>
            </a:blip>
            <a:srcRect l="-8156"/>
            <a:stretch/>
          </p:blipFill>
          <p:spPr>
            <a:xfrm>
              <a:off x="2601814" y="1715023"/>
              <a:ext cx="413226" cy="501747"/>
            </a:xfrm>
            <a:prstGeom prst="rect">
              <a:avLst/>
            </a:prstGeom>
            <a:noFill/>
            <a:ln>
              <a:noFill/>
            </a:ln>
          </p:spPr>
        </p:pic>
        <p:pic>
          <p:nvPicPr>
            <p:cNvPr id="272" name="Google Shape;272;p11"/>
            <p:cNvPicPr preferRelativeResize="0"/>
            <p:nvPr/>
          </p:nvPicPr>
          <p:blipFill rotWithShape="1">
            <a:blip r:embed="rId15">
              <a:alphaModFix/>
            </a:blip>
            <a:srcRect/>
            <a:stretch/>
          </p:blipFill>
          <p:spPr>
            <a:xfrm>
              <a:off x="3013627" y="1628327"/>
              <a:ext cx="581789" cy="186830"/>
            </a:xfrm>
            <a:prstGeom prst="rect">
              <a:avLst/>
            </a:prstGeom>
            <a:noFill/>
            <a:ln>
              <a:noFill/>
            </a:ln>
          </p:spPr>
        </p:pic>
        <p:pic>
          <p:nvPicPr>
            <p:cNvPr id="273" name="Google Shape;273;p11"/>
            <p:cNvPicPr preferRelativeResize="0"/>
            <p:nvPr/>
          </p:nvPicPr>
          <p:blipFill rotWithShape="1">
            <a:blip r:embed="rId6">
              <a:alphaModFix/>
            </a:blip>
            <a:srcRect l="-8156"/>
            <a:stretch/>
          </p:blipFill>
          <p:spPr>
            <a:xfrm>
              <a:off x="2601814" y="1211778"/>
              <a:ext cx="413226" cy="501747"/>
            </a:xfrm>
            <a:prstGeom prst="rect">
              <a:avLst/>
            </a:prstGeom>
            <a:noFill/>
            <a:ln>
              <a:noFill/>
            </a:ln>
          </p:spPr>
        </p:pic>
        <p:pic>
          <p:nvPicPr>
            <p:cNvPr id="274" name="Google Shape;274;p11"/>
            <p:cNvPicPr preferRelativeResize="0"/>
            <p:nvPr/>
          </p:nvPicPr>
          <p:blipFill rotWithShape="1">
            <a:blip r:embed="rId16">
              <a:alphaModFix/>
            </a:blip>
            <a:srcRect/>
            <a:stretch/>
          </p:blipFill>
          <p:spPr>
            <a:xfrm>
              <a:off x="2999656" y="1114906"/>
              <a:ext cx="595759" cy="207180"/>
            </a:xfrm>
            <a:prstGeom prst="rect">
              <a:avLst/>
            </a:prstGeom>
            <a:noFill/>
            <a:ln>
              <a:noFill/>
            </a:ln>
          </p:spPr>
        </p:pic>
      </p:grpSp>
      <p:sp>
        <p:nvSpPr>
          <p:cNvPr id="275" name="Google Shape;275;p11"/>
          <p:cNvSpPr txBox="1"/>
          <p:nvPr/>
        </p:nvSpPr>
        <p:spPr>
          <a:xfrm>
            <a:off x="6192012" y="1557338"/>
            <a:ext cx="5390389" cy="4101962"/>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dirty="0">
                <a:solidFill>
                  <a:srgbClr val="585858"/>
                </a:solidFill>
                <a:latin typeface="Arial"/>
                <a:ea typeface="Arial"/>
                <a:cs typeface="Arial"/>
                <a:sym typeface="Arial"/>
              </a:rPr>
              <a:t>Point to 10cm on the measuring stick.</a:t>
            </a:r>
            <a:endParaRPr dirty="0"/>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dirty="0">
                <a:solidFill>
                  <a:srgbClr val="585858"/>
                </a:solidFill>
                <a:latin typeface="Arial"/>
                <a:ea typeface="Arial"/>
                <a:cs typeface="Arial"/>
                <a:sym typeface="Arial"/>
              </a:rPr>
              <a:t>How many 10cm lengths are there in 100cm?</a:t>
            </a:r>
            <a:endParaRPr dirty="0"/>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dirty="0">
                <a:solidFill>
                  <a:srgbClr val="585858"/>
                </a:solidFill>
                <a:latin typeface="Arial"/>
                <a:ea typeface="Arial"/>
                <a:cs typeface="Arial"/>
                <a:sym typeface="Arial"/>
              </a:rPr>
              <a:t>Point to where 1m is on the measuring stick.</a:t>
            </a:r>
            <a:endParaRPr dirty="0"/>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dirty="0">
                <a:solidFill>
                  <a:srgbClr val="585858"/>
                </a:solidFill>
                <a:latin typeface="Arial"/>
                <a:ea typeface="Arial"/>
                <a:cs typeface="Arial"/>
                <a:sym typeface="Arial"/>
              </a:rPr>
              <a:t>How many 10cm lengths are there in 1m?</a:t>
            </a:r>
            <a:endParaRPr dirty="0"/>
          </a:p>
          <a:p>
            <a:pPr marL="0" marR="0" lvl="0" indent="0" algn="l" rtl="0">
              <a:lnSpc>
                <a:spcPct val="120000"/>
              </a:lnSpc>
              <a:spcBef>
                <a:spcPts val="1200"/>
              </a:spcBef>
              <a:spcAft>
                <a:spcPts val="0"/>
              </a:spcAft>
              <a:buClr>
                <a:srgbClr val="00628C"/>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20000"/>
              </a:lnSpc>
              <a:spcBef>
                <a:spcPts val="1200"/>
              </a:spcBef>
              <a:spcAft>
                <a:spcPts val="0"/>
              </a:spcAft>
              <a:buClr>
                <a:srgbClr val="00628C"/>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276" name="Google Shape;276;p11"/>
          <p:cNvSpPr txBox="1"/>
          <p:nvPr/>
        </p:nvSpPr>
        <p:spPr>
          <a:xfrm>
            <a:off x="613949" y="457609"/>
            <a:ext cx="11262632" cy="42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GB" sz="2000" b="0" i="0" u="none" strike="noStrike" cap="none">
                <a:solidFill>
                  <a:srgbClr val="FFFFFF"/>
                </a:solidFill>
                <a:latin typeface="Arial"/>
                <a:ea typeface="Arial"/>
                <a:cs typeface="Arial"/>
                <a:sym typeface="Arial"/>
              </a:rPr>
              <a:t>3NPV-1 Equivalence of 10 tens and 1 hundred</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F2F8E-F201-4FB6-BF5C-124C8BCE2F59}"/>
              </a:ext>
            </a:extLst>
          </p:cNvPr>
          <p:cNvSpPr>
            <a:spLocks noGrp="1"/>
          </p:cNvSpPr>
          <p:nvPr>
            <p:ph type="title"/>
          </p:nvPr>
        </p:nvSpPr>
        <p:spPr/>
        <p:txBody>
          <a:bodyPr/>
          <a:lstStyle/>
          <a:p>
            <a:r>
              <a:rPr lang="en-US" altLang="en-US"/>
              <a:t>3NPV-2 Place value in three-digit numbers</a:t>
            </a:r>
            <a:endParaRPr lang="en-GB" dirty="0"/>
          </a:p>
        </p:txBody>
      </p:sp>
      <p:sp>
        <p:nvSpPr>
          <p:cNvPr id="6" name="TextBox 5">
            <a:extLst>
              <a:ext uri="{FF2B5EF4-FFF2-40B4-BE49-F238E27FC236}">
                <a16:creationId xmlns:a16="http://schemas.microsoft.com/office/drawing/2014/main" id="{3B192052-9771-4D73-A038-2467C2738EB5}"/>
              </a:ext>
            </a:extLst>
          </p:cNvPr>
          <p:cNvSpPr txBox="1"/>
          <p:nvPr/>
        </p:nvSpPr>
        <p:spPr bwMode="auto">
          <a:xfrm>
            <a:off x="1534225" y="1434244"/>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257</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4461244" y="1434244"/>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275</a:t>
            </a:r>
          </a:p>
        </p:txBody>
      </p:sp>
      <p:sp>
        <p:nvSpPr>
          <p:cNvPr id="11" name="TextBox 10">
            <a:extLst>
              <a:ext uri="{FF2B5EF4-FFF2-40B4-BE49-F238E27FC236}">
                <a16:creationId xmlns:a16="http://schemas.microsoft.com/office/drawing/2014/main" id="{C1D73911-7E25-4790-815F-15FDF421BBA0}"/>
              </a:ext>
            </a:extLst>
          </p:cNvPr>
          <p:cNvSpPr txBox="1"/>
          <p:nvPr/>
        </p:nvSpPr>
        <p:spPr bwMode="auto">
          <a:xfrm>
            <a:off x="3142004" y="143424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&lt;</a:t>
            </a:r>
          </a:p>
        </p:txBody>
      </p:sp>
      <p:sp>
        <p:nvSpPr>
          <p:cNvPr id="2" name="Content Placeholder 2">
            <a:extLst>
              <a:ext uri="{FF2B5EF4-FFF2-40B4-BE49-F238E27FC236}">
                <a16:creationId xmlns:a16="http://schemas.microsoft.com/office/drawing/2014/main" id="{55DFE035-34C2-4CFD-9D90-07DE34306AC0}"/>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0" fontAlgn="base" latinLnBrk="0" hangingPunct="0">
              <a:lnSpc>
                <a:spcPct val="107000"/>
              </a:lnSpc>
              <a:spcBef>
                <a:spcPct val="20000"/>
              </a:spcBef>
              <a:spcAft>
                <a:spcPts val="800"/>
              </a:spcAft>
              <a:buClr>
                <a:schemeClr val="tx1">
                  <a:lumMod val="50000"/>
                  <a:lumOff val="50000"/>
                </a:schemeClr>
              </a:buClr>
              <a:buSzTx/>
              <a:buFont typeface="Arial" panose="020B0604020202020204" pitchFamily="34" charset="0"/>
              <a:buChar char="•"/>
              <a:tabLst>
                <a:tab pos="457200" algn="l"/>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What is the same about the two numbers represented? What is different?</a:t>
            </a:r>
            <a:endParaRPr kumimoji="0" lang="en-GB" sz="2000" b="0" i="0" u="none" strike="noStrike" kern="1200" cap="none" spc="0" normalizeH="0" baseline="0" noProof="0" dirty="0">
              <a:ln>
                <a:noFill/>
              </a:ln>
              <a:solidFill>
                <a:srgbClr val="58585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20000"/>
              </a:spcBef>
              <a:spcAft>
                <a:spcPts val="800"/>
              </a:spcAft>
              <a:buClr>
                <a:schemeClr val="tx1">
                  <a:lumMod val="50000"/>
                  <a:lumOff val="50000"/>
                </a:schemeClr>
              </a:buClr>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Which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number is greater? To find out compare each digit in turn, starting with the highest value digit, the hundreds. Then move to the tens</a:t>
            </a:r>
            <a:r>
              <a:rPr lang="en-GB" sz="2000" dirty="0">
                <a:latin typeface="Arial" panose="020B0604020202020204" pitchFamily="34" charset="0"/>
                <a:ea typeface="Calibri" panose="020F0502020204030204" pitchFamily="34" charset="0"/>
                <a:cs typeface="Times New Roman" panose="02020603050405020304" pitchFamily="18" charset="0"/>
              </a:rPr>
              <a:t>. T</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he first number has 5 tens and the second has 7 tens, so the second number has the highest value. Can you explain why?</a:t>
            </a:r>
            <a:endParaRPr kumimoji="0" lang="en-GB" sz="2000" b="0" i="0" u="none" strike="noStrike" kern="1200" cap="none" spc="0" normalizeH="0" baseline="0" noProof="0" dirty="0">
              <a:ln>
                <a:noFill/>
              </a:ln>
              <a:solidFill>
                <a:srgbClr val="58585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20000"/>
              </a:spcBef>
              <a:spcAft>
                <a:spcPts val="800"/>
              </a:spcAft>
              <a:buClr>
                <a:schemeClr val="tx1">
                  <a:lumMod val="50000"/>
                  <a:lumOff val="50000"/>
                </a:schemeClr>
              </a:buClr>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Repeat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with other pairs of 3-digit numbers. </a:t>
            </a:r>
            <a:endParaRPr kumimoji="0" lang="en-GB" sz="2000" b="0" i="0" u="none" strike="noStrike" kern="1200" cap="none" spc="0" normalizeH="0" baseline="0" noProof="0" dirty="0">
              <a:ln>
                <a:noFill/>
              </a:ln>
              <a:solidFill>
                <a:srgbClr val="58585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71FEBE3B-8132-4B3C-9A82-6DDF31EA62DF}"/>
              </a:ext>
            </a:extLst>
          </p:cNvPr>
          <p:cNvGrpSpPr/>
          <p:nvPr/>
        </p:nvGrpSpPr>
        <p:grpSpPr>
          <a:xfrm>
            <a:off x="596022" y="2001941"/>
            <a:ext cx="2046315" cy="3987649"/>
            <a:chOff x="860293" y="2001941"/>
            <a:chExt cx="2046315" cy="3987649"/>
          </a:xfrm>
        </p:grpSpPr>
        <p:pic>
          <p:nvPicPr>
            <p:cNvPr id="4" name="Picture 3">
              <a:extLst>
                <a:ext uri="{FF2B5EF4-FFF2-40B4-BE49-F238E27FC236}">
                  <a16:creationId xmlns:a16="http://schemas.microsoft.com/office/drawing/2014/main" id="{249211BA-18F1-4A47-A518-4095EA602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9841" y="2178604"/>
              <a:ext cx="1966767" cy="3543886"/>
            </a:xfrm>
            <a:prstGeom prst="rect">
              <a:avLst/>
            </a:prstGeom>
          </p:spPr>
        </p:pic>
        <p:sp>
          <p:nvSpPr>
            <p:cNvPr id="5" name="Rectangle 4">
              <a:extLst>
                <a:ext uri="{FF2B5EF4-FFF2-40B4-BE49-F238E27FC236}">
                  <a16:creationId xmlns:a16="http://schemas.microsoft.com/office/drawing/2014/main" id="{7A502142-D96E-48B8-AA8B-8F171BA829C5}"/>
                </a:ext>
              </a:extLst>
            </p:cNvPr>
            <p:cNvSpPr/>
            <p:nvPr/>
          </p:nvSpPr>
          <p:spPr bwMode="auto">
            <a:xfrm>
              <a:off x="860293" y="2001941"/>
              <a:ext cx="546476" cy="3987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54D24ED-37A7-45D1-88DC-307B6C8FB1D7}"/>
                </a:ext>
              </a:extLst>
            </p:cNvPr>
            <p:cNvSpPr/>
            <p:nvPr/>
          </p:nvSpPr>
          <p:spPr bwMode="auto">
            <a:xfrm>
              <a:off x="1895795" y="2559238"/>
              <a:ext cx="393412" cy="248349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C6A34AC7-A060-43FF-95E4-99C6F3BA8280}"/>
                </a:ext>
              </a:extLst>
            </p:cNvPr>
            <p:cNvSpPr/>
            <p:nvPr/>
          </p:nvSpPr>
          <p:spPr bwMode="auto">
            <a:xfrm>
              <a:off x="2353849" y="2559238"/>
              <a:ext cx="393412" cy="3008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6" name="Group 15">
            <a:extLst>
              <a:ext uri="{FF2B5EF4-FFF2-40B4-BE49-F238E27FC236}">
                <a16:creationId xmlns:a16="http://schemas.microsoft.com/office/drawing/2014/main" id="{4F89F3EB-4304-47BC-A028-C7EF46103B05}"/>
              </a:ext>
            </a:extLst>
          </p:cNvPr>
          <p:cNvGrpSpPr/>
          <p:nvPr/>
        </p:nvGrpSpPr>
        <p:grpSpPr>
          <a:xfrm>
            <a:off x="3430070" y="2001941"/>
            <a:ext cx="2235200" cy="3987649"/>
            <a:chOff x="3630507" y="2001941"/>
            <a:chExt cx="2235200" cy="3987649"/>
          </a:xfrm>
        </p:grpSpPr>
        <p:pic>
          <p:nvPicPr>
            <p:cNvPr id="8" name="Picture 7">
              <a:extLst>
                <a:ext uri="{FF2B5EF4-FFF2-40B4-BE49-F238E27FC236}">
                  <a16:creationId xmlns:a16="http://schemas.microsoft.com/office/drawing/2014/main" id="{67861A04-67F5-4D24-B582-6725A0034AF5}"/>
                </a:ext>
              </a:extLst>
            </p:cNvPr>
            <p:cNvPicPr>
              <a:picLocks noChangeAspect="1"/>
            </p:cNvPicPr>
            <p:nvPr/>
          </p:nvPicPr>
          <p:blipFill rotWithShape="1">
            <a:blip r:embed="rId4">
              <a:extLst>
                <a:ext uri="{28A0092B-C50C-407E-A947-70E740481C1C}">
                  <a14:useLocalDpi xmlns:a14="http://schemas.microsoft.com/office/drawing/2010/main" val="0"/>
                </a:ext>
              </a:extLst>
            </a:blip>
            <a:srcRect r="-7411"/>
            <a:stretch/>
          </p:blipFill>
          <p:spPr>
            <a:xfrm>
              <a:off x="3630507" y="2178604"/>
              <a:ext cx="2235200" cy="3543886"/>
            </a:xfrm>
            <a:prstGeom prst="rect">
              <a:avLst/>
            </a:prstGeom>
          </p:spPr>
        </p:pic>
        <p:sp>
          <p:nvSpPr>
            <p:cNvPr id="13" name="Rectangle 12">
              <a:extLst>
                <a:ext uri="{FF2B5EF4-FFF2-40B4-BE49-F238E27FC236}">
                  <a16:creationId xmlns:a16="http://schemas.microsoft.com/office/drawing/2014/main" id="{AD935110-BAE0-4B9D-BF05-B9738940D85E}"/>
                </a:ext>
              </a:extLst>
            </p:cNvPr>
            <p:cNvSpPr/>
            <p:nvPr/>
          </p:nvSpPr>
          <p:spPr bwMode="auto">
            <a:xfrm>
              <a:off x="3771694" y="2001941"/>
              <a:ext cx="546476" cy="3987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5115DB09-034E-44B5-AB39-AEAB6F1FF4F1}"/>
                </a:ext>
              </a:extLst>
            </p:cNvPr>
            <p:cNvSpPr/>
            <p:nvPr/>
          </p:nvSpPr>
          <p:spPr bwMode="auto">
            <a:xfrm>
              <a:off x="4370805" y="2559238"/>
              <a:ext cx="393412" cy="248349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91D6F45F-6F32-4FD5-A8E3-8AF803E08DDA}"/>
                </a:ext>
              </a:extLst>
            </p:cNvPr>
            <p:cNvSpPr/>
            <p:nvPr/>
          </p:nvSpPr>
          <p:spPr bwMode="auto">
            <a:xfrm>
              <a:off x="5265250" y="2559238"/>
              <a:ext cx="393412" cy="3008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8" name="Group 17">
            <a:extLst>
              <a:ext uri="{FF2B5EF4-FFF2-40B4-BE49-F238E27FC236}">
                <a16:creationId xmlns:a16="http://schemas.microsoft.com/office/drawing/2014/main" id="{A510F2CD-BC91-442C-B233-21B7B5002671}"/>
              </a:ext>
            </a:extLst>
          </p:cNvPr>
          <p:cNvGrpSpPr/>
          <p:nvPr/>
        </p:nvGrpSpPr>
        <p:grpSpPr>
          <a:xfrm>
            <a:off x="2084749" y="2581497"/>
            <a:ext cx="409219" cy="334290"/>
            <a:chOff x="4400447" y="4277313"/>
            <a:chExt cx="526853" cy="430385"/>
          </a:xfrm>
        </p:grpSpPr>
        <p:sp>
          <p:nvSpPr>
            <p:cNvPr id="19" name="Oval 18">
              <a:extLst>
                <a:ext uri="{FF2B5EF4-FFF2-40B4-BE49-F238E27FC236}">
                  <a16:creationId xmlns:a16="http://schemas.microsoft.com/office/drawing/2014/main" id="{E007D0D6-6459-49A1-AAA8-9603507BC63A}"/>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D686383B-F70D-4CCE-A7D2-A1D4950BAE65}"/>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21" name="Group 20">
            <a:extLst>
              <a:ext uri="{FF2B5EF4-FFF2-40B4-BE49-F238E27FC236}">
                <a16:creationId xmlns:a16="http://schemas.microsoft.com/office/drawing/2014/main" id="{45396581-EE2B-494E-A235-25A9A329DBC7}"/>
              </a:ext>
            </a:extLst>
          </p:cNvPr>
          <p:cNvGrpSpPr/>
          <p:nvPr/>
        </p:nvGrpSpPr>
        <p:grpSpPr>
          <a:xfrm>
            <a:off x="1157907" y="2581497"/>
            <a:ext cx="420982" cy="334291"/>
            <a:chOff x="470679" y="3447045"/>
            <a:chExt cx="575098" cy="456671"/>
          </a:xfrm>
        </p:grpSpPr>
        <p:sp>
          <p:nvSpPr>
            <p:cNvPr id="22" name="Oval 21">
              <a:extLst>
                <a:ext uri="{FF2B5EF4-FFF2-40B4-BE49-F238E27FC236}">
                  <a16:creationId xmlns:a16="http://schemas.microsoft.com/office/drawing/2014/main" id="{FD07C502-F1E2-4A5C-8854-48E275E95E27}"/>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9D43D61-4DC4-46EA-8948-1935B116C6D3}"/>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24" name="Group 23">
            <a:extLst>
              <a:ext uri="{FF2B5EF4-FFF2-40B4-BE49-F238E27FC236}">
                <a16:creationId xmlns:a16="http://schemas.microsoft.com/office/drawing/2014/main" id="{514B882A-1744-4BF6-96B0-CDBE24B9BC0D}"/>
              </a:ext>
            </a:extLst>
          </p:cNvPr>
          <p:cNvGrpSpPr/>
          <p:nvPr/>
        </p:nvGrpSpPr>
        <p:grpSpPr>
          <a:xfrm>
            <a:off x="1624230" y="2581497"/>
            <a:ext cx="409219" cy="334291"/>
            <a:chOff x="5676460" y="4277312"/>
            <a:chExt cx="526852" cy="430385"/>
          </a:xfrm>
        </p:grpSpPr>
        <p:sp>
          <p:nvSpPr>
            <p:cNvPr id="25" name="Oval 24">
              <a:extLst>
                <a:ext uri="{FF2B5EF4-FFF2-40B4-BE49-F238E27FC236}">
                  <a16:creationId xmlns:a16="http://schemas.microsoft.com/office/drawing/2014/main" id="{BA97C618-7D13-4A08-8FDC-41489709CE82}"/>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543BB65B-2368-4AD6-BFD4-DF0BB737A072}"/>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32" name="Group 31">
            <a:extLst>
              <a:ext uri="{FF2B5EF4-FFF2-40B4-BE49-F238E27FC236}">
                <a16:creationId xmlns:a16="http://schemas.microsoft.com/office/drawing/2014/main" id="{06173A75-31C7-43A3-8022-CE205D8A1194}"/>
              </a:ext>
            </a:extLst>
          </p:cNvPr>
          <p:cNvGrpSpPr/>
          <p:nvPr/>
        </p:nvGrpSpPr>
        <p:grpSpPr>
          <a:xfrm>
            <a:off x="2084749" y="2977089"/>
            <a:ext cx="409219" cy="334290"/>
            <a:chOff x="4400447" y="4277313"/>
            <a:chExt cx="526853" cy="430385"/>
          </a:xfrm>
        </p:grpSpPr>
        <p:sp>
          <p:nvSpPr>
            <p:cNvPr id="33" name="Oval 32">
              <a:extLst>
                <a:ext uri="{FF2B5EF4-FFF2-40B4-BE49-F238E27FC236}">
                  <a16:creationId xmlns:a16="http://schemas.microsoft.com/office/drawing/2014/main" id="{5BF68C2E-4E19-4F03-B486-3424742E792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EA82CFAF-E874-4FF2-9EA2-784DECC2B690}"/>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35" name="Group 34">
            <a:extLst>
              <a:ext uri="{FF2B5EF4-FFF2-40B4-BE49-F238E27FC236}">
                <a16:creationId xmlns:a16="http://schemas.microsoft.com/office/drawing/2014/main" id="{745EB88B-9DFD-479C-9EE6-C0F35E0D6CB3}"/>
              </a:ext>
            </a:extLst>
          </p:cNvPr>
          <p:cNvGrpSpPr/>
          <p:nvPr/>
        </p:nvGrpSpPr>
        <p:grpSpPr>
          <a:xfrm>
            <a:off x="1157907" y="2977089"/>
            <a:ext cx="420982" cy="334291"/>
            <a:chOff x="470679" y="3447045"/>
            <a:chExt cx="575098" cy="456671"/>
          </a:xfrm>
        </p:grpSpPr>
        <p:sp>
          <p:nvSpPr>
            <p:cNvPr id="36" name="Oval 35">
              <a:extLst>
                <a:ext uri="{FF2B5EF4-FFF2-40B4-BE49-F238E27FC236}">
                  <a16:creationId xmlns:a16="http://schemas.microsoft.com/office/drawing/2014/main" id="{94274B84-62AB-4F4B-8B59-4CB1443CF689}"/>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B6EAAFC5-7CEC-4912-9FB7-12710DE1FC91}"/>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38" name="Group 37">
            <a:extLst>
              <a:ext uri="{FF2B5EF4-FFF2-40B4-BE49-F238E27FC236}">
                <a16:creationId xmlns:a16="http://schemas.microsoft.com/office/drawing/2014/main" id="{42266CA7-4D5D-482E-9F6D-3DCDE076010C}"/>
              </a:ext>
            </a:extLst>
          </p:cNvPr>
          <p:cNvGrpSpPr/>
          <p:nvPr/>
        </p:nvGrpSpPr>
        <p:grpSpPr>
          <a:xfrm>
            <a:off x="1624230" y="2977089"/>
            <a:ext cx="409219" cy="334291"/>
            <a:chOff x="5676460" y="4277312"/>
            <a:chExt cx="526852" cy="430385"/>
          </a:xfrm>
        </p:grpSpPr>
        <p:sp>
          <p:nvSpPr>
            <p:cNvPr id="39" name="Oval 38">
              <a:extLst>
                <a:ext uri="{FF2B5EF4-FFF2-40B4-BE49-F238E27FC236}">
                  <a16:creationId xmlns:a16="http://schemas.microsoft.com/office/drawing/2014/main" id="{A831D461-10BC-458E-9CB1-3D24E5EBD3D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01EE3688-A8D6-43F5-BAC9-1AF151E184A0}"/>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1" name="Group 40">
            <a:extLst>
              <a:ext uri="{FF2B5EF4-FFF2-40B4-BE49-F238E27FC236}">
                <a16:creationId xmlns:a16="http://schemas.microsoft.com/office/drawing/2014/main" id="{B97066CB-BD3A-4F82-A54D-7D06351DB1E3}"/>
              </a:ext>
            </a:extLst>
          </p:cNvPr>
          <p:cNvGrpSpPr/>
          <p:nvPr/>
        </p:nvGrpSpPr>
        <p:grpSpPr>
          <a:xfrm>
            <a:off x="2084749" y="3366066"/>
            <a:ext cx="409219" cy="334290"/>
            <a:chOff x="4400447" y="4277313"/>
            <a:chExt cx="526853" cy="430385"/>
          </a:xfrm>
        </p:grpSpPr>
        <p:sp>
          <p:nvSpPr>
            <p:cNvPr id="42" name="Oval 41">
              <a:extLst>
                <a:ext uri="{FF2B5EF4-FFF2-40B4-BE49-F238E27FC236}">
                  <a16:creationId xmlns:a16="http://schemas.microsoft.com/office/drawing/2014/main" id="{F715CDEF-199C-4D8E-B33C-7E2A56F1E1C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F32A5319-9744-43E9-974C-0410697264F9}"/>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44" name="Group 43">
            <a:extLst>
              <a:ext uri="{FF2B5EF4-FFF2-40B4-BE49-F238E27FC236}">
                <a16:creationId xmlns:a16="http://schemas.microsoft.com/office/drawing/2014/main" id="{71AE0C92-6121-42D5-9CE5-DE79EC2F570C}"/>
              </a:ext>
            </a:extLst>
          </p:cNvPr>
          <p:cNvGrpSpPr/>
          <p:nvPr/>
        </p:nvGrpSpPr>
        <p:grpSpPr>
          <a:xfrm>
            <a:off x="1624230" y="3366066"/>
            <a:ext cx="409219" cy="334291"/>
            <a:chOff x="5676460" y="4277312"/>
            <a:chExt cx="526852" cy="430385"/>
          </a:xfrm>
        </p:grpSpPr>
        <p:sp>
          <p:nvSpPr>
            <p:cNvPr id="45" name="Oval 44">
              <a:extLst>
                <a:ext uri="{FF2B5EF4-FFF2-40B4-BE49-F238E27FC236}">
                  <a16:creationId xmlns:a16="http://schemas.microsoft.com/office/drawing/2014/main" id="{90923E06-E575-4E6B-9385-3232A5DDDAB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03BD02E6-AE46-466C-A260-EE004C3546D5}"/>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7" name="Group 46">
            <a:extLst>
              <a:ext uri="{FF2B5EF4-FFF2-40B4-BE49-F238E27FC236}">
                <a16:creationId xmlns:a16="http://schemas.microsoft.com/office/drawing/2014/main" id="{99D2C418-1D33-4093-8CFB-F934370F9906}"/>
              </a:ext>
            </a:extLst>
          </p:cNvPr>
          <p:cNvGrpSpPr/>
          <p:nvPr/>
        </p:nvGrpSpPr>
        <p:grpSpPr>
          <a:xfrm>
            <a:off x="2084749" y="3754702"/>
            <a:ext cx="409219" cy="334290"/>
            <a:chOff x="4400447" y="4277313"/>
            <a:chExt cx="526853" cy="430385"/>
          </a:xfrm>
        </p:grpSpPr>
        <p:sp>
          <p:nvSpPr>
            <p:cNvPr id="48" name="Oval 47">
              <a:extLst>
                <a:ext uri="{FF2B5EF4-FFF2-40B4-BE49-F238E27FC236}">
                  <a16:creationId xmlns:a16="http://schemas.microsoft.com/office/drawing/2014/main" id="{698329CF-F4DB-41CF-807B-D66785D3F89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49FB5591-C7C5-48DD-BB46-233DABD64A64}"/>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0" name="Group 49">
            <a:extLst>
              <a:ext uri="{FF2B5EF4-FFF2-40B4-BE49-F238E27FC236}">
                <a16:creationId xmlns:a16="http://schemas.microsoft.com/office/drawing/2014/main" id="{BF4BAE59-D0C7-46C6-B2EA-9CDF4DBA9C1F}"/>
              </a:ext>
            </a:extLst>
          </p:cNvPr>
          <p:cNvGrpSpPr/>
          <p:nvPr/>
        </p:nvGrpSpPr>
        <p:grpSpPr>
          <a:xfrm>
            <a:off x="1624230" y="3754702"/>
            <a:ext cx="409219" cy="334291"/>
            <a:chOff x="5676460" y="4277312"/>
            <a:chExt cx="526852" cy="430385"/>
          </a:xfrm>
        </p:grpSpPr>
        <p:sp>
          <p:nvSpPr>
            <p:cNvPr id="51" name="Oval 50">
              <a:extLst>
                <a:ext uri="{FF2B5EF4-FFF2-40B4-BE49-F238E27FC236}">
                  <a16:creationId xmlns:a16="http://schemas.microsoft.com/office/drawing/2014/main" id="{7C1FCAC4-B14B-4FB9-A83F-E7794ACBB94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52" name="TextBox 51">
              <a:extLst>
                <a:ext uri="{FF2B5EF4-FFF2-40B4-BE49-F238E27FC236}">
                  <a16:creationId xmlns:a16="http://schemas.microsoft.com/office/drawing/2014/main" id="{130677A8-EA77-4D96-AB6F-C5BB2AED88F9}"/>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3" name="Group 52">
            <a:extLst>
              <a:ext uri="{FF2B5EF4-FFF2-40B4-BE49-F238E27FC236}">
                <a16:creationId xmlns:a16="http://schemas.microsoft.com/office/drawing/2014/main" id="{729CDF6F-17F0-4DEF-8BD7-0674542A70F3}"/>
              </a:ext>
            </a:extLst>
          </p:cNvPr>
          <p:cNvGrpSpPr/>
          <p:nvPr/>
        </p:nvGrpSpPr>
        <p:grpSpPr>
          <a:xfrm>
            <a:off x="2084749" y="4150670"/>
            <a:ext cx="409219" cy="334290"/>
            <a:chOff x="4400447" y="4277313"/>
            <a:chExt cx="526853" cy="430385"/>
          </a:xfrm>
        </p:grpSpPr>
        <p:sp>
          <p:nvSpPr>
            <p:cNvPr id="54" name="Oval 53">
              <a:extLst>
                <a:ext uri="{FF2B5EF4-FFF2-40B4-BE49-F238E27FC236}">
                  <a16:creationId xmlns:a16="http://schemas.microsoft.com/office/drawing/2014/main" id="{0C9BAD28-DE26-4B03-9293-D8297F6E5E1A}"/>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4EDE90C8-4409-4B0A-9C81-9773866BFA88}"/>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6" name="Group 55">
            <a:extLst>
              <a:ext uri="{FF2B5EF4-FFF2-40B4-BE49-F238E27FC236}">
                <a16:creationId xmlns:a16="http://schemas.microsoft.com/office/drawing/2014/main" id="{DBF70A00-EAB5-495A-83E0-0A537269A016}"/>
              </a:ext>
            </a:extLst>
          </p:cNvPr>
          <p:cNvGrpSpPr/>
          <p:nvPr/>
        </p:nvGrpSpPr>
        <p:grpSpPr>
          <a:xfrm>
            <a:off x="1624230" y="4150670"/>
            <a:ext cx="409219" cy="334291"/>
            <a:chOff x="5676460" y="4277312"/>
            <a:chExt cx="526852" cy="430385"/>
          </a:xfrm>
        </p:grpSpPr>
        <p:sp>
          <p:nvSpPr>
            <p:cNvPr id="57" name="Oval 56">
              <a:extLst>
                <a:ext uri="{FF2B5EF4-FFF2-40B4-BE49-F238E27FC236}">
                  <a16:creationId xmlns:a16="http://schemas.microsoft.com/office/drawing/2014/main" id="{C82820A3-89BA-4E87-8C56-881B793B8363}"/>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58" name="TextBox 57">
              <a:extLst>
                <a:ext uri="{FF2B5EF4-FFF2-40B4-BE49-F238E27FC236}">
                  <a16:creationId xmlns:a16="http://schemas.microsoft.com/office/drawing/2014/main" id="{5926F4D4-A573-49C5-A52E-86AC33E5C5BB}"/>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9" name="Group 58">
            <a:extLst>
              <a:ext uri="{FF2B5EF4-FFF2-40B4-BE49-F238E27FC236}">
                <a16:creationId xmlns:a16="http://schemas.microsoft.com/office/drawing/2014/main" id="{EA6F3067-40FF-4803-AB15-8FB5A845F481}"/>
              </a:ext>
            </a:extLst>
          </p:cNvPr>
          <p:cNvGrpSpPr/>
          <p:nvPr/>
        </p:nvGrpSpPr>
        <p:grpSpPr>
          <a:xfrm>
            <a:off x="2084749" y="4539647"/>
            <a:ext cx="409219" cy="334290"/>
            <a:chOff x="4400447" y="4277313"/>
            <a:chExt cx="526853" cy="430385"/>
          </a:xfrm>
        </p:grpSpPr>
        <p:sp>
          <p:nvSpPr>
            <p:cNvPr id="60" name="Oval 59">
              <a:extLst>
                <a:ext uri="{FF2B5EF4-FFF2-40B4-BE49-F238E27FC236}">
                  <a16:creationId xmlns:a16="http://schemas.microsoft.com/office/drawing/2014/main" id="{C377B366-7E27-4622-9D27-290D2AB21D93}"/>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5552475B-2B56-4ABF-A4BA-F152593A694A}"/>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5" name="Group 64">
            <a:extLst>
              <a:ext uri="{FF2B5EF4-FFF2-40B4-BE49-F238E27FC236}">
                <a16:creationId xmlns:a16="http://schemas.microsoft.com/office/drawing/2014/main" id="{007DEC7C-0CD5-4F5F-AAB6-071C799221AC}"/>
              </a:ext>
            </a:extLst>
          </p:cNvPr>
          <p:cNvGrpSpPr/>
          <p:nvPr/>
        </p:nvGrpSpPr>
        <p:grpSpPr>
          <a:xfrm>
            <a:off x="2084749" y="4928283"/>
            <a:ext cx="409219" cy="334290"/>
            <a:chOff x="4400447" y="4277313"/>
            <a:chExt cx="526853" cy="430385"/>
          </a:xfrm>
        </p:grpSpPr>
        <p:sp>
          <p:nvSpPr>
            <p:cNvPr id="66" name="Oval 65">
              <a:extLst>
                <a:ext uri="{FF2B5EF4-FFF2-40B4-BE49-F238E27FC236}">
                  <a16:creationId xmlns:a16="http://schemas.microsoft.com/office/drawing/2014/main" id="{8365D829-F7F2-4B89-B2B2-86B4F160DC73}"/>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67" name="TextBox 66">
              <a:extLst>
                <a:ext uri="{FF2B5EF4-FFF2-40B4-BE49-F238E27FC236}">
                  <a16:creationId xmlns:a16="http://schemas.microsoft.com/office/drawing/2014/main" id="{E2448789-F170-4AF7-9F69-FEB0E3CED698}"/>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1" name="Group 70">
            <a:extLst>
              <a:ext uri="{FF2B5EF4-FFF2-40B4-BE49-F238E27FC236}">
                <a16:creationId xmlns:a16="http://schemas.microsoft.com/office/drawing/2014/main" id="{70350AD2-67ED-4C99-A6AB-F279D4C6E558}"/>
              </a:ext>
            </a:extLst>
          </p:cNvPr>
          <p:cNvGrpSpPr/>
          <p:nvPr/>
        </p:nvGrpSpPr>
        <p:grpSpPr>
          <a:xfrm>
            <a:off x="5072216" y="2581497"/>
            <a:ext cx="409219" cy="334290"/>
            <a:chOff x="4400447" y="4277313"/>
            <a:chExt cx="526853" cy="430385"/>
          </a:xfrm>
        </p:grpSpPr>
        <p:sp>
          <p:nvSpPr>
            <p:cNvPr id="72" name="Oval 71">
              <a:extLst>
                <a:ext uri="{FF2B5EF4-FFF2-40B4-BE49-F238E27FC236}">
                  <a16:creationId xmlns:a16="http://schemas.microsoft.com/office/drawing/2014/main" id="{A9AFA357-DDEC-4DF8-8B08-B0A31501CDC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E1BD3AE9-CEE8-4A6F-8078-2A2A239D6146}"/>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4" name="Group 73">
            <a:extLst>
              <a:ext uri="{FF2B5EF4-FFF2-40B4-BE49-F238E27FC236}">
                <a16:creationId xmlns:a16="http://schemas.microsoft.com/office/drawing/2014/main" id="{DFBBA40D-1FDE-4AFF-8A37-9DABE3E8E9A7}"/>
              </a:ext>
            </a:extLst>
          </p:cNvPr>
          <p:cNvGrpSpPr/>
          <p:nvPr/>
        </p:nvGrpSpPr>
        <p:grpSpPr>
          <a:xfrm>
            <a:off x="4145374" y="2581497"/>
            <a:ext cx="420982" cy="334291"/>
            <a:chOff x="470679" y="3447045"/>
            <a:chExt cx="575098" cy="456671"/>
          </a:xfrm>
        </p:grpSpPr>
        <p:sp>
          <p:nvSpPr>
            <p:cNvPr id="75" name="Oval 74">
              <a:extLst>
                <a:ext uri="{FF2B5EF4-FFF2-40B4-BE49-F238E27FC236}">
                  <a16:creationId xmlns:a16="http://schemas.microsoft.com/office/drawing/2014/main" id="{5E7F9FBD-CECE-4548-BBF9-6A935976147E}"/>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79B28681-B44C-4140-84FF-934649CD7365}"/>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7" name="Group 76">
            <a:extLst>
              <a:ext uri="{FF2B5EF4-FFF2-40B4-BE49-F238E27FC236}">
                <a16:creationId xmlns:a16="http://schemas.microsoft.com/office/drawing/2014/main" id="{ED475F9D-CFD9-4F7C-8F89-31A4844A2155}"/>
              </a:ext>
            </a:extLst>
          </p:cNvPr>
          <p:cNvGrpSpPr/>
          <p:nvPr/>
        </p:nvGrpSpPr>
        <p:grpSpPr>
          <a:xfrm>
            <a:off x="4611697" y="2581497"/>
            <a:ext cx="409219" cy="334291"/>
            <a:chOff x="5676460" y="4277312"/>
            <a:chExt cx="526852" cy="430385"/>
          </a:xfrm>
        </p:grpSpPr>
        <p:sp>
          <p:nvSpPr>
            <p:cNvPr id="78" name="Oval 77">
              <a:extLst>
                <a:ext uri="{FF2B5EF4-FFF2-40B4-BE49-F238E27FC236}">
                  <a16:creationId xmlns:a16="http://schemas.microsoft.com/office/drawing/2014/main" id="{9A8F7010-0B82-424A-BC3A-3C0C36476FBD}"/>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6C210F2D-D497-4941-8143-6A6FCF169117}"/>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0" name="Group 79">
            <a:extLst>
              <a:ext uri="{FF2B5EF4-FFF2-40B4-BE49-F238E27FC236}">
                <a16:creationId xmlns:a16="http://schemas.microsoft.com/office/drawing/2014/main" id="{C8B293E2-7CC2-45F3-ADA3-1EF5DFF7351B}"/>
              </a:ext>
            </a:extLst>
          </p:cNvPr>
          <p:cNvGrpSpPr/>
          <p:nvPr/>
        </p:nvGrpSpPr>
        <p:grpSpPr>
          <a:xfrm>
            <a:off x="5072216" y="2977089"/>
            <a:ext cx="409219" cy="334290"/>
            <a:chOff x="4400447" y="4277313"/>
            <a:chExt cx="526853" cy="430385"/>
          </a:xfrm>
        </p:grpSpPr>
        <p:sp>
          <p:nvSpPr>
            <p:cNvPr id="81" name="Oval 80">
              <a:extLst>
                <a:ext uri="{FF2B5EF4-FFF2-40B4-BE49-F238E27FC236}">
                  <a16:creationId xmlns:a16="http://schemas.microsoft.com/office/drawing/2014/main" id="{92D44408-5CD8-4603-807C-3E22ED22AF2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FAC76DC8-42F6-4EDB-82E3-ACFCF1A6359B}"/>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3" name="Group 82">
            <a:extLst>
              <a:ext uri="{FF2B5EF4-FFF2-40B4-BE49-F238E27FC236}">
                <a16:creationId xmlns:a16="http://schemas.microsoft.com/office/drawing/2014/main" id="{070E66CF-0756-4810-A03A-90AFC4D483F1}"/>
              </a:ext>
            </a:extLst>
          </p:cNvPr>
          <p:cNvGrpSpPr/>
          <p:nvPr/>
        </p:nvGrpSpPr>
        <p:grpSpPr>
          <a:xfrm>
            <a:off x="4145374" y="2977089"/>
            <a:ext cx="420982" cy="334291"/>
            <a:chOff x="470679" y="3447045"/>
            <a:chExt cx="575098" cy="456671"/>
          </a:xfrm>
        </p:grpSpPr>
        <p:sp>
          <p:nvSpPr>
            <p:cNvPr id="84" name="Oval 83">
              <a:extLst>
                <a:ext uri="{FF2B5EF4-FFF2-40B4-BE49-F238E27FC236}">
                  <a16:creationId xmlns:a16="http://schemas.microsoft.com/office/drawing/2014/main" id="{6E7FB988-F9B1-4C10-8EA0-A462B5F4A567}"/>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85" name="TextBox 84">
              <a:extLst>
                <a:ext uri="{FF2B5EF4-FFF2-40B4-BE49-F238E27FC236}">
                  <a16:creationId xmlns:a16="http://schemas.microsoft.com/office/drawing/2014/main" id="{8F3D1EDB-FFCA-424F-A705-001A34119D7D}"/>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86" name="Group 85">
            <a:extLst>
              <a:ext uri="{FF2B5EF4-FFF2-40B4-BE49-F238E27FC236}">
                <a16:creationId xmlns:a16="http://schemas.microsoft.com/office/drawing/2014/main" id="{41C64012-D9F1-486A-B276-79C7F01971A2}"/>
              </a:ext>
            </a:extLst>
          </p:cNvPr>
          <p:cNvGrpSpPr/>
          <p:nvPr/>
        </p:nvGrpSpPr>
        <p:grpSpPr>
          <a:xfrm>
            <a:off x="4611697" y="2977089"/>
            <a:ext cx="409219" cy="334291"/>
            <a:chOff x="5676460" y="4277312"/>
            <a:chExt cx="526852" cy="430385"/>
          </a:xfrm>
        </p:grpSpPr>
        <p:sp>
          <p:nvSpPr>
            <p:cNvPr id="87" name="Oval 86">
              <a:extLst>
                <a:ext uri="{FF2B5EF4-FFF2-40B4-BE49-F238E27FC236}">
                  <a16:creationId xmlns:a16="http://schemas.microsoft.com/office/drawing/2014/main" id="{FDA919C3-12DB-4CDD-B36D-56C8B88A416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06A5106C-7A83-4136-BDE4-E64CF481BE04}"/>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9" name="Group 88">
            <a:extLst>
              <a:ext uri="{FF2B5EF4-FFF2-40B4-BE49-F238E27FC236}">
                <a16:creationId xmlns:a16="http://schemas.microsoft.com/office/drawing/2014/main" id="{CEE8BAC4-4DC9-451A-B385-C952CDF6F1CB}"/>
              </a:ext>
            </a:extLst>
          </p:cNvPr>
          <p:cNvGrpSpPr/>
          <p:nvPr/>
        </p:nvGrpSpPr>
        <p:grpSpPr>
          <a:xfrm>
            <a:off x="5072216" y="3366066"/>
            <a:ext cx="409219" cy="334290"/>
            <a:chOff x="4400447" y="4277313"/>
            <a:chExt cx="526853" cy="430385"/>
          </a:xfrm>
        </p:grpSpPr>
        <p:sp>
          <p:nvSpPr>
            <p:cNvPr id="90" name="Oval 89">
              <a:extLst>
                <a:ext uri="{FF2B5EF4-FFF2-40B4-BE49-F238E27FC236}">
                  <a16:creationId xmlns:a16="http://schemas.microsoft.com/office/drawing/2014/main" id="{582568AA-B24A-4CDB-B8CD-72B1504B49B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487CA3A4-49B9-4A8B-B00B-91555F81860D}"/>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2" name="Group 91">
            <a:extLst>
              <a:ext uri="{FF2B5EF4-FFF2-40B4-BE49-F238E27FC236}">
                <a16:creationId xmlns:a16="http://schemas.microsoft.com/office/drawing/2014/main" id="{C991F9A1-2FF2-4E90-88BC-30F43D2DAB17}"/>
              </a:ext>
            </a:extLst>
          </p:cNvPr>
          <p:cNvGrpSpPr/>
          <p:nvPr/>
        </p:nvGrpSpPr>
        <p:grpSpPr>
          <a:xfrm>
            <a:off x="4611697" y="3366066"/>
            <a:ext cx="409219" cy="334291"/>
            <a:chOff x="5676460" y="4277312"/>
            <a:chExt cx="526852" cy="430385"/>
          </a:xfrm>
        </p:grpSpPr>
        <p:sp>
          <p:nvSpPr>
            <p:cNvPr id="93" name="Oval 92">
              <a:extLst>
                <a:ext uri="{FF2B5EF4-FFF2-40B4-BE49-F238E27FC236}">
                  <a16:creationId xmlns:a16="http://schemas.microsoft.com/office/drawing/2014/main" id="{52CC7C2E-E963-473F-A9BF-4001BC01B5CB}"/>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7E3B9CD5-5AFE-48FF-BA59-8ABC978634FC}"/>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5" name="Group 94">
            <a:extLst>
              <a:ext uri="{FF2B5EF4-FFF2-40B4-BE49-F238E27FC236}">
                <a16:creationId xmlns:a16="http://schemas.microsoft.com/office/drawing/2014/main" id="{F7400F82-02E5-4F1F-BCA9-2B1C9DE28BDD}"/>
              </a:ext>
            </a:extLst>
          </p:cNvPr>
          <p:cNvGrpSpPr/>
          <p:nvPr/>
        </p:nvGrpSpPr>
        <p:grpSpPr>
          <a:xfrm>
            <a:off x="5072216" y="3754702"/>
            <a:ext cx="409219" cy="334290"/>
            <a:chOff x="4400447" y="4277313"/>
            <a:chExt cx="526853" cy="430385"/>
          </a:xfrm>
        </p:grpSpPr>
        <p:sp>
          <p:nvSpPr>
            <p:cNvPr id="96" name="Oval 95">
              <a:extLst>
                <a:ext uri="{FF2B5EF4-FFF2-40B4-BE49-F238E27FC236}">
                  <a16:creationId xmlns:a16="http://schemas.microsoft.com/office/drawing/2014/main" id="{511A1A54-5512-4EFD-B0AC-D400D0A6C138}"/>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97" name="TextBox 96">
              <a:extLst>
                <a:ext uri="{FF2B5EF4-FFF2-40B4-BE49-F238E27FC236}">
                  <a16:creationId xmlns:a16="http://schemas.microsoft.com/office/drawing/2014/main" id="{107FB824-1C34-43BC-BC0F-92362AD00754}"/>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8" name="Group 97">
            <a:extLst>
              <a:ext uri="{FF2B5EF4-FFF2-40B4-BE49-F238E27FC236}">
                <a16:creationId xmlns:a16="http://schemas.microsoft.com/office/drawing/2014/main" id="{85B51D9C-5083-4322-9AF8-289DF70B8C5D}"/>
              </a:ext>
            </a:extLst>
          </p:cNvPr>
          <p:cNvGrpSpPr/>
          <p:nvPr/>
        </p:nvGrpSpPr>
        <p:grpSpPr>
          <a:xfrm>
            <a:off x="4611697" y="3754702"/>
            <a:ext cx="409219" cy="334291"/>
            <a:chOff x="5676460" y="4277312"/>
            <a:chExt cx="526852" cy="430385"/>
          </a:xfrm>
        </p:grpSpPr>
        <p:sp>
          <p:nvSpPr>
            <p:cNvPr id="99" name="Oval 98">
              <a:extLst>
                <a:ext uri="{FF2B5EF4-FFF2-40B4-BE49-F238E27FC236}">
                  <a16:creationId xmlns:a16="http://schemas.microsoft.com/office/drawing/2014/main" id="{D953C19C-DDDE-4B6C-8D63-782E280B392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F474139A-D513-44B3-BB24-6796164A71F0}"/>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1" name="Group 100">
            <a:extLst>
              <a:ext uri="{FF2B5EF4-FFF2-40B4-BE49-F238E27FC236}">
                <a16:creationId xmlns:a16="http://schemas.microsoft.com/office/drawing/2014/main" id="{C5230CD7-DE64-45F6-9C4C-92259E832F33}"/>
              </a:ext>
            </a:extLst>
          </p:cNvPr>
          <p:cNvGrpSpPr/>
          <p:nvPr/>
        </p:nvGrpSpPr>
        <p:grpSpPr>
          <a:xfrm>
            <a:off x="5072216" y="4150670"/>
            <a:ext cx="409219" cy="334290"/>
            <a:chOff x="4400447" y="4277313"/>
            <a:chExt cx="526853" cy="430385"/>
          </a:xfrm>
        </p:grpSpPr>
        <p:sp>
          <p:nvSpPr>
            <p:cNvPr id="102" name="Oval 101">
              <a:extLst>
                <a:ext uri="{FF2B5EF4-FFF2-40B4-BE49-F238E27FC236}">
                  <a16:creationId xmlns:a16="http://schemas.microsoft.com/office/drawing/2014/main" id="{B965FCB9-9EB4-4070-8CA6-209B5A02A6E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BE3EF891-762A-404C-AB6F-0D090ECB54D5}"/>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A05BFE3E-D84B-4A76-8C5F-F2510DC8A0A3}"/>
              </a:ext>
            </a:extLst>
          </p:cNvPr>
          <p:cNvGrpSpPr/>
          <p:nvPr/>
        </p:nvGrpSpPr>
        <p:grpSpPr>
          <a:xfrm>
            <a:off x="4611697" y="4150670"/>
            <a:ext cx="409219" cy="334291"/>
            <a:chOff x="5676460" y="4277312"/>
            <a:chExt cx="526852" cy="430385"/>
          </a:xfrm>
        </p:grpSpPr>
        <p:sp>
          <p:nvSpPr>
            <p:cNvPr id="105" name="Oval 104">
              <a:extLst>
                <a:ext uri="{FF2B5EF4-FFF2-40B4-BE49-F238E27FC236}">
                  <a16:creationId xmlns:a16="http://schemas.microsoft.com/office/drawing/2014/main" id="{EEF26E68-E835-4721-8F6E-A78E112D771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0675967F-13AF-4B90-BBE8-A5E2C88AA5F6}"/>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0" name="Group 109">
            <a:extLst>
              <a:ext uri="{FF2B5EF4-FFF2-40B4-BE49-F238E27FC236}">
                <a16:creationId xmlns:a16="http://schemas.microsoft.com/office/drawing/2014/main" id="{910FD84E-5C43-43FD-B1D2-7E359F48BE88}"/>
              </a:ext>
            </a:extLst>
          </p:cNvPr>
          <p:cNvGrpSpPr/>
          <p:nvPr/>
        </p:nvGrpSpPr>
        <p:grpSpPr>
          <a:xfrm>
            <a:off x="4611697" y="4539647"/>
            <a:ext cx="409219" cy="334291"/>
            <a:chOff x="5676460" y="4277312"/>
            <a:chExt cx="526852" cy="430385"/>
          </a:xfrm>
        </p:grpSpPr>
        <p:sp>
          <p:nvSpPr>
            <p:cNvPr id="111" name="Oval 110">
              <a:extLst>
                <a:ext uri="{FF2B5EF4-FFF2-40B4-BE49-F238E27FC236}">
                  <a16:creationId xmlns:a16="http://schemas.microsoft.com/office/drawing/2014/main" id="{073DFDE9-97B5-448C-95EE-7566BAB86974}"/>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FEDADAB5-9656-4BBD-AE7B-DA1A8B389957}"/>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6" name="Group 115">
            <a:extLst>
              <a:ext uri="{FF2B5EF4-FFF2-40B4-BE49-F238E27FC236}">
                <a16:creationId xmlns:a16="http://schemas.microsoft.com/office/drawing/2014/main" id="{3DB5CF75-747B-481A-B01D-4B17CE4B2931}"/>
              </a:ext>
            </a:extLst>
          </p:cNvPr>
          <p:cNvGrpSpPr/>
          <p:nvPr/>
        </p:nvGrpSpPr>
        <p:grpSpPr>
          <a:xfrm>
            <a:off x="4611697" y="4928283"/>
            <a:ext cx="409219" cy="334291"/>
            <a:chOff x="5676460" y="4277312"/>
            <a:chExt cx="526852" cy="430385"/>
          </a:xfrm>
        </p:grpSpPr>
        <p:sp>
          <p:nvSpPr>
            <p:cNvPr id="117" name="Oval 116">
              <a:extLst>
                <a:ext uri="{FF2B5EF4-FFF2-40B4-BE49-F238E27FC236}">
                  <a16:creationId xmlns:a16="http://schemas.microsoft.com/office/drawing/2014/main" id="{7CD6F3AE-8563-4EAB-9564-6E04330D2E33}"/>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8978E4F2-0882-4C3E-A374-F05A8A4B23FC}"/>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Tree>
    <p:extLst>
      <p:ext uri="{BB962C8B-B14F-4D97-AF65-F5344CB8AC3E}">
        <p14:creationId xmlns:p14="http://schemas.microsoft.com/office/powerpoint/2010/main" val="184248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375E-6 -2.59259E-6 L 0.07201 0.00023 " pathEditMode="relative" rAng="0" ptsTypes="AA">
                                      <p:cBhvr>
                                        <p:cTn id="6" dur="2000" fill="hold"/>
                                        <p:tgtEl>
                                          <p:spTgt spid="6"/>
                                        </p:tgtEl>
                                        <p:attrNameLst>
                                          <p:attrName>ppt_x</p:attrName>
                                          <p:attrName>ppt_y</p:attrName>
                                        </p:attrNameLst>
                                      </p:cBhvr>
                                      <p:rCtr x="3594" y="0"/>
                                    </p:animMotion>
                                  </p:childTnLst>
                                </p:cTn>
                              </p:par>
                              <p:par>
                                <p:cTn id="7" presetID="35" presetClass="path" presetSubtype="0" accel="50000" decel="50000" fill="hold" grpId="0" nodeType="withEffect">
                                  <p:stCondLst>
                                    <p:cond delay="0"/>
                                  </p:stCondLst>
                                  <p:childTnLst>
                                    <p:animMotion origin="layout" path="M 1.66667E-6 -2.59259E-6 L -0.07201 0.00162 " pathEditMode="relative" rAng="0" ptsTypes="AA">
                                      <p:cBhvr>
                                        <p:cTn id="8" dur="2000" fill="hold"/>
                                        <p:tgtEl>
                                          <p:spTgt spid="7"/>
                                        </p:tgtEl>
                                        <p:attrNameLst>
                                          <p:attrName>ppt_x</p:attrName>
                                          <p:attrName>ppt_y</p:attrName>
                                        </p:attrNameLst>
                                      </p:cBhvr>
                                      <p:rCtr x="-3607" y="69"/>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a:t>
            </a:r>
            <a:r>
              <a:rPr lang="en-GB" sz="2400" b="1" dirty="0"/>
              <a:t>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11927089"/>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27</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count in hundreds and tens on a number line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936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344813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2:1 - 22</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16-17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57460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2:1</a:t>
            </a:r>
          </a:p>
        </p:txBody>
      </p:sp>
      <p:pic>
        <p:nvPicPr>
          <p:cNvPr id="5" name="Picture 4">
            <a:extLst>
              <a:ext uri="{FF2B5EF4-FFF2-40B4-BE49-F238E27FC236}">
                <a16:creationId xmlns:a16="http://schemas.microsoft.com/office/drawing/2014/main" id="{D8146BDD-0180-4A53-B474-661C3EADC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00" y="3452440"/>
            <a:ext cx="7920000" cy="400602"/>
          </a:xfrm>
          <a:prstGeom prst="rect">
            <a:avLst/>
          </a:prstGeom>
        </p:spPr>
      </p:pic>
    </p:spTree>
    <p:extLst>
      <p:ext uri="{BB962C8B-B14F-4D97-AF65-F5344CB8AC3E}">
        <p14:creationId xmlns:p14="http://schemas.microsoft.com/office/powerpoint/2010/main" val="123003201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2:1</a:t>
            </a:r>
          </a:p>
        </p:txBody>
      </p:sp>
      <p:pic>
        <p:nvPicPr>
          <p:cNvPr id="4" name="Picture 3" descr="A picture containing device&#10;&#10;Description generated with high confidence">
            <a:extLst>
              <a:ext uri="{FF2B5EF4-FFF2-40B4-BE49-F238E27FC236}">
                <a16:creationId xmlns:a16="http://schemas.microsoft.com/office/drawing/2014/main" id="{43406B1A-CB0F-490B-9511-A12A2BE33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00" y="3118090"/>
            <a:ext cx="7920000" cy="736241"/>
          </a:xfrm>
          <a:prstGeom prst="rect">
            <a:avLst/>
          </a:prstGeom>
        </p:spPr>
      </p:pic>
    </p:spTree>
    <p:extLst>
      <p:ext uri="{BB962C8B-B14F-4D97-AF65-F5344CB8AC3E}">
        <p14:creationId xmlns:p14="http://schemas.microsoft.com/office/powerpoint/2010/main" val="14097799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85332104"/>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28</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identify the previous, next and nearest multiple of 100 on a number line for a three-digit multiples of ten</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56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9417873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2:3 - 2:4</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17-19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61096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2:3</a:t>
            </a:r>
          </a:p>
        </p:txBody>
      </p:sp>
      <p:pic>
        <p:nvPicPr>
          <p:cNvPr id="5" name="Picture 4">
            <a:extLst>
              <a:ext uri="{FF2B5EF4-FFF2-40B4-BE49-F238E27FC236}">
                <a16:creationId xmlns:a16="http://schemas.microsoft.com/office/drawing/2014/main" id="{93DB97D2-3255-4844-83B3-57DC42CC83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115802"/>
            <a:ext cx="7920000" cy="468562"/>
          </a:xfrm>
          <a:prstGeom prst="rect">
            <a:avLst/>
          </a:prstGeom>
        </p:spPr>
      </p:pic>
      <p:pic>
        <p:nvPicPr>
          <p:cNvPr id="6" name="Picture 5">
            <a:extLst>
              <a:ext uri="{FF2B5EF4-FFF2-40B4-BE49-F238E27FC236}">
                <a16:creationId xmlns:a16="http://schemas.microsoft.com/office/drawing/2014/main" id="{941CA52B-46BF-43F8-940C-877D0C074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17"/>
          <a:stretch/>
        </p:blipFill>
        <p:spPr>
          <a:xfrm>
            <a:off x="2138647" y="3581400"/>
            <a:ext cx="300483" cy="282669"/>
          </a:xfrm>
          <a:prstGeom prst="rect">
            <a:avLst/>
          </a:prstGeom>
        </p:spPr>
      </p:pic>
      <p:pic>
        <p:nvPicPr>
          <p:cNvPr id="7" name="Picture 6">
            <a:extLst>
              <a:ext uri="{FF2B5EF4-FFF2-40B4-BE49-F238E27FC236}">
                <a16:creationId xmlns:a16="http://schemas.microsoft.com/office/drawing/2014/main" id="{706F947C-545C-43A1-87BD-69961EBF81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67"/>
          <a:stretch/>
        </p:blipFill>
        <p:spPr>
          <a:xfrm>
            <a:off x="2831432" y="3655484"/>
            <a:ext cx="300483" cy="210129"/>
          </a:xfrm>
          <a:prstGeom prst="rect">
            <a:avLst/>
          </a:prstGeom>
        </p:spPr>
      </p:pic>
      <p:pic>
        <p:nvPicPr>
          <p:cNvPr id="8" name="Picture 7">
            <a:extLst>
              <a:ext uri="{FF2B5EF4-FFF2-40B4-BE49-F238E27FC236}">
                <a16:creationId xmlns:a16="http://schemas.microsoft.com/office/drawing/2014/main" id="{850C1D23-19B8-4921-B247-47B041D6F1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67"/>
          <a:stretch/>
        </p:blipFill>
        <p:spPr>
          <a:xfrm>
            <a:off x="3523581" y="3655484"/>
            <a:ext cx="410526" cy="210129"/>
          </a:xfrm>
          <a:prstGeom prst="rect">
            <a:avLst/>
          </a:prstGeom>
        </p:spPr>
      </p:pic>
      <p:pic>
        <p:nvPicPr>
          <p:cNvPr id="9" name="Picture 8">
            <a:extLst>
              <a:ext uri="{FF2B5EF4-FFF2-40B4-BE49-F238E27FC236}">
                <a16:creationId xmlns:a16="http://schemas.microsoft.com/office/drawing/2014/main" id="{71B4D1E6-E711-4C27-8A17-3401AAFEF7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67"/>
          <a:stretch/>
        </p:blipFill>
        <p:spPr>
          <a:xfrm>
            <a:off x="4324738" y="3657601"/>
            <a:ext cx="420566" cy="210129"/>
          </a:xfrm>
          <a:prstGeom prst="rect">
            <a:avLst/>
          </a:prstGeom>
        </p:spPr>
      </p:pic>
      <p:pic>
        <p:nvPicPr>
          <p:cNvPr id="10" name="Picture 9">
            <a:extLst>
              <a:ext uri="{FF2B5EF4-FFF2-40B4-BE49-F238E27FC236}">
                <a16:creationId xmlns:a16="http://schemas.microsoft.com/office/drawing/2014/main" id="{58500062-B76C-45B1-826F-9EB2841BE1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367"/>
          <a:stretch/>
        </p:blipFill>
        <p:spPr>
          <a:xfrm>
            <a:off x="5064513" y="3659718"/>
            <a:ext cx="420566" cy="210129"/>
          </a:xfrm>
          <a:prstGeom prst="rect">
            <a:avLst/>
          </a:prstGeom>
        </p:spPr>
      </p:pic>
      <p:pic>
        <p:nvPicPr>
          <p:cNvPr id="13" name="Picture 12">
            <a:extLst>
              <a:ext uri="{FF2B5EF4-FFF2-40B4-BE49-F238E27FC236}">
                <a16:creationId xmlns:a16="http://schemas.microsoft.com/office/drawing/2014/main" id="{0E0A4C11-B9FD-4FF5-835F-C4A56ECEDB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0275"/>
          <a:stretch/>
        </p:blipFill>
        <p:spPr>
          <a:xfrm>
            <a:off x="7349456" y="3598333"/>
            <a:ext cx="390605" cy="282677"/>
          </a:xfrm>
          <a:prstGeom prst="rect">
            <a:avLst/>
          </a:prstGeom>
        </p:spPr>
      </p:pic>
      <p:pic>
        <p:nvPicPr>
          <p:cNvPr id="14" name="Picture 13">
            <a:extLst>
              <a:ext uri="{FF2B5EF4-FFF2-40B4-BE49-F238E27FC236}">
                <a16:creationId xmlns:a16="http://schemas.microsoft.com/office/drawing/2014/main" id="{860A9793-E4CF-434F-834D-D0DFEE75E80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275"/>
          <a:stretch/>
        </p:blipFill>
        <p:spPr>
          <a:xfrm>
            <a:off x="8152730" y="3598332"/>
            <a:ext cx="390605" cy="282677"/>
          </a:xfrm>
          <a:prstGeom prst="rect">
            <a:avLst/>
          </a:prstGeom>
        </p:spPr>
      </p:pic>
      <p:pic>
        <p:nvPicPr>
          <p:cNvPr id="15" name="Picture 14">
            <a:extLst>
              <a:ext uri="{FF2B5EF4-FFF2-40B4-BE49-F238E27FC236}">
                <a16:creationId xmlns:a16="http://schemas.microsoft.com/office/drawing/2014/main" id="{D586B878-0EE0-4604-B800-F3E11297E6D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0275"/>
          <a:stretch/>
        </p:blipFill>
        <p:spPr>
          <a:xfrm>
            <a:off x="8886157" y="3600448"/>
            <a:ext cx="400565" cy="282677"/>
          </a:xfrm>
          <a:prstGeom prst="rect">
            <a:avLst/>
          </a:prstGeom>
        </p:spPr>
      </p:pic>
      <p:pic>
        <p:nvPicPr>
          <p:cNvPr id="16" name="Picture 15">
            <a:extLst>
              <a:ext uri="{FF2B5EF4-FFF2-40B4-BE49-F238E27FC236}">
                <a16:creationId xmlns:a16="http://schemas.microsoft.com/office/drawing/2014/main" id="{84B85887-1EB0-47B0-B887-79959E96E3A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368" b="-10275"/>
          <a:stretch/>
        </p:blipFill>
        <p:spPr>
          <a:xfrm>
            <a:off x="9626990" y="3598331"/>
            <a:ext cx="440882" cy="282677"/>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64D176E0-F61C-4DC1-B8DE-E93284C2198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792650" y="3649236"/>
            <a:ext cx="470532" cy="210127"/>
          </a:xfrm>
          <a:prstGeom prst="rect">
            <a:avLst/>
          </a:prstGeom>
        </p:spPr>
      </p:pic>
      <p:pic>
        <p:nvPicPr>
          <p:cNvPr id="20" name="Picture 19" descr="A close up of a screen&#10;&#10;Description generated with high confidence">
            <a:extLst>
              <a:ext uri="{FF2B5EF4-FFF2-40B4-BE49-F238E27FC236}">
                <a16:creationId xmlns:a16="http://schemas.microsoft.com/office/drawing/2014/main" id="{091C4F22-725E-4911-8172-0030A0613BC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595924" y="3649236"/>
            <a:ext cx="470532" cy="210127"/>
          </a:xfrm>
          <a:prstGeom prst="rect">
            <a:avLst/>
          </a:prstGeom>
        </p:spPr>
      </p:pic>
    </p:spTree>
    <p:extLst>
      <p:ext uri="{BB962C8B-B14F-4D97-AF65-F5344CB8AC3E}">
        <p14:creationId xmlns:p14="http://schemas.microsoft.com/office/powerpoint/2010/main" val="41789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2:3</a:t>
            </a:r>
          </a:p>
        </p:txBody>
      </p:sp>
      <p:pic>
        <p:nvPicPr>
          <p:cNvPr id="11" name="Picture 10">
            <a:extLst>
              <a:ext uri="{FF2B5EF4-FFF2-40B4-BE49-F238E27FC236}">
                <a16:creationId xmlns:a16="http://schemas.microsoft.com/office/drawing/2014/main" id="{B2FAA2FA-62DE-46D2-9F12-FA94BFC49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2281456"/>
            <a:ext cx="7974949" cy="2295088"/>
          </a:xfrm>
          <a:prstGeom prst="rect">
            <a:avLst/>
          </a:prstGeom>
        </p:spPr>
      </p:pic>
      <p:sp>
        <p:nvSpPr>
          <p:cNvPr id="12" name="TextBox 11">
            <a:extLst>
              <a:ext uri="{FF2B5EF4-FFF2-40B4-BE49-F238E27FC236}">
                <a16:creationId xmlns:a16="http://schemas.microsoft.com/office/drawing/2014/main" id="{069529E3-A1FE-462D-8407-AAE93998AAB8}"/>
              </a:ext>
            </a:extLst>
          </p:cNvPr>
          <p:cNvSpPr txBox="1"/>
          <p:nvPr/>
        </p:nvSpPr>
        <p:spPr bwMode="auto">
          <a:xfrm>
            <a:off x="3422375" y="1873953"/>
            <a:ext cx="2663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Previous </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multiple</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of 100</a:t>
            </a:r>
          </a:p>
        </p:txBody>
      </p:sp>
      <p:sp>
        <p:nvSpPr>
          <p:cNvPr id="19" name="TextBox 18">
            <a:extLst>
              <a:ext uri="{FF2B5EF4-FFF2-40B4-BE49-F238E27FC236}">
                <a16:creationId xmlns:a16="http://schemas.microsoft.com/office/drawing/2014/main" id="{D0EB865F-24A0-4113-9072-81B2DE2E7A2B}"/>
              </a:ext>
            </a:extLst>
          </p:cNvPr>
          <p:cNvSpPr txBox="1"/>
          <p:nvPr/>
        </p:nvSpPr>
        <p:spPr bwMode="auto">
          <a:xfrm>
            <a:off x="6105942" y="1873953"/>
            <a:ext cx="2663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Next </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multiple</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of 100</a:t>
            </a:r>
          </a:p>
        </p:txBody>
      </p:sp>
      <p:sp>
        <p:nvSpPr>
          <p:cNvPr id="21" name="TextBox 20">
            <a:extLst>
              <a:ext uri="{FF2B5EF4-FFF2-40B4-BE49-F238E27FC236}">
                <a16:creationId xmlns:a16="http://schemas.microsoft.com/office/drawing/2014/main" id="{ABD92005-5D45-4480-9166-D0A5263AE935}"/>
              </a:ext>
            </a:extLst>
          </p:cNvPr>
          <p:cNvSpPr txBox="1"/>
          <p:nvPr/>
        </p:nvSpPr>
        <p:spPr bwMode="auto">
          <a:xfrm>
            <a:off x="4754218" y="3594581"/>
            <a:ext cx="2663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630</a:t>
            </a:r>
          </a:p>
        </p:txBody>
      </p:sp>
      <p:sp>
        <p:nvSpPr>
          <p:cNvPr id="22" name="TextBox 21">
            <a:extLst>
              <a:ext uri="{FF2B5EF4-FFF2-40B4-BE49-F238E27FC236}">
                <a16:creationId xmlns:a16="http://schemas.microsoft.com/office/drawing/2014/main" id="{6C0DE652-FC74-4DE7-BAFD-FC46778D96EC}"/>
              </a:ext>
            </a:extLst>
          </p:cNvPr>
          <p:cNvSpPr txBox="1"/>
          <p:nvPr/>
        </p:nvSpPr>
        <p:spPr bwMode="auto">
          <a:xfrm>
            <a:off x="2702561" y="3594581"/>
            <a:ext cx="956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a:t>
            </a:r>
          </a:p>
        </p:txBody>
      </p:sp>
      <p:sp>
        <p:nvSpPr>
          <p:cNvPr id="23" name="TextBox 22">
            <a:extLst>
              <a:ext uri="{FF2B5EF4-FFF2-40B4-BE49-F238E27FC236}">
                <a16:creationId xmlns:a16="http://schemas.microsoft.com/office/drawing/2014/main" id="{949CD0D0-859D-4D7F-9FDD-01E561B84D71}"/>
              </a:ext>
            </a:extLst>
          </p:cNvPr>
          <p:cNvSpPr txBox="1"/>
          <p:nvPr/>
        </p:nvSpPr>
        <p:spPr bwMode="auto">
          <a:xfrm>
            <a:off x="8749054" y="3594581"/>
            <a:ext cx="956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700</a:t>
            </a:r>
          </a:p>
        </p:txBody>
      </p:sp>
    </p:spTree>
    <p:extLst>
      <p:ext uri="{BB962C8B-B14F-4D97-AF65-F5344CB8AC3E}">
        <p14:creationId xmlns:p14="http://schemas.microsoft.com/office/powerpoint/2010/main" val="11692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2:3</a:t>
            </a:r>
          </a:p>
        </p:txBody>
      </p:sp>
      <p:pic>
        <p:nvPicPr>
          <p:cNvPr id="6" name="Picture 5">
            <a:extLst>
              <a:ext uri="{FF2B5EF4-FFF2-40B4-BE49-F238E27FC236}">
                <a16:creationId xmlns:a16="http://schemas.microsoft.com/office/drawing/2014/main" id="{F9885D05-9AB2-4DD9-9E6C-840900875D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390899"/>
            <a:ext cx="7920000" cy="404832"/>
          </a:xfrm>
          <a:prstGeom prst="rect">
            <a:avLst/>
          </a:prstGeom>
        </p:spPr>
      </p:pic>
      <p:pic>
        <p:nvPicPr>
          <p:cNvPr id="8" name="Picture 7">
            <a:extLst>
              <a:ext uri="{FF2B5EF4-FFF2-40B4-BE49-F238E27FC236}">
                <a16:creationId xmlns:a16="http://schemas.microsoft.com/office/drawing/2014/main" id="{DCF184BA-9877-49F2-9436-5BE4CC2D23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91"/>
          <a:stretch/>
        </p:blipFill>
        <p:spPr>
          <a:xfrm>
            <a:off x="2876771" y="2996360"/>
            <a:ext cx="520291" cy="404361"/>
          </a:xfrm>
          <a:prstGeom prst="rect">
            <a:avLst/>
          </a:prstGeom>
        </p:spPr>
      </p:pic>
      <p:pic>
        <p:nvPicPr>
          <p:cNvPr id="20" name="Picture 19">
            <a:extLst>
              <a:ext uri="{FF2B5EF4-FFF2-40B4-BE49-F238E27FC236}">
                <a16:creationId xmlns:a16="http://schemas.microsoft.com/office/drawing/2014/main" id="{A1B61A10-BA14-4883-BF4A-95118ABB4B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7603" y="3459737"/>
            <a:ext cx="1250773" cy="404361"/>
          </a:xfrm>
          <a:prstGeom prst="rect">
            <a:avLst/>
          </a:prstGeom>
        </p:spPr>
      </p:pic>
      <p:pic>
        <p:nvPicPr>
          <p:cNvPr id="25" name="Picture 24" descr="A picture containing device&#10;&#10;Description generated with high confidence">
            <a:extLst>
              <a:ext uri="{FF2B5EF4-FFF2-40B4-BE49-F238E27FC236}">
                <a16:creationId xmlns:a16="http://schemas.microsoft.com/office/drawing/2014/main" id="{00808BD6-A27A-4B44-A50A-CDB327CAF6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17602" y="3459737"/>
            <a:ext cx="470296" cy="407063"/>
          </a:xfrm>
          <a:prstGeom prst="rect">
            <a:avLst/>
          </a:prstGeom>
        </p:spPr>
      </p:pic>
      <p:pic>
        <p:nvPicPr>
          <p:cNvPr id="26" name="Picture 25">
            <a:extLst>
              <a:ext uri="{FF2B5EF4-FFF2-40B4-BE49-F238E27FC236}">
                <a16:creationId xmlns:a16="http://schemas.microsoft.com/office/drawing/2014/main" id="{F81B710A-662A-41A2-B2BF-9000B8A47A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991"/>
          <a:stretch/>
        </p:blipFill>
        <p:spPr>
          <a:xfrm>
            <a:off x="4741558" y="2997417"/>
            <a:ext cx="520291" cy="404361"/>
          </a:xfrm>
          <a:prstGeom prst="rect">
            <a:avLst/>
          </a:prstGeom>
        </p:spPr>
      </p:pic>
      <p:pic>
        <p:nvPicPr>
          <p:cNvPr id="27" name="Picture 26">
            <a:extLst>
              <a:ext uri="{FF2B5EF4-FFF2-40B4-BE49-F238E27FC236}">
                <a16:creationId xmlns:a16="http://schemas.microsoft.com/office/drawing/2014/main" id="{E1B1AE95-E659-48A1-BD16-B08641CF97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13762" y="3459737"/>
            <a:ext cx="1250773" cy="404361"/>
          </a:xfrm>
          <a:prstGeom prst="rect">
            <a:avLst/>
          </a:prstGeom>
        </p:spPr>
      </p:pic>
      <p:pic>
        <p:nvPicPr>
          <p:cNvPr id="28" name="Picture 27" descr="A picture containing device&#10;&#10;Description generated with high confidence">
            <a:extLst>
              <a:ext uri="{FF2B5EF4-FFF2-40B4-BE49-F238E27FC236}">
                <a16:creationId xmlns:a16="http://schemas.microsoft.com/office/drawing/2014/main" id="{81EC1657-230F-43A2-8FFB-1FC8D5655B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7805"/>
          <a:stretch/>
        </p:blipFill>
        <p:spPr>
          <a:xfrm>
            <a:off x="4992121" y="3471959"/>
            <a:ext cx="470296" cy="470696"/>
          </a:xfrm>
          <a:prstGeom prst="rect">
            <a:avLst/>
          </a:prstGeom>
        </p:spPr>
      </p:pic>
      <p:pic>
        <p:nvPicPr>
          <p:cNvPr id="29" name="Picture 28">
            <a:extLst>
              <a:ext uri="{FF2B5EF4-FFF2-40B4-BE49-F238E27FC236}">
                <a16:creationId xmlns:a16="http://schemas.microsoft.com/office/drawing/2014/main" id="{80A5A893-E0FB-420B-ADEF-D1143BB9EC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7910"/>
          <a:stretch/>
        </p:blipFill>
        <p:spPr>
          <a:xfrm>
            <a:off x="7663724" y="2996586"/>
            <a:ext cx="520291" cy="404352"/>
          </a:xfrm>
          <a:prstGeom prst="rect">
            <a:avLst/>
          </a:prstGeom>
        </p:spPr>
      </p:pic>
      <p:pic>
        <p:nvPicPr>
          <p:cNvPr id="30" name="Picture 29">
            <a:extLst>
              <a:ext uri="{FF2B5EF4-FFF2-40B4-BE49-F238E27FC236}">
                <a16:creationId xmlns:a16="http://schemas.microsoft.com/office/drawing/2014/main" id="{87529642-AF87-4583-A365-A3E87D1C7FD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8260"/>
          <a:stretch/>
        </p:blipFill>
        <p:spPr>
          <a:xfrm>
            <a:off x="7309069" y="3459735"/>
            <a:ext cx="1250773" cy="478208"/>
          </a:xfrm>
          <a:prstGeom prst="rect">
            <a:avLst/>
          </a:prstGeom>
        </p:spPr>
      </p:pic>
    </p:spTree>
    <p:extLst>
      <p:ext uri="{BB962C8B-B14F-4D97-AF65-F5344CB8AC3E}">
        <p14:creationId xmlns:p14="http://schemas.microsoft.com/office/powerpoint/2010/main" val="9707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F7F54F-39D7-49ED-87B6-34D215571C54}"/>
              </a:ext>
            </a:extLst>
          </p:cNvPr>
          <p:cNvGrpSpPr/>
          <p:nvPr/>
        </p:nvGrpSpPr>
        <p:grpSpPr>
          <a:xfrm>
            <a:off x="2219923" y="1557338"/>
            <a:ext cx="2278454" cy="2278453"/>
            <a:chOff x="1616856" y="1724807"/>
            <a:chExt cx="3408385" cy="3408384"/>
          </a:xfrm>
        </p:grpSpPr>
        <p:sp>
          <p:nvSpPr>
            <p:cNvPr id="7" name="Rectangle 6">
              <a:extLst>
                <a:ext uri="{FF2B5EF4-FFF2-40B4-BE49-F238E27FC236}">
                  <a16:creationId xmlns:a16="http://schemas.microsoft.com/office/drawing/2014/main" id="{DDE6CC57-C63C-473B-90D8-B429DBC45C25}"/>
                </a:ext>
              </a:extLst>
            </p:cNvPr>
            <p:cNvSpPr/>
            <p:nvPr/>
          </p:nvSpPr>
          <p:spPr bwMode="auto">
            <a:xfrm>
              <a:off x="1616858"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FD38B723-3006-42A3-A1A0-5BF81F012AC0}"/>
                </a:ext>
              </a:extLst>
            </p:cNvPr>
            <p:cNvSpPr/>
            <p:nvPr/>
          </p:nvSpPr>
          <p:spPr bwMode="auto">
            <a:xfrm>
              <a:off x="1957567"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A022B975-453F-499A-8DC5-D4DBEDF09E1A}"/>
                </a:ext>
              </a:extLst>
            </p:cNvPr>
            <p:cNvSpPr/>
            <p:nvPr/>
          </p:nvSpPr>
          <p:spPr bwMode="auto">
            <a:xfrm>
              <a:off x="2298276"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09015156-459D-42EE-AC7D-760587F85B9D}"/>
                </a:ext>
              </a:extLst>
            </p:cNvPr>
            <p:cNvSpPr/>
            <p:nvPr/>
          </p:nvSpPr>
          <p:spPr bwMode="auto">
            <a:xfrm>
              <a:off x="2638985"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2587B19-7FA8-421B-93D4-FF3C3127675F}"/>
                </a:ext>
              </a:extLst>
            </p:cNvPr>
            <p:cNvSpPr/>
            <p:nvPr/>
          </p:nvSpPr>
          <p:spPr bwMode="auto">
            <a:xfrm>
              <a:off x="2979694"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55422B78-F44F-4BFE-BAA3-9DCB8A8F1505}"/>
                </a:ext>
              </a:extLst>
            </p:cNvPr>
            <p:cNvSpPr/>
            <p:nvPr/>
          </p:nvSpPr>
          <p:spPr bwMode="auto">
            <a:xfrm>
              <a:off x="3320403"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ADCE49DA-D547-4345-89C8-EA77A16CEF64}"/>
                </a:ext>
              </a:extLst>
            </p:cNvPr>
            <p:cNvSpPr/>
            <p:nvPr/>
          </p:nvSpPr>
          <p:spPr bwMode="auto">
            <a:xfrm>
              <a:off x="3661112"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02BB12B4-D844-4085-A305-E6A0DB318F95}"/>
                </a:ext>
              </a:extLst>
            </p:cNvPr>
            <p:cNvSpPr/>
            <p:nvPr/>
          </p:nvSpPr>
          <p:spPr bwMode="auto">
            <a:xfrm>
              <a:off x="400182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B4E71E06-451E-4C0B-B752-61ECEEFCDB2E}"/>
                </a:ext>
              </a:extLst>
            </p:cNvPr>
            <p:cNvSpPr/>
            <p:nvPr/>
          </p:nvSpPr>
          <p:spPr bwMode="auto">
            <a:xfrm>
              <a:off x="4342530"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2C9E53D9-662F-48C3-988B-9D7A5C676D31}"/>
                </a:ext>
              </a:extLst>
            </p:cNvPr>
            <p:cNvSpPr/>
            <p:nvPr/>
          </p:nvSpPr>
          <p:spPr bwMode="auto">
            <a:xfrm>
              <a:off x="468324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C4293054-F914-4C10-BD6D-7D043C9490DC}"/>
                </a:ext>
              </a:extLst>
            </p:cNvPr>
            <p:cNvGrpSpPr/>
            <p:nvPr/>
          </p:nvGrpSpPr>
          <p:grpSpPr>
            <a:xfrm>
              <a:off x="1616856" y="1724807"/>
              <a:ext cx="3408385" cy="3408384"/>
              <a:chOff x="4391806" y="1724807"/>
              <a:chExt cx="3408385" cy="3408384"/>
            </a:xfrm>
          </p:grpSpPr>
          <p:pic>
            <p:nvPicPr>
              <p:cNvPr id="4" name="Picture 3">
                <a:extLst>
                  <a:ext uri="{FF2B5EF4-FFF2-40B4-BE49-F238E27FC236}">
                    <a16:creationId xmlns:a16="http://schemas.microsoft.com/office/drawing/2014/main" id="{5B6C2885-BF0E-4A7E-84A2-B9DF3CCC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724809"/>
                <a:ext cx="3408382" cy="3408382"/>
              </a:xfrm>
              <a:prstGeom prst="rect">
                <a:avLst/>
              </a:prstGeom>
            </p:spPr>
          </p:pic>
          <p:sp>
            <p:nvSpPr>
              <p:cNvPr id="5" name="Rectangle 4">
                <a:extLst>
                  <a:ext uri="{FF2B5EF4-FFF2-40B4-BE49-F238E27FC236}">
                    <a16:creationId xmlns:a16="http://schemas.microsoft.com/office/drawing/2014/main" id="{469D3856-31A7-4863-906B-B51415EA9759}"/>
                  </a:ext>
                </a:extLst>
              </p:cNvPr>
              <p:cNvSpPr/>
              <p:nvPr/>
            </p:nvSpPr>
            <p:spPr bwMode="auto">
              <a:xfrm>
                <a:off x="4391806" y="1724807"/>
                <a:ext cx="3408381" cy="3408381"/>
              </a:xfrm>
              <a:prstGeom prst="rect">
                <a:avLst/>
              </a:prstGeom>
              <a:noFill/>
              <a:ln w="19050">
                <a:solidFill>
                  <a:schemeClr val="tx1">
                    <a:lumMod val="95000"/>
                    <a:lumOff val="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18" name="Straight Connector 17">
              <a:extLst>
                <a:ext uri="{FF2B5EF4-FFF2-40B4-BE49-F238E27FC236}">
                  <a16:creationId xmlns:a16="http://schemas.microsoft.com/office/drawing/2014/main" id="{F63E3C2C-69EE-41D9-A30C-4E0710E98A1D}"/>
                </a:ext>
              </a:extLst>
            </p:cNvPr>
            <p:cNvCxnSpPr/>
            <p:nvPr/>
          </p:nvCxnSpPr>
          <p:spPr bwMode="auto">
            <a:xfrm>
              <a:off x="1957567"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90B36E-BD1D-44B0-9450-7073ECBF0294}"/>
                </a:ext>
              </a:extLst>
            </p:cNvPr>
            <p:cNvCxnSpPr/>
            <p:nvPr/>
          </p:nvCxnSpPr>
          <p:spPr bwMode="auto">
            <a:xfrm>
              <a:off x="2298276"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B0D358D-B199-4784-BBB2-9E8BE61C962B}"/>
                </a:ext>
              </a:extLst>
            </p:cNvPr>
            <p:cNvCxnSpPr/>
            <p:nvPr/>
          </p:nvCxnSpPr>
          <p:spPr bwMode="auto">
            <a:xfrm>
              <a:off x="2638985"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5E0C076-EE17-4C9C-8D48-86DD3B46548D}"/>
                </a:ext>
              </a:extLst>
            </p:cNvPr>
            <p:cNvCxnSpPr/>
            <p:nvPr/>
          </p:nvCxnSpPr>
          <p:spPr bwMode="auto">
            <a:xfrm>
              <a:off x="2979694"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DCBF170-DBE6-4399-8E40-FA95CC11F06D}"/>
                </a:ext>
              </a:extLst>
            </p:cNvPr>
            <p:cNvCxnSpPr/>
            <p:nvPr/>
          </p:nvCxnSpPr>
          <p:spPr bwMode="auto">
            <a:xfrm>
              <a:off x="3320403"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F8F3692-41CC-48A9-8715-5A346F7700F9}"/>
                </a:ext>
              </a:extLst>
            </p:cNvPr>
            <p:cNvCxnSpPr/>
            <p:nvPr/>
          </p:nvCxnSpPr>
          <p:spPr bwMode="auto">
            <a:xfrm>
              <a:off x="3661112"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D9F4F6D-4128-4AAB-AF44-615BBC64D74B}"/>
                </a:ext>
              </a:extLst>
            </p:cNvPr>
            <p:cNvCxnSpPr/>
            <p:nvPr/>
          </p:nvCxnSpPr>
          <p:spPr bwMode="auto">
            <a:xfrm>
              <a:off x="4001823"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AE5247F-313A-4FDF-9C95-88A473CD4854}"/>
                </a:ext>
              </a:extLst>
            </p:cNvPr>
            <p:cNvCxnSpPr/>
            <p:nvPr/>
          </p:nvCxnSpPr>
          <p:spPr bwMode="auto">
            <a:xfrm>
              <a:off x="4342532"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7B6C874-FB7B-46B3-B75F-A506C13050A2}"/>
                </a:ext>
              </a:extLst>
            </p:cNvPr>
            <p:cNvCxnSpPr/>
            <p:nvPr/>
          </p:nvCxnSpPr>
          <p:spPr bwMode="auto">
            <a:xfrm>
              <a:off x="4683241"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grpSp>
      <p:sp>
        <p:nvSpPr>
          <p:cNvPr id="29" name="Rectangle 28">
            <a:extLst>
              <a:ext uri="{FF2B5EF4-FFF2-40B4-BE49-F238E27FC236}">
                <a16:creationId xmlns:a16="http://schemas.microsoft.com/office/drawing/2014/main" id="{908FB2C9-D001-4583-8178-76D82AB5F27C}"/>
              </a:ext>
            </a:extLst>
          </p:cNvPr>
          <p:cNvSpPr/>
          <p:nvPr/>
        </p:nvSpPr>
        <p:spPr bwMode="auto">
          <a:xfrm>
            <a:off x="1199150" y="4320925"/>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E6E6B9AE-2B9B-4DA8-A50A-BC130E0C2D60}"/>
              </a:ext>
            </a:extLst>
          </p:cNvPr>
          <p:cNvSpPr txBox="1"/>
          <p:nvPr/>
        </p:nvSpPr>
        <p:spPr bwMode="auto">
          <a:xfrm>
            <a:off x="2965146" y="4537500"/>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33" name="TextBox 32">
            <a:extLst>
              <a:ext uri="{FF2B5EF4-FFF2-40B4-BE49-F238E27FC236}">
                <a16:creationId xmlns:a16="http://schemas.microsoft.com/office/drawing/2014/main" id="{BC13A0FE-757B-4EB9-BD2B-85CBABAD3A9A}"/>
              </a:ext>
            </a:extLst>
          </p:cNvPr>
          <p:cNvSpPr txBox="1"/>
          <p:nvPr/>
        </p:nvSpPr>
        <p:spPr bwMode="auto">
          <a:xfrm>
            <a:off x="1149416"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40" name="Rectangle 39">
            <a:extLst>
              <a:ext uri="{FF2B5EF4-FFF2-40B4-BE49-F238E27FC236}">
                <a16:creationId xmlns:a16="http://schemas.microsoft.com/office/drawing/2014/main" id="{B3E514EE-C916-4473-BEB8-A3FF388F9F87}"/>
              </a:ext>
            </a:extLst>
          </p:cNvPr>
          <p:cNvSpPr/>
          <p:nvPr/>
        </p:nvSpPr>
        <p:spPr bwMode="auto">
          <a:xfrm>
            <a:off x="4655597"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D9EBF4AF-B26C-4912-84CF-4FDBF034C791}"/>
              </a:ext>
            </a:extLst>
          </p:cNvPr>
          <p:cNvSpPr/>
          <p:nvPr/>
        </p:nvSpPr>
        <p:spPr bwMode="auto">
          <a:xfrm>
            <a:off x="5087991"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Rectangle 43">
            <a:extLst>
              <a:ext uri="{FF2B5EF4-FFF2-40B4-BE49-F238E27FC236}">
                <a16:creationId xmlns:a16="http://schemas.microsoft.com/office/drawing/2014/main" id="{A66DB8FA-C6E1-4AB8-98F5-CD0B17D50D6D}"/>
              </a:ext>
            </a:extLst>
          </p:cNvPr>
          <p:cNvSpPr/>
          <p:nvPr/>
        </p:nvSpPr>
        <p:spPr bwMode="auto">
          <a:xfrm>
            <a:off x="3791431"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Rectangle 44">
            <a:extLst>
              <a:ext uri="{FF2B5EF4-FFF2-40B4-BE49-F238E27FC236}">
                <a16:creationId xmlns:a16="http://schemas.microsoft.com/office/drawing/2014/main" id="{910538CC-2E65-4CF5-B721-C61233FFC1C9}"/>
              </a:ext>
            </a:extLst>
          </p:cNvPr>
          <p:cNvSpPr/>
          <p:nvPr/>
        </p:nvSpPr>
        <p:spPr bwMode="auto">
          <a:xfrm>
            <a:off x="4223825"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Rectangle 46">
            <a:extLst>
              <a:ext uri="{FF2B5EF4-FFF2-40B4-BE49-F238E27FC236}">
                <a16:creationId xmlns:a16="http://schemas.microsoft.com/office/drawing/2014/main" id="{3F79EF04-C866-449E-8D91-9A107280AFF2}"/>
              </a:ext>
            </a:extLst>
          </p:cNvPr>
          <p:cNvSpPr/>
          <p:nvPr/>
        </p:nvSpPr>
        <p:spPr bwMode="auto">
          <a:xfrm>
            <a:off x="2926759"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Rectangle 47">
            <a:extLst>
              <a:ext uri="{FF2B5EF4-FFF2-40B4-BE49-F238E27FC236}">
                <a16:creationId xmlns:a16="http://schemas.microsoft.com/office/drawing/2014/main" id="{E5A720D5-B652-4EC7-95E9-6003B8B89689}"/>
              </a:ext>
            </a:extLst>
          </p:cNvPr>
          <p:cNvSpPr/>
          <p:nvPr/>
        </p:nvSpPr>
        <p:spPr bwMode="auto">
          <a:xfrm>
            <a:off x="3359153"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22FF33C4-D5F5-4497-8733-8EDD97429C8A}"/>
              </a:ext>
            </a:extLst>
          </p:cNvPr>
          <p:cNvSpPr/>
          <p:nvPr/>
        </p:nvSpPr>
        <p:spPr bwMode="auto">
          <a:xfrm>
            <a:off x="2062592"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CA482369-28D6-43B3-B66E-31007991FC37}"/>
              </a:ext>
            </a:extLst>
          </p:cNvPr>
          <p:cNvSpPr/>
          <p:nvPr/>
        </p:nvSpPr>
        <p:spPr bwMode="auto">
          <a:xfrm>
            <a:off x="2494986"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Rectangle 52">
            <a:extLst>
              <a:ext uri="{FF2B5EF4-FFF2-40B4-BE49-F238E27FC236}">
                <a16:creationId xmlns:a16="http://schemas.microsoft.com/office/drawing/2014/main" id="{A93902CC-15E9-40DE-A1F8-C7542C46E750}"/>
              </a:ext>
            </a:extLst>
          </p:cNvPr>
          <p:cNvSpPr/>
          <p:nvPr/>
        </p:nvSpPr>
        <p:spPr bwMode="auto">
          <a:xfrm>
            <a:off x="1199149"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Rectangle 53">
            <a:extLst>
              <a:ext uri="{FF2B5EF4-FFF2-40B4-BE49-F238E27FC236}">
                <a16:creationId xmlns:a16="http://schemas.microsoft.com/office/drawing/2014/main" id="{D3305E14-FEA9-4A78-95CC-923AF84BAB7D}"/>
              </a:ext>
            </a:extLst>
          </p:cNvPr>
          <p:cNvSpPr/>
          <p:nvPr/>
        </p:nvSpPr>
        <p:spPr bwMode="auto">
          <a:xfrm>
            <a:off x="1631543"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TextBox 54">
            <a:extLst>
              <a:ext uri="{FF2B5EF4-FFF2-40B4-BE49-F238E27FC236}">
                <a16:creationId xmlns:a16="http://schemas.microsoft.com/office/drawing/2014/main" id="{E490DF3C-2C3A-4182-A170-2FAB21165D9D}"/>
              </a:ext>
            </a:extLst>
          </p:cNvPr>
          <p:cNvSpPr txBox="1"/>
          <p:nvPr/>
        </p:nvSpPr>
        <p:spPr bwMode="auto">
          <a:xfrm>
            <a:off x="158297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6" name="TextBox 55">
            <a:extLst>
              <a:ext uri="{FF2B5EF4-FFF2-40B4-BE49-F238E27FC236}">
                <a16:creationId xmlns:a16="http://schemas.microsoft.com/office/drawing/2014/main" id="{428A05E6-0ED7-4926-A0D9-EEBF6AF3BA0B}"/>
              </a:ext>
            </a:extLst>
          </p:cNvPr>
          <p:cNvSpPr txBox="1"/>
          <p:nvPr/>
        </p:nvSpPr>
        <p:spPr bwMode="auto">
          <a:xfrm>
            <a:off x="2016528"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7" name="TextBox 56">
            <a:extLst>
              <a:ext uri="{FF2B5EF4-FFF2-40B4-BE49-F238E27FC236}">
                <a16:creationId xmlns:a16="http://schemas.microsoft.com/office/drawing/2014/main" id="{3558FDFC-4A6C-40D2-967A-BA4823498F16}"/>
              </a:ext>
            </a:extLst>
          </p:cNvPr>
          <p:cNvSpPr txBox="1"/>
          <p:nvPr/>
        </p:nvSpPr>
        <p:spPr bwMode="auto">
          <a:xfrm>
            <a:off x="2450084"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8" name="TextBox 57">
            <a:extLst>
              <a:ext uri="{FF2B5EF4-FFF2-40B4-BE49-F238E27FC236}">
                <a16:creationId xmlns:a16="http://schemas.microsoft.com/office/drawing/2014/main" id="{5E3CD5FE-1F57-4B72-B9D2-AEEAFC471062}"/>
              </a:ext>
            </a:extLst>
          </p:cNvPr>
          <p:cNvSpPr txBox="1"/>
          <p:nvPr/>
        </p:nvSpPr>
        <p:spPr bwMode="auto">
          <a:xfrm>
            <a:off x="2883640"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9" name="TextBox 58">
            <a:extLst>
              <a:ext uri="{FF2B5EF4-FFF2-40B4-BE49-F238E27FC236}">
                <a16:creationId xmlns:a16="http://schemas.microsoft.com/office/drawing/2014/main" id="{6ED33117-A508-4B04-BAA6-0835410EF608}"/>
              </a:ext>
            </a:extLst>
          </p:cNvPr>
          <p:cNvSpPr txBox="1"/>
          <p:nvPr/>
        </p:nvSpPr>
        <p:spPr bwMode="auto">
          <a:xfrm>
            <a:off x="3317196"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0" name="TextBox 59">
            <a:extLst>
              <a:ext uri="{FF2B5EF4-FFF2-40B4-BE49-F238E27FC236}">
                <a16:creationId xmlns:a16="http://schemas.microsoft.com/office/drawing/2014/main" id="{E3014D40-C5D4-4A3A-98CF-F8EA17A98DF1}"/>
              </a:ext>
            </a:extLst>
          </p:cNvPr>
          <p:cNvSpPr txBox="1"/>
          <p:nvPr/>
        </p:nvSpPr>
        <p:spPr bwMode="auto">
          <a:xfrm>
            <a:off x="375075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1" name="TextBox 60">
            <a:extLst>
              <a:ext uri="{FF2B5EF4-FFF2-40B4-BE49-F238E27FC236}">
                <a16:creationId xmlns:a16="http://schemas.microsoft.com/office/drawing/2014/main" id="{04C3D6EE-A6AD-4365-B15B-63BEAAAABFBD}"/>
              </a:ext>
            </a:extLst>
          </p:cNvPr>
          <p:cNvSpPr txBox="1"/>
          <p:nvPr/>
        </p:nvSpPr>
        <p:spPr bwMode="auto">
          <a:xfrm>
            <a:off x="4184308"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2" name="TextBox 61">
            <a:extLst>
              <a:ext uri="{FF2B5EF4-FFF2-40B4-BE49-F238E27FC236}">
                <a16:creationId xmlns:a16="http://schemas.microsoft.com/office/drawing/2014/main" id="{85A54734-491D-4005-8E16-7807C814D72B}"/>
              </a:ext>
            </a:extLst>
          </p:cNvPr>
          <p:cNvSpPr txBox="1"/>
          <p:nvPr/>
        </p:nvSpPr>
        <p:spPr bwMode="auto">
          <a:xfrm>
            <a:off x="4617864"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3" name="TextBox 62">
            <a:extLst>
              <a:ext uri="{FF2B5EF4-FFF2-40B4-BE49-F238E27FC236}">
                <a16:creationId xmlns:a16="http://schemas.microsoft.com/office/drawing/2014/main" id="{86EC7E7F-44E3-432A-82A4-5585837BEE19}"/>
              </a:ext>
            </a:extLst>
          </p:cNvPr>
          <p:cNvSpPr txBox="1"/>
          <p:nvPr/>
        </p:nvSpPr>
        <p:spPr bwMode="auto">
          <a:xfrm>
            <a:off x="5051419"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2" name="TextBox 51">
            <a:extLst>
              <a:ext uri="{FF2B5EF4-FFF2-40B4-BE49-F238E27FC236}">
                <a16:creationId xmlns:a16="http://schemas.microsoft.com/office/drawing/2014/main" id="{04A7BB64-F662-4369-9ACD-3D6F9AF674A2}"/>
              </a:ext>
            </a:extLst>
          </p:cNvPr>
          <p:cNvSpPr txBox="1"/>
          <p:nvPr/>
        </p:nvSpPr>
        <p:spPr>
          <a:xfrm>
            <a:off x="5900680" y="1180184"/>
            <a:ext cx="5955960" cy="3789242"/>
          </a:xfrm>
          <a:prstGeom prst="rect">
            <a:avLst/>
          </a:prstGeom>
          <a:noFill/>
        </p:spPr>
        <p:txBody>
          <a:bodyPr wrap="square">
            <a:spAutoFit/>
          </a:bodyPr>
          <a:lstStyle/>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rPr>
              <a:t>How many equal parts has this one-hundred grid been divided into?</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rPr>
              <a:t>What is the </a:t>
            </a:r>
            <a:r>
              <a:rPr kumimoji="0" lang="en-GB" sz="16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value</a:t>
            </a: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rPr>
              <a:t> of each equal part? How do you know?</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rPr>
              <a:t>Use a Dienes hundred square. Show how the hundred square can be divided into ten equal parts. </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rPr>
              <a:t>Use a printed hundred grid and divide it into 10 equal parts.  What is the value of each part?</a:t>
            </a:r>
          </a:p>
          <a:p>
            <a:pPr marL="285750" indent="-285750" fontAlgn="base">
              <a:lnSpc>
                <a:spcPct val="120000"/>
              </a:lnSpc>
              <a:spcBef>
                <a:spcPts val="600"/>
              </a:spcBef>
              <a:spcAft>
                <a:spcPts val="600"/>
              </a:spcAft>
              <a:buClr>
                <a:srgbClr val="585858"/>
              </a:buClr>
              <a:buFont typeface="Arial" panose="020B0604020202020204" pitchFamily="34" charset="0"/>
              <a:buChar char="•"/>
            </a:pPr>
            <a:r>
              <a:rPr kumimoji="0" lang="en-GB" sz="16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Write an equation to express the relationship. Can you write a different equation?</a:t>
            </a:r>
            <a:endPar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4" name="TextBox 63">
            <a:extLst>
              <a:ext uri="{FF2B5EF4-FFF2-40B4-BE49-F238E27FC236}">
                <a16:creationId xmlns:a16="http://schemas.microsoft.com/office/drawing/2014/main" id="{4FB654D2-6118-4602-B444-71F69369835E}"/>
              </a:ext>
            </a:extLst>
          </p:cNvPr>
          <p:cNvSpPr txBox="1"/>
          <p:nvPr/>
        </p:nvSpPr>
        <p:spPr bwMode="auto">
          <a:xfrm>
            <a:off x="5928270" y="4600094"/>
            <a:ext cx="5879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10 + 10 + 10 + 10 + 10 + 10 + 10 + 10 + 10 + 10</a:t>
            </a:r>
          </a:p>
        </p:txBody>
      </p:sp>
      <p:sp>
        <p:nvSpPr>
          <p:cNvPr id="65" name="TextBox 64">
            <a:extLst>
              <a:ext uri="{FF2B5EF4-FFF2-40B4-BE49-F238E27FC236}">
                <a16:creationId xmlns:a16="http://schemas.microsoft.com/office/drawing/2014/main" id="{2AAE05B8-1D35-4E16-8EB6-E7A34DCF837D}"/>
              </a:ext>
            </a:extLst>
          </p:cNvPr>
          <p:cNvSpPr txBox="1"/>
          <p:nvPr/>
        </p:nvSpPr>
        <p:spPr bwMode="auto">
          <a:xfrm>
            <a:off x="5928270" y="5323967"/>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10 × 10</a:t>
            </a:r>
          </a:p>
        </p:txBody>
      </p:sp>
      <p:sp>
        <p:nvSpPr>
          <p:cNvPr id="67" name="TextBox 66">
            <a:extLst>
              <a:ext uri="{FF2B5EF4-FFF2-40B4-BE49-F238E27FC236}">
                <a16:creationId xmlns:a16="http://schemas.microsoft.com/office/drawing/2014/main" id="{54F4BC7E-B6DB-4E5F-8B22-5AD66FF9FA9D}"/>
              </a:ext>
            </a:extLst>
          </p:cNvPr>
          <p:cNvSpPr txBox="1"/>
          <p:nvPr/>
        </p:nvSpPr>
        <p:spPr bwMode="auto">
          <a:xfrm>
            <a:off x="5928270" y="600129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10 = 10</a:t>
            </a:r>
          </a:p>
        </p:txBody>
      </p:sp>
      <p:sp>
        <p:nvSpPr>
          <p:cNvPr id="17" name="Title 16">
            <a:extLst>
              <a:ext uri="{FF2B5EF4-FFF2-40B4-BE49-F238E27FC236}">
                <a16:creationId xmlns:a16="http://schemas.microsoft.com/office/drawing/2014/main" id="{E84DB038-3E69-460C-8867-BCFABAC50041}"/>
              </a:ext>
            </a:extLst>
          </p:cNvPr>
          <p:cNvSpPr>
            <a:spLocks noGrp="1"/>
          </p:cNvSpPr>
          <p:nvPr>
            <p:ph type="title"/>
          </p:nvPr>
        </p:nvSpPr>
        <p:spPr/>
        <p:txBody>
          <a:bodyPr/>
          <a:lstStyle/>
          <a:p>
            <a:r>
              <a:rPr lang="en-US" altLang="en-US" dirty="0"/>
              <a:t>3NPV-4 Reading scales with 2, 4, 5 or 10 intervals</a:t>
            </a:r>
            <a:endParaRPr lang="en-GB" dirty="0"/>
          </a:p>
        </p:txBody>
      </p:sp>
    </p:spTree>
    <p:extLst>
      <p:ext uri="{BB962C8B-B14F-4D97-AF65-F5344CB8AC3E}">
        <p14:creationId xmlns:p14="http://schemas.microsoft.com/office/powerpoint/2010/main" val="17773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animBg="1"/>
      <p:bldP spid="42" grpId="0" animBg="1"/>
      <p:bldP spid="44" grpId="0" animBg="1"/>
      <p:bldP spid="45" grpId="0" animBg="1"/>
      <p:bldP spid="47" grpId="0" animBg="1"/>
      <p:bldP spid="48" grpId="0" animBg="1"/>
      <p:bldP spid="50" grpId="0" animBg="1"/>
      <p:bldP spid="51"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7"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creen&#10;&#10;Description generated with high confidence">
            <a:extLst>
              <a:ext uri="{FF2B5EF4-FFF2-40B4-BE49-F238E27FC236}">
                <a16:creationId xmlns:a16="http://schemas.microsoft.com/office/drawing/2014/main" id="{DA6E085C-351E-4359-A6EC-3E27677672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71"/>
          <a:stretch/>
        </p:blipFill>
        <p:spPr>
          <a:xfrm>
            <a:off x="2146057" y="2989480"/>
            <a:ext cx="1927882" cy="404357"/>
          </a:xfrm>
          <a:prstGeom prst="rect">
            <a:avLst/>
          </a:prstGeom>
        </p:spPr>
      </p:pic>
      <p:pic>
        <p:nvPicPr>
          <p:cNvPr id="17" name="Picture 16" descr="A close up of a screen&#10;&#10;Description generated with high confidence">
            <a:extLst>
              <a:ext uri="{FF2B5EF4-FFF2-40B4-BE49-F238E27FC236}">
                <a16:creationId xmlns:a16="http://schemas.microsoft.com/office/drawing/2014/main" id="{05585005-D5D4-4BC8-A84D-F987A1D82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98"/>
          <a:stretch/>
        </p:blipFill>
        <p:spPr>
          <a:xfrm>
            <a:off x="4559526" y="2989480"/>
            <a:ext cx="807691" cy="404357"/>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F8324B58-99B6-4846-93E7-8BDAE79EF0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98"/>
          <a:stretch/>
        </p:blipFill>
        <p:spPr>
          <a:xfrm>
            <a:off x="5860003" y="2989479"/>
            <a:ext cx="631085" cy="404357"/>
          </a:xfrm>
          <a:prstGeom prst="rect">
            <a:avLst/>
          </a:prstGeom>
        </p:spPr>
      </p:pic>
      <p:pic>
        <p:nvPicPr>
          <p:cNvPr id="19" name="Picture 18" descr="A close up of a screen&#10;&#10;Description generated with high confidence">
            <a:extLst>
              <a:ext uri="{FF2B5EF4-FFF2-40B4-BE49-F238E27FC236}">
                <a16:creationId xmlns:a16="http://schemas.microsoft.com/office/drawing/2014/main" id="{CAFB773B-11FA-474D-A9BA-046429541A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798"/>
          <a:stretch/>
        </p:blipFill>
        <p:spPr>
          <a:xfrm>
            <a:off x="6977225" y="2989479"/>
            <a:ext cx="620177" cy="404357"/>
          </a:xfrm>
          <a:prstGeom prst="rect">
            <a:avLst/>
          </a:prstGeom>
        </p:spPr>
      </p:pic>
      <p:pic>
        <p:nvPicPr>
          <p:cNvPr id="21" name="Picture 20" descr="A close up of a screen&#10;&#10;Description generated with high confidence">
            <a:extLst>
              <a:ext uri="{FF2B5EF4-FFF2-40B4-BE49-F238E27FC236}">
                <a16:creationId xmlns:a16="http://schemas.microsoft.com/office/drawing/2014/main" id="{08CB215F-3694-45F5-B370-E68F230467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798"/>
          <a:stretch/>
        </p:blipFill>
        <p:spPr>
          <a:xfrm>
            <a:off x="8282693" y="2989478"/>
            <a:ext cx="620177" cy="404357"/>
          </a:xfrm>
          <a:prstGeom prst="rect">
            <a:avLst/>
          </a:prstGeom>
        </p:spPr>
      </p:pic>
      <p:pic>
        <p:nvPicPr>
          <p:cNvPr id="22" name="Picture 21" descr="A close up of a screen&#10;&#10;Description generated with high confidence">
            <a:extLst>
              <a:ext uri="{FF2B5EF4-FFF2-40B4-BE49-F238E27FC236}">
                <a16:creationId xmlns:a16="http://schemas.microsoft.com/office/drawing/2014/main" id="{C7B30731-1F5E-4043-8D5E-18D75E2ECB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798" r="-25048"/>
          <a:stretch/>
        </p:blipFill>
        <p:spPr>
          <a:xfrm>
            <a:off x="9399696" y="2989477"/>
            <a:ext cx="818522" cy="404357"/>
          </a:xfrm>
          <a:prstGeom prst="rect">
            <a:avLst/>
          </a:prstGeom>
        </p:spPr>
      </p:pic>
      <p:sp>
        <p:nvSpPr>
          <p:cNvPr id="31" name="TextBox 30">
            <a:extLst>
              <a:ext uri="{FF2B5EF4-FFF2-40B4-BE49-F238E27FC236}">
                <a16:creationId xmlns:a16="http://schemas.microsoft.com/office/drawing/2014/main" id="{9894B120-FC7A-4D3D-8305-61F373CF473B}"/>
              </a:ext>
            </a:extLst>
          </p:cNvPr>
          <p:cNvSpPr txBox="1">
            <a:spLocks noChangeAspect="1"/>
          </p:cNvSpPr>
          <p:nvPr/>
        </p:nvSpPr>
        <p:spPr bwMode="auto">
          <a:xfrm>
            <a:off x="4578676" y="3037187"/>
            <a:ext cx="5886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350</a:t>
            </a:r>
            <a:endParaRPr lang="en-GB" sz="1300" dirty="0">
              <a:latin typeface="Myriad Pro" panose="020B0503030403020204" pitchFamily="34" charset="0"/>
              <a:ea typeface="Myriad Pro Semibold" charset="0"/>
              <a:cs typeface="Myriad Pro Semibold" charset="0"/>
            </a:endParaRPr>
          </a:p>
        </p:txBody>
      </p:sp>
      <p:sp>
        <p:nvSpPr>
          <p:cNvPr id="32" name="TextBox 31">
            <a:extLst>
              <a:ext uri="{FF2B5EF4-FFF2-40B4-BE49-F238E27FC236}">
                <a16:creationId xmlns:a16="http://schemas.microsoft.com/office/drawing/2014/main" id="{215D50EE-7682-4ECA-8A1F-184304AC7AF2}"/>
              </a:ext>
            </a:extLst>
          </p:cNvPr>
          <p:cNvSpPr txBox="1">
            <a:spLocks noChangeAspect="1"/>
          </p:cNvSpPr>
          <p:nvPr/>
        </p:nvSpPr>
        <p:spPr bwMode="auto">
          <a:xfrm>
            <a:off x="5861148" y="3038792"/>
            <a:ext cx="634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520</a:t>
            </a:r>
          </a:p>
        </p:txBody>
      </p:sp>
      <p:sp>
        <p:nvSpPr>
          <p:cNvPr id="33" name="TextBox 32">
            <a:extLst>
              <a:ext uri="{FF2B5EF4-FFF2-40B4-BE49-F238E27FC236}">
                <a16:creationId xmlns:a16="http://schemas.microsoft.com/office/drawing/2014/main" id="{7D3BF72E-61A0-457A-A716-3E0DC4BB046E}"/>
              </a:ext>
            </a:extLst>
          </p:cNvPr>
          <p:cNvSpPr txBox="1">
            <a:spLocks noChangeAspect="1"/>
          </p:cNvSpPr>
          <p:nvPr/>
        </p:nvSpPr>
        <p:spPr bwMode="auto">
          <a:xfrm>
            <a:off x="7013290" y="3043537"/>
            <a:ext cx="6337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670</a:t>
            </a:r>
          </a:p>
        </p:txBody>
      </p:sp>
      <p:sp>
        <p:nvSpPr>
          <p:cNvPr id="34" name="TextBox 33">
            <a:extLst>
              <a:ext uri="{FF2B5EF4-FFF2-40B4-BE49-F238E27FC236}">
                <a16:creationId xmlns:a16="http://schemas.microsoft.com/office/drawing/2014/main" id="{58AF84DE-A827-45BA-ADF8-999959F46F2D}"/>
              </a:ext>
            </a:extLst>
          </p:cNvPr>
          <p:cNvSpPr txBox="1">
            <a:spLocks noChangeAspect="1"/>
          </p:cNvSpPr>
          <p:nvPr/>
        </p:nvSpPr>
        <p:spPr bwMode="auto">
          <a:xfrm>
            <a:off x="8280836" y="3041951"/>
            <a:ext cx="688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840</a:t>
            </a:r>
          </a:p>
        </p:txBody>
      </p:sp>
      <p:sp>
        <p:nvSpPr>
          <p:cNvPr id="35" name="TextBox 34">
            <a:extLst>
              <a:ext uri="{FF2B5EF4-FFF2-40B4-BE49-F238E27FC236}">
                <a16:creationId xmlns:a16="http://schemas.microsoft.com/office/drawing/2014/main" id="{F67352B7-A3A2-4C57-A013-C24733EA21AA}"/>
              </a:ext>
            </a:extLst>
          </p:cNvPr>
          <p:cNvSpPr txBox="1">
            <a:spLocks noChangeAspect="1"/>
          </p:cNvSpPr>
          <p:nvPr/>
        </p:nvSpPr>
        <p:spPr bwMode="auto">
          <a:xfrm>
            <a:off x="9480129" y="3037187"/>
            <a:ext cx="59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990</a:t>
            </a: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2:4</a:t>
            </a:r>
          </a:p>
        </p:txBody>
      </p:sp>
      <p:pic>
        <p:nvPicPr>
          <p:cNvPr id="14" name="Picture 13">
            <a:extLst>
              <a:ext uri="{FF2B5EF4-FFF2-40B4-BE49-F238E27FC236}">
                <a16:creationId xmlns:a16="http://schemas.microsoft.com/office/drawing/2014/main" id="{3A3A788A-46A9-4B7C-A375-34B54519D8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36000" y="3390900"/>
            <a:ext cx="7920000" cy="404832"/>
          </a:xfrm>
          <a:prstGeom prst="rect">
            <a:avLst/>
          </a:prstGeom>
        </p:spPr>
      </p:pic>
      <p:sp>
        <p:nvSpPr>
          <p:cNvPr id="24" name="TextBox 23">
            <a:extLst>
              <a:ext uri="{FF2B5EF4-FFF2-40B4-BE49-F238E27FC236}">
                <a16:creationId xmlns:a16="http://schemas.microsoft.com/office/drawing/2014/main" id="{07659415-C25D-41A8-B089-DFD7761C82D3}"/>
              </a:ext>
            </a:extLst>
          </p:cNvPr>
          <p:cNvSpPr txBox="1">
            <a:spLocks noChangeAspect="1"/>
          </p:cNvSpPr>
          <p:nvPr/>
        </p:nvSpPr>
        <p:spPr bwMode="auto">
          <a:xfrm>
            <a:off x="3544147" y="3037187"/>
            <a:ext cx="540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210</a:t>
            </a:r>
            <a:endParaRPr lang="en-GB" sz="13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127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24"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5"/>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F1C4AFA6-DD96-4307-9CA7-8E4363FC10D8}"/>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sp>
        <p:nvSpPr>
          <p:cNvPr id="36" name="TextBox 35">
            <a:extLst>
              <a:ext uri="{FF2B5EF4-FFF2-40B4-BE49-F238E27FC236}">
                <a16:creationId xmlns:a16="http://schemas.microsoft.com/office/drawing/2014/main" id="{B970AEAE-5CE0-4635-946F-24E82EEA6485}"/>
              </a:ext>
            </a:extLst>
          </p:cNvPr>
          <p:cNvSpPr txBox="1"/>
          <p:nvPr/>
        </p:nvSpPr>
        <p:spPr>
          <a:xfrm>
            <a:off x="1472480" y="2767003"/>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37" name="TextBox 36">
            <a:extLst>
              <a:ext uri="{FF2B5EF4-FFF2-40B4-BE49-F238E27FC236}">
                <a16:creationId xmlns:a16="http://schemas.microsoft.com/office/drawing/2014/main" id="{59576ECD-B853-4C1D-87AD-DFF66A5557E7}"/>
              </a:ext>
            </a:extLst>
          </p:cNvPr>
          <p:cNvSpPr txBox="1"/>
          <p:nvPr/>
        </p:nvSpPr>
        <p:spPr>
          <a:xfrm>
            <a:off x="4634518" y="2767003"/>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40" name="TextBox 39">
            <a:extLst>
              <a:ext uri="{FF2B5EF4-FFF2-40B4-BE49-F238E27FC236}">
                <a16:creationId xmlns:a16="http://schemas.microsoft.com/office/drawing/2014/main" id="{A13E0977-1DC0-4942-8112-C3B7754D7CDC}"/>
              </a:ext>
            </a:extLst>
          </p:cNvPr>
          <p:cNvSpPr txBox="1"/>
          <p:nvPr/>
        </p:nvSpPr>
        <p:spPr>
          <a:xfrm>
            <a:off x="1266617" y="5197009"/>
            <a:ext cx="1378222"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340</a:t>
            </a:r>
          </a:p>
        </p:txBody>
      </p:sp>
      <p:sp>
        <p:nvSpPr>
          <p:cNvPr id="41" name="TextBox 40">
            <a:extLst>
              <a:ext uri="{FF2B5EF4-FFF2-40B4-BE49-F238E27FC236}">
                <a16:creationId xmlns:a16="http://schemas.microsoft.com/office/drawing/2014/main" id="{86784DB9-445E-4F65-B48A-411EFEC949B7}"/>
              </a:ext>
            </a:extLst>
          </p:cNvPr>
          <p:cNvSpPr txBox="1"/>
          <p:nvPr/>
        </p:nvSpPr>
        <p:spPr>
          <a:xfrm>
            <a:off x="4428655" y="5197009"/>
            <a:ext cx="1378222"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350</a:t>
            </a:r>
          </a:p>
        </p:txBody>
      </p:sp>
      <p:sp>
        <p:nvSpPr>
          <p:cNvPr id="39" name="TextBox 38">
            <a:extLst>
              <a:ext uri="{FF2B5EF4-FFF2-40B4-BE49-F238E27FC236}">
                <a16:creationId xmlns:a16="http://schemas.microsoft.com/office/drawing/2014/main" id="{DA728999-DAFF-4A71-A141-321439EFE6C9}"/>
              </a:ext>
            </a:extLst>
          </p:cNvPr>
          <p:cNvSpPr txBox="1"/>
          <p:nvPr/>
        </p:nvSpPr>
        <p:spPr>
          <a:xfrm>
            <a:off x="2978663" y="2767002"/>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p>
        </p:txBody>
      </p:sp>
      <p:sp>
        <p:nvSpPr>
          <p:cNvPr id="42" name="TextBox 41">
            <a:extLst>
              <a:ext uri="{FF2B5EF4-FFF2-40B4-BE49-F238E27FC236}">
                <a16:creationId xmlns:a16="http://schemas.microsoft.com/office/drawing/2014/main" id="{BCD3D784-33C7-49A5-89F5-FF1C6473F051}"/>
              </a:ext>
            </a:extLst>
          </p:cNvPr>
          <p:cNvSpPr txBox="1"/>
          <p:nvPr/>
        </p:nvSpPr>
        <p:spPr>
          <a:xfrm>
            <a:off x="623888" y="1780510"/>
            <a:ext cx="2663682"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Previous multiple of 100</a:t>
            </a:r>
          </a:p>
        </p:txBody>
      </p:sp>
      <p:sp>
        <p:nvSpPr>
          <p:cNvPr id="43" name="TextBox 42">
            <a:extLst>
              <a:ext uri="{FF2B5EF4-FFF2-40B4-BE49-F238E27FC236}">
                <a16:creationId xmlns:a16="http://schemas.microsoft.com/office/drawing/2014/main" id="{E2A33759-3909-4C2B-972E-38ED3AC8FC5B}"/>
              </a:ext>
            </a:extLst>
          </p:cNvPr>
          <p:cNvSpPr txBox="1"/>
          <p:nvPr/>
        </p:nvSpPr>
        <p:spPr>
          <a:xfrm>
            <a:off x="4071399" y="1780510"/>
            <a:ext cx="2092736"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Next multiple of 100</a:t>
            </a:r>
          </a:p>
        </p:txBody>
      </p:sp>
      <p:sp>
        <p:nvSpPr>
          <p:cNvPr id="46" name="Rectangle: Rounded Corners 45">
            <a:extLst>
              <a:ext uri="{FF2B5EF4-FFF2-40B4-BE49-F238E27FC236}">
                <a16:creationId xmlns:a16="http://schemas.microsoft.com/office/drawing/2014/main" id="{26A75FD4-2E49-4775-BEBD-DA4C8FE8BDB8}"/>
              </a:ext>
            </a:extLst>
          </p:cNvPr>
          <p:cNvSpPr/>
          <p:nvPr/>
        </p:nvSpPr>
        <p:spPr>
          <a:xfrm rot="16200000">
            <a:off x="1680335" y="2434966"/>
            <a:ext cx="524280" cy="1094958"/>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Rounded Corners 46">
            <a:extLst>
              <a:ext uri="{FF2B5EF4-FFF2-40B4-BE49-F238E27FC236}">
                <a16:creationId xmlns:a16="http://schemas.microsoft.com/office/drawing/2014/main" id="{6F411F59-1928-4079-98F8-FAD0BE9B9032}"/>
              </a:ext>
            </a:extLst>
          </p:cNvPr>
          <p:cNvSpPr/>
          <p:nvPr/>
        </p:nvSpPr>
        <p:spPr>
          <a:xfrm rot="16200000">
            <a:off x="4842372" y="2434968"/>
            <a:ext cx="524280" cy="1094956"/>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9CA7408-9D8F-4787-BB57-AB0DAB28C08C}"/>
              </a:ext>
            </a:extLst>
          </p:cNvPr>
          <p:cNvGrpSpPr/>
          <p:nvPr/>
        </p:nvGrpSpPr>
        <p:grpSpPr>
          <a:xfrm>
            <a:off x="623888" y="4204893"/>
            <a:ext cx="5540247" cy="1456132"/>
            <a:chOff x="623888" y="4204893"/>
            <a:chExt cx="5540247" cy="1456132"/>
          </a:xfrm>
        </p:grpSpPr>
        <p:sp>
          <p:nvSpPr>
            <p:cNvPr id="38" name="TextBox 37">
              <a:extLst>
                <a:ext uri="{FF2B5EF4-FFF2-40B4-BE49-F238E27FC236}">
                  <a16:creationId xmlns:a16="http://schemas.microsoft.com/office/drawing/2014/main" id="{E985F923-D0E7-4C62-A2EE-431EF7809121}"/>
                </a:ext>
              </a:extLst>
            </p:cNvPr>
            <p:cNvSpPr txBox="1"/>
            <p:nvPr/>
          </p:nvSpPr>
          <p:spPr>
            <a:xfrm>
              <a:off x="2978663" y="5197008"/>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p>
          </p:txBody>
        </p:sp>
        <p:sp>
          <p:nvSpPr>
            <p:cNvPr id="44" name="TextBox 43">
              <a:extLst>
                <a:ext uri="{FF2B5EF4-FFF2-40B4-BE49-F238E27FC236}">
                  <a16:creationId xmlns:a16="http://schemas.microsoft.com/office/drawing/2014/main" id="{82D06A21-E389-46B5-86D5-B8019D95E697}"/>
                </a:ext>
              </a:extLst>
            </p:cNvPr>
            <p:cNvSpPr txBox="1"/>
            <p:nvPr/>
          </p:nvSpPr>
          <p:spPr>
            <a:xfrm>
              <a:off x="623888" y="4204893"/>
              <a:ext cx="2663682"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Previous multiple of 10</a:t>
              </a:r>
            </a:p>
          </p:txBody>
        </p:sp>
        <p:sp>
          <p:nvSpPr>
            <p:cNvPr id="45" name="TextBox 44">
              <a:extLst>
                <a:ext uri="{FF2B5EF4-FFF2-40B4-BE49-F238E27FC236}">
                  <a16:creationId xmlns:a16="http://schemas.microsoft.com/office/drawing/2014/main" id="{9853E8DC-B0F3-482D-9ED5-ECE0D2F76D49}"/>
                </a:ext>
              </a:extLst>
            </p:cNvPr>
            <p:cNvSpPr txBox="1"/>
            <p:nvPr/>
          </p:nvSpPr>
          <p:spPr>
            <a:xfrm>
              <a:off x="4071399" y="4204893"/>
              <a:ext cx="2092736"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Next multiple of 10</a:t>
              </a:r>
            </a:p>
          </p:txBody>
        </p:sp>
        <p:sp>
          <p:nvSpPr>
            <p:cNvPr id="77" name="Rectangle: Rounded Corners 76">
              <a:extLst>
                <a:ext uri="{FF2B5EF4-FFF2-40B4-BE49-F238E27FC236}">
                  <a16:creationId xmlns:a16="http://schemas.microsoft.com/office/drawing/2014/main" id="{F9E49676-1E0E-47B0-BB49-C0748246469F}"/>
                </a:ext>
              </a:extLst>
            </p:cNvPr>
            <p:cNvSpPr/>
            <p:nvPr/>
          </p:nvSpPr>
          <p:spPr>
            <a:xfrm rot="16200000">
              <a:off x="1680337" y="4851402"/>
              <a:ext cx="524280" cy="1094964"/>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Rounded Corners 77">
              <a:extLst>
                <a:ext uri="{FF2B5EF4-FFF2-40B4-BE49-F238E27FC236}">
                  <a16:creationId xmlns:a16="http://schemas.microsoft.com/office/drawing/2014/main" id="{563C873E-97BF-4858-B74F-0E6014C9FC13}"/>
                </a:ext>
              </a:extLst>
            </p:cNvPr>
            <p:cNvSpPr/>
            <p:nvPr/>
          </p:nvSpPr>
          <p:spPr>
            <a:xfrm rot="16200000">
              <a:off x="4842374" y="4851402"/>
              <a:ext cx="524280" cy="1094966"/>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8" name="Content Placeholder 2">
            <a:extLst>
              <a:ext uri="{FF2B5EF4-FFF2-40B4-BE49-F238E27FC236}">
                <a16:creationId xmlns:a16="http://schemas.microsoft.com/office/drawing/2014/main" id="{DA6D1B7B-2205-4C6D-BC5D-6382DE2EFDE5}"/>
              </a:ext>
            </a:extLst>
          </p:cNvPr>
          <p:cNvSpPr txBox="1">
            <a:spLocks/>
          </p:cNvSpPr>
          <p:nvPr/>
        </p:nvSpPr>
        <p:spPr>
          <a:xfrm>
            <a:off x="6192013" y="1557338"/>
            <a:ext cx="524600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3-digit number. Can you say the previous multiple of 100 and the next multiple of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the same number, can you say the previous multiple of 10 and the next multiple of 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C7E814AF-74FB-4FE1-83FB-B24F863DD945}"/>
              </a:ext>
            </a:extLst>
          </p:cNvPr>
          <p:cNvSpPr txBox="1"/>
          <p:nvPr/>
        </p:nvSpPr>
        <p:spPr>
          <a:xfrm>
            <a:off x="6549270" y="4269227"/>
            <a:ext cx="4420148"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100 is ___. The next multiple of 100 is ___.</a:t>
            </a:r>
          </a:p>
        </p:txBody>
      </p:sp>
      <p:sp>
        <p:nvSpPr>
          <p:cNvPr id="6" name="TextBox 19">
            <a:extLst>
              <a:ext uri="{FF2B5EF4-FFF2-40B4-BE49-F238E27FC236}">
                <a16:creationId xmlns:a16="http://schemas.microsoft.com/office/drawing/2014/main" id="{2D29AE85-1C28-4A99-9DC7-E55C4B4D36DE}"/>
              </a:ext>
            </a:extLst>
          </p:cNvPr>
          <p:cNvSpPr txBox="1"/>
          <p:nvPr/>
        </p:nvSpPr>
        <p:spPr>
          <a:xfrm>
            <a:off x="6540005" y="5300662"/>
            <a:ext cx="442941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 is ___. The next multiple of 10 is ___.</a:t>
            </a:r>
          </a:p>
        </p:txBody>
      </p:sp>
    </p:spTree>
    <p:custDataLst>
      <p:tags r:id="rId1"/>
    </p:custDataLst>
    <p:extLst>
      <p:ext uri="{BB962C8B-B14F-4D97-AF65-F5344CB8AC3E}">
        <p14:creationId xmlns:p14="http://schemas.microsoft.com/office/powerpoint/2010/main" val="2221012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a:t>
            </a:r>
            <a:r>
              <a:rPr lang="en-GB" sz="2400" b="1" dirty="0"/>
              <a:t>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39409589"/>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29</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position three-digit numbers on number lines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89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2525293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2:5 - 2:7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19-21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151860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3E30F-2B71-4CF5-8794-740DE8828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00" y="3394584"/>
            <a:ext cx="7920000" cy="403359"/>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2:6</a:t>
            </a:r>
          </a:p>
        </p:txBody>
      </p:sp>
    </p:spTree>
    <p:extLst>
      <p:ext uri="{BB962C8B-B14F-4D97-AF65-F5344CB8AC3E}">
        <p14:creationId xmlns:p14="http://schemas.microsoft.com/office/powerpoint/2010/main" val="10305059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creen&#10;&#10;Description generated with high confidence">
            <a:extLst>
              <a:ext uri="{FF2B5EF4-FFF2-40B4-BE49-F238E27FC236}">
                <a16:creationId xmlns:a16="http://schemas.microsoft.com/office/drawing/2014/main" id="{A14E5897-5DA0-4FF4-A2B8-EFA6E14C21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061657"/>
            <a:ext cx="7920000" cy="521275"/>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2:6</a:t>
            </a:r>
          </a:p>
        </p:txBody>
      </p:sp>
      <p:sp>
        <p:nvSpPr>
          <p:cNvPr id="3" name="Oval 2">
            <a:extLst>
              <a:ext uri="{FF2B5EF4-FFF2-40B4-BE49-F238E27FC236}">
                <a16:creationId xmlns:a16="http://schemas.microsoft.com/office/drawing/2014/main" id="{D6507F32-13CA-4531-B187-85531FB4A7A4}"/>
              </a:ext>
            </a:extLst>
          </p:cNvPr>
          <p:cNvSpPr/>
          <p:nvPr/>
        </p:nvSpPr>
        <p:spPr bwMode="auto">
          <a:xfrm>
            <a:off x="5150907" y="3495434"/>
            <a:ext cx="367364" cy="367364"/>
          </a:xfrm>
          <a:prstGeom prst="ellipse">
            <a:avLst/>
          </a:prstGeom>
          <a:solidFill>
            <a:schemeClr val="bg1"/>
          </a:solidFill>
          <a:ln w="16510" cap="flat" cmpd="sng" algn="ctr">
            <a:solidFill>
              <a:srgbClr val="80C8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a:extLst>
              <a:ext uri="{FF2B5EF4-FFF2-40B4-BE49-F238E27FC236}">
                <a16:creationId xmlns:a16="http://schemas.microsoft.com/office/drawing/2014/main" id="{C40FACD6-6732-40B7-BEFA-87E36F59DC77}"/>
              </a:ext>
            </a:extLst>
          </p:cNvPr>
          <p:cNvSpPr/>
          <p:nvPr/>
        </p:nvSpPr>
        <p:spPr bwMode="auto">
          <a:xfrm>
            <a:off x="6673731" y="3495434"/>
            <a:ext cx="367364" cy="367364"/>
          </a:xfrm>
          <a:prstGeom prst="ellipse">
            <a:avLst/>
          </a:prstGeom>
          <a:solidFill>
            <a:schemeClr val="bg1"/>
          </a:solidFill>
          <a:ln w="16510" cap="flat" cmpd="sng" algn="ctr">
            <a:solidFill>
              <a:srgbClr val="80C8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9706E4A5-CE42-4A3F-96DC-1089275CDEE2}"/>
              </a:ext>
            </a:extLst>
          </p:cNvPr>
          <p:cNvSpPr/>
          <p:nvPr/>
        </p:nvSpPr>
        <p:spPr bwMode="auto">
          <a:xfrm>
            <a:off x="5150907" y="3495434"/>
            <a:ext cx="367364" cy="367364"/>
          </a:xfrm>
          <a:prstGeom prst="ellipse">
            <a:avLst/>
          </a:prstGeom>
          <a:solidFill>
            <a:schemeClr val="bg1"/>
          </a:solidFill>
          <a:ln w="33020" cap="flat" cmpd="sng" algn="ctr">
            <a:solidFill>
              <a:srgbClr val="80C8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9" name="Picture 8" descr="A close up of a screen&#10;&#10;Description generated with high confidence">
            <a:extLst>
              <a:ext uri="{FF2B5EF4-FFF2-40B4-BE49-F238E27FC236}">
                <a16:creationId xmlns:a16="http://schemas.microsoft.com/office/drawing/2014/main" id="{D801E625-6C1F-4C36-9D35-E2D59AAB9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6000" y="3585633"/>
            <a:ext cx="7920000" cy="216604"/>
          </a:xfrm>
          <a:prstGeom prst="rect">
            <a:avLst/>
          </a:prstGeom>
        </p:spPr>
      </p:pic>
    </p:spTree>
    <p:extLst>
      <p:ext uri="{BB962C8B-B14F-4D97-AF65-F5344CB8AC3E}">
        <p14:creationId xmlns:p14="http://schemas.microsoft.com/office/powerpoint/2010/main" val="18765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2:6</a:t>
            </a:r>
          </a:p>
        </p:txBody>
      </p:sp>
      <p:pic>
        <p:nvPicPr>
          <p:cNvPr id="4" name="Picture 3" descr="A close up of a screen&#10;&#10;Description generated with high confidence">
            <a:extLst>
              <a:ext uri="{FF2B5EF4-FFF2-40B4-BE49-F238E27FC236}">
                <a16:creationId xmlns:a16="http://schemas.microsoft.com/office/drawing/2014/main" id="{C5D2CB60-1B43-44B6-98CC-9A0974F640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394076"/>
            <a:ext cx="7920000" cy="403541"/>
          </a:xfrm>
          <a:prstGeom prst="rect">
            <a:avLst/>
          </a:prstGeom>
        </p:spPr>
      </p:pic>
      <p:pic>
        <p:nvPicPr>
          <p:cNvPr id="7" name="Picture 6" descr="A close up of a screen&#10;&#10;Description generated with high confidence">
            <a:extLst>
              <a:ext uri="{FF2B5EF4-FFF2-40B4-BE49-F238E27FC236}">
                <a16:creationId xmlns:a16="http://schemas.microsoft.com/office/drawing/2014/main" id="{6D671C0C-B828-409D-AF02-208BB96430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467"/>
          <a:stretch/>
        </p:blipFill>
        <p:spPr>
          <a:xfrm>
            <a:off x="2564156" y="2953971"/>
            <a:ext cx="602904" cy="450707"/>
          </a:xfrm>
          <a:prstGeom prst="rect">
            <a:avLst/>
          </a:prstGeom>
        </p:spPr>
      </p:pic>
      <p:pic>
        <p:nvPicPr>
          <p:cNvPr id="8" name="Picture 7" descr="A close up of a screen&#10;&#10;Description generated with high confidence">
            <a:extLst>
              <a:ext uri="{FF2B5EF4-FFF2-40B4-BE49-F238E27FC236}">
                <a16:creationId xmlns:a16="http://schemas.microsoft.com/office/drawing/2014/main" id="{9DD194F7-C5A8-40C3-B3A4-318EC5E6A9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581"/>
          <a:stretch/>
        </p:blipFill>
        <p:spPr>
          <a:xfrm>
            <a:off x="4136820" y="2998427"/>
            <a:ext cx="489138" cy="400043"/>
          </a:xfrm>
          <a:prstGeom prst="rect">
            <a:avLst/>
          </a:prstGeom>
        </p:spPr>
      </p:pic>
      <p:pic>
        <p:nvPicPr>
          <p:cNvPr id="10" name="Picture 9" descr="A close up of a screen&#10;&#10;Description generated with high confidence">
            <a:extLst>
              <a:ext uri="{FF2B5EF4-FFF2-40B4-BE49-F238E27FC236}">
                <a16:creationId xmlns:a16="http://schemas.microsoft.com/office/drawing/2014/main" id="{BDD66A93-5B1C-4E37-A3D8-E93162C99C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581"/>
          <a:stretch/>
        </p:blipFill>
        <p:spPr>
          <a:xfrm>
            <a:off x="5693841" y="2998427"/>
            <a:ext cx="450275" cy="400043"/>
          </a:xfrm>
          <a:prstGeom prst="rect">
            <a:avLst/>
          </a:prstGeom>
        </p:spPr>
      </p:pic>
      <p:pic>
        <p:nvPicPr>
          <p:cNvPr id="11" name="Picture 10" descr="A close up of a screen&#10;&#10;Description generated with high confidence">
            <a:extLst>
              <a:ext uri="{FF2B5EF4-FFF2-40B4-BE49-F238E27FC236}">
                <a16:creationId xmlns:a16="http://schemas.microsoft.com/office/drawing/2014/main" id="{1E445A5F-9A0E-4D86-AFA8-B0F16D1B23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581"/>
          <a:stretch/>
        </p:blipFill>
        <p:spPr>
          <a:xfrm>
            <a:off x="7382940" y="2998427"/>
            <a:ext cx="450275" cy="400043"/>
          </a:xfrm>
          <a:prstGeom prst="rect">
            <a:avLst/>
          </a:prstGeom>
        </p:spPr>
      </p:pic>
      <p:pic>
        <p:nvPicPr>
          <p:cNvPr id="12" name="Picture 11" descr="A close up of a screen&#10;&#10;Description generated with high confidence">
            <a:extLst>
              <a:ext uri="{FF2B5EF4-FFF2-40B4-BE49-F238E27FC236}">
                <a16:creationId xmlns:a16="http://schemas.microsoft.com/office/drawing/2014/main" id="{9FE28D71-2120-4F43-A256-59EC5E1875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608"/>
          <a:stretch/>
        </p:blipFill>
        <p:spPr>
          <a:xfrm>
            <a:off x="8526922" y="2992077"/>
            <a:ext cx="489138" cy="400043"/>
          </a:xfrm>
          <a:prstGeom prst="rect">
            <a:avLst/>
          </a:prstGeom>
        </p:spPr>
      </p:pic>
      <p:sp>
        <p:nvSpPr>
          <p:cNvPr id="13" name="TextBox 12">
            <a:extLst>
              <a:ext uri="{FF2B5EF4-FFF2-40B4-BE49-F238E27FC236}">
                <a16:creationId xmlns:a16="http://schemas.microsoft.com/office/drawing/2014/main" id="{B1483E64-77E3-459D-B2F0-D78E08BE907F}"/>
              </a:ext>
            </a:extLst>
          </p:cNvPr>
          <p:cNvSpPr txBox="1">
            <a:spLocks noChangeAspect="1"/>
          </p:cNvSpPr>
          <p:nvPr/>
        </p:nvSpPr>
        <p:spPr bwMode="auto">
          <a:xfrm>
            <a:off x="2574373" y="3040995"/>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773</a:t>
            </a:r>
          </a:p>
        </p:txBody>
      </p:sp>
      <p:sp>
        <p:nvSpPr>
          <p:cNvPr id="14" name="TextBox 13">
            <a:extLst>
              <a:ext uri="{FF2B5EF4-FFF2-40B4-BE49-F238E27FC236}">
                <a16:creationId xmlns:a16="http://schemas.microsoft.com/office/drawing/2014/main" id="{A514C996-2D8D-45A5-BF97-EE2A9E486002}"/>
              </a:ext>
            </a:extLst>
          </p:cNvPr>
          <p:cNvSpPr txBox="1">
            <a:spLocks noChangeAspect="1"/>
          </p:cNvSpPr>
          <p:nvPr/>
        </p:nvSpPr>
        <p:spPr bwMode="auto">
          <a:xfrm>
            <a:off x="4106158" y="3040995"/>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781</a:t>
            </a:r>
          </a:p>
        </p:txBody>
      </p:sp>
      <p:sp>
        <p:nvSpPr>
          <p:cNvPr id="15" name="TextBox 14">
            <a:extLst>
              <a:ext uri="{FF2B5EF4-FFF2-40B4-BE49-F238E27FC236}">
                <a16:creationId xmlns:a16="http://schemas.microsoft.com/office/drawing/2014/main" id="{6E39B6D6-3EA5-434A-9261-A9C26B62C4C2}"/>
              </a:ext>
            </a:extLst>
          </p:cNvPr>
          <p:cNvSpPr txBox="1">
            <a:spLocks noChangeAspect="1"/>
          </p:cNvSpPr>
          <p:nvPr/>
        </p:nvSpPr>
        <p:spPr bwMode="auto">
          <a:xfrm>
            <a:off x="5622391" y="3040995"/>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789</a:t>
            </a:r>
          </a:p>
        </p:txBody>
      </p:sp>
      <p:sp>
        <p:nvSpPr>
          <p:cNvPr id="16" name="TextBox 15">
            <a:extLst>
              <a:ext uri="{FF2B5EF4-FFF2-40B4-BE49-F238E27FC236}">
                <a16:creationId xmlns:a16="http://schemas.microsoft.com/office/drawing/2014/main" id="{1EB60058-B07E-4E3B-96A3-32A4C61DE13E}"/>
              </a:ext>
            </a:extLst>
          </p:cNvPr>
          <p:cNvSpPr txBox="1">
            <a:spLocks noChangeAspect="1"/>
          </p:cNvSpPr>
          <p:nvPr/>
        </p:nvSpPr>
        <p:spPr bwMode="auto">
          <a:xfrm>
            <a:off x="7329487" y="3040995"/>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798</a:t>
            </a:r>
          </a:p>
        </p:txBody>
      </p:sp>
      <p:sp>
        <p:nvSpPr>
          <p:cNvPr id="17" name="TextBox 16">
            <a:extLst>
              <a:ext uri="{FF2B5EF4-FFF2-40B4-BE49-F238E27FC236}">
                <a16:creationId xmlns:a16="http://schemas.microsoft.com/office/drawing/2014/main" id="{97656444-0E57-4036-AF42-750595A343CE}"/>
              </a:ext>
            </a:extLst>
          </p:cNvPr>
          <p:cNvSpPr txBox="1">
            <a:spLocks noChangeAspect="1"/>
          </p:cNvSpPr>
          <p:nvPr/>
        </p:nvSpPr>
        <p:spPr bwMode="auto">
          <a:xfrm>
            <a:off x="8472881" y="3038209"/>
            <a:ext cx="571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panose="020B0503030403020204" pitchFamily="34" charset="0"/>
                <a:ea typeface="Myriad Pro Semibold" charset="0"/>
                <a:cs typeface="Myriad Pro Semibold" charset="0"/>
              </a:rPr>
              <a:t>804</a:t>
            </a:r>
          </a:p>
        </p:txBody>
      </p:sp>
    </p:spTree>
    <p:extLst>
      <p:ext uri="{BB962C8B-B14F-4D97-AF65-F5344CB8AC3E}">
        <p14:creationId xmlns:p14="http://schemas.microsoft.com/office/powerpoint/2010/main" val="38766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0AF65-BD09-4CD3-878F-C4ED2AAFD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00" y="3389996"/>
            <a:ext cx="7920000" cy="403359"/>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2:6</a:t>
            </a:r>
          </a:p>
        </p:txBody>
      </p:sp>
    </p:spTree>
    <p:extLst>
      <p:ext uri="{BB962C8B-B14F-4D97-AF65-F5344CB8AC3E}">
        <p14:creationId xmlns:p14="http://schemas.microsoft.com/office/powerpoint/2010/main" val="105458714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2646F83B-2255-48CA-AAF0-9F3E1380A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000" y="3051241"/>
            <a:ext cx="7920000" cy="741654"/>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2:7</a:t>
            </a:r>
          </a:p>
        </p:txBody>
      </p:sp>
    </p:spTree>
    <p:extLst>
      <p:ext uri="{BB962C8B-B14F-4D97-AF65-F5344CB8AC3E}">
        <p14:creationId xmlns:p14="http://schemas.microsoft.com/office/powerpoint/2010/main" val="64025409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56751384"/>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30</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estimate the position of three-digit numbers on unmarked number lines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554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490F6-F778-4319-B9F2-E8BA2F27CCE3}"/>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6" name="Picture 5">
            <a:extLst>
              <a:ext uri="{FF2B5EF4-FFF2-40B4-BE49-F238E27FC236}">
                <a16:creationId xmlns:a16="http://schemas.microsoft.com/office/drawing/2014/main" id="{D6ADC115-A9DB-4388-A7DC-61D3793A7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900" y="1112706"/>
            <a:ext cx="5895670" cy="755663"/>
          </a:xfrm>
          <a:prstGeom prst="rect">
            <a:avLst/>
          </a:prstGeom>
        </p:spPr>
      </p:pic>
      <p:sp>
        <p:nvSpPr>
          <p:cNvPr id="7" name="TextBox 6">
            <a:extLst>
              <a:ext uri="{FF2B5EF4-FFF2-40B4-BE49-F238E27FC236}">
                <a16:creationId xmlns:a16="http://schemas.microsoft.com/office/drawing/2014/main" id="{42D162E0-40EF-4FFA-B019-FE30E660B2C5}"/>
              </a:ext>
            </a:extLst>
          </p:cNvPr>
          <p:cNvSpPr txBox="1"/>
          <p:nvPr/>
        </p:nvSpPr>
        <p:spPr bwMode="auto">
          <a:xfrm>
            <a:off x="2686676" y="1914633"/>
            <a:ext cx="773896" cy="3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8" name="TextBox 7">
            <a:extLst>
              <a:ext uri="{FF2B5EF4-FFF2-40B4-BE49-F238E27FC236}">
                <a16:creationId xmlns:a16="http://schemas.microsoft.com/office/drawing/2014/main" id="{3050C316-3F20-4BD4-AC24-D0AD2C5A986E}"/>
              </a:ext>
            </a:extLst>
          </p:cNvPr>
          <p:cNvSpPr txBox="1"/>
          <p:nvPr/>
        </p:nvSpPr>
        <p:spPr bwMode="auto">
          <a:xfrm>
            <a:off x="3205916"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 cm</a:t>
            </a:r>
          </a:p>
        </p:txBody>
      </p:sp>
      <p:sp>
        <p:nvSpPr>
          <p:cNvPr id="9" name="TextBox 8">
            <a:extLst>
              <a:ext uri="{FF2B5EF4-FFF2-40B4-BE49-F238E27FC236}">
                <a16:creationId xmlns:a16="http://schemas.microsoft.com/office/drawing/2014/main" id="{257774AC-FFB4-466E-8BEF-22425CF61C41}"/>
              </a:ext>
            </a:extLst>
          </p:cNvPr>
          <p:cNvSpPr txBox="1"/>
          <p:nvPr/>
        </p:nvSpPr>
        <p:spPr bwMode="auto">
          <a:xfrm>
            <a:off x="3793673"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 cm</a:t>
            </a:r>
          </a:p>
        </p:txBody>
      </p:sp>
      <p:sp>
        <p:nvSpPr>
          <p:cNvPr id="10" name="TextBox 9">
            <a:extLst>
              <a:ext uri="{FF2B5EF4-FFF2-40B4-BE49-F238E27FC236}">
                <a16:creationId xmlns:a16="http://schemas.microsoft.com/office/drawing/2014/main" id="{0E622813-E432-4F14-9349-DF32DA1BC2A5}"/>
              </a:ext>
            </a:extLst>
          </p:cNvPr>
          <p:cNvSpPr txBox="1"/>
          <p:nvPr/>
        </p:nvSpPr>
        <p:spPr bwMode="auto">
          <a:xfrm>
            <a:off x="4381430"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30 cm</a:t>
            </a:r>
          </a:p>
        </p:txBody>
      </p:sp>
      <p:sp>
        <p:nvSpPr>
          <p:cNvPr id="11" name="TextBox 10">
            <a:extLst>
              <a:ext uri="{FF2B5EF4-FFF2-40B4-BE49-F238E27FC236}">
                <a16:creationId xmlns:a16="http://schemas.microsoft.com/office/drawing/2014/main" id="{0B224471-EB55-4F4B-87DF-D311F45B5DB2}"/>
              </a:ext>
            </a:extLst>
          </p:cNvPr>
          <p:cNvSpPr txBox="1"/>
          <p:nvPr/>
        </p:nvSpPr>
        <p:spPr bwMode="auto">
          <a:xfrm>
            <a:off x="4969187"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cm</a:t>
            </a:r>
          </a:p>
        </p:txBody>
      </p:sp>
      <p:sp>
        <p:nvSpPr>
          <p:cNvPr id="12" name="TextBox 11">
            <a:extLst>
              <a:ext uri="{FF2B5EF4-FFF2-40B4-BE49-F238E27FC236}">
                <a16:creationId xmlns:a16="http://schemas.microsoft.com/office/drawing/2014/main" id="{57826C4A-1AD8-426F-9C3C-2D3C671264A5}"/>
              </a:ext>
            </a:extLst>
          </p:cNvPr>
          <p:cNvSpPr txBox="1"/>
          <p:nvPr/>
        </p:nvSpPr>
        <p:spPr bwMode="auto">
          <a:xfrm>
            <a:off x="5556944"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 cm</a:t>
            </a:r>
          </a:p>
        </p:txBody>
      </p:sp>
      <p:sp>
        <p:nvSpPr>
          <p:cNvPr id="13" name="TextBox 12">
            <a:extLst>
              <a:ext uri="{FF2B5EF4-FFF2-40B4-BE49-F238E27FC236}">
                <a16:creationId xmlns:a16="http://schemas.microsoft.com/office/drawing/2014/main" id="{293C2B5E-234C-49EC-B5FB-A75BF697FC7B}"/>
              </a:ext>
            </a:extLst>
          </p:cNvPr>
          <p:cNvSpPr txBox="1"/>
          <p:nvPr/>
        </p:nvSpPr>
        <p:spPr bwMode="auto">
          <a:xfrm>
            <a:off x="6144701"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 cm</a:t>
            </a:r>
          </a:p>
        </p:txBody>
      </p:sp>
      <p:sp>
        <p:nvSpPr>
          <p:cNvPr id="14" name="TextBox 13">
            <a:extLst>
              <a:ext uri="{FF2B5EF4-FFF2-40B4-BE49-F238E27FC236}">
                <a16:creationId xmlns:a16="http://schemas.microsoft.com/office/drawing/2014/main" id="{9F7000F0-3B55-4FAE-BDB0-FDB46FB89B84}"/>
              </a:ext>
            </a:extLst>
          </p:cNvPr>
          <p:cNvSpPr txBox="1"/>
          <p:nvPr/>
        </p:nvSpPr>
        <p:spPr bwMode="auto">
          <a:xfrm>
            <a:off x="6732458"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 cm</a:t>
            </a:r>
          </a:p>
        </p:txBody>
      </p:sp>
      <p:sp>
        <p:nvSpPr>
          <p:cNvPr id="15" name="TextBox 14">
            <a:extLst>
              <a:ext uri="{FF2B5EF4-FFF2-40B4-BE49-F238E27FC236}">
                <a16:creationId xmlns:a16="http://schemas.microsoft.com/office/drawing/2014/main" id="{643A20DF-1DCC-443E-A620-B082C711521E}"/>
              </a:ext>
            </a:extLst>
          </p:cNvPr>
          <p:cNvSpPr txBox="1"/>
          <p:nvPr/>
        </p:nvSpPr>
        <p:spPr bwMode="auto">
          <a:xfrm>
            <a:off x="7320215"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 cm</a:t>
            </a:r>
          </a:p>
        </p:txBody>
      </p:sp>
      <p:sp>
        <p:nvSpPr>
          <p:cNvPr id="16" name="TextBox 15">
            <a:extLst>
              <a:ext uri="{FF2B5EF4-FFF2-40B4-BE49-F238E27FC236}">
                <a16:creationId xmlns:a16="http://schemas.microsoft.com/office/drawing/2014/main" id="{8E6191FD-628B-4480-8188-C2870AC75659}"/>
              </a:ext>
            </a:extLst>
          </p:cNvPr>
          <p:cNvSpPr txBox="1"/>
          <p:nvPr/>
        </p:nvSpPr>
        <p:spPr bwMode="auto">
          <a:xfrm>
            <a:off x="7907971"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 cm</a:t>
            </a:r>
          </a:p>
        </p:txBody>
      </p:sp>
      <p:sp>
        <p:nvSpPr>
          <p:cNvPr id="17" name="TextBox 16">
            <a:extLst>
              <a:ext uri="{FF2B5EF4-FFF2-40B4-BE49-F238E27FC236}">
                <a16:creationId xmlns:a16="http://schemas.microsoft.com/office/drawing/2014/main" id="{7D087BD8-42CD-41D2-B23B-9F04DEA6DDE1}"/>
              </a:ext>
            </a:extLst>
          </p:cNvPr>
          <p:cNvSpPr txBox="1"/>
          <p:nvPr/>
        </p:nvSpPr>
        <p:spPr bwMode="auto">
          <a:xfrm>
            <a:off x="8510846" y="1886157"/>
            <a:ext cx="812537"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 m</a:t>
            </a:r>
          </a:p>
        </p:txBody>
      </p:sp>
      <p:sp>
        <p:nvSpPr>
          <p:cNvPr id="19" name="Rectangle: Rounded Corners 18">
            <a:extLst>
              <a:ext uri="{FF2B5EF4-FFF2-40B4-BE49-F238E27FC236}">
                <a16:creationId xmlns:a16="http://schemas.microsoft.com/office/drawing/2014/main" id="{D12A6490-BFBC-4F1C-9016-82FE9C2FECBF}"/>
              </a:ext>
            </a:extLst>
          </p:cNvPr>
          <p:cNvSpPr/>
          <p:nvPr/>
        </p:nvSpPr>
        <p:spPr bwMode="auto">
          <a:xfrm>
            <a:off x="6903432" y="1868368"/>
            <a:ext cx="524523" cy="614537"/>
          </a:xfrm>
          <a:prstGeom prst="roundRect">
            <a:avLst/>
          </a:prstGeom>
          <a:noFill/>
          <a:ln w="19050" cap="flat" cmpd="sng" algn="ctr">
            <a:solidFill>
              <a:srgbClr val="97D2E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297C4694-4B04-4B69-9B43-E1A2B30B2539}"/>
              </a:ext>
            </a:extLst>
          </p:cNvPr>
          <p:cNvSpPr txBox="1">
            <a:spLocks/>
          </p:cNvSpPr>
          <p:nvPr/>
        </p:nvSpPr>
        <p:spPr>
          <a:xfrm>
            <a:off x="594008" y="2833316"/>
            <a:ext cx="10392921" cy="291197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this ribbon is longer or shorter than 100cm?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it be 40cm long?  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are there between zero and 100cm?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long is the ribbon?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get 70cm? Count in steps of 10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long would the ribbon be if we cut off 20cm?</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62134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9"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90986545"/>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21-24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480036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F6511154-FF76-454C-8E7B-367ABA033C2E}"/>
              </a:ext>
            </a:extLst>
          </p:cNvPr>
          <p:cNvGrpSpPr/>
          <p:nvPr/>
        </p:nvGrpSpPr>
        <p:grpSpPr>
          <a:xfrm>
            <a:off x="7035807" y="4898690"/>
            <a:ext cx="592237" cy="367803"/>
            <a:chOff x="5428737" y="4795949"/>
            <a:chExt cx="592237" cy="367803"/>
          </a:xfrm>
        </p:grpSpPr>
        <p:pic>
          <p:nvPicPr>
            <p:cNvPr id="91" name="Picture 90">
              <a:extLst>
                <a:ext uri="{FF2B5EF4-FFF2-40B4-BE49-F238E27FC236}">
                  <a16:creationId xmlns:a16="http://schemas.microsoft.com/office/drawing/2014/main" id="{C586FBF5-5A18-407D-BC87-D97536334E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53135" y="4795949"/>
              <a:ext cx="366231" cy="367803"/>
            </a:xfrm>
            <a:prstGeom prst="rect">
              <a:avLst/>
            </a:prstGeom>
          </p:spPr>
        </p:pic>
        <p:sp>
          <p:nvSpPr>
            <p:cNvPr id="92" name="TextBox 91">
              <a:extLst>
                <a:ext uri="{FF2B5EF4-FFF2-40B4-BE49-F238E27FC236}">
                  <a16:creationId xmlns:a16="http://schemas.microsoft.com/office/drawing/2014/main" id="{6B7EEFAE-CB38-48A9-91C5-07C3B5D42932}"/>
                </a:ext>
              </a:extLst>
            </p:cNvPr>
            <p:cNvSpPr txBox="1"/>
            <p:nvPr/>
          </p:nvSpPr>
          <p:spPr bwMode="auto">
            <a:xfrm>
              <a:off x="5428737" y="4829031"/>
              <a:ext cx="5922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195</a:t>
              </a:r>
            </a:p>
          </p:txBody>
        </p:sp>
      </p:grpSp>
      <p:grpSp>
        <p:nvGrpSpPr>
          <p:cNvPr id="84" name="Group 83">
            <a:extLst>
              <a:ext uri="{FF2B5EF4-FFF2-40B4-BE49-F238E27FC236}">
                <a16:creationId xmlns:a16="http://schemas.microsoft.com/office/drawing/2014/main" id="{F2F8CE3C-AEE0-4222-849C-90D317198DEC}"/>
              </a:ext>
            </a:extLst>
          </p:cNvPr>
          <p:cNvGrpSpPr/>
          <p:nvPr/>
        </p:nvGrpSpPr>
        <p:grpSpPr>
          <a:xfrm>
            <a:off x="6568900" y="4891685"/>
            <a:ext cx="578580" cy="367803"/>
            <a:chOff x="4997415" y="4795949"/>
            <a:chExt cx="578580" cy="367803"/>
          </a:xfrm>
        </p:grpSpPr>
        <p:pic>
          <p:nvPicPr>
            <p:cNvPr id="86" name="Picture 85">
              <a:extLst>
                <a:ext uri="{FF2B5EF4-FFF2-40B4-BE49-F238E27FC236}">
                  <a16:creationId xmlns:a16="http://schemas.microsoft.com/office/drawing/2014/main" id="{656CDEB9-2A6E-4C71-A448-6B7ED2A48F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12920" y="4795949"/>
              <a:ext cx="366231" cy="367803"/>
            </a:xfrm>
            <a:prstGeom prst="rect">
              <a:avLst/>
            </a:prstGeom>
          </p:spPr>
        </p:pic>
        <p:sp>
          <p:nvSpPr>
            <p:cNvPr id="87" name="TextBox 86">
              <a:extLst>
                <a:ext uri="{FF2B5EF4-FFF2-40B4-BE49-F238E27FC236}">
                  <a16:creationId xmlns:a16="http://schemas.microsoft.com/office/drawing/2014/main" id="{4F38D07B-B89E-49A0-AA78-6CD50A60AC70}"/>
                </a:ext>
              </a:extLst>
            </p:cNvPr>
            <p:cNvSpPr txBox="1"/>
            <p:nvPr/>
          </p:nvSpPr>
          <p:spPr bwMode="auto">
            <a:xfrm>
              <a:off x="4997415" y="4829031"/>
              <a:ext cx="5785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762</a:t>
              </a:r>
            </a:p>
          </p:txBody>
        </p:sp>
      </p:grpSp>
      <p:grpSp>
        <p:nvGrpSpPr>
          <p:cNvPr id="79" name="Group 78">
            <a:extLst>
              <a:ext uri="{FF2B5EF4-FFF2-40B4-BE49-F238E27FC236}">
                <a16:creationId xmlns:a16="http://schemas.microsoft.com/office/drawing/2014/main" id="{A180D5E1-D504-4E0C-A4E5-E4DA4B361D34}"/>
              </a:ext>
            </a:extLst>
          </p:cNvPr>
          <p:cNvGrpSpPr/>
          <p:nvPr/>
        </p:nvGrpSpPr>
        <p:grpSpPr>
          <a:xfrm>
            <a:off x="6108710" y="4894064"/>
            <a:ext cx="547509" cy="367803"/>
            <a:chOff x="4574666" y="4795949"/>
            <a:chExt cx="547509" cy="367803"/>
          </a:xfrm>
        </p:grpSpPr>
        <p:pic>
          <p:nvPicPr>
            <p:cNvPr id="81" name="Picture 80">
              <a:extLst>
                <a:ext uri="{FF2B5EF4-FFF2-40B4-BE49-F238E27FC236}">
                  <a16:creationId xmlns:a16="http://schemas.microsoft.com/office/drawing/2014/main" id="{FE8A5A6E-620C-4BAA-AE26-FB05339F4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68626" y="4795949"/>
              <a:ext cx="366231" cy="367803"/>
            </a:xfrm>
            <a:prstGeom prst="rect">
              <a:avLst/>
            </a:prstGeom>
          </p:spPr>
        </p:pic>
        <p:sp>
          <p:nvSpPr>
            <p:cNvPr id="82" name="TextBox 81">
              <a:extLst>
                <a:ext uri="{FF2B5EF4-FFF2-40B4-BE49-F238E27FC236}">
                  <a16:creationId xmlns:a16="http://schemas.microsoft.com/office/drawing/2014/main" id="{F14E8D0C-F400-4E73-B161-59404D546EF7}"/>
                </a:ext>
              </a:extLst>
            </p:cNvPr>
            <p:cNvSpPr txBox="1"/>
            <p:nvPr/>
          </p:nvSpPr>
          <p:spPr bwMode="auto">
            <a:xfrm>
              <a:off x="4574666" y="4829031"/>
              <a:ext cx="5475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840</a:t>
              </a:r>
            </a:p>
          </p:txBody>
        </p:sp>
      </p:grpSp>
      <p:grpSp>
        <p:nvGrpSpPr>
          <p:cNvPr id="74" name="Group 73">
            <a:extLst>
              <a:ext uri="{FF2B5EF4-FFF2-40B4-BE49-F238E27FC236}">
                <a16:creationId xmlns:a16="http://schemas.microsoft.com/office/drawing/2014/main" id="{5B469266-0E68-4D84-85BC-2F904FF7F430}"/>
              </a:ext>
            </a:extLst>
          </p:cNvPr>
          <p:cNvGrpSpPr/>
          <p:nvPr/>
        </p:nvGrpSpPr>
        <p:grpSpPr>
          <a:xfrm>
            <a:off x="5624495" y="4891685"/>
            <a:ext cx="547509" cy="367803"/>
            <a:chOff x="4100637" y="4795949"/>
            <a:chExt cx="547509" cy="367803"/>
          </a:xfrm>
        </p:grpSpPr>
        <p:pic>
          <p:nvPicPr>
            <p:cNvPr id="76" name="Picture 75">
              <a:extLst>
                <a:ext uri="{FF2B5EF4-FFF2-40B4-BE49-F238E27FC236}">
                  <a16:creationId xmlns:a16="http://schemas.microsoft.com/office/drawing/2014/main" id="{5B201D99-714D-4A1A-A8F0-87D07C9B3D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91419" y="4795949"/>
              <a:ext cx="366231" cy="367803"/>
            </a:xfrm>
            <a:prstGeom prst="rect">
              <a:avLst/>
            </a:prstGeom>
          </p:spPr>
        </p:pic>
        <p:sp>
          <p:nvSpPr>
            <p:cNvPr id="77" name="TextBox 76">
              <a:extLst>
                <a:ext uri="{FF2B5EF4-FFF2-40B4-BE49-F238E27FC236}">
                  <a16:creationId xmlns:a16="http://schemas.microsoft.com/office/drawing/2014/main" id="{FEE4D096-BF37-404D-96FB-6F65111D2534}"/>
                </a:ext>
              </a:extLst>
            </p:cNvPr>
            <p:cNvSpPr txBox="1"/>
            <p:nvPr/>
          </p:nvSpPr>
          <p:spPr bwMode="auto">
            <a:xfrm>
              <a:off x="4100637" y="4829031"/>
              <a:ext cx="5475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480</a:t>
              </a:r>
            </a:p>
          </p:txBody>
        </p:sp>
      </p:grpSp>
      <p:grpSp>
        <p:nvGrpSpPr>
          <p:cNvPr id="53" name="Group 52">
            <a:extLst>
              <a:ext uri="{FF2B5EF4-FFF2-40B4-BE49-F238E27FC236}">
                <a16:creationId xmlns:a16="http://schemas.microsoft.com/office/drawing/2014/main" id="{E9CEB979-B7BE-4CE6-89EF-99042090F59F}"/>
              </a:ext>
            </a:extLst>
          </p:cNvPr>
          <p:cNvGrpSpPr/>
          <p:nvPr/>
        </p:nvGrpSpPr>
        <p:grpSpPr>
          <a:xfrm>
            <a:off x="5139668" y="4898690"/>
            <a:ext cx="553411" cy="367803"/>
            <a:chOff x="3656104" y="4795949"/>
            <a:chExt cx="553411" cy="367803"/>
          </a:xfrm>
        </p:grpSpPr>
        <p:pic>
          <p:nvPicPr>
            <p:cNvPr id="69" name="Picture 68">
              <a:extLst>
                <a:ext uri="{FF2B5EF4-FFF2-40B4-BE49-F238E27FC236}">
                  <a16:creationId xmlns:a16="http://schemas.microsoft.com/office/drawing/2014/main" id="{F5E5A7E5-8AFB-4934-BF55-E628093DDF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51204" y="4795949"/>
              <a:ext cx="366231" cy="367803"/>
            </a:xfrm>
            <a:prstGeom prst="rect">
              <a:avLst/>
            </a:prstGeom>
          </p:spPr>
        </p:pic>
        <p:sp>
          <p:nvSpPr>
            <p:cNvPr id="71" name="TextBox 70">
              <a:extLst>
                <a:ext uri="{FF2B5EF4-FFF2-40B4-BE49-F238E27FC236}">
                  <a16:creationId xmlns:a16="http://schemas.microsoft.com/office/drawing/2014/main" id="{D733F656-D958-4820-BC30-AF01E47D1533}"/>
                </a:ext>
              </a:extLst>
            </p:cNvPr>
            <p:cNvSpPr txBox="1"/>
            <p:nvPr/>
          </p:nvSpPr>
          <p:spPr bwMode="auto">
            <a:xfrm>
              <a:off x="3656104" y="4829031"/>
              <a:ext cx="55341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200</a:t>
              </a:r>
            </a:p>
          </p:txBody>
        </p:sp>
      </p:grpSp>
      <p:pic>
        <p:nvPicPr>
          <p:cNvPr id="5" name="Picture 4" descr="A close up of a logo&#10;&#10;Description generated with very high confidence">
            <a:extLst>
              <a:ext uri="{FF2B5EF4-FFF2-40B4-BE49-F238E27FC236}">
                <a16:creationId xmlns:a16="http://schemas.microsoft.com/office/drawing/2014/main" id="{8879F9D5-2D6A-4D7C-AB35-2B9D8C735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421" y="3398976"/>
            <a:ext cx="6689158" cy="338345"/>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1999" cy="630000"/>
          </a:xfrm>
        </p:spPr>
        <p:txBody>
          <a:bodyPr/>
          <a:lstStyle/>
          <a:p>
            <a:r>
              <a:rPr lang="en-GB" dirty="0"/>
              <a:t>1.18 Three-digit numbers </a:t>
            </a:r>
            <a:r>
              <a:rPr lang="en-US" dirty="0"/>
              <a:t>– step 2:8</a:t>
            </a:r>
          </a:p>
        </p:txBody>
      </p:sp>
      <p:grpSp>
        <p:nvGrpSpPr>
          <p:cNvPr id="39" name="Group 38">
            <a:extLst>
              <a:ext uri="{FF2B5EF4-FFF2-40B4-BE49-F238E27FC236}">
                <a16:creationId xmlns:a16="http://schemas.microsoft.com/office/drawing/2014/main" id="{11E18892-4524-4C97-A676-67F010E87694}"/>
              </a:ext>
            </a:extLst>
          </p:cNvPr>
          <p:cNvGrpSpPr/>
          <p:nvPr/>
        </p:nvGrpSpPr>
        <p:grpSpPr>
          <a:xfrm>
            <a:off x="4650852" y="4896311"/>
            <a:ext cx="570465" cy="367803"/>
            <a:chOff x="3167134" y="4795949"/>
            <a:chExt cx="570465" cy="367803"/>
          </a:xfrm>
        </p:grpSpPr>
        <p:pic>
          <p:nvPicPr>
            <p:cNvPr id="50" name="Picture 49">
              <a:extLst>
                <a:ext uri="{FF2B5EF4-FFF2-40B4-BE49-F238E27FC236}">
                  <a16:creationId xmlns:a16="http://schemas.microsoft.com/office/drawing/2014/main" id="{CCF2A0D9-1906-4FE9-BCE3-D34E1FB909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66588" y="4795949"/>
              <a:ext cx="366231" cy="367803"/>
            </a:xfrm>
            <a:prstGeom prst="rect">
              <a:avLst/>
            </a:prstGeom>
          </p:spPr>
        </p:pic>
        <p:sp>
          <p:nvSpPr>
            <p:cNvPr id="51" name="TextBox 50">
              <a:extLst>
                <a:ext uri="{FF2B5EF4-FFF2-40B4-BE49-F238E27FC236}">
                  <a16:creationId xmlns:a16="http://schemas.microsoft.com/office/drawing/2014/main" id="{93CF80E0-E318-42A3-B109-61AF8FCB8307}"/>
                </a:ext>
              </a:extLst>
            </p:cNvPr>
            <p:cNvSpPr txBox="1"/>
            <p:nvPr/>
          </p:nvSpPr>
          <p:spPr bwMode="auto">
            <a:xfrm>
              <a:off x="3167134" y="4829031"/>
              <a:ext cx="57046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panose="020B0503030403020204" pitchFamily="34" charset="0"/>
                  <a:ea typeface="Myriad Pro Semibold" charset="0"/>
                  <a:cs typeface="Myriad Pro Semibold" charset="0"/>
                </a:rPr>
                <a:t>600</a:t>
              </a:r>
            </a:p>
          </p:txBody>
        </p:sp>
      </p:grpSp>
      <p:cxnSp>
        <p:nvCxnSpPr>
          <p:cNvPr id="44" name="Straight Connector 43">
            <a:extLst>
              <a:ext uri="{FF2B5EF4-FFF2-40B4-BE49-F238E27FC236}">
                <a16:creationId xmlns:a16="http://schemas.microsoft.com/office/drawing/2014/main" id="{A5367DB2-07B9-4E1A-B069-4005BB0F45D9}"/>
              </a:ext>
            </a:extLst>
          </p:cNvPr>
          <p:cNvCxnSpPr>
            <a:cxnSpLocks/>
          </p:cNvCxnSpPr>
          <p:nvPr/>
        </p:nvCxnSpPr>
        <p:spPr bwMode="auto">
          <a:xfrm flipV="1">
            <a:off x="6687530" y="3412068"/>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52FCF413-E83D-49B6-B616-4C83C70EF779}"/>
              </a:ext>
            </a:extLst>
          </p:cNvPr>
          <p:cNvCxnSpPr>
            <a:cxnSpLocks/>
          </p:cNvCxnSpPr>
          <p:nvPr/>
        </p:nvCxnSpPr>
        <p:spPr bwMode="auto">
          <a:xfrm flipV="1">
            <a:off x="4090440" y="3412067"/>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B9718D97-C1B3-4A63-B748-1E8E5566D117}"/>
              </a:ext>
            </a:extLst>
          </p:cNvPr>
          <p:cNvCxnSpPr>
            <a:cxnSpLocks/>
          </p:cNvCxnSpPr>
          <p:nvPr/>
        </p:nvCxnSpPr>
        <p:spPr bwMode="auto">
          <a:xfrm flipV="1">
            <a:off x="5920269" y="3403600"/>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57047EAA-A9D6-4075-92EE-A9BD510B81F0}"/>
              </a:ext>
            </a:extLst>
          </p:cNvPr>
          <p:cNvCxnSpPr>
            <a:cxnSpLocks/>
          </p:cNvCxnSpPr>
          <p:nvPr/>
        </p:nvCxnSpPr>
        <p:spPr bwMode="auto">
          <a:xfrm flipV="1">
            <a:off x="8246210" y="3410550"/>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2E22A170-EF4B-49C3-A50A-9106BBEF7797}"/>
              </a:ext>
            </a:extLst>
          </p:cNvPr>
          <p:cNvCxnSpPr>
            <a:cxnSpLocks/>
          </p:cNvCxnSpPr>
          <p:nvPr/>
        </p:nvCxnSpPr>
        <p:spPr bwMode="auto">
          <a:xfrm flipV="1">
            <a:off x="7740377" y="3404271"/>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a:extLst>
              <a:ext uri="{FF2B5EF4-FFF2-40B4-BE49-F238E27FC236}">
                <a16:creationId xmlns:a16="http://schemas.microsoft.com/office/drawing/2014/main" id="{B1898FD2-390E-4508-BBE6-E3E85E0A5977}"/>
              </a:ext>
            </a:extLst>
          </p:cNvPr>
          <p:cNvCxnSpPr>
            <a:cxnSpLocks/>
          </p:cNvCxnSpPr>
          <p:nvPr/>
        </p:nvCxnSpPr>
        <p:spPr bwMode="auto">
          <a:xfrm flipV="1">
            <a:off x="4055872" y="3293419"/>
            <a:ext cx="0" cy="10555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835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9167E-6 -7.40741E-7 L 0.14349 -0.20347 " pathEditMode="relative" rAng="0" ptsTypes="AA">
                                      <p:cBhvr>
                                        <p:cTn id="6" dur="2000" fill="hold"/>
                                        <p:tgtEl>
                                          <p:spTgt spid="39"/>
                                        </p:tgtEl>
                                        <p:attrNameLst>
                                          <p:attrName>ppt_x</p:attrName>
                                          <p:attrName>ppt_y</p:attrName>
                                        </p:attrNameLst>
                                      </p:cBhvr>
                                      <p:rCtr x="7174" y="-1018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8.33333E-7 -2.22222E-6 L -0.10872 -0.20463 " pathEditMode="relative" rAng="0" ptsTypes="AA">
                                      <p:cBhvr>
                                        <p:cTn id="14" dur="2000" fill="hold"/>
                                        <p:tgtEl>
                                          <p:spTgt spid="53"/>
                                        </p:tgtEl>
                                        <p:attrNameLst>
                                          <p:attrName>ppt_x</p:attrName>
                                          <p:attrName>ppt_y</p:attrName>
                                        </p:attrNameLst>
                                      </p:cBhvr>
                                      <p:rCtr x="-5443" y="-1023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3.95833E-6 3.7037E-6 L 0.00183 -0.20486 " pathEditMode="relative" rAng="0" ptsTypes="AA">
                                      <p:cBhvr>
                                        <p:cTn id="22" dur="2000" fill="hold"/>
                                        <p:tgtEl>
                                          <p:spTgt spid="74"/>
                                        </p:tgtEl>
                                        <p:attrNameLst>
                                          <p:attrName>ppt_x</p:attrName>
                                          <p:attrName>ppt_y</p:attrName>
                                        </p:attrNameLst>
                                      </p:cBhvr>
                                      <p:rCtr x="91" y="-10255"/>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5E-6 7.40741E-7 L 0.15286 -0.20324 " pathEditMode="relative" rAng="0" ptsTypes="AA">
                                      <p:cBhvr>
                                        <p:cTn id="30" dur="2000" fill="hold"/>
                                        <p:tgtEl>
                                          <p:spTgt spid="79"/>
                                        </p:tgtEl>
                                        <p:attrNameLst>
                                          <p:attrName>ppt_x</p:attrName>
                                          <p:attrName>ppt_y</p:attrName>
                                        </p:attrNameLst>
                                      </p:cBhvr>
                                      <p:rCtr x="7643" y="-10162"/>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0 3.7037E-6 L 0.0724 -0.20486 " pathEditMode="relative" rAng="0" ptsTypes="AA">
                                      <p:cBhvr>
                                        <p:cTn id="38" dur="2000" fill="hold"/>
                                        <p:tgtEl>
                                          <p:spTgt spid="84"/>
                                        </p:tgtEl>
                                        <p:attrNameLst>
                                          <p:attrName>ppt_x</p:attrName>
                                          <p:attrName>ppt_y</p:attrName>
                                        </p:attrNameLst>
                                      </p:cBhvr>
                                      <p:rCtr x="3620" y="-10255"/>
                                    </p:animMotion>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decel="50000" fill="hold" nodeType="clickEffect">
                                  <p:stCondLst>
                                    <p:cond delay="0"/>
                                  </p:stCondLst>
                                  <p:childTnLst>
                                    <p:animMotion origin="layout" path="M -2.08333E-6 -2.22222E-6 L -0.26862 -0.28518 " pathEditMode="relative" rAng="0" ptsTypes="AA">
                                      <p:cBhvr>
                                        <p:cTn id="46" dur="2000" fill="hold"/>
                                        <p:tgtEl>
                                          <p:spTgt spid="89"/>
                                        </p:tgtEl>
                                        <p:attrNameLst>
                                          <p:attrName>ppt_x</p:attrName>
                                          <p:attrName>ppt_y</p:attrName>
                                        </p:attrNameLst>
                                      </p:cBhvr>
                                      <p:rCtr x="-13438" y="-14259"/>
                                    </p:animMotion>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2:8</a:t>
            </a:r>
          </a:p>
        </p:txBody>
      </p:sp>
      <p:pic>
        <p:nvPicPr>
          <p:cNvPr id="4" name="Picture 3">
            <a:extLst>
              <a:ext uri="{FF2B5EF4-FFF2-40B4-BE49-F238E27FC236}">
                <a16:creationId xmlns:a16="http://schemas.microsoft.com/office/drawing/2014/main" id="{5A4295A3-9556-4DB4-8FD9-48AA0678B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300" y="1171986"/>
            <a:ext cx="5081400" cy="4514028"/>
          </a:xfrm>
          <a:prstGeom prst="rect">
            <a:avLst/>
          </a:prstGeom>
        </p:spPr>
      </p:pic>
    </p:spTree>
    <p:extLst>
      <p:ext uri="{BB962C8B-B14F-4D97-AF65-F5344CB8AC3E}">
        <p14:creationId xmlns:p14="http://schemas.microsoft.com/office/powerpoint/2010/main" val="180162291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2:8</a:t>
            </a:r>
          </a:p>
        </p:txBody>
      </p:sp>
      <p:pic>
        <p:nvPicPr>
          <p:cNvPr id="5" name="Picture 4" descr="A close up of a clock&#10;&#10;Description generated with high confidence">
            <a:extLst>
              <a:ext uri="{FF2B5EF4-FFF2-40B4-BE49-F238E27FC236}">
                <a16:creationId xmlns:a16="http://schemas.microsoft.com/office/drawing/2014/main" id="{0512E02C-EDA8-456F-8AFD-6313B22C5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2074127"/>
            <a:ext cx="7907446" cy="2709746"/>
          </a:xfrm>
          <a:prstGeom prst="rect">
            <a:avLst/>
          </a:prstGeom>
        </p:spPr>
      </p:pic>
    </p:spTree>
    <p:extLst>
      <p:ext uri="{BB962C8B-B14F-4D97-AF65-F5344CB8AC3E}">
        <p14:creationId xmlns:p14="http://schemas.microsoft.com/office/powerpoint/2010/main" val="128163284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2F83E7-464A-4099-BE35-C29A1B2EAC49}"/>
              </a:ext>
            </a:extLst>
          </p:cNvPr>
          <p:cNvSpPr/>
          <p:nvPr/>
        </p:nvSpPr>
        <p:spPr bwMode="auto">
          <a:xfrm>
            <a:off x="4013201" y="2046464"/>
            <a:ext cx="919875" cy="39276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 name="Picture 3">
            <a:extLst>
              <a:ext uri="{FF2B5EF4-FFF2-40B4-BE49-F238E27FC236}">
                <a16:creationId xmlns:a16="http://schemas.microsoft.com/office/drawing/2014/main" id="{DEC89F8F-D262-4730-A6A5-217C22CFC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53" y="883936"/>
            <a:ext cx="4430897" cy="5090128"/>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2:8</a:t>
            </a:r>
          </a:p>
        </p:txBody>
      </p:sp>
    </p:spTree>
    <p:extLst>
      <p:ext uri="{BB962C8B-B14F-4D97-AF65-F5344CB8AC3E}">
        <p14:creationId xmlns:p14="http://schemas.microsoft.com/office/powerpoint/2010/main" val="3691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2:8</a:t>
            </a:r>
          </a:p>
        </p:txBody>
      </p:sp>
      <p:sp>
        <p:nvSpPr>
          <p:cNvPr id="8" name="TextBox 7">
            <a:extLst>
              <a:ext uri="{FF2B5EF4-FFF2-40B4-BE49-F238E27FC236}">
                <a16:creationId xmlns:a16="http://schemas.microsoft.com/office/drawing/2014/main" id="{F857AE32-57E3-4F9F-B470-8BA5CDE40736}"/>
              </a:ext>
            </a:extLst>
          </p:cNvPr>
          <p:cNvSpPr txBox="1"/>
          <p:nvPr/>
        </p:nvSpPr>
        <p:spPr bwMode="auto">
          <a:xfrm>
            <a:off x="6545880" y="1078288"/>
            <a:ext cx="188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to 100</a:t>
            </a:r>
          </a:p>
        </p:txBody>
      </p:sp>
      <p:sp>
        <p:nvSpPr>
          <p:cNvPr id="9" name="Rectangle 8">
            <a:extLst>
              <a:ext uri="{FF2B5EF4-FFF2-40B4-BE49-F238E27FC236}">
                <a16:creationId xmlns:a16="http://schemas.microsoft.com/office/drawing/2014/main" id="{718EF533-1944-479B-9067-B868808BCE71}"/>
              </a:ext>
            </a:extLst>
          </p:cNvPr>
          <p:cNvSpPr/>
          <p:nvPr/>
        </p:nvSpPr>
        <p:spPr bwMode="auto">
          <a:xfrm>
            <a:off x="6690591" y="98407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TextBox 9">
            <a:extLst>
              <a:ext uri="{FF2B5EF4-FFF2-40B4-BE49-F238E27FC236}">
                <a16:creationId xmlns:a16="http://schemas.microsoft.com/office/drawing/2014/main" id="{E0835795-6DFB-4899-8A54-41D9857AE03C}"/>
              </a:ext>
            </a:extLst>
          </p:cNvPr>
          <p:cNvSpPr txBox="1"/>
          <p:nvPr/>
        </p:nvSpPr>
        <p:spPr bwMode="auto">
          <a:xfrm>
            <a:off x="6315738" y="1886202"/>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101 to 200</a:t>
            </a:r>
          </a:p>
        </p:txBody>
      </p:sp>
      <p:sp>
        <p:nvSpPr>
          <p:cNvPr id="11" name="Rectangle 10">
            <a:extLst>
              <a:ext uri="{FF2B5EF4-FFF2-40B4-BE49-F238E27FC236}">
                <a16:creationId xmlns:a16="http://schemas.microsoft.com/office/drawing/2014/main" id="{5CCE3FD4-3AC6-4CC4-9EB6-EAFC196B6971}"/>
              </a:ext>
            </a:extLst>
          </p:cNvPr>
          <p:cNvSpPr/>
          <p:nvPr/>
        </p:nvSpPr>
        <p:spPr bwMode="auto">
          <a:xfrm>
            <a:off x="6690591" y="180203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A8DBA8DB-8BFD-4C0F-A4E5-AB8F4318E680}"/>
              </a:ext>
            </a:extLst>
          </p:cNvPr>
          <p:cNvSpPr txBox="1"/>
          <p:nvPr/>
        </p:nvSpPr>
        <p:spPr bwMode="auto">
          <a:xfrm>
            <a:off x="6315738" y="2704162"/>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201 to 300</a:t>
            </a:r>
          </a:p>
        </p:txBody>
      </p:sp>
      <p:sp>
        <p:nvSpPr>
          <p:cNvPr id="13" name="Rectangle 12">
            <a:extLst>
              <a:ext uri="{FF2B5EF4-FFF2-40B4-BE49-F238E27FC236}">
                <a16:creationId xmlns:a16="http://schemas.microsoft.com/office/drawing/2014/main" id="{587679F7-5E98-4AC4-8128-D2805BE4DB72}"/>
              </a:ext>
            </a:extLst>
          </p:cNvPr>
          <p:cNvSpPr/>
          <p:nvPr/>
        </p:nvSpPr>
        <p:spPr bwMode="auto">
          <a:xfrm>
            <a:off x="6690591" y="261999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TextBox 13">
            <a:extLst>
              <a:ext uri="{FF2B5EF4-FFF2-40B4-BE49-F238E27FC236}">
                <a16:creationId xmlns:a16="http://schemas.microsoft.com/office/drawing/2014/main" id="{919794AB-97BB-4625-8C91-EAF9B8340616}"/>
              </a:ext>
            </a:extLst>
          </p:cNvPr>
          <p:cNvSpPr txBox="1"/>
          <p:nvPr/>
        </p:nvSpPr>
        <p:spPr bwMode="auto">
          <a:xfrm>
            <a:off x="6315738" y="3522122"/>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301 to 400</a:t>
            </a:r>
          </a:p>
        </p:txBody>
      </p:sp>
      <p:sp>
        <p:nvSpPr>
          <p:cNvPr id="15" name="Rectangle 14">
            <a:extLst>
              <a:ext uri="{FF2B5EF4-FFF2-40B4-BE49-F238E27FC236}">
                <a16:creationId xmlns:a16="http://schemas.microsoft.com/office/drawing/2014/main" id="{52A328E6-D16A-4D1E-8792-E0F57550D217}"/>
              </a:ext>
            </a:extLst>
          </p:cNvPr>
          <p:cNvSpPr/>
          <p:nvPr/>
        </p:nvSpPr>
        <p:spPr bwMode="auto">
          <a:xfrm>
            <a:off x="6690591" y="343795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TextBox 15">
            <a:extLst>
              <a:ext uri="{FF2B5EF4-FFF2-40B4-BE49-F238E27FC236}">
                <a16:creationId xmlns:a16="http://schemas.microsoft.com/office/drawing/2014/main" id="{55EBFEFE-662B-49F9-B1A4-7C63E41BFD92}"/>
              </a:ext>
            </a:extLst>
          </p:cNvPr>
          <p:cNvSpPr txBox="1"/>
          <p:nvPr/>
        </p:nvSpPr>
        <p:spPr bwMode="auto">
          <a:xfrm>
            <a:off x="6315738" y="4340082"/>
            <a:ext cx="2347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401 to 500</a:t>
            </a:r>
          </a:p>
        </p:txBody>
      </p:sp>
      <p:sp>
        <p:nvSpPr>
          <p:cNvPr id="17" name="Rectangle 16">
            <a:extLst>
              <a:ext uri="{FF2B5EF4-FFF2-40B4-BE49-F238E27FC236}">
                <a16:creationId xmlns:a16="http://schemas.microsoft.com/office/drawing/2014/main" id="{0092C733-EE64-4293-B715-009761E88C72}"/>
              </a:ext>
            </a:extLst>
          </p:cNvPr>
          <p:cNvSpPr/>
          <p:nvPr/>
        </p:nvSpPr>
        <p:spPr bwMode="auto">
          <a:xfrm>
            <a:off x="6690591" y="4255914"/>
            <a:ext cx="1597455" cy="6300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TextBox 19">
            <a:extLst>
              <a:ext uri="{FF2B5EF4-FFF2-40B4-BE49-F238E27FC236}">
                <a16:creationId xmlns:a16="http://schemas.microsoft.com/office/drawing/2014/main" id="{7AF3EF7C-330F-4506-8A5B-3F6B072D7473}"/>
              </a:ext>
            </a:extLst>
          </p:cNvPr>
          <p:cNvSpPr txBox="1"/>
          <p:nvPr/>
        </p:nvSpPr>
        <p:spPr bwMode="auto">
          <a:xfrm>
            <a:off x="6315738" y="5195979"/>
            <a:ext cx="23471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greater </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than 500</a:t>
            </a:r>
          </a:p>
        </p:txBody>
      </p:sp>
      <p:sp>
        <p:nvSpPr>
          <p:cNvPr id="21" name="Rectangle 20">
            <a:extLst>
              <a:ext uri="{FF2B5EF4-FFF2-40B4-BE49-F238E27FC236}">
                <a16:creationId xmlns:a16="http://schemas.microsoft.com/office/drawing/2014/main" id="{9636216A-4978-4189-BFCE-8A15D94D15FA}"/>
              </a:ext>
            </a:extLst>
          </p:cNvPr>
          <p:cNvSpPr/>
          <p:nvPr/>
        </p:nvSpPr>
        <p:spPr bwMode="auto">
          <a:xfrm>
            <a:off x="6690591" y="5073874"/>
            <a:ext cx="1597455" cy="1058569"/>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TextBox 21">
            <a:extLst>
              <a:ext uri="{FF2B5EF4-FFF2-40B4-BE49-F238E27FC236}">
                <a16:creationId xmlns:a16="http://schemas.microsoft.com/office/drawing/2014/main" id="{96FEBEBE-1167-48C7-9E7A-C6C27532ABF6}"/>
              </a:ext>
            </a:extLst>
          </p:cNvPr>
          <p:cNvSpPr txBox="1"/>
          <p:nvPr/>
        </p:nvSpPr>
        <p:spPr bwMode="auto">
          <a:xfrm>
            <a:off x="2923661" y="1555261"/>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463</a:t>
            </a:r>
          </a:p>
        </p:txBody>
      </p:sp>
      <p:sp>
        <p:nvSpPr>
          <p:cNvPr id="24" name="TextBox 23">
            <a:extLst>
              <a:ext uri="{FF2B5EF4-FFF2-40B4-BE49-F238E27FC236}">
                <a16:creationId xmlns:a16="http://schemas.microsoft.com/office/drawing/2014/main" id="{EF6C9FFD-BCF1-41AC-9B2C-07EAA636567B}"/>
              </a:ext>
            </a:extLst>
          </p:cNvPr>
          <p:cNvSpPr txBox="1"/>
          <p:nvPr/>
        </p:nvSpPr>
        <p:spPr bwMode="auto">
          <a:xfrm>
            <a:off x="2929016" y="2373221"/>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163</a:t>
            </a:r>
          </a:p>
        </p:txBody>
      </p:sp>
      <p:sp>
        <p:nvSpPr>
          <p:cNvPr id="25" name="TextBox 24">
            <a:extLst>
              <a:ext uri="{FF2B5EF4-FFF2-40B4-BE49-F238E27FC236}">
                <a16:creationId xmlns:a16="http://schemas.microsoft.com/office/drawing/2014/main" id="{DC180D14-E2E0-45B1-A348-E28024100673}"/>
              </a:ext>
            </a:extLst>
          </p:cNvPr>
          <p:cNvSpPr txBox="1"/>
          <p:nvPr/>
        </p:nvSpPr>
        <p:spPr bwMode="auto">
          <a:xfrm>
            <a:off x="2923661" y="3191180"/>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999</a:t>
            </a:r>
          </a:p>
        </p:txBody>
      </p:sp>
      <p:sp>
        <p:nvSpPr>
          <p:cNvPr id="26" name="TextBox 25">
            <a:extLst>
              <a:ext uri="{FF2B5EF4-FFF2-40B4-BE49-F238E27FC236}">
                <a16:creationId xmlns:a16="http://schemas.microsoft.com/office/drawing/2014/main" id="{F8303B7E-8AF4-46FC-9A14-71D2ACBB92B3}"/>
              </a:ext>
            </a:extLst>
          </p:cNvPr>
          <p:cNvSpPr txBox="1"/>
          <p:nvPr/>
        </p:nvSpPr>
        <p:spPr bwMode="auto">
          <a:xfrm>
            <a:off x="2923660" y="4009139"/>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99</a:t>
            </a:r>
          </a:p>
        </p:txBody>
      </p:sp>
      <p:sp>
        <p:nvSpPr>
          <p:cNvPr id="27" name="TextBox 26">
            <a:extLst>
              <a:ext uri="{FF2B5EF4-FFF2-40B4-BE49-F238E27FC236}">
                <a16:creationId xmlns:a16="http://schemas.microsoft.com/office/drawing/2014/main" id="{77EC0C05-6515-4F65-A32B-EB8AB14CB24C}"/>
              </a:ext>
            </a:extLst>
          </p:cNvPr>
          <p:cNvSpPr txBox="1"/>
          <p:nvPr/>
        </p:nvSpPr>
        <p:spPr bwMode="auto">
          <a:xfrm>
            <a:off x="2923659" y="4827098"/>
            <a:ext cx="159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349</a:t>
            </a:r>
          </a:p>
        </p:txBody>
      </p:sp>
      <p:cxnSp>
        <p:nvCxnSpPr>
          <p:cNvPr id="34" name="Straight Connector 33">
            <a:extLst>
              <a:ext uri="{FF2B5EF4-FFF2-40B4-BE49-F238E27FC236}">
                <a16:creationId xmlns:a16="http://schemas.microsoft.com/office/drawing/2014/main" id="{CCC376D7-26FF-4B0E-BB46-E70AA254C247}"/>
              </a:ext>
            </a:extLst>
          </p:cNvPr>
          <p:cNvCxnSpPr>
            <a:endCxn id="17" idx="1"/>
          </p:cNvCxnSpPr>
          <p:nvPr/>
        </p:nvCxnSpPr>
        <p:spPr bwMode="auto">
          <a:xfrm>
            <a:off x="4022318" y="1886202"/>
            <a:ext cx="2668272" cy="2684713"/>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C4FDFEEF-0D7B-480C-903F-C8856F4D7A6B}"/>
              </a:ext>
            </a:extLst>
          </p:cNvPr>
          <p:cNvCxnSpPr>
            <a:cxnSpLocks/>
            <a:endCxn id="11" idx="1"/>
          </p:cNvCxnSpPr>
          <p:nvPr/>
        </p:nvCxnSpPr>
        <p:spPr bwMode="auto">
          <a:xfrm flipV="1">
            <a:off x="4022318" y="2117034"/>
            <a:ext cx="2668272" cy="482314"/>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A9BFC0B7-1343-437A-A9E3-5B072DD349C5}"/>
              </a:ext>
            </a:extLst>
          </p:cNvPr>
          <p:cNvCxnSpPr>
            <a:cxnSpLocks/>
            <a:endCxn id="21" idx="1"/>
          </p:cNvCxnSpPr>
          <p:nvPr/>
        </p:nvCxnSpPr>
        <p:spPr bwMode="auto">
          <a:xfrm>
            <a:off x="4022318" y="3441890"/>
            <a:ext cx="2668272" cy="2161269"/>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F2ADF338-2C91-43CF-BD2C-5BF9405DB22B}"/>
              </a:ext>
            </a:extLst>
          </p:cNvPr>
          <p:cNvCxnSpPr>
            <a:cxnSpLocks/>
            <a:endCxn id="9" idx="1"/>
          </p:cNvCxnSpPr>
          <p:nvPr/>
        </p:nvCxnSpPr>
        <p:spPr bwMode="auto">
          <a:xfrm flipV="1">
            <a:off x="4022318" y="1299074"/>
            <a:ext cx="2668272" cy="2930994"/>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3FE5FA9-48F4-4723-8C4E-83B1B1DCB00B}"/>
              </a:ext>
            </a:extLst>
          </p:cNvPr>
          <p:cNvCxnSpPr>
            <a:cxnSpLocks/>
            <a:endCxn id="15" idx="1"/>
          </p:cNvCxnSpPr>
          <p:nvPr/>
        </p:nvCxnSpPr>
        <p:spPr bwMode="auto">
          <a:xfrm flipV="1">
            <a:off x="4024158" y="3752954"/>
            <a:ext cx="2666433" cy="130531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41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2:8</a:t>
            </a:r>
          </a:p>
        </p:txBody>
      </p:sp>
      <p:pic>
        <p:nvPicPr>
          <p:cNvPr id="4" name="Picture 3">
            <a:extLst>
              <a:ext uri="{FF2B5EF4-FFF2-40B4-BE49-F238E27FC236}">
                <a16:creationId xmlns:a16="http://schemas.microsoft.com/office/drawing/2014/main" id="{177F5C86-B741-434E-A6D3-4534EF487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553" y="883936"/>
            <a:ext cx="4430897" cy="5090128"/>
          </a:xfrm>
          <a:prstGeom prst="rect">
            <a:avLst/>
          </a:prstGeom>
        </p:spPr>
      </p:pic>
    </p:spTree>
    <p:extLst>
      <p:ext uri="{BB962C8B-B14F-4D97-AF65-F5344CB8AC3E}">
        <p14:creationId xmlns:p14="http://schemas.microsoft.com/office/powerpoint/2010/main" val="383147867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6409746"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421340" y="2044515"/>
            <a:ext cx="11756193" cy="489546"/>
            <a:chOff x="657117" y="3548362"/>
            <a:chExt cx="8232613"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268360"/>
              <a:chOff x="657117" y="3668046"/>
              <a:chExt cx="8232613" cy="268360"/>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869720" y="2051678"/>
            <a:ext cx="10336163"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2E4176B0-715B-4253-8E0F-53D2F88AF0E1}"/>
              </a:ext>
            </a:extLst>
          </p:cNvPr>
          <p:cNvSpPr txBox="1">
            <a:spLocks/>
          </p:cNvSpPr>
          <p:nvPr/>
        </p:nvSpPr>
        <p:spPr>
          <a:xfrm>
            <a:off x="623888" y="2658800"/>
            <a:ext cx="10829095" cy="359355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Would 590 be a good estimate? Why not? Which two multiples of a hundred is the number between? What is the mid-point between these two multiples? How can this help you? How do you know the number comes before 550? How many intervals between each hundred? What does this tell you? Which two multiples of 10 is the number between.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the corresponding multiples either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825 would be on the line? 109? 737? Repeat for other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39" name="Straight Arrow Connector 138">
            <a:extLst>
              <a:ext uri="{FF2B5EF4-FFF2-40B4-BE49-F238E27FC236}">
                <a16:creationId xmlns:a16="http://schemas.microsoft.com/office/drawing/2014/main" id="{179588D8-4C88-489F-BD04-CE38F6DA3A71}"/>
              </a:ext>
            </a:extLst>
          </p:cNvPr>
          <p:cNvCxnSpPr>
            <a:cxnSpLocks/>
          </p:cNvCxnSpPr>
          <p:nvPr/>
        </p:nvCxnSpPr>
        <p:spPr>
          <a:xfrm>
            <a:off x="171292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0F2FCA68-36DA-46B2-9615-FC483B39F150}"/>
              </a:ext>
            </a:extLst>
          </p:cNvPr>
          <p:cNvCxnSpPr>
            <a:cxnSpLocks/>
          </p:cNvCxnSpPr>
          <p:nvPr/>
        </p:nvCxnSpPr>
        <p:spPr>
          <a:xfrm>
            <a:off x="973028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623150B3-18DA-442A-8576-D58A52380D00}"/>
              </a:ext>
            </a:extLst>
          </p:cNvPr>
          <p:cNvCxnSpPr>
            <a:cxnSpLocks/>
          </p:cNvCxnSpPr>
          <p:nvPr/>
        </p:nvCxnSpPr>
        <p:spPr>
          <a:xfrm>
            <a:off x="4073760"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138" name="TextBox 19">
            <a:extLst>
              <a:ext uri="{FF2B5EF4-FFF2-40B4-BE49-F238E27FC236}">
                <a16:creationId xmlns:a16="http://schemas.microsoft.com/office/drawing/2014/main" id="{85F35A80-92A6-4E8A-AD77-07B8F2156490}"/>
              </a:ext>
            </a:extLst>
          </p:cNvPr>
          <p:cNvSpPr txBox="1"/>
          <p:nvPr/>
        </p:nvSpPr>
        <p:spPr>
          <a:xfrm>
            <a:off x="608042" y="5777851"/>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previous multiple of 100 is ___.The next multiple of 100 is ___.</a:t>
            </a:r>
          </a:p>
        </p:txBody>
      </p:sp>
    </p:spTree>
    <p:custDataLst>
      <p:tags r:id="rId1"/>
    </p:custDataLst>
    <p:extLst>
      <p:ext uri="{BB962C8B-B14F-4D97-AF65-F5344CB8AC3E}">
        <p14:creationId xmlns:p14="http://schemas.microsoft.com/office/powerpoint/2010/main" val="407549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4435472"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7" name="Group 6">
            <a:extLst>
              <a:ext uri="{FF2B5EF4-FFF2-40B4-BE49-F238E27FC236}">
                <a16:creationId xmlns:a16="http://schemas.microsoft.com/office/drawing/2014/main" id="{A4252979-6F54-4CD1-B052-91F2562B8F83}"/>
              </a:ext>
            </a:extLst>
          </p:cNvPr>
          <p:cNvGrpSpPr/>
          <p:nvPr/>
        </p:nvGrpSpPr>
        <p:grpSpPr>
          <a:xfrm>
            <a:off x="5545927" y="2494322"/>
            <a:ext cx="1104424" cy="487374"/>
            <a:chOff x="5469235" y="2663364"/>
            <a:chExt cx="1104424" cy="487374"/>
          </a:xfrm>
        </p:grpSpPr>
        <p:sp>
          <p:nvSpPr>
            <p:cNvPr id="41" name="TextBox 40">
              <a:extLst>
                <a:ext uri="{FF2B5EF4-FFF2-40B4-BE49-F238E27FC236}">
                  <a16:creationId xmlns:a16="http://schemas.microsoft.com/office/drawing/2014/main" id="{A5EEF6DC-5BF2-4CFE-B07A-C2B3DB88D658}"/>
                </a:ext>
              </a:extLst>
            </p:cNvPr>
            <p:cNvSpPr txBox="1"/>
            <p:nvPr/>
          </p:nvSpPr>
          <p:spPr>
            <a:xfrm>
              <a:off x="5469235" y="2812184"/>
              <a:ext cx="110442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30890" y="2663364"/>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C1199EE-CDBB-4839-A714-FF98ADC26669}"/>
              </a:ext>
            </a:extLst>
          </p:cNvPr>
          <p:cNvGrpSpPr/>
          <p:nvPr/>
        </p:nvGrpSpPr>
        <p:grpSpPr>
          <a:xfrm>
            <a:off x="498032" y="2492151"/>
            <a:ext cx="11756193" cy="489545"/>
            <a:chOff x="421340" y="2661193"/>
            <a:chExt cx="11756193" cy="489545"/>
          </a:xfrm>
        </p:grpSpPr>
        <p:sp>
          <p:nvSpPr>
            <p:cNvPr id="12" name="TextBox 11">
              <a:extLst>
                <a:ext uri="{FF2B5EF4-FFF2-40B4-BE49-F238E27FC236}">
                  <a16:creationId xmlns:a16="http://schemas.microsoft.com/office/drawing/2014/main" id="{2C1D9B05-1BC7-4586-AB5F-45C7A8D8D530}"/>
                </a:ext>
              </a:extLst>
            </p:cNvPr>
            <p:cNvSpPr txBox="1"/>
            <p:nvPr/>
          </p:nvSpPr>
          <p:spPr>
            <a:xfrm>
              <a:off x="10451038" y="2812184"/>
              <a:ext cx="172649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421340" y="2812184"/>
              <a:ext cx="67920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747493" y="2671760"/>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757695" y="2663217"/>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15439" y="2661193"/>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3D06CE4-A83D-4C97-A9DC-4134A0357A04}"/>
              </a:ext>
            </a:extLst>
          </p:cNvPr>
          <p:cNvCxnSpPr>
            <a:cxnSpLocks/>
          </p:cNvCxnSpPr>
          <p:nvPr/>
        </p:nvCxnSpPr>
        <p:spPr>
          <a:xfrm>
            <a:off x="8560083"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E9C6E5B-A3FA-4F54-A565-DFFD061AFDE4}"/>
              </a:ext>
            </a:extLst>
          </p:cNvPr>
          <p:cNvCxnSpPr>
            <a:cxnSpLocks/>
          </p:cNvCxnSpPr>
          <p:nvPr/>
        </p:nvCxnSpPr>
        <p:spPr>
          <a:xfrm>
            <a:off x="11260114"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3967FC3-1037-469A-8DB5-9B2BF3D9346E}"/>
              </a:ext>
            </a:extLst>
          </p:cNvPr>
          <p:cNvCxnSpPr>
            <a:cxnSpLocks/>
          </p:cNvCxnSpPr>
          <p:nvPr/>
        </p:nvCxnSpPr>
        <p:spPr>
          <a:xfrm>
            <a:off x="2382978"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9" name="Content Placeholder 2">
            <a:extLst>
              <a:ext uri="{FF2B5EF4-FFF2-40B4-BE49-F238E27FC236}">
                <a16:creationId xmlns:a16="http://schemas.microsoft.com/office/drawing/2014/main" id="{A901E7E8-38FA-4799-B6B6-810EB5C5167A}"/>
              </a:ext>
            </a:extLst>
          </p:cNvPr>
          <p:cNvSpPr txBox="1">
            <a:spLocks/>
          </p:cNvSpPr>
          <p:nvPr/>
        </p:nvSpPr>
        <p:spPr>
          <a:xfrm>
            <a:off x="628325" y="3063368"/>
            <a:ext cx="10905949" cy="316069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is different to the number line on the previous slide?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Would 780 be a good estimate? Why not? What could you mark on the line to help you? What would this mid-point be? Reveal the mid-point.  How does this help you? Could you add any other landmarks to help you?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adding other landmarks to aid proportional reasoning.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281 would be on the line? Repeat for other numbers</a:t>
            </a:r>
            <a:endParaRPr kumimoji="0" lang="en-GB" sz="20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56456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F0CCD-6EE6-4D13-BC86-F945F687D3C1}"/>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pic>
        <p:nvPicPr>
          <p:cNvPr id="4" name="Picture 3" descr="A close up of a logo&#10;&#10;Description generated with high confidence">
            <a:extLst>
              <a:ext uri="{FF2B5EF4-FFF2-40B4-BE49-F238E27FC236}">
                <a16:creationId xmlns:a16="http://schemas.microsoft.com/office/drawing/2014/main" id="{484A1FBA-7568-4788-8E21-9E750CA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338"/>
            <a:ext cx="6459654" cy="4198777"/>
          </a:xfrm>
          <a:prstGeom prst="rect">
            <a:avLst/>
          </a:prstGeom>
        </p:spPr>
      </p:pic>
      <p:sp>
        <p:nvSpPr>
          <p:cNvPr id="2" name="Content Placeholder 2">
            <a:extLst>
              <a:ext uri="{FF2B5EF4-FFF2-40B4-BE49-F238E27FC236}">
                <a16:creationId xmlns:a16="http://schemas.microsoft.com/office/drawing/2014/main" id="{0B6F243B-0107-40E9-BD13-8D8D811E222E}"/>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could you say about how much liquid is in the jug? Would 30ml be a reasonable estimate? How do you know it is more than 50ml?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would 50 be on the scale?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this to make a reasonable estimate for the amount of liquid?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C8FD02A7-3D9E-495C-A192-4568071AB064}"/>
              </a:ext>
            </a:extLst>
          </p:cNvPr>
          <p:cNvSpPr/>
          <p:nvPr/>
        </p:nvSpPr>
        <p:spPr bwMode="auto">
          <a:xfrm>
            <a:off x="3388328" y="1734836"/>
            <a:ext cx="1155623" cy="617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14508032-659B-4914-9AEE-27C1D3997D42}"/>
              </a:ext>
            </a:extLst>
          </p:cNvPr>
          <p:cNvSpPr txBox="1"/>
          <p:nvPr/>
        </p:nvSpPr>
        <p:spPr>
          <a:xfrm>
            <a:off x="3388328" y="1734836"/>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100ml</a:t>
            </a:r>
          </a:p>
        </p:txBody>
      </p:sp>
    </p:spTree>
    <p:extLst>
      <p:ext uri="{BB962C8B-B14F-4D97-AF65-F5344CB8AC3E}">
        <p14:creationId xmlns:p14="http://schemas.microsoft.com/office/powerpoint/2010/main" val="3201111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63050283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 explain that 100 is composed of 50s 25s and 20s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73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ECE6B-BFDC-4FC9-8A1A-7AA8441B613B}"/>
              </a:ext>
            </a:extLst>
          </p:cNvPr>
          <p:cNvPicPr>
            <a:picLocks noChangeAspect="1"/>
          </p:cNvPicPr>
          <p:nvPr/>
        </p:nvPicPr>
        <p:blipFill rotWithShape="1">
          <a:blip r:embed="rId3">
            <a:extLst>
              <a:ext uri="{28A0092B-C50C-407E-A947-70E740481C1C}">
                <a14:useLocalDpi xmlns:a14="http://schemas.microsoft.com/office/drawing/2010/main" val="0"/>
              </a:ext>
            </a:extLst>
          </a:blip>
          <a:srcRect t="23180"/>
          <a:stretch/>
        </p:blipFill>
        <p:spPr>
          <a:xfrm>
            <a:off x="-808477" y="1175092"/>
            <a:ext cx="7897804" cy="5274490"/>
          </a:xfrm>
          <a:prstGeom prst="rect">
            <a:avLst/>
          </a:prstGeom>
        </p:spPr>
      </p:pic>
      <p:pic>
        <p:nvPicPr>
          <p:cNvPr id="9" name="Picture 8">
            <a:extLst>
              <a:ext uri="{FF2B5EF4-FFF2-40B4-BE49-F238E27FC236}">
                <a16:creationId xmlns:a16="http://schemas.microsoft.com/office/drawing/2014/main" id="{DF5F2370-404A-4544-9956-363FCE11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592849" y="1340495"/>
            <a:ext cx="5120552" cy="5130197"/>
          </a:xfrm>
          <a:prstGeom prst="rect">
            <a:avLst/>
          </a:prstGeom>
        </p:spPr>
      </p:pic>
      <p:sp>
        <p:nvSpPr>
          <p:cNvPr id="3" name="Title 2">
            <a:extLst>
              <a:ext uri="{FF2B5EF4-FFF2-40B4-BE49-F238E27FC236}">
                <a16:creationId xmlns:a16="http://schemas.microsoft.com/office/drawing/2014/main" id="{C7C09C5F-AC74-418D-BECD-10BE8CEC2ADA}"/>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sp>
        <p:nvSpPr>
          <p:cNvPr id="2" name="Content Placeholder 2">
            <a:extLst>
              <a:ext uri="{FF2B5EF4-FFF2-40B4-BE49-F238E27FC236}">
                <a16:creationId xmlns:a16="http://schemas.microsoft.com/office/drawing/2014/main" id="{375AA713-FBAB-4010-A85A-AFEC5AF68CA9}"/>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this time?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estimate where the arrow stops?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can you do to make your estimation more accurate? Is the arrow pointing to before or after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landmarks can you put on the scale?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now make a reasonable estimate?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Mark other points on the scale, can you identify their value?</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60C7670-2568-41D6-B84E-B02BC67A2B54}"/>
              </a:ext>
            </a:extLst>
          </p:cNvPr>
          <p:cNvSpPr/>
          <p:nvPr/>
        </p:nvSpPr>
        <p:spPr bwMode="auto">
          <a:xfrm>
            <a:off x="3803454" y="4472426"/>
            <a:ext cx="1155623" cy="617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F667E45B-6DD8-490C-B46C-713CC0D8EAD6}"/>
              </a:ext>
            </a:extLst>
          </p:cNvPr>
          <p:cNvSpPr txBox="1"/>
          <p:nvPr/>
        </p:nvSpPr>
        <p:spPr>
          <a:xfrm>
            <a:off x="4091532" y="4589555"/>
            <a:ext cx="86754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Tree>
    <p:extLst>
      <p:ext uri="{BB962C8B-B14F-4D97-AF65-F5344CB8AC3E}">
        <p14:creationId xmlns:p14="http://schemas.microsoft.com/office/powerpoint/2010/main" val="871246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700000">
                                      <p:cBhvr>
                                        <p:cTn id="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539E0-5A17-4D7A-9AE0-14F4BD1F9D82}"/>
              </a:ext>
            </a:extLst>
          </p:cNvPr>
          <p:cNvSpPr>
            <a:spLocks noGrp="1"/>
          </p:cNvSpPr>
          <p:nvPr>
            <p:ph type="title"/>
          </p:nvPr>
        </p:nvSpPr>
        <p:spPr/>
        <p:txBody>
          <a:bodyPr>
            <a:normAutofit fontScale="90000"/>
          </a:bodyPr>
          <a:lstStyle/>
          <a:p>
            <a:r>
              <a:rPr lang="en-US" altLang="en-US" dirty="0"/>
              <a:t>3NPV-3 Three-digit numbers in the linear number system</a:t>
            </a:r>
            <a:br>
              <a:rPr lang="en-GB" kern="0" dirty="0"/>
            </a:br>
            <a:endParaRPr lang="en-GB" dirty="0"/>
          </a:p>
        </p:txBody>
      </p:sp>
      <p:pic>
        <p:nvPicPr>
          <p:cNvPr id="4" name="Picture 3">
            <a:extLst>
              <a:ext uri="{FF2B5EF4-FFF2-40B4-BE49-F238E27FC236}">
                <a16:creationId xmlns:a16="http://schemas.microsoft.com/office/drawing/2014/main" id="{177F5C86-B741-434E-A6D3-4534EF487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41" y="1557338"/>
            <a:ext cx="3958870" cy="4547873"/>
          </a:xfrm>
          <a:prstGeom prst="rect">
            <a:avLst/>
          </a:prstGeom>
        </p:spPr>
      </p:pic>
      <p:sp>
        <p:nvSpPr>
          <p:cNvPr id="8" name="Content Placeholder 2">
            <a:extLst>
              <a:ext uri="{FF2B5EF4-FFF2-40B4-BE49-F238E27FC236}">
                <a16:creationId xmlns:a16="http://schemas.microsoft.com/office/drawing/2014/main" id="{DE0F4FF8-1D4A-454D-937F-5DAF6F92B0BA}"/>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could you say about how much liquid is in the jug? Would 900ml be a reasonable estimate? How do you know it is more than 600ml?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other landmarks on this scale to help you make a reasonable estimate for the amount of liquid shown?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897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140" name="Group 139">
            <a:extLst>
              <a:ext uri="{FF2B5EF4-FFF2-40B4-BE49-F238E27FC236}">
                <a16:creationId xmlns:a16="http://schemas.microsoft.com/office/drawing/2014/main" id="{2988F596-099A-4E1A-8620-5C8100639A9A}"/>
              </a:ext>
            </a:extLst>
          </p:cNvPr>
          <p:cNvGrpSpPr/>
          <p:nvPr/>
        </p:nvGrpSpPr>
        <p:grpSpPr>
          <a:xfrm>
            <a:off x="480334" y="1987408"/>
            <a:ext cx="11756193" cy="489546"/>
            <a:chOff x="657117" y="3548362"/>
            <a:chExt cx="8232613" cy="388044"/>
          </a:xfrm>
        </p:grpSpPr>
        <p:grpSp>
          <p:nvGrpSpPr>
            <p:cNvPr id="141" name="Group 140">
              <a:extLst>
                <a:ext uri="{FF2B5EF4-FFF2-40B4-BE49-F238E27FC236}">
                  <a16:creationId xmlns:a16="http://schemas.microsoft.com/office/drawing/2014/main" id="{1A257934-5E6A-45F3-99CF-A1861AB7D88E}"/>
                </a:ext>
              </a:extLst>
            </p:cNvPr>
            <p:cNvGrpSpPr/>
            <p:nvPr/>
          </p:nvGrpSpPr>
          <p:grpSpPr>
            <a:xfrm>
              <a:off x="657117" y="3668046"/>
              <a:ext cx="8232613" cy="268360"/>
              <a:chOff x="657117" y="3668046"/>
              <a:chExt cx="8232613" cy="268360"/>
            </a:xfrm>
          </p:grpSpPr>
          <p:sp>
            <p:nvSpPr>
              <p:cNvPr id="155" name="TextBox 154">
                <a:extLst>
                  <a:ext uri="{FF2B5EF4-FFF2-40B4-BE49-F238E27FC236}">
                    <a16:creationId xmlns:a16="http://schemas.microsoft.com/office/drawing/2014/main" id="{07C183B6-1A83-4CDD-BB39-E5B658E15007}"/>
                  </a:ext>
                </a:extLst>
              </p:cNvPr>
              <p:cNvSpPr txBox="1"/>
              <p:nvPr/>
            </p:nvSpPr>
            <p:spPr>
              <a:xfrm>
                <a:off x="2716250" y="3668047"/>
                <a:ext cx="773405" cy="26835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156" name="TextBox 155">
                <a:extLst>
                  <a:ext uri="{FF2B5EF4-FFF2-40B4-BE49-F238E27FC236}">
                    <a16:creationId xmlns:a16="http://schemas.microsoft.com/office/drawing/2014/main" id="{BC0F94A7-E50E-4708-B538-A61BD73E452B}"/>
                  </a:ext>
                </a:extLst>
              </p:cNvPr>
              <p:cNvSpPr txBox="1"/>
              <p:nvPr/>
            </p:nvSpPr>
            <p:spPr>
              <a:xfrm>
                <a:off x="7680702" y="3668047"/>
                <a:ext cx="1209028"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57" name="TextBox 156">
                <a:extLst>
                  <a:ext uri="{FF2B5EF4-FFF2-40B4-BE49-F238E27FC236}">
                    <a16:creationId xmlns:a16="http://schemas.microsoft.com/office/drawing/2014/main" id="{2D64A752-065A-4EF3-9779-F0EEEB16E784}"/>
                  </a:ext>
                </a:extLst>
              </p:cNvPr>
              <p:cNvSpPr txBox="1"/>
              <p:nvPr/>
            </p:nvSpPr>
            <p:spPr>
              <a:xfrm>
                <a:off x="657117" y="3668047"/>
                <a:ext cx="475631"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58" name="TextBox 157">
                <a:extLst>
                  <a:ext uri="{FF2B5EF4-FFF2-40B4-BE49-F238E27FC236}">
                    <a16:creationId xmlns:a16="http://schemas.microsoft.com/office/drawing/2014/main" id="{9F6745E9-30FB-4D20-97B2-B6D154310D12}"/>
                  </a:ext>
                </a:extLst>
              </p:cNvPr>
              <p:cNvSpPr txBox="1"/>
              <p:nvPr/>
            </p:nvSpPr>
            <p:spPr>
              <a:xfrm>
                <a:off x="1246446"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59" name="TextBox 158">
                <a:extLst>
                  <a:ext uri="{FF2B5EF4-FFF2-40B4-BE49-F238E27FC236}">
                    <a16:creationId xmlns:a16="http://schemas.microsoft.com/office/drawing/2014/main" id="{229BF3B2-09F3-4737-9670-C417FCF736AD}"/>
                  </a:ext>
                </a:extLst>
              </p:cNvPr>
              <p:cNvSpPr txBox="1"/>
              <p:nvPr/>
            </p:nvSpPr>
            <p:spPr>
              <a:xfrm>
                <a:off x="1985647" y="3668046"/>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160" name="TextBox 159">
                <a:extLst>
                  <a:ext uri="{FF2B5EF4-FFF2-40B4-BE49-F238E27FC236}">
                    <a16:creationId xmlns:a16="http://schemas.microsoft.com/office/drawing/2014/main" id="{1A62B4FE-0B62-4F84-9F85-B9EAB09984FC}"/>
                  </a:ext>
                </a:extLst>
              </p:cNvPr>
              <p:cNvSpPr txBox="1"/>
              <p:nvPr/>
            </p:nvSpPr>
            <p:spPr>
              <a:xfrm>
                <a:off x="3458693"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161" name="TextBox 160">
                <a:extLst>
                  <a:ext uri="{FF2B5EF4-FFF2-40B4-BE49-F238E27FC236}">
                    <a16:creationId xmlns:a16="http://schemas.microsoft.com/office/drawing/2014/main" id="{5835249E-3C1E-42B7-9604-C453D4F791B6}"/>
                  </a:ext>
                </a:extLst>
              </p:cNvPr>
              <p:cNvSpPr txBox="1"/>
              <p:nvPr/>
            </p:nvSpPr>
            <p:spPr>
              <a:xfrm>
                <a:off x="4192051"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162" name="TextBox 161">
                <a:extLst>
                  <a:ext uri="{FF2B5EF4-FFF2-40B4-BE49-F238E27FC236}">
                    <a16:creationId xmlns:a16="http://schemas.microsoft.com/office/drawing/2014/main" id="{78C65B31-7F7E-4D33-94EA-A3F28BB611A7}"/>
                  </a:ext>
                </a:extLst>
              </p:cNvPr>
              <p:cNvSpPr txBox="1"/>
              <p:nvPr/>
            </p:nvSpPr>
            <p:spPr>
              <a:xfrm>
                <a:off x="494038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163" name="TextBox 162">
                <a:extLst>
                  <a:ext uri="{FF2B5EF4-FFF2-40B4-BE49-F238E27FC236}">
                    <a16:creationId xmlns:a16="http://schemas.microsoft.com/office/drawing/2014/main" id="{B8ABADA7-5FF6-44BE-BB5B-F7BCC26C5D37}"/>
                  </a:ext>
                </a:extLst>
              </p:cNvPr>
              <p:cNvSpPr txBox="1"/>
              <p:nvPr/>
            </p:nvSpPr>
            <p:spPr>
              <a:xfrm>
                <a:off x="5682489"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164" name="TextBox 163">
                <a:extLst>
                  <a:ext uri="{FF2B5EF4-FFF2-40B4-BE49-F238E27FC236}">
                    <a16:creationId xmlns:a16="http://schemas.microsoft.com/office/drawing/2014/main" id="{E5109C67-F091-499F-9C9E-9F9A275D2560}"/>
                  </a:ext>
                </a:extLst>
              </p:cNvPr>
              <p:cNvSpPr txBox="1"/>
              <p:nvPr/>
            </p:nvSpPr>
            <p:spPr>
              <a:xfrm>
                <a:off x="6417560"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165" name="TextBox 164">
                <a:extLst>
                  <a:ext uri="{FF2B5EF4-FFF2-40B4-BE49-F238E27FC236}">
                    <a16:creationId xmlns:a16="http://schemas.microsoft.com/office/drawing/2014/main" id="{4CAB8106-7020-4525-ACE3-544F1E8470F0}"/>
                  </a:ext>
                </a:extLst>
              </p:cNvPr>
              <p:cNvSpPr txBox="1"/>
              <p:nvPr/>
            </p:nvSpPr>
            <p:spPr>
              <a:xfrm>
                <a:off x="715831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grpSp>
        <p:grpSp>
          <p:nvGrpSpPr>
            <p:cNvPr id="142" name="Group 141">
              <a:extLst>
                <a:ext uri="{FF2B5EF4-FFF2-40B4-BE49-F238E27FC236}">
                  <a16:creationId xmlns:a16="http://schemas.microsoft.com/office/drawing/2014/main" id="{A04BFFB7-A7CC-4466-B748-7F6D7EFBA34D}"/>
                </a:ext>
              </a:extLst>
            </p:cNvPr>
            <p:cNvGrpSpPr/>
            <p:nvPr/>
          </p:nvGrpSpPr>
          <p:grpSpPr>
            <a:xfrm>
              <a:off x="885515" y="3548362"/>
              <a:ext cx="7405298" cy="119684"/>
              <a:chOff x="885515" y="3548362"/>
              <a:chExt cx="7405298" cy="119684"/>
            </a:xfrm>
          </p:grpSpPr>
          <p:cxnSp>
            <p:nvCxnSpPr>
              <p:cNvPr id="143" name="Straight Connector 142">
                <a:extLst>
                  <a:ext uri="{FF2B5EF4-FFF2-40B4-BE49-F238E27FC236}">
                    <a16:creationId xmlns:a16="http://schemas.microsoft.com/office/drawing/2014/main" id="{4C899A70-2476-4E78-8624-73AE486EAAD7}"/>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DBFDEFC-4423-44B8-9552-EFED0DD47340}"/>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B13CA7E-902A-4260-A020-70BF2C69B9CE}"/>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8D1163-2FA6-42B9-9197-7F02BEA183B6}"/>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553D20-4C27-481D-A19D-AFCB77A789D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3B82600-C2C5-4763-A53A-16A21FCF11D5}"/>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5D5B07E-9069-48C8-BC9F-310E6F45B94A}"/>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95AF537-6CF6-4A7F-AC24-03959C7A8BE0}"/>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9198423-7F90-4C23-B2A0-F0E1DD504C96}"/>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C4A8E49-12BB-43A7-AB0F-797167717D5A}"/>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71EFD7D-3D8C-4CFC-A769-3FA314DA7D50}"/>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3687069-DB11-4DD5-AA91-34426F2D0054}"/>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Arrow Connector 33">
            <a:extLst>
              <a:ext uri="{FF2B5EF4-FFF2-40B4-BE49-F238E27FC236}">
                <a16:creationId xmlns:a16="http://schemas.microsoft.com/office/drawing/2014/main" id="{C2375616-D8FD-4699-8656-3734806A5D35}"/>
              </a:ext>
            </a:extLst>
          </p:cNvPr>
          <p:cNvCxnSpPr>
            <a:cxnSpLocks/>
          </p:cNvCxnSpPr>
          <p:nvPr/>
        </p:nvCxnSpPr>
        <p:spPr>
          <a:xfrm>
            <a:off x="5111889"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1DB725CD-0C70-46EA-AA3B-1281E40E83BA}"/>
              </a:ext>
            </a:extLst>
          </p:cNvPr>
          <p:cNvCxnSpPr>
            <a:cxnSpLocks/>
          </p:cNvCxnSpPr>
          <p:nvPr/>
        </p:nvCxnSpPr>
        <p:spPr>
          <a:xfrm>
            <a:off x="2422530"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10B2DE7A-C58A-4D09-AC49-226B9ECE3988}"/>
              </a:ext>
            </a:extLst>
          </p:cNvPr>
          <p:cNvCxnSpPr>
            <a:cxnSpLocks/>
          </p:cNvCxnSpPr>
          <p:nvPr/>
        </p:nvCxnSpPr>
        <p:spPr>
          <a:xfrm>
            <a:off x="9635891"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9473C78A-193B-4B1E-AEFC-81C0E55A15CC}"/>
              </a:ext>
            </a:extLst>
          </p:cNvPr>
          <p:cNvCxnSpPr>
            <a:cxnSpLocks/>
          </p:cNvCxnSpPr>
          <p:nvPr/>
        </p:nvCxnSpPr>
        <p:spPr>
          <a:xfrm>
            <a:off x="7052934"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93079648-A4E0-4431-BDAB-6101238237CE}"/>
              </a:ext>
            </a:extLst>
          </p:cNvPr>
          <p:cNvSpPr txBox="1">
            <a:spLocks/>
          </p:cNvSpPr>
          <p:nvPr/>
        </p:nvSpPr>
        <p:spPr>
          <a:xfrm>
            <a:off x="609600" y="2719042"/>
            <a:ext cx="10958513" cy="22532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Which two multiples of 100 is the number between?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the corresponding multiples of 100 either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620 would be on the line? Repeat for other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205A37AA-9D00-4EC6-999C-5D7EA5E3CE6D}"/>
              </a:ext>
            </a:extLst>
          </p:cNvPr>
          <p:cNvSpPr txBox="1"/>
          <p:nvPr/>
        </p:nvSpPr>
        <p:spPr>
          <a:xfrm>
            <a:off x="623888" y="588012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100 is ___. The next multiple of 100 is ___.</a:t>
            </a:r>
          </a:p>
        </p:txBody>
      </p:sp>
    </p:spTree>
    <p:custDataLst>
      <p:tags r:id="rId1"/>
    </p:custDataLst>
    <p:extLst>
      <p:ext uri="{BB962C8B-B14F-4D97-AF65-F5344CB8AC3E}">
        <p14:creationId xmlns:p14="http://schemas.microsoft.com/office/powerpoint/2010/main" val="1624975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408908"/>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395408"/>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388839" y="1989279"/>
            <a:ext cx="11847687" cy="489546"/>
            <a:chOff x="593046" y="3548362"/>
            <a:chExt cx="8296684"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593046" y="3668047"/>
              <a:ext cx="8296684" cy="268359"/>
              <a:chOff x="593046" y="3668047"/>
              <a:chExt cx="8296684" cy="268359"/>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593046" y="3668047"/>
                <a:ext cx="603773"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56738"/>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F6646453-0864-4BA1-A1AA-013CF25AACD3}"/>
              </a:ext>
            </a:extLst>
          </p:cNvPr>
          <p:cNvCxnSpPr>
            <a:cxnSpLocks/>
          </p:cNvCxnSpPr>
          <p:nvPr/>
        </p:nvCxnSpPr>
        <p:spPr>
          <a:xfrm>
            <a:off x="8116053"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5852AC6C-C46C-4908-A1B4-CB218A15DCE4}"/>
              </a:ext>
            </a:extLst>
          </p:cNvPr>
          <p:cNvCxnSpPr>
            <a:cxnSpLocks/>
          </p:cNvCxnSpPr>
          <p:nvPr/>
        </p:nvCxnSpPr>
        <p:spPr>
          <a:xfrm>
            <a:off x="5645158"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8853E0E-F3E1-4F38-85E6-F3649C8327AB}"/>
              </a:ext>
            </a:extLst>
          </p:cNvPr>
          <p:cNvCxnSpPr>
            <a:cxnSpLocks/>
          </p:cNvCxnSpPr>
          <p:nvPr/>
        </p:nvCxnSpPr>
        <p:spPr>
          <a:xfrm>
            <a:off x="1353198"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4C21358-391D-4433-82B6-F7DFB64970C5}"/>
              </a:ext>
            </a:extLst>
          </p:cNvPr>
          <p:cNvCxnSpPr>
            <a:cxnSpLocks/>
          </p:cNvCxnSpPr>
          <p:nvPr/>
        </p:nvCxnSpPr>
        <p:spPr>
          <a:xfrm>
            <a:off x="9572246"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07A91741-EF68-4CB5-9B24-39022551FD2E}"/>
              </a:ext>
            </a:extLst>
          </p:cNvPr>
          <p:cNvSpPr txBox="1">
            <a:spLocks/>
          </p:cNvSpPr>
          <p:nvPr/>
        </p:nvSpPr>
        <p:spPr>
          <a:xfrm>
            <a:off x="623889" y="2763839"/>
            <a:ext cx="10757382" cy="25284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Would 578 be a good estimate? Why not? Which two multiples of 10 is the number between?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the corresponding multiples of 10 either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521 would be on the line? Repeat for other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ABBAA8F7-B072-4AF8-A765-4803486DCDE3}"/>
              </a:ext>
            </a:extLst>
          </p:cNvPr>
          <p:cNvSpPr txBox="1"/>
          <p:nvPr/>
        </p:nvSpPr>
        <p:spPr>
          <a:xfrm>
            <a:off x="623888" y="589583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 is ___. The next multiple of 10 is ___.</a:t>
            </a:r>
          </a:p>
        </p:txBody>
      </p:sp>
    </p:spTree>
    <p:custDataLst>
      <p:tags r:id="rId1"/>
    </p:custDataLst>
    <p:extLst>
      <p:ext uri="{BB962C8B-B14F-4D97-AF65-F5344CB8AC3E}">
        <p14:creationId xmlns:p14="http://schemas.microsoft.com/office/powerpoint/2010/main" val="1042049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13486002"/>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31</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compare one-, two- and three-digit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399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94268164"/>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919446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3:1</a:t>
            </a:r>
          </a:p>
        </p:txBody>
      </p:sp>
      <p:pic>
        <p:nvPicPr>
          <p:cNvPr id="5" name="Picture 4" descr="A close up of a screen&#10;&#10;Description generated with high confidence">
            <a:extLst>
              <a:ext uri="{FF2B5EF4-FFF2-40B4-BE49-F238E27FC236}">
                <a16:creationId xmlns:a16="http://schemas.microsoft.com/office/drawing/2014/main" id="{A1C46A24-4FD2-4290-A22B-6071AD15B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42797" y="4140201"/>
            <a:ext cx="6689030" cy="340411"/>
          </a:xfrm>
          <a:prstGeom prst="rect">
            <a:avLst/>
          </a:prstGeom>
        </p:spPr>
      </p:pic>
      <p:pic>
        <p:nvPicPr>
          <p:cNvPr id="7" name="Picture 6" descr="A picture containing monitor&#10;&#10;Description generated with high confidence">
            <a:extLst>
              <a:ext uri="{FF2B5EF4-FFF2-40B4-BE49-F238E27FC236}">
                <a16:creationId xmlns:a16="http://schemas.microsoft.com/office/drawing/2014/main" id="{0378EBCB-4BE8-45F6-9A4D-F0DA22A781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42796" y="3757083"/>
            <a:ext cx="448042" cy="383117"/>
          </a:xfrm>
          <a:prstGeom prst="rect">
            <a:avLst/>
          </a:prstGeom>
        </p:spPr>
      </p:pic>
      <p:pic>
        <p:nvPicPr>
          <p:cNvPr id="13" name="Picture 12" descr="A picture containing monitor&#10;&#10;Description generated with high confidence">
            <a:extLst>
              <a:ext uri="{FF2B5EF4-FFF2-40B4-BE49-F238E27FC236}">
                <a16:creationId xmlns:a16="http://schemas.microsoft.com/office/drawing/2014/main" id="{DBE25E68-13AE-4E4F-8327-11D006D48F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90839" y="3757081"/>
            <a:ext cx="6392862" cy="383118"/>
          </a:xfrm>
          <a:prstGeom prst="rect">
            <a:avLst/>
          </a:prstGeom>
        </p:spPr>
      </p:pic>
      <p:pic>
        <p:nvPicPr>
          <p:cNvPr id="11" name="Picture 10" descr="A picture containing monitor&#10;&#10;Description generated with high confidence">
            <a:extLst>
              <a:ext uri="{FF2B5EF4-FFF2-40B4-BE49-F238E27FC236}">
                <a16:creationId xmlns:a16="http://schemas.microsoft.com/office/drawing/2014/main" id="{52F40834-245F-4ED1-8880-5E58A4C9B9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370"/>
          <a:stretch/>
        </p:blipFill>
        <p:spPr>
          <a:xfrm>
            <a:off x="2819400" y="2324101"/>
            <a:ext cx="768350" cy="660399"/>
          </a:xfrm>
          <a:prstGeom prst="rect">
            <a:avLst/>
          </a:prstGeom>
        </p:spPr>
      </p:pic>
      <p:pic>
        <p:nvPicPr>
          <p:cNvPr id="14" name="Picture 13" descr="A picture containing monitor&#10;&#10;Description generated with high confidence">
            <a:extLst>
              <a:ext uri="{FF2B5EF4-FFF2-40B4-BE49-F238E27FC236}">
                <a16:creationId xmlns:a16="http://schemas.microsoft.com/office/drawing/2014/main" id="{17EB1290-51AD-4A38-B9D5-84FBCA93C0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03333" y="2644091"/>
            <a:ext cx="1837267" cy="1088123"/>
          </a:xfrm>
          <a:prstGeom prst="rect">
            <a:avLst/>
          </a:prstGeom>
        </p:spPr>
      </p:pic>
      <p:pic>
        <p:nvPicPr>
          <p:cNvPr id="15" name="Picture 14" descr="A picture containing monitor&#10;&#10;Description generated with high confidence">
            <a:extLst>
              <a:ext uri="{FF2B5EF4-FFF2-40B4-BE49-F238E27FC236}">
                <a16:creationId xmlns:a16="http://schemas.microsoft.com/office/drawing/2014/main" id="{96D11049-8D1E-4F86-9E08-9AC6AF6F24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297986" y="3752316"/>
            <a:ext cx="367770" cy="444503"/>
          </a:xfrm>
          <a:prstGeom prst="rect">
            <a:avLst/>
          </a:prstGeom>
        </p:spPr>
      </p:pic>
      <p:pic>
        <p:nvPicPr>
          <p:cNvPr id="16" name="Picture 15" descr="A picture containing monitor&#10;&#10;Description generated with high confidence">
            <a:extLst>
              <a:ext uri="{FF2B5EF4-FFF2-40B4-BE49-F238E27FC236}">
                <a16:creationId xmlns:a16="http://schemas.microsoft.com/office/drawing/2014/main" id="{72EC26E7-6238-4940-BD8B-87EE7C2A2C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0249"/>
          <a:stretch/>
        </p:blipFill>
        <p:spPr>
          <a:xfrm>
            <a:off x="8898467" y="2921001"/>
            <a:ext cx="939800" cy="836079"/>
          </a:xfrm>
          <a:prstGeom prst="rect">
            <a:avLst/>
          </a:prstGeom>
        </p:spPr>
      </p:pic>
      <p:pic>
        <p:nvPicPr>
          <p:cNvPr id="17" name="Picture 16" descr="A close up of a screen&#10;&#10;Description generated with high confidence">
            <a:extLst>
              <a:ext uri="{FF2B5EF4-FFF2-40B4-BE49-F238E27FC236}">
                <a16:creationId xmlns:a16="http://schemas.microsoft.com/office/drawing/2014/main" id="{F1F93130-6A65-44E8-A85C-774CD7D6F8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131827" y="4265613"/>
            <a:ext cx="393173" cy="214996"/>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0698F106-3A1D-4C11-9069-9F9BF3D50D1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442795" y="4140199"/>
            <a:ext cx="6871068" cy="125413"/>
          </a:xfrm>
          <a:prstGeom prst="rect">
            <a:avLst/>
          </a:prstGeom>
        </p:spPr>
      </p:pic>
      <p:pic>
        <p:nvPicPr>
          <p:cNvPr id="10" name="Picture 9" descr="A picture containing monitor&#10;&#10;Description generated with high confidence">
            <a:extLst>
              <a:ext uri="{FF2B5EF4-FFF2-40B4-BE49-F238E27FC236}">
                <a16:creationId xmlns:a16="http://schemas.microsoft.com/office/drawing/2014/main" id="{738C4C8A-4837-4F91-8A8A-8CB407D29F7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890838" y="2984501"/>
            <a:ext cx="573722" cy="1155699"/>
          </a:xfrm>
          <a:prstGeom prst="rect">
            <a:avLst/>
          </a:prstGeom>
        </p:spPr>
      </p:pic>
      <p:sp>
        <p:nvSpPr>
          <p:cNvPr id="3" name="Rectangle 2">
            <a:extLst>
              <a:ext uri="{FF2B5EF4-FFF2-40B4-BE49-F238E27FC236}">
                <a16:creationId xmlns:a16="http://schemas.microsoft.com/office/drawing/2014/main" id="{83288CEF-D159-4782-A3A1-4FFDA9882A81}"/>
              </a:ext>
            </a:extLst>
          </p:cNvPr>
          <p:cNvSpPr/>
          <p:nvPr/>
        </p:nvSpPr>
        <p:spPr bwMode="auto">
          <a:xfrm>
            <a:off x="2876553" y="3100919"/>
            <a:ext cx="275164" cy="99879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descr="A picture containing monitor&#10;&#10;Description generated with high confidence">
            <a:extLst>
              <a:ext uri="{FF2B5EF4-FFF2-40B4-BE49-F238E27FC236}">
                <a16:creationId xmlns:a16="http://schemas.microsoft.com/office/drawing/2014/main" id="{F2F62615-E851-4974-9A0F-01F24F4FF14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442796" y="3093721"/>
            <a:ext cx="656004" cy="706069"/>
          </a:xfrm>
          <a:prstGeom prst="rect">
            <a:avLst/>
          </a:prstGeom>
        </p:spPr>
      </p:pic>
    </p:spTree>
    <p:extLst>
      <p:ext uri="{BB962C8B-B14F-4D97-AF65-F5344CB8AC3E}">
        <p14:creationId xmlns:p14="http://schemas.microsoft.com/office/powerpoint/2010/main" val="26311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3:1</a:t>
            </a:r>
          </a:p>
        </p:txBody>
      </p:sp>
      <p:pic>
        <p:nvPicPr>
          <p:cNvPr id="4" name="Picture 3" descr="A screenshot of a cell phone&#10;&#10;Description generated with high confidence">
            <a:extLst>
              <a:ext uri="{FF2B5EF4-FFF2-40B4-BE49-F238E27FC236}">
                <a16:creationId xmlns:a16="http://schemas.microsoft.com/office/drawing/2014/main" id="{191B548B-3B1B-48C9-A2B9-4BC5669DC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083770"/>
            <a:ext cx="7907446" cy="2690460"/>
          </a:xfrm>
          <a:prstGeom prst="rect">
            <a:avLst/>
          </a:prstGeom>
        </p:spPr>
      </p:pic>
    </p:spTree>
    <p:extLst>
      <p:ext uri="{BB962C8B-B14F-4D97-AF65-F5344CB8AC3E}">
        <p14:creationId xmlns:p14="http://schemas.microsoft.com/office/powerpoint/2010/main" val="342282382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93205695"/>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32</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compare two three-digit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66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57263018"/>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3:2 - 3:3</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25-27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313492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93743485"/>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1:5 - 1:7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391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3:2</a:t>
            </a:r>
          </a:p>
        </p:txBody>
      </p:sp>
      <p:pic>
        <p:nvPicPr>
          <p:cNvPr id="5" name="Picture 4">
            <a:extLst>
              <a:ext uri="{FF2B5EF4-FFF2-40B4-BE49-F238E27FC236}">
                <a16:creationId xmlns:a16="http://schemas.microsoft.com/office/drawing/2014/main" id="{D2FE4AAA-F5AD-4745-9F5D-A67CAE390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00" y="3083799"/>
            <a:ext cx="7920000" cy="817443"/>
          </a:xfrm>
          <a:prstGeom prst="rect">
            <a:avLst/>
          </a:prstGeom>
        </p:spPr>
      </p:pic>
    </p:spTree>
    <p:extLst>
      <p:ext uri="{BB962C8B-B14F-4D97-AF65-F5344CB8AC3E}">
        <p14:creationId xmlns:p14="http://schemas.microsoft.com/office/powerpoint/2010/main" val="150134141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C96BF6-9833-4C15-A20A-FF72EB6AF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193" y="3466134"/>
            <a:ext cx="7975614" cy="405265"/>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59FF4AE-66FC-4370-9748-92826E58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18" y="3086644"/>
            <a:ext cx="767302" cy="821337"/>
          </a:xfrm>
          <a:prstGeom prst="rect">
            <a:avLst/>
          </a:prstGeom>
        </p:spPr>
      </p:pic>
      <p:pic>
        <p:nvPicPr>
          <p:cNvPr id="6" name="Picture 5">
            <a:extLst>
              <a:ext uri="{FF2B5EF4-FFF2-40B4-BE49-F238E27FC236}">
                <a16:creationId xmlns:a16="http://schemas.microsoft.com/office/drawing/2014/main" id="{09E62531-2590-4E08-B483-534E41489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000" y="3466805"/>
            <a:ext cx="7920000" cy="405737"/>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2EFA6022-0A5A-4EDC-8918-D3C72463C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122" y="3080648"/>
            <a:ext cx="2301905" cy="82133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3:2</a:t>
            </a:r>
          </a:p>
        </p:txBody>
      </p:sp>
      <p:sp>
        <p:nvSpPr>
          <p:cNvPr id="3" name="Rectangle 2">
            <a:extLst>
              <a:ext uri="{FF2B5EF4-FFF2-40B4-BE49-F238E27FC236}">
                <a16:creationId xmlns:a16="http://schemas.microsoft.com/office/drawing/2014/main" id="{4FB6904C-EEA4-4957-88DD-4B221DD6CF13}"/>
              </a:ext>
            </a:extLst>
          </p:cNvPr>
          <p:cNvSpPr/>
          <p:nvPr/>
        </p:nvSpPr>
        <p:spPr bwMode="auto">
          <a:xfrm>
            <a:off x="10153708" y="782400"/>
            <a:ext cx="514292" cy="57708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532FB911-D704-48D4-AE81-96A905EC6809}"/>
              </a:ext>
            </a:extLst>
          </p:cNvPr>
          <p:cNvSpPr/>
          <p:nvPr/>
        </p:nvSpPr>
        <p:spPr bwMode="auto">
          <a:xfrm>
            <a:off x="1524000" y="782400"/>
            <a:ext cx="574487" cy="57708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a:extLst>
              <a:ext uri="{FF2B5EF4-FFF2-40B4-BE49-F238E27FC236}">
                <a16:creationId xmlns:a16="http://schemas.microsoft.com/office/drawing/2014/main" id="{23D2A104-EB0D-4E53-AB5B-61483A06D3BD}"/>
              </a:ext>
            </a:extLst>
          </p:cNvPr>
          <p:cNvSpPr/>
          <p:nvPr/>
        </p:nvSpPr>
        <p:spPr bwMode="auto">
          <a:xfrm>
            <a:off x="1908951" y="3901984"/>
            <a:ext cx="574487" cy="1270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0F806AE8-4A63-48A0-AD45-25BD0742C3D1}"/>
              </a:ext>
            </a:extLst>
          </p:cNvPr>
          <p:cNvSpPr/>
          <p:nvPr/>
        </p:nvSpPr>
        <p:spPr bwMode="auto">
          <a:xfrm>
            <a:off x="9515748" y="3901984"/>
            <a:ext cx="767302" cy="1270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4803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6" presetClass="emph" presetSubtype="0" accel="50000" decel="50000" fill="hold" nodeType="afterEffect">
                                  <p:stCondLst>
                                    <p:cond delay="0"/>
                                  </p:stCondLst>
                                  <p:childTnLst>
                                    <p:animScale>
                                      <p:cBhvr>
                                        <p:cTn id="10" dur="2000" fill="hold"/>
                                        <p:tgtEl>
                                          <p:spTgt spid="6"/>
                                        </p:tgtEl>
                                      </p:cBhvr>
                                      <p:by x="400000" y="400000"/>
                                    </p:animScale>
                                  </p:childTnLst>
                                </p:cTn>
                              </p:par>
                              <p:par>
                                <p:cTn id="11" presetID="63" presetClass="path" presetSubtype="0" accel="50000" decel="50000" fill="hold" nodeType="withEffect">
                                  <p:stCondLst>
                                    <p:cond delay="0"/>
                                  </p:stCondLst>
                                  <p:childTnLst>
                                    <p:animMotion origin="layout" path="M 0 -3.7037E-6 L 0.53698 0.00093 " pathEditMode="relative" rAng="0" ptsTypes="AA">
                                      <p:cBhvr>
                                        <p:cTn id="12" dur="2000" fill="hold"/>
                                        <p:tgtEl>
                                          <p:spTgt spid="6"/>
                                        </p:tgtEl>
                                        <p:attrNameLst>
                                          <p:attrName>ppt_x</p:attrName>
                                          <p:attrName>ppt_y</p:attrName>
                                        </p:attrNameLst>
                                      </p:cBhvr>
                                      <p:rCtr x="26840" y="46"/>
                                    </p:animMotion>
                                  </p:childTnLst>
                                </p:cTn>
                              </p:par>
                              <p:par>
                                <p:cTn id="13" presetID="1" presetClass="entr" presetSubtype="0" fill="hold" grpId="0" nodeType="withEffect">
                                  <p:stCondLst>
                                    <p:cond delay="180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18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0"/>
                            </p:stCondLst>
                            <p:childTnLst>
                              <p:par>
                                <p:cTn id="18" presetID="10" presetClass="entr" presetSubtype="0" fill="hold" nodeType="afterEffect">
                                  <p:stCondLst>
                                    <p:cond delay="7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7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xit" presetSubtype="0" fill="hold" nodeType="withEffect">
                                  <p:stCondLst>
                                    <p:cond delay="70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has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29509970"/>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33</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order sets of three-digit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5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06668292"/>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816049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87186477"/>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34</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known facts to add or subtract multiples of 100 within 1000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453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46069812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819304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4:1</a:t>
            </a:r>
          </a:p>
        </p:txBody>
      </p:sp>
      <p:pic>
        <p:nvPicPr>
          <p:cNvPr id="4" name="Picture 3" descr="A screenshot of a cell phone&#10;&#10;Description generated with very high confidence">
            <a:extLst>
              <a:ext uri="{FF2B5EF4-FFF2-40B4-BE49-F238E27FC236}">
                <a16:creationId xmlns:a16="http://schemas.microsoft.com/office/drawing/2014/main" id="{AFEDF9B8-B27B-48DB-A8DB-B3C9575FDF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51942" y="1374618"/>
            <a:ext cx="4888119" cy="1165382"/>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129111AA-1613-48D5-9AC1-0E4229EB6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51941" y="2781300"/>
            <a:ext cx="4888119" cy="1270000"/>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997A90FE-E7DF-46C5-8CFC-DAD5A52CC9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689"/>
          <a:stretch/>
        </p:blipFill>
        <p:spPr>
          <a:xfrm>
            <a:off x="3651940" y="4292600"/>
            <a:ext cx="4888119" cy="1308100"/>
          </a:xfrm>
          <a:prstGeom prst="rect">
            <a:avLst/>
          </a:prstGeom>
        </p:spPr>
      </p:pic>
    </p:spTree>
    <p:extLst>
      <p:ext uri="{BB962C8B-B14F-4D97-AF65-F5344CB8AC3E}">
        <p14:creationId xmlns:p14="http://schemas.microsoft.com/office/powerpoint/2010/main" val="353872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84087411"/>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35</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write a three-digit multiple of 10 as a multiplication equation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13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01532980"/>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4:2 - 4:3</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29-30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374386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4:2</a:t>
            </a:r>
          </a:p>
        </p:txBody>
      </p:sp>
      <p:pic>
        <p:nvPicPr>
          <p:cNvPr id="5" name="Picture 4" descr="A close up of a logo&#10;&#10;Description generated with very high confidence">
            <a:extLst>
              <a:ext uri="{FF2B5EF4-FFF2-40B4-BE49-F238E27FC236}">
                <a16:creationId xmlns:a16="http://schemas.microsoft.com/office/drawing/2014/main" id="{5AB7DDDA-5D2F-4176-A981-98435BDD1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1265423"/>
            <a:ext cx="7907446" cy="3336557"/>
          </a:xfrm>
          <a:prstGeom prst="rect">
            <a:avLst/>
          </a:prstGeom>
        </p:spPr>
      </p:pic>
      <p:sp>
        <p:nvSpPr>
          <p:cNvPr id="9" name="TextBox 8">
            <a:extLst>
              <a:ext uri="{FF2B5EF4-FFF2-40B4-BE49-F238E27FC236}">
                <a16:creationId xmlns:a16="http://schemas.microsoft.com/office/drawing/2014/main" id="{251350D0-69B3-4508-ADF3-BC1BA42F95CA}"/>
              </a:ext>
            </a:extLst>
          </p:cNvPr>
          <p:cNvSpPr txBox="1"/>
          <p:nvPr/>
        </p:nvSpPr>
        <p:spPr bwMode="auto">
          <a:xfrm>
            <a:off x="5026916" y="499617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100 = 10 tens</a:t>
            </a:r>
          </a:p>
        </p:txBody>
      </p:sp>
      <p:sp>
        <p:nvSpPr>
          <p:cNvPr id="10" name="TextBox 9">
            <a:extLst>
              <a:ext uri="{FF2B5EF4-FFF2-40B4-BE49-F238E27FC236}">
                <a16:creationId xmlns:a16="http://schemas.microsoft.com/office/drawing/2014/main" id="{750CCACF-CFBE-498A-A275-BB23E9BC039B}"/>
              </a:ext>
            </a:extLst>
          </p:cNvPr>
          <p:cNvSpPr txBox="1"/>
          <p:nvPr/>
        </p:nvSpPr>
        <p:spPr bwMode="auto">
          <a:xfrm>
            <a:off x="5026916" y="559803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100 = 10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8627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58CC3C-6138-4CE9-9685-067D93FD1AB8}"/>
              </a:ext>
            </a:extLst>
          </p:cNvPr>
          <p:cNvSpPr/>
          <p:nvPr/>
        </p:nvSpPr>
        <p:spPr bwMode="auto">
          <a:xfrm>
            <a:off x="1991544" y="1724810"/>
            <a:ext cx="1704192"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a:extLst>
              <a:ext uri="{FF2B5EF4-FFF2-40B4-BE49-F238E27FC236}">
                <a16:creationId xmlns:a16="http://schemas.microsoft.com/office/drawing/2014/main" id="{67F305BB-1945-4CF8-A175-E2FAE70BABE2}"/>
              </a:ext>
            </a:extLst>
          </p:cNvPr>
          <p:cNvSpPr/>
          <p:nvPr/>
        </p:nvSpPr>
        <p:spPr bwMode="auto">
          <a:xfrm>
            <a:off x="3695730" y="1724808"/>
            <a:ext cx="1704192" cy="340838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pic>
        <p:nvPicPr>
          <p:cNvPr id="5" name="Picture 4">
            <a:extLst>
              <a:ext uri="{FF2B5EF4-FFF2-40B4-BE49-F238E27FC236}">
                <a16:creationId xmlns:a16="http://schemas.microsoft.com/office/drawing/2014/main" id="{C381C3F6-5EAA-47ED-99BC-05687DEC9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8" name="Rectangle 7">
            <a:extLst>
              <a:ext uri="{FF2B5EF4-FFF2-40B4-BE49-F238E27FC236}">
                <a16:creationId xmlns:a16="http://schemas.microsoft.com/office/drawing/2014/main" id="{D7DEB221-82D2-41CD-86E5-4EA1ED35B38F}"/>
              </a:ext>
            </a:extLst>
          </p:cNvPr>
          <p:cNvSpPr/>
          <p:nvPr/>
        </p:nvSpPr>
        <p:spPr bwMode="auto">
          <a:xfrm>
            <a:off x="1991544" y="1724809"/>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14CC8240-D2E8-4F3A-832C-075E685197B7}"/>
              </a:ext>
            </a:extLst>
          </p:cNvPr>
          <p:cNvSpPr/>
          <p:nvPr/>
        </p:nvSpPr>
        <p:spPr bwMode="auto">
          <a:xfrm>
            <a:off x="3693337" y="1724808"/>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C16C2D97-CD9C-46F2-8DCA-BD6B65854141}"/>
              </a:ext>
            </a:extLst>
          </p:cNvPr>
          <p:cNvSpPr/>
          <p:nvPr/>
        </p:nvSpPr>
        <p:spPr bwMode="auto">
          <a:xfrm>
            <a:off x="5880456" y="1732819"/>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5" name="Rectangle 24">
            <a:extLst>
              <a:ext uri="{FF2B5EF4-FFF2-40B4-BE49-F238E27FC236}">
                <a16:creationId xmlns:a16="http://schemas.microsoft.com/office/drawing/2014/main" id="{7C58DC57-5BCC-4CE6-988C-7751A4F67AB3}"/>
              </a:ext>
            </a:extLst>
          </p:cNvPr>
          <p:cNvSpPr/>
          <p:nvPr/>
        </p:nvSpPr>
        <p:spPr bwMode="auto">
          <a:xfrm>
            <a:off x="5878057" y="2535298"/>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TextBox 25">
            <a:extLst>
              <a:ext uri="{FF2B5EF4-FFF2-40B4-BE49-F238E27FC236}">
                <a16:creationId xmlns:a16="http://schemas.microsoft.com/office/drawing/2014/main" id="{793EACFF-A50C-4C7C-9CCB-6110616047E1}"/>
              </a:ext>
            </a:extLst>
          </p:cNvPr>
          <p:cNvSpPr txBox="1"/>
          <p:nvPr/>
        </p:nvSpPr>
        <p:spPr bwMode="auto">
          <a:xfrm>
            <a:off x="7646452" y="1949394"/>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100</a:t>
            </a:r>
          </a:p>
        </p:txBody>
      </p:sp>
      <p:sp>
        <p:nvSpPr>
          <p:cNvPr id="27" name="TextBox 26">
            <a:extLst>
              <a:ext uri="{FF2B5EF4-FFF2-40B4-BE49-F238E27FC236}">
                <a16:creationId xmlns:a16="http://schemas.microsoft.com/office/drawing/2014/main" id="{A21D39A8-6024-4C66-8E9C-7A244CC94919}"/>
              </a:ext>
            </a:extLst>
          </p:cNvPr>
          <p:cNvSpPr txBox="1"/>
          <p:nvPr/>
        </p:nvSpPr>
        <p:spPr bwMode="auto">
          <a:xfrm>
            <a:off x="670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50</a:t>
            </a:r>
          </a:p>
        </p:txBody>
      </p:sp>
      <p:sp>
        <p:nvSpPr>
          <p:cNvPr id="28" name="Rectangle 27">
            <a:extLst>
              <a:ext uri="{FF2B5EF4-FFF2-40B4-BE49-F238E27FC236}">
                <a16:creationId xmlns:a16="http://schemas.microsoft.com/office/drawing/2014/main" id="{1E871ADF-B840-4AAC-B9F0-BE427D5F0CF1}"/>
              </a:ext>
            </a:extLst>
          </p:cNvPr>
          <p:cNvSpPr/>
          <p:nvPr/>
        </p:nvSpPr>
        <p:spPr bwMode="auto">
          <a:xfrm>
            <a:off x="8040456" y="2535298"/>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TextBox 28">
            <a:extLst>
              <a:ext uri="{FF2B5EF4-FFF2-40B4-BE49-F238E27FC236}">
                <a16:creationId xmlns:a16="http://schemas.microsoft.com/office/drawing/2014/main" id="{831606E0-EF68-4811-A3BE-C71479A03222}"/>
              </a:ext>
            </a:extLst>
          </p:cNvPr>
          <p:cNvSpPr txBox="1"/>
          <p:nvPr/>
        </p:nvSpPr>
        <p:spPr bwMode="auto">
          <a:xfrm>
            <a:off x="886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50</a:t>
            </a:r>
          </a:p>
        </p:txBody>
      </p:sp>
      <p:sp>
        <p:nvSpPr>
          <p:cNvPr id="30" name="TextBox 29">
            <a:extLst>
              <a:ext uri="{FF2B5EF4-FFF2-40B4-BE49-F238E27FC236}">
                <a16:creationId xmlns:a16="http://schemas.microsoft.com/office/drawing/2014/main" id="{788118D5-ECF6-4067-A7FE-6D8DC58DDAC2}"/>
              </a:ext>
            </a:extLst>
          </p:cNvPr>
          <p:cNvSpPr txBox="1"/>
          <p:nvPr/>
        </p:nvSpPr>
        <p:spPr bwMode="auto">
          <a:xfrm>
            <a:off x="5878057" y="3538228"/>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50 + 50</a:t>
            </a:r>
          </a:p>
        </p:txBody>
      </p:sp>
      <p:sp>
        <p:nvSpPr>
          <p:cNvPr id="33" name="TextBox 32">
            <a:extLst>
              <a:ext uri="{FF2B5EF4-FFF2-40B4-BE49-F238E27FC236}">
                <a16:creationId xmlns:a16="http://schemas.microsoft.com/office/drawing/2014/main" id="{EFB4257A-32E3-43EF-A320-CEB6DB847EE9}"/>
              </a:ext>
            </a:extLst>
          </p:cNvPr>
          <p:cNvSpPr txBox="1"/>
          <p:nvPr/>
        </p:nvSpPr>
        <p:spPr bwMode="auto">
          <a:xfrm>
            <a:off x="5878057" y="417805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 × 50</a:t>
            </a:r>
          </a:p>
        </p:txBody>
      </p:sp>
      <p:sp>
        <p:nvSpPr>
          <p:cNvPr id="36" name="TextBox 35">
            <a:extLst>
              <a:ext uri="{FF2B5EF4-FFF2-40B4-BE49-F238E27FC236}">
                <a16:creationId xmlns:a16="http://schemas.microsoft.com/office/drawing/2014/main" id="{317ED42D-13A7-46AC-9DB4-0DBAFEC4C18B}"/>
              </a:ext>
            </a:extLst>
          </p:cNvPr>
          <p:cNvSpPr txBox="1"/>
          <p:nvPr/>
        </p:nvSpPr>
        <p:spPr bwMode="auto">
          <a:xfrm>
            <a:off x="5878057" y="454739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50 × 2</a:t>
            </a:r>
          </a:p>
        </p:txBody>
      </p:sp>
      <p:sp>
        <p:nvSpPr>
          <p:cNvPr id="34" name="TextBox 33">
            <a:extLst>
              <a:ext uri="{FF2B5EF4-FFF2-40B4-BE49-F238E27FC236}">
                <a16:creationId xmlns:a16="http://schemas.microsoft.com/office/drawing/2014/main" id="{E35C10E9-FFA5-483C-806F-251F5CE77DD1}"/>
              </a:ext>
            </a:extLst>
          </p:cNvPr>
          <p:cNvSpPr txBox="1"/>
          <p:nvPr/>
        </p:nvSpPr>
        <p:spPr bwMode="auto">
          <a:xfrm>
            <a:off x="5878057" y="5187222"/>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 = 50</a:t>
            </a:r>
          </a:p>
        </p:txBody>
      </p:sp>
      <p:sp>
        <p:nvSpPr>
          <p:cNvPr id="37" name="TextBox 36">
            <a:extLst>
              <a:ext uri="{FF2B5EF4-FFF2-40B4-BE49-F238E27FC236}">
                <a16:creationId xmlns:a16="http://schemas.microsoft.com/office/drawing/2014/main" id="{FC6D441F-12B6-4167-BB0E-F2D3AE093864}"/>
              </a:ext>
            </a:extLst>
          </p:cNvPr>
          <p:cNvSpPr txBox="1"/>
          <p:nvPr/>
        </p:nvSpPr>
        <p:spPr bwMode="auto">
          <a:xfrm>
            <a:off x="5878057"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50 = 2</a:t>
            </a:r>
          </a:p>
        </p:txBody>
      </p:sp>
    </p:spTree>
    <p:extLst>
      <p:ext uri="{BB962C8B-B14F-4D97-AF65-F5344CB8AC3E}">
        <p14:creationId xmlns:p14="http://schemas.microsoft.com/office/powerpoint/2010/main" val="8076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5" grpId="0" animBg="1"/>
      <p:bldP spid="27" grpId="0"/>
      <p:bldP spid="28" grpId="0" animBg="1"/>
      <p:bldP spid="29" grpId="0"/>
      <p:bldP spid="30" grpId="0"/>
      <p:bldP spid="33" grpId="0"/>
      <p:bldP spid="36" grpId="0"/>
      <p:bldP spid="34" grpId="0"/>
      <p:bldP spid="37"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lculator on a black background&#10;&#10;Description generated with high confidence">
            <a:extLst>
              <a:ext uri="{FF2B5EF4-FFF2-40B4-BE49-F238E27FC236}">
                <a16:creationId xmlns:a16="http://schemas.microsoft.com/office/drawing/2014/main" id="{FEC1EF83-B7F1-493B-B8F6-64F4FCA23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1265423"/>
            <a:ext cx="7907446" cy="333655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344400" cy="630000"/>
          </a:xfrm>
        </p:spPr>
        <p:txBody>
          <a:bodyPr/>
          <a:lstStyle/>
          <a:p>
            <a:r>
              <a:rPr lang="en-GB" dirty="0"/>
              <a:t>1.18 Three-digit numbers </a:t>
            </a:r>
            <a:r>
              <a:rPr lang="en-US" dirty="0"/>
              <a:t>– step 4:2</a:t>
            </a:r>
          </a:p>
        </p:txBody>
      </p:sp>
      <p:sp>
        <p:nvSpPr>
          <p:cNvPr id="9" name="TextBox 8">
            <a:extLst>
              <a:ext uri="{FF2B5EF4-FFF2-40B4-BE49-F238E27FC236}">
                <a16:creationId xmlns:a16="http://schemas.microsoft.com/office/drawing/2014/main" id="{251350D0-69B3-4508-ADF3-BC1BA42F95CA}"/>
              </a:ext>
            </a:extLst>
          </p:cNvPr>
          <p:cNvSpPr txBox="1"/>
          <p:nvPr/>
        </p:nvSpPr>
        <p:spPr bwMode="auto">
          <a:xfrm>
            <a:off x="5026916" y="499617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200 = 20 tens</a:t>
            </a:r>
          </a:p>
        </p:txBody>
      </p:sp>
      <p:sp>
        <p:nvSpPr>
          <p:cNvPr id="10" name="TextBox 9">
            <a:extLst>
              <a:ext uri="{FF2B5EF4-FFF2-40B4-BE49-F238E27FC236}">
                <a16:creationId xmlns:a16="http://schemas.microsoft.com/office/drawing/2014/main" id="{750CCACF-CFBE-498A-A275-BB23E9BC039B}"/>
              </a:ext>
            </a:extLst>
          </p:cNvPr>
          <p:cNvSpPr txBox="1"/>
          <p:nvPr/>
        </p:nvSpPr>
        <p:spPr bwMode="auto">
          <a:xfrm>
            <a:off x="5026916" y="559803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200 = 20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6977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yellow calculator&#10;&#10;Description generated with very high confidence">
            <a:extLst>
              <a:ext uri="{FF2B5EF4-FFF2-40B4-BE49-F238E27FC236}">
                <a16:creationId xmlns:a16="http://schemas.microsoft.com/office/drawing/2014/main" id="{E495120F-70BF-47F9-8D4F-6DBA314C6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1265423"/>
            <a:ext cx="7907446" cy="333655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4:2</a:t>
            </a:r>
          </a:p>
        </p:txBody>
      </p:sp>
      <p:sp>
        <p:nvSpPr>
          <p:cNvPr id="9" name="TextBox 8">
            <a:extLst>
              <a:ext uri="{FF2B5EF4-FFF2-40B4-BE49-F238E27FC236}">
                <a16:creationId xmlns:a16="http://schemas.microsoft.com/office/drawing/2014/main" id="{251350D0-69B3-4508-ADF3-BC1BA42F95CA}"/>
              </a:ext>
            </a:extLst>
          </p:cNvPr>
          <p:cNvSpPr txBox="1"/>
          <p:nvPr/>
        </p:nvSpPr>
        <p:spPr bwMode="auto">
          <a:xfrm>
            <a:off x="5026916" y="499617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30 tens</a:t>
            </a:r>
          </a:p>
        </p:txBody>
      </p:sp>
      <p:sp>
        <p:nvSpPr>
          <p:cNvPr id="10" name="TextBox 9">
            <a:extLst>
              <a:ext uri="{FF2B5EF4-FFF2-40B4-BE49-F238E27FC236}">
                <a16:creationId xmlns:a16="http://schemas.microsoft.com/office/drawing/2014/main" id="{750CCACF-CFBE-498A-A275-BB23E9BC039B}"/>
              </a:ext>
            </a:extLst>
          </p:cNvPr>
          <p:cNvSpPr txBox="1"/>
          <p:nvPr/>
        </p:nvSpPr>
        <p:spPr bwMode="auto">
          <a:xfrm>
            <a:off x="5026916" y="559803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77CB08CD-9788-45D1-B069-BEA5508F6A38}"/>
              </a:ext>
            </a:extLst>
          </p:cNvPr>
          <p:cNvSpPr txBox="1"/>
          <p:nvPr/>
        </p:nvSpPr>
        <p:spPr bwMode="auto">
          <a:xfrm>
            <a:off x="5026915" y="559803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30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8574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CB08CD-9788-45D1-B069-BEA5508F6A38}"/>
              </a:ext>
            </a:extLst>
          </p:cNvPr>
          <p:cNvSpPr txBox="1"/>
          <p:nvPr/>
        </p:nvSpPr>
        <p:spPr bwMode="auto">
          <a:xfrm>
            <a:off x="5026915" y="559803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32 </a:t>
            </a:r>
            <a:r>
              <a:rPr lang="en-GB" sz="2400" dirty="0">
                <a:latin typeface="Myriad Pro" panose="020B0503030403020204" pitchFamily="34" charset="0"/>
              </a:rPr>
              <a:t>× 10</a:t>
            </a:r>
            <a:endParaRPr lang="en-GB" sz="2400" dirty="0">
              <a:latin typeface="Myriad Pro" panose="020B0503030403020204" pitchFamily="34" charset="0"/>
              <a:ea typeface="Myriad Pro Semibold" charset="0"/>
              <a:cs typeface="Myriad Pro Semibold" charset="0"/>
            </a:endParaRPr>
          </a:p>
        </p:txBody>
      </p:sp>
      <p:pic>
        <p:nvPicPr>
          <p:cNvPr id="7" name="Picture 6" descr="A black and yellow calculator&#10;&#10;Description generated with high confidence">
            <a:extLst>
              <a:ext uri="{FF2B5EF4-FFF2-40B4-BE49-F238E27FC236}">
                <a16:creationId xmlns:a16="http://schemas.microsoft.com/office/drawing/2014/main" id="{622DC61C-0B96-4F2D-AA1B-95AD5FE40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1265423"/>
            <a:ext cx="7907446" cy="333655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4:2</a:t>
            </a:r>
          </a:p>
        </p:txBody>
      </p:sp>
      <p:sp>
        <p:nvSpPr>
          <p:cNvPr id="9" name="TextBox 8">
            <a:extLst>
              <a:ext uri="{FF2B5EF4-FFF2-40B4-BE49-F238E27FC236}">
                <a16:creationId xmlns:a16="http://schemas.microsoft.com/office/drawing/2014/main" id="{251350D0-69B3-4508-ADF3-BC1BA42F95CA}"/>
              </a:ext>
            </a:extLst>
          </p:cNvPr>
          <p:cNvSpPr txBox="1"/>
          <p:nvPr/>
        </p:nvSpPr>
        <p:spPr bwMode="auto">
          <a:xfrm>
            <a:off x="5026916" y="4996175"/>
            <a:ext cx="279082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300 = 32 tens</a:t>
            </a:r>
          </a:p>
        </p:txBody>
      </p:sp>
    </p:spTree>
    <p:extLst>
      <p:ext uri="{BB962C8B-B14F-4D97-AF65-F5344CB8AC3E}">
        <p14:creationId xmlns:p14="http://schemas.microsoft.com/office/powerpoint/2010/main" val="20518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4:3</a:t>
            </a:r>
          </a:p>
        </p:txBody>
      </p:sp>
      <p:pic>
        <p:nvPicPr>
          <p:cNvPr id="4" name="Picture 3" descr="A close up of a logo&#10;&#10;Description generated with very high confidence">
            <a:extLst>
              <a:ext uri="{FF2B5EF4-FFF2-40B4-BE49-F238E27FC236}">
                <a16:creationId xmlns:a16="http://schemas.microsoft.com/office/drawing/2014/main" id="{137980A2-3B54-426B-A50B-CDE5B02380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40301" y="2281456"/>
            <a:ext cx="2311401" cy="2295088"/>
          </a:xfrm>
          <a:prstGeom prst="rect">
            <a:avLst/>
          </a:prstGeom>
        </p:spPr>
      </p:pic>
      <p:sp>
        <p:nvSpPr>
          <p:cNvPr id="15" name="Oval 14">
            <a:extLst>
              <a:ext uri="{FF2B5EF4-FFF2-40B4-BE49-F238E27FC236}">
                <a16:creationId xmlns:a16="http://schemas.microsoft.com/office/drawing/2014/main" id="{D98D9F97-49F1-4BEE-9C3A-0D5CD8A8E5CA}"/>
              </a:ext>
            </a:extLst>
          </p:cNvPr>
          <p:cNvSpPr/>
          <p:nvPr/>
        </p:nvSpPr>
        <p:spPr bwMode="auto">
          <a:xfrm>
            <a:off x="6464826" y="3709989"/>
            <a:ext cx="612614" cy="57309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2" name="Picture 11" descr="A picture containing pool ball&#10;&#10;Description generated with very high confidence">
            <a:extLst>
              <a:ext uri="{FF2B5EF4-FFF2-40B4-BE49-F238E27FC236}">
                <a16:creationId xmlns:a16="http://schemas.microsoft.com/office/drawing/2014/main" id="{0BC487DC-5753-4721-A3B2-FF25E24EE0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9201" y="3429000"/>
            <a:ext cx="952500" cy="1147544"/>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AAF86FE2-4C95-4B2A-9DDE-C91AB71946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0300" y="2281456"/>
            <a:ext cx="2311401" cy="2295088"/>
          </a:xfrm>
          <a:prstGeom prst="rect">
            <a:avLst/>
          </a:prstGeom>
        </p:spPr>
      </p:pic>
      <p:pic>
        <p:nvPicPr>
          <p:cNvPr id="18" name="Picture 17" descr="A picture containing pool ball&#10;&#10;Description generated with very high confidence">
            <a:extLst>
              <a:ext uri="{FF2B5EF4-FFF2-40B4-BE49-F238E27FC236}">
                <a16:creationId xmlns:a16="http://schemas.microsoft.com/office/drawing/2014/main" id="{E5DF9CBF-91B8-47EF-82EE-4B7AAB98C0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39690" y="2281456"/>
            <a:ext cx="952500" cy="1058510"/>
          </a:xfrm>
          <a:prstGeom prst="rect">
            <a:avLst/>
          </a:prstGeom>
        </p:spPr>
      </p:pic>
    </p:spTree>
    <p:extLst>
      <p:ext uri="{BB962C8B-B14F-4D97-AF65-F5344CB8AC3E}">
        <p14:creationId xmlns:p14="http://schemas.microsoft.com/office/powerpoint/2010/main" val="14487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4:3</a:t>
            </a:r>
          </a:p>
        </p:txBody>
      </p:sp>
      <p:pic>
        <p:nvPicPr>
          <p:cNvPr id="5" name="Picture 4">
            <a:extLst>
              <a:ext uri="{FF2B5EF4-FFF2-40B4-BE49-F238E27FC236}">
                <a16:creationId xmlns:a16="http://schemas.microsoft.com/office/drawing/2014/main" id="{642560EF-C69C-4722-B3E0-C598C20C3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634" y="1654647"/>
            <a:ext cx="7926735" cy="3548709"/>
          </a:xfrm>
          <a:prstGeom prst="rect">
            <a:avLst/>
          </a:prstGeom>
        </p:spPr>
      </p:pic>
      <p:pic>
        <p:nvPicPr>
          <p:cNvPr id="8" name="Picture 7">
            <a:extLst>
              <a:ext uri="{FF2B5EF4-FFF2-40B4-BE49-F238E27FC236}">
                <a16:creationId xmlns:a16="http://schemas.microsoft.com/office/drawing/2014/main" id="{0DF79DB0-0463-41DE-9FE1-57AE6873A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03705" y="2107096"/>
            <a:ext cx="496957" cy="586409"/>
          </a:xfrm>
          <a:prstGeom prst="rect">
            <a:avLst/>
          </a:prstGeom>
        </p:spPr>
      </p:pic>
    </p:spTree>
    <p:extLst>
      <p:ext uri="{BB962C8B-B14F-4D97-AF65-F5344CB8AC3E}">
        <p14:creationId xmlns:p14="http://schemas.microsoft.com/office/powerpoint/2010/main" val="29016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448246711"/>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36</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partition three-digit numbers in different ways</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79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59418760"/>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5:1 - 5:3 and 5:7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31-34 and 38-39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464217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900DE-0BA5-4C71-8797-4E6C22E55B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87874" y="2238887"/>
            <a:ext cx="3061939" cy="2381876"/>
          </a:xfrm>
          <a:prstGeom prst="rect">
            <a:avLst/>
          </a:prstGeom>
        </p:spPr>
      </p:pic>
      <p:pic>
        <p:nvPicPr>
          <p:cNvPr id="20" name="Picture 19" descr="A picture containing device&#10;&#10;Description generated with high confidence">
            <a:extLst>
              <a:ext uri="{FF2B5EF4-FFF2-40B4-BE49-F238E27FC236}">
                <a16:creationId xmlns:a16="http://schemas.microsoft.com/office/drawing/2014/main" id="{71C312E9-09C4-44AC-BC8A-B30E0B35A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98486" y="2625982"/>
            <a:ext cx="231006" cy="394636"/>
          </a:xfrm>
          <a:prstGeom prst="rect">
            <a:avLst/>
          </a:prstGeom>
        </p:spPr>
      </p:pic>
      <p:pic>
        <p:nvPicPr>
          <p:cNvPr id="21" name="Picture 20" descr="A picture containing device&#10;&#10;Description generated with high confidence">
            <a:extLst>
              <a:ext uri="{FF2B5EF4-FFF2-40B4-BE49-F238E27FC236}">
                <a16:creationId xmlns:a16="http://schemas.microsoft.com/office/drawing/2014/main" id="{2C4B6DFB-3AB5-4196-8E73-6C18DF2D79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41046" y="3882076"/>
            <a:ext cx="596766" cy="336886"/>
          </a:xfrm>
          <a:prstGeom prst="rect">
            <a:avLst/>
          </a:prstGeom>
        </p:spPr>
      </p:pic>
      <p:pic>
        <p:nvPicPr>
          <p:cNvPr id="28" name="Picture 27" descr="A picture containing device&#10;&#10;Description generated with high confidence">
            <a:extLst>
              <a:ext uri="{FF2B5EF4-FFF2-40B4-BE49-F238E27FC236}">
                <a16:creationId xmlns:a16="http://schemas.microsoft.com/office/drawing/2014/main" id="{435DAF57-FE89-4696-8B84-002E5A2892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8486" y="2625982"/>
            <a:ext cx="231006" cy="394636"/>
          </a:xfrm>
          <a:prstGeom prst="rect">
            <a:avLst/>
          </a:prstGeom>
        </p:spPr>
      </p:pic>
      <p:pic>
        <p:nvPicPr>
          <p:cNvPr id="29" name="Picture 28" descr="A picture containing device&#10;&#10;Description generated with high confidence">
            <a:extLst>
              <a:ext uri="{FF2B5EF4-FFF2-40B4-BE49-F238E27FC236}">
                <a16:creationId xmlns:a16="http://schemas.microsoft.com/office/drawing/2014/main" id="{8B694C74-49F9-491D-B8F3-5CE3EBE3DF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41046" y="3882076"/>
            <a:ext cx="596766" cy="336886"/>
          </a:xfrm>
          <a:prstGeom prst="rect">
            <a:avLst/>
          </a:prstGeom>
        </p:spPr>
      </p:pic>
      <p:pic>
        <p:nvPicPr>
          <p:cNvPr id="38" name="Picture 37" descr="A picture containing pool ball, pool table, sport, poolroom&#10;&#10;Description generated with very high confidence">
            <a:extLst>
              <a:ext uri="{FF2B5EF4-FFF2-40B4-BE49-F238E27FC236}">
                <a16:creationId xmlns:a16="http://schemas.microsoft.com/office/drawing/2014/main" id="{99066293-CFD6-4351-87F8-00F8A40FB9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98486" y="2625982"/>
            <a:ext cx="231006" cy="479570"/>
          </a:xfrm>
          <a:prstGeom prst="rect">
            <a:avLst/>
          </a:prstGeom>
        </p:spPr>
      </p:pic>
      <p:pic>
        <p:nvPicPr>
          <p:cNvPr id="39" name="Picture 38" descr="A picture containing pool ball, pool table, sport, poolroom&#10;&#10;Description generated with very high confidence">
            <a:extLst>
              <a:ext uri="{FF2B5EF4-FFF2-40B4-BE49-F238E27FC236}">
                <a16:creationId xmlns:a16="http://schemas.microsoft.com/office/drawing/2014/main" id="{8F37F763-07A7-4074-BFA4-CE55830A119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65194" y="3882076"/>
            <a:ext cx="672619" cy="336886"/>
          </a:xfrm>
          <a:prstGeom prst="rect">
            <a:avLst/>
          </a:prstGeom>
        </p:spPr>
      </p:pic>
      <p:pic>
        <p:nvPicPr>
          <p:cNvPr id="41" name="Picture 40" descr="A picture containing pool ball, pool table, sport, poolroom&#10;&#10;Description generated with very high confidence">
            <a:extLst>
              <a:ext uri="{FF2B5EF4-FFF2-40B4-BE49-F238E27FC236}">
                <a16:creationId xmlns:a16="http://schemas.microsoft.com/office/drawing/2014/main" id="{E4D4AE81-48A5-474B-A1E3-8577347783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98486" y="2625982"/>
            <a:ext cx="231006" cy="394636"/>
          </a:xfrm>
          <a:prstGeom prst="rect">
            <a:avLst/>
          </a:prstGeom>
        </p:spPr>
      </p:pic>
      <p:pic>
        <p:nvPicPr>
          <p:cNvPr id="42" name="Picture 41" descr="A picture containing pool ball, pool table, sport, poolroom&#10;&#10;Description generated with very high confidence">
            <a:extLst>
              <a:ext uri="{FF2B5EF4-FFF2-40B4-BE49-F238E27FC236}">
                <a16:creationId xmlns:a16="http://schemas.microsoft.com/office/drawing/2014/main" id="{921BBB0D-F5A4-4ADD-876B-9E5A7AF712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665194" y="3882077"/>
            <a:ext cx="672619" cy="33688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a:t>
            </a:r>
          </a:p>
        </p:txBody>
      </p:sp>
      <p:sp>
        <p:nvSpPr>
          <p:cNvPr id="7" name="TextBox 6">
            <a:extLst>
              <a:ext uri="{FF2B5EF4-FFF2-40B4-BE49-F238E27FC236}">
                <a16:creationId xmlns:a16="http://schemas.microsoft.com/office/drawing/2014/main" id="{4C00EA0D-6703-494D-974E-7715966D2952}"/>
              </a:ext>
            </a:extLst>
          </p:cNvPr>
          <p:cNvSpPr txBox="1"/>
          <p:nvPr/>
        </p:nvSpPr>
        <p:spPr bwMode="auto">
          <a:xfrm>
            <a:off x="4790175" y="1203199"/>
            <a:ext cx="915737"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22" name="TextBox 21">
            <a:extLst>
              <a:ext uri="{FF2B5EF4-FFF2-40B4-BE49-F238E27FC236}">
                <a16:creationId xmlns:a16="http://schemas.microsoft.com/office/drawing/2014/main" id="{D29400A3-8C8A-4F6D-8C85-479064117BF6}"/>
              </a:ext>
            </a:extLst>
          </p:cNvPr>
          <p:cNvSpPr txBox="1"/>
          <p:nvPr/>
        </p:nvSpPr>
        <p:spPr bwMode="auto">
          <a:xfrm>
            <a:off x="5940927" y="1209548"/>
            <a:ext cx="154064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776</a:t>
            </a:r>
          </a:p>
        </p:txBody>
      </p:sp>
      <p:sp>
        <p:nvSpPr>
          <p:cNvPr id="43" name="TextBox 42">
            <a:extLst>
              <a:ext uri="{FF2B5EF4-FFF2-40B4-BE49-F238E27FC236}">
                <a16:creationId xmlns:a16="http://schemas.microsoft.com/office/drawing/2014/main" id="{8C4643BC-AA15-497C-AA25-234B1540153E}"/>
              </a:ext>
            </a:extLst>
          </p:cNvPr>
          <p:cNvSpPr txBox="1"/>
          <p:nvPr/>
        </p:nvSpPr>
        <p:spPr bwMode="auto">
          <a:xfrm>
            <a:off x="5754972" y="1209975"/>
            <a:ext cx="1893927"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576</a:t>
            </a:r>
          </a:p>
        </p:txBody>
      </p:sp>
      <p:sp>
        <p:nvSpPr>
          <p:cNvPr id="33" name="TextBox 32">
            <a:extLst>
              <a:ext uri="{FF2B5EF4-FFF2-40B4-BE49-F238E27FC236}">
                <a16:creationId xmlns:a16="http://schemas.microsoft.com/office/drawing/2014/main" id="{D8190FC2-3A72-4965-9DEA-86FD160D1B31}"/>
              </a:ext>
            </a:extLst>
          </p:cNvPr>
          <p:cNvSpPr txBox="1"/>
          <p:nvPr/>
        </p:nvSpPr>
        <p:spPr bwMode="auto">
          <a:xfrm>
            <a:off x="4790175" y="1203197"/>
            <a:ext cx="915737"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776</a:t>
            </a:r>
          </a:p>
        </p:txBody>
      </p:sp>
      <p:sp>
        <p:nvSpPr>
          <p:cNvPr id="44" name="Rectangle 43">
            <a:extLst>
              <a:ext uri="{FF2B5EF4-FFF2-40B4-BE49-F238E27FC236}">
                <a16:creationId xmlns:a16="http://schemas.microsoft.com/office/drawing/2014/main" id="{068A0279-5676-4B1E-9CC9-016972D02637}"/>
              </a:ext>
            </a:extLst>
          </p:cNvPr>
          <p:cNvSpPr/>
          <p:nvPr/>
        </p:nvSpPr>
        <p:spPr>
          <a:xfrm>
            <a:off x="6260643" y="1205626"/>
            <a:ext cx="605577" cy="461665"/>
          </a:xfrm>
          <a:prstGeom prst="rect">
            <a:avLst/>
          </a:prstGeom>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
        <p:nvSpPr>
          <p:cNvPr id="9" name="TextBox 8">
            <a:extLst>
              <a:ext uri="{FF2B5EF4-FFF2-40B4-BE49-F238E27FC236}">
                <a16:creationId xmlns:a16="http://schemas.microsoft.com/office/drawing/2014/main" id="{E7A94BF4-C3B7-4895-898B-B5DFC6DAAE45}"/>
              </a:ext>
            </a:extLst>
          </p:cNvPr>
          <p:cNvSpPr txBox="1"/>
          <p:nvPr/>
        </p:nvSpPr>
        <p:spPr bwMode="auto">
          <a:xfrm>
            <a:off x="5156001" y="1203199"/>
            <a:ext cx="154064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+ 200</a:t>
            </a:r>
          </a:p>
        </p:txBody>
      </p:sp>
      <p:sp>
        <p:nvSpPr>
          <p:cNvPr id="34" name="TextBox 33">
            <a:extLst>
              <a:ext uri="{FF2B5EF4-FFF2-40B4-BE49-F238E27FC236}">
                <a16:creationId xmlns:a16="http://schemas.microsoft.com/office/drawing/2014/main" id="{EA55ADE0-509C-495E-8466-407D866AD689}"/>
              </a:ext>
            </a:extLst>
          </p:cNvPr>
          <p:cNvSpPr txBox="1"/>
          <p:nvPr/>
        </p:nvSpPr>
        <p:spPr bwMode="auto">
          <a:xfrm>
            <a:off x="5156001" y="1207005"/>
            <a:ext cx="154064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200</a:t>
            </a:r>
          </a:p>
        </p:txBody>
      </p:sp>
    </p:spTree>
    <p:extLst>
      <p:ext uri="{BB962C8B-B14F-4D97-AF65-F5344CB8AC3E}">
        <p14:creationId xmlns:p14="http://schemas.microsoft.com/office/powerpoint/2010/main" val="32719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1000"/>
                            </p:stCondLst>
                            <p:childTnLst>
                              <p:par>
                                <p:cTn id="38" presetID="10" presetClass="exit" presetSubtype="0" fill="hold" grpId="1" nodeType="after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2" grpId="1"/>
      <p:bldP spid="43" grpId="0"/>
      <p:bldP spid="33" grpId="0" animBg="1"/>
      <p:bldP spid="44" grpId="0"/>
      <p:bldP spid="9" grpId="0"/>
      <p:bldP spid="9" grpId="1"/>
      <p:bldP spid="34" grpId="0"/>
      <p:bldP spid="34" grpId="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900DE-0BA5-4C71-8797-4E6C22E55B8F}"/>
              </a:ext>
            </a:extLst>
          </p:cNvPr>
          <p:cNvPicPr>
            <a:picLocks noChangeAspect="1"/>
          </p:cNvPicPr>
          <p:nvPr/>
        </p:nvPicPr>
        <p:blipFill rotWithShape="1">
          <a:blip r:embed="rId2">
            <a:extLst>
              <a:ext uri="{28A0092B-C50C-407E-A947-70E740481C1C}">
                <a14:useLocalDpi xmlns:a14="http://schemas.microsoft.com/office/drawing/2010/main" val="0"/>
              </a:ext>
            </a:extLst>
          </a:blip>
          <a:srcRect r="-2"/>
          <a:stretch/>
        </p:blipFill>
        <p:spPr>
          <a:xfrm>
            <a:off x="2094035" y="2238887"/>
            <a:ext cx="8003930" cy="2381876"/>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a:t>
            </a:r>
          </a:p>
        </p:txBody>
      </p:sp>
    </p:spTree>
    <p:extLst>
      <p:ext uri="{BB962C8B-B14F-4D97-AF65-F5344CB8AC3E}">
        <p14:creationId xmlns:p14="http://schemas.microsoft.com/office/powerpoint/2010/main" val="50042961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ool ball, pool table, sport, poolroom&#10;&#10;Description generated with very high confidence">
            <a:extLst>
              <a:ext uri="{FF2B5EF4-FFF2-40B4-BE49-F238E27FC236}">
                <a16:creationId xmlns:a16="http://schemas.microsoft.com/office/drawing/2014/main" id="{EDE7A209-9582-4BA2-BB68-58E3D9D834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87007" y="2238948"/>
            <a:ext cx="3020162" cy="2381877"/>
          </a:xfrm>
          <a:prstGeom prst="rect">
            <a:avLst/>
          </a:prstGeom>
        </p:spPr>
      </p:pic>
      <p:pic>
        <p:nvPicPr>
          <p:cNvPr id="15" name="Picture 14" descr="A picture containing pool ball, device&#10;&#10;Description generated with high confidence">
            <a:extLst>
              <a:ext uri="{FF2B5EF4-FFF2-40B4-BE49-F238E27FC236}">
                <a16:creationId xmlns:a16="http://schemas.microsoft.com/office/drawing/2014/main" id="{AEB29BB1-DF15-4448-81BF-B461311614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00262" y="2672118"/>
            <a:ext cx="177801" cy="351100"/>
          </a:xfrm>
          <a:prstGeom prst="rect">
            <a:avLst/>
          </a:prstGeom>
        </p:spPr>
      </p:pic>
      <p:pic>
        <p:nvPicPr>
          <p:cNvPr id="40" name="Picture 39" descr="A picture containing pool ball, device&#10;&#10;Description generated with high confidence">
            <a:extLst>
              <a:ext uri="{FF2B5EF4-FFF2-40B4-BE49-F238E27FC236}">
                <a16:creationId xmlns:a16="http://schemas.microsoft.com/office/drawing/2014/main" id="{4B3E79A1-F820-49E5-AAE3-DB5CCF0D0E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872" y="3865649"/>
            <a:ext cx="462013" cy="351101"/>
          </a:xfrm>
          <a:prstGeom prst="rect">
            <a:avLst/>
          </a:prstGeom>
        </p:spPr>
      </p:pic>
      <p:pic>
        <p:nvPicPr>
          <p:cNvPr id="18" name="Picture 17" descr="A picture containing pool ball, device&#10;&#10;Description generated with high confidence">
            <a:extLst>
              <a:ext uri="{FF2B5EF4-FFF2-40B4-BE49-F238E27FC236}">
                <a16:creationId xmlns:a16="http://schemas.microsoft.com/office/drawing/2014/main" id="{DA9C36E1-A535-4203-ACB7-15CDA99D9C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97086" y="2672118"/>
            <a:ext cx="177801" cy="322004"/>
          </a:xfrm>
          <a:prstGeom prst="rect">
            <a:avLst/>
          </a:prstGeom>
        </p:spPr>
      </p:pic>
      <p:pic>
        <p:nvPicPr>
          <p:cNvPr id="47" name="Picture 46" descr="A picture containing pool ball, device&#10;&#10;Description generated with high confidence">
            <a:extLst>
              <a:ext uri="{FF2B5EF4-FFF2-40B4-BE49-F238E27FC236}">
                <a16:creationId xmlns:a16="http://schemas.microsoft.com/office/drawing/2014/main" id="{79D8A85C-1B89-44FC-A8F9-4FDACFE0D2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93872" y="3836552"/>
            <a:ext cx="462013" cy="380196"/>
          </a:xfrm>
          <a:prstGeom prst="rect">
            <a:avLst/>
          </a:prstGeom>
        </p:spPr>
      </p:pic>
      <p:pic>
        <p:nvPicPr>
          <p:cNvPr id="50" name="Picture 49" descr="A picture containing pool ball&#10;&#10;Description generated with very high confidence">
            <a:extLst>
              <a:ext uri="{FF2B5EF4-FFF2-40B4-BE49-F238E27FC236}">
                <a16:creationId xmlns:a16="http://schemas.microsoft.com/office/drawing/2014/main" id="{749EA246-7D5F-494D-A503-6DDE9DC540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97085" y="2672118"/>
            <a:ext cx="177802" cy="380196"/>
          </a:xfrm>
          <a:prstGeom prst="rect">
            <a:avLst/>
          </a:prstGeom>
        </p:spPr>
      </p:pic>
      <p:pic>
        <p:nvPicPr>
          <p:cNvPr id="51" name="Picture 50" descr="A picture containing pool ball&#10;&#10;Description generated with very high confidence">
            <a:extLst>
              <a:ext uri="{FF2B5EF4-FFF2-40B4-BE49-F238E27FC236}">
                <a16:creationId xmlns:a16="http://schemas.microsoft.com/office/drawing/2014/main" id="{498E6AEC-A5A5-4000-9BE2-1EC3D26F5AA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93872" y="3894745"/>
            <a:ext cx="415423" cy="322003"/>
          </a:xfrm>
          <a:prstGeom prst="rect">
            <a:avLst/>
          </a:prstGeom>
        </p:spPr>
      </p:pic>
      <p:pic>
        <p:nvPicPr>
          <p:cNvPr id="57" name="Picture 56" descr="A picture containing pool ball, pool table, sport, poolroom&#10;&#10;Description generated with very high confidence">
            <a:extLst>
              <a:ext uri="{FF2B5EF4-FFF2-40B4-BE49-F238E27FC236}">
                <a16:creationId xmlns:a16="http://schemas.microsoft.com/office/drawing/2014/main" id="{A5F08DE2-D211-40C0-9E33-7CCCA47FD0B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97085" y="2672118"/>
            <a:ext cx="184154" cy="380196"/>
          </a:xfrm>
          <a:prstGeom prst="rect">
            <a:avLst/>
          </a:prstGeom>
        </p:spPr>
      </p:pic>
      <p:pic>
        <p:nvPicPr>
          <p:cNvPr id="58" name="Picture 57" descr="A picture containing pool ball, pool table, sport, poolroom&#10;&#10;Description generated with very high confidence">
            <a:extLst>
              <a:ext uri="{FF2B5EF4-FFF2-40B4-BE49-F238E27FC236}">
                <a16:creationId xmlns:a16="http://schemas.microsoft.com/office/drawing/2014/main" id="{28EE2C82-48D4-4E71-98D5-8483A836CB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93872" y="3894743"/>
            <a:ext cx="415423" cy="322004"/>
          </a:xfrm>
          <a:prstGeom prst="rect">
            <a:avLst/>
          </a:prstGeom>
        </p:spPr>
      </p:pic>
      <p:sp>
        <p:nvSpPr>
          <p:cNvPr id="61" name="TextBox 60">
            <a:extLst>
              <a:ext uri="{FF2B5EF4-FFF2-40B4-BE49-F238E27FC236}">
                <a16:creationId xmlns:a16="http://schemas.microsoft.com/office/drawing/2014/main" id="{87F08103-36C4-40B3-A868-34A24932FCC5}"/>
              </a:ext>
            </a:extLst>
          </p:cNvPr>
          <p:cNvSpPr txBox="1"/>
          <p:nvPr/>
        </p:nvSpPr>
        <p:spPr bwMode="auto">
          <a:xfrm>
            <a:off x="6101781" y="1197360"/>
            <a:ext cx="112074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576</a:t>
            </a: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a:t>
            </a:r>
          </a:p>
        </p:txBody>
      </p:sp>
      <p:sp>
        <p:nvSpPr>
          <p:cNvPr id="46" name="TextBox 45">
            <a:extLst>
              <a:ext uri="{FF2B5EF4-FFF2-40B4-BE49-F238E27FC236}">
                <a16:creationId xmlns:a16="http://schemas.microsoft.com/office/drawing/2014/main" id="{259F18A0-0A74-4873-9529-D3E2365F9572}"/>
              </a:ext>
            </a:extLst>
          </p:cNvPr>
          <p:cNvSpPr txBox="1"/>
          <p:nvPr/>
        </p:nvSpPr>
        <p:spPr bwMode="auto">
          <a:xfrm>
            <a:off x="5564372" y="1205233"/>
            <a:ext cx="93472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3" name="TextBox 22">
            <a:extLst>
              <a:ext uri="{FF2B5EF4-FFF2-40B4-BE49-F238E27FC236}">
                <a16:creationId xmlns:a16="http://schemas.microsoft.com/office/drawing/2014/main" id="{8998CA21-EF84-4332-9C42-7F3632DB5BFF}"/>
              </a:ext>
            </a:extLst>
          </p:cNvPr>
          <p:cNvSpPr txBox="1"/>
          <p:nvPr/>
        </p:nvSpPr>
        <p:spPr bwMode="auto">
          <a:xfrm>
            <a:off x="4770557" y="1203199"/>
            <a:ext cx="959551"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30" name="TextBox 29">
            <a:extLst>
              <a:ext uri="{FF2B5EF4-FFF2-40B4-BE49-F238E27FC236}">
                <a16:creationId xmlns:a16="http://schemas.microsoft.com/office/drawing/2014/main" id="{1256D830-8EA4-4352-9775-F28F408445C8}"/>
              </a:ext>
            </a:extLst>
          </p:cNvPr>
          <p:cNvSpPr txBox="1"/>
          <p:nvPr/>
        </p:nvSpPr>
        <p:spPr bwMode="auto">
          <a:xfrm>
            <a:off x="4770557" y="1200466"/>
            <a:ext cx="959551"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53" name="TextBox 52">
            <a:extLst>
              <a:ext uri="{FF2B5EF4-FFF2-40B4-BE49-F238E27FC236}">
                <a16:creationId xmlns:a16="http://schemas.microsoft.com/office/drawing/2014/main" id="{DAFED2D5-5DB3-4DB3-A8AE-B1A35E7FCEE4}"/>
              </a:ext>
            </a:extLst>
          </p:cNvPr>
          <p:cNvSpPr txBox="1"/>
          <p:nvPr/>
        </p:nvSpPr>
        <p:spPr bwMode="auto">
          <a:xfrm>
            <a:off x="4781098" y="1198315"/>
            <a:ext cx="93472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586</a:t>
            </a:r>
          </a:p>
        </p:txBody>
      </p:sp>
      <p:sp>
        <p:nvSpPr>
          <p:cNvPr id="16" name="Rectangle 15">
            <a:extLst>
              <a:ext uri="{FF2B5EF4-FFF2-40B4-BE49-F238E27FC236}">
                <a16:creationId xmlns:a16="http://schemas.microsoft.com/office/drawing/2014/main" id="{C5B9DE88-65DD-4715-87E3-37AF4A00F519}"/>
              </a:ext>
            </a:extLst>
          </p:cNvPr>
          <p:cNvSpPr/>
          <p:nvPr/>
        </p:nvSpPr>
        <p:spPr>
          <a:xfrm>
            <a:off x="5518958" y="1205233"/>
            <a:ext cx="431872" cy="461665"/>
          </a:xfrm>
          <a:prstGeom prst="rect">
            <a:avLst/>
          </a:prstGeom>
          <a:noFill/>
        </p:spPr>
        <p:txBody>
          <a:bodyPr wrap="square">
            <a:spAutoFit/>
          </a:bodyPr>
          <a:lstStyle/>
          <a:p>
            <a:pPr>
              <a:buNone/>
            </a:pPr>
            <a:r>
              <a:rPr lang="en-GB" sz="2400" dirty="0">
                <a:latin typeface="Myriad Pro" panose="020B0503030403020204" pitchFamily="34" charset="0"/>
              </a:rPr>
              <a:t>+</a:t>
            </a:r>
            <a:endParaRPr lang="en-GB" sz="2400" dirty="0"/>
          </a:p>
        </p:txBody>
      </p:sp>
      <p:sp>
        <p:nvSpPr>
          <p:cNvPr id="48" name="TextBox 47">
            <a:extLst>
              <a:ext uri="{FF2B5EF4-FFF2-40B4-BE49-F238E27FC236}">
                <a16:creationId xmlns:a16="http://schemas.microsoft.com/office/drawing/2014/main" id="{DE119D78-21CC-41EC-A4E3-E8FBD7836D0D}"/>
              </a:ext>
            </a:extLst>
          </p:cNvPr>
          <p:cNvSpPr txBox="1"/>
          <p:nvPr/>
        </p:nvSpPr>
        <p:spPr bwMode="auto">
          <a:xfrm>
            <a:off x="6074550" y="1196171"/>
            <a:ext cx="1170229"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586</a:t>
            </a:r>
          </a:p>
        </p:txBody>
      </p:sp>
      <p:sp>
        <p:nvSpPr>
          <p:cNvPr id="49" name="Rectangle 48">
            <a:extLst>
              <a:ext uri="{FF2B5EF4-FFF2-40B4-BE49-F238E27FC236}">
                <a16:creationId xmlns:a16="http://schemas.microsoft.com/office/drawing/2014/main" id="{8AD6BA76-1933-4998-9DCA-B46AF156619D}"/>
              </a:ext>
            </a:extLst>
          </p:cNvPr>
          <p:cNvSpPr/>
          <p:nvPr/>
        </p:nvSpPr>
        <p:spPr>
          <a:xfrm>
            <a:off x="6177098" y="1204288"/>
            <a:ext cx="426666" cy="461665"/>
          </a:xfrm>
          <a:prstGeom prst="rect">
            <a:avLst/>
          </a:prstGeom>
          <a:noFill/>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
        <p:nvSpPr>
          <p:cNvPr id="54" name="Rectangle 53">
            <a:extLst>
              <a:ext uri="{FF2B5EF4-FFF2-40B4-BE49-F238E27FC236}">
                <a16:creationId xmlns:a16="http://schemas.microsoft.com/office/drawing/2014/main" id="{E75190DD-D47B-419A-8DF9-3A896EF1D538}"/>
              </a:ext>
            </a:extLst>
          </p:cNvPr>
          <p:cNvSpPr/>
          <p:nvPr/>
        </p:nvSpPr>
        <p:spPr>
          <a:xfrm>
            <a:off x="5517598" y="1203049"/>
            <a:ext cx="431872" cy="461665"/>
          </a:xfrm>
          <a:prstGeom prst="rect">
            <a:avLst/>
          </a:prstGeom>
          <a:solidFill>
            <a:schemeClr val="bg1"/>
          </a:solidFill>
        </p:spPr>
        <p:txBody>
          <a:bodyPr wrap="square">
            <a:spAutoFit/>
          </a:bodyPr>
          <a:lstStyle/>
          <a:p>
            <a:pPr>
              <a:buNone/>
            </a:pPr>
            <a:r>
              <a:rPr lang="en-GB" sz="2400" dirty="0">
                <a:latin typeface="Myriad Pro" panose="020B0503030403020204" pitchFamily="34" charset="0"/>
              </a:rPr>
              <a:t>−</a:t>
            </a:r>
            <a:endParaRPr lang="en-GB" sz="2000" dirty="0">
              <a:latin typeface="Myriad Pro" panose="020B0503030403020204" pitchFamily="34" charset="0"/>
            </a:endParaRPr>
          </a:p>
        </p:txBody>
      </p:sp>
      <p:sp>
        <p:nvSpPr>
          <p:cNvPr id="59" name="Rectangle 58">
            <a:extLst>
              <a:ext uri="{FF2B5EF4-FFF2-40B4-BE49-F238E27FC236}">
                <a16:creationId xmlns:a16="http://schemas.microsoft.com/office/drawing/2014/main" id="{2ADC432E-4FCD-4940-904F-BF60051BE2F9}"/>
              </a:ext>
            </a:extLst>
          </p:cNvPr>
          <p:cNvSpPr/>
          <p:nvPr/>
        </p:nvSpPr>
        <p:spPr>
          <a:xfrm>
            <a:off x="6178117" y="1202933"/>
            <a:ext cx="431872" cy="461665"/>
          </a:xfrm>
          <a:prstGeom prst="rect">
            <a:avLst/>
          </a:prstGeom>
        </p:spPr>
        <p:txBody>
          <a:bodyPr wrap="square">
            <a:spAutoFit/>
          </a:bodyPr>
          <a:lstStyle/>
          <a:p>
            <a:pPr>
              <a:buNone/>
            </a:pPr>
            <a:r>
              <a:rPr lang="en-GB" sz="2400" dirty="0">
                <a:latin typeface="Myriad Pro" panose="020B0503030403020204" pitchFamily="34" charset="0"/>
              </a:rPr>
              <a:t>=</a:t>
            </a:r>
            <a:endParaRPr lang="en-GB" sz="2000" dirty="0">
              <a:latin typeface="Myriad Pro" panose="020B0503030403020204" pitchFamily="34" charset="0"/>
            </a:endParaRPr>
          </a:p>
        </p:txBody>
      </p:sp>
      <p:sp>
        <p:nvSpPr>
          <p:cNvPr id="52" name="TextBox 51">
            <a:extLst>
              <a:ext uri="{FF2B5EF4-FFF2-40B4-BE49-F238E27FC236}">
                <a16:creationId xmlns:a16="http://schemas.microsoft.com/office/drawing/2014/main" id="{C7334A4E-5B66-4347-8A72-BC342F5E42EA}"/>
              </a:ext>
            </a:extLst>
          </p:cNvPr>
          <p:cNvSpPr txBox="1"/>
          <p:nvPr/>
        </p:nvSpPr>
        <p:spPr bwMode="auto">
          <a:xfrm>
            <a:off x="5586821" y="1202249"/>
            <a:ext cx="889307"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13529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par>
                          <p:cTn id="46" fill="hold">
                            <p:stCondLst>
                              <p:cond delay="500"/>
                            </p:stCondLst>
                            <p:childTnLst>
                              <p:par>
                                <p:cTn id="47" presetID="10" presetClass="exit" presetSubtype="0" fill="hold" grpId="2" nodeType="afterEffect">
                                  <p:stCondLst>
                                    <p:cond delay="0"/>
                                  </p:stCondLst>
                                  <p:childTnLst>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0"/>
                                        </p:tgtEl>
                                      </p:cBhvr>
                                    </p:animEffect>
                                    <p:set>
                                      <p:cBhvr>
                                        <p:cTn id="85" dur="1" fill="hold">
                                          <p:stCondLst>
                                            <p:cond delay="499"/>
                                          </p:stCondLst>
                                        </p:cTn>
                                        <p:tgtEl>
                                          <p:spTgt spid="5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par>
                                <p:cTn id="91" presetID="10"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6" grpId="0" animBg="1"/>
      <p:bldP spid="46" grpId="1" animBg="1"/>
      <p:bldP spid="46" grpId="2" animBg="1"/>
      <p:bldP spid="23" grpId="0"/>
      <p:bldP spid="30" grpId="0" animBg="1"/>
      <p:bldP spid="53" grpId="0"/>
      <p:bldP spid="16" grpId="0"/>
      <p:bldP spid="16" grpId="1"/>
      <p:bldP spid="48" grpId="0"/>
      <p:bldP spid="48" grpId="1"/>
      <p:bldP spid="49" grpId="0"/>
      <p:bldP spid="49" grpId="1"/>
      <p:bldP spid="54" grpId="0" animBg="1"/>
      <p:bldP spid="59" grpId="0"/>
      <p:bldP spid="52" grpId="0"/>
      <p:bldP spid="5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1FE660-70C9-40F8-97F8-43D386A9594D}"/>
              </a:ext>
            </a:extLst>
          </p:cNvPr>
          <p:cNvSpPr/>
          <p:nvPr/>
        </p:nvSpPr>
        <p:spPr bwMode="auto">
          <a:xfrm>
            <a:off x="1986750" y="3428996"/>
            <a:ext cx="1704192" cy="1704191"/>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564B58D6-C91B-432D-8DC9-978069CE15E2}"/>
              </a:ext>
            </a:extLst>
          </p:cNvPr>
          <p:cNvSpPr/>
          <p:nvPr/>
        </p:nvSpPr>
        <p:spPr bwMode="auto">
          <a:xfrm>
            <a:off x="3698127" y="3430817"/>
            <a:ext cx="1704192" cy="1704191"/>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sp>
        <p:nvSpPr>
          <p:cNvPr id="3" name="Rectangle 2">
            <a:extLst>
              <a:ext uri="{FF2B5EF4-FFF2-40B4-BE49-F238E27FC236}">
                <a16:creationId xmlns:a16="http://schemas.microsoft.com/office/drawing/2014/main" id="{4CBE5F87-09BA-411F-9BCD-3EE6ED4A3CF7}"/>
              </a:ext>
            </a:extLst>
          </p:cNvPr>
          <p:cNvSpPr/>
          <p:nvPr/>
        </p:nvSpPr>
        <p:spPr bwMode="auto">
          <a:xfrm>
            <a:off x="1991544" y="1724810"/>
            <a:ext cx="1704192" cy="170419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 name="Rectangle 3">
            <a:extLst>
              <a:ext uri="{FF2B5EF4-FFF2-40B4-BE49-F238E27FC236}">
                <a16:creationId xmlns:a16="http://schemas.microsoft.com/office/drawing/2014/main" id="{630E40EE-6A76-4D22-A4D2-5C8F3DF02462}"/>
              </a:ext>
            </a:extLst>
          </p:cNvPr>
          <p:cNvSpPr/>
          <p:nvPr/>
        </p:nvSpPr>
        <p:spPr bwMode="auto">
          <a:xfrm>
            <a:off x="3695730" y="1724808"/>
            <a:ext cx="1704192" cy="170419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 name="Picture 4">
            <a:extLst>
              <a:ext uri="{FF2B5EF4-FFF2-40B4-BE49-F238E27FC236}">
                <a16:creationId xmlns:a16="http://schemas.microsoft.com/office/drawing/2014/main" id="{5AE3FEE0-F506-47E0-87AB-166AD53E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6" name="Rectangle 5">
            <a:extLst>
              <a:ext uri="{FF2B5EF4-FFF2-40B4-BE49-F238E27FC236}">
                <a16:creationId xmlns:a16="http://schemas.microsoft.com/office/drawing/2014/main" id="{DD9BD517-8CEE-4843-AD46-8D292F1D6F75}"/>
              </a:ext>
            </a:extLst>
          </p:cNvPr>
          <p:cNvSpPr/>
          <p:nvPr/>
        </p:nvSpPr>
        <p:spPr bwMode="auto">
          <a:xfrm>
            <a:off x="1991544" y="1724809"/>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a:extLst>
              <a:ext uri="{FF2B5EF4-FFF2-40B4-BE49-F238E27FC236}">
                <a16:creationId xmlns:a16="http://schemas.microsoft.com/office/drawing/2014/main" id="{5CE7B73D-E4B1-464C-A892-5E61F1689467}"/>
              </a:ext>
            </a:extLst>
          </p:cNvPr>
          <p:cNvSpPr/>
          <p:nvPr/>
        </p:nvSpPr>
        <p:spPr bwMode="auto">
          <a:xfrm>
            <a:off x="3693337" y="172480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a:extLst>
              <a:ext uri="{FF2B5EF4-FFF2-40B4-BE49-F238E27FC236}">
                <a16:creationId xmlns:a16="http://schemas.microsoft.com/office/drawing/2014/main" id="{B8341BAA-F2FC-46DF-A662-E0AD6E5D8124}"/>
              </a:ext>
            </a:extLst>
          </p:cNvPr>
          <p:cNvSpPr/>
          <p:nvPr/>
        </p:nvSpPr>
        <p:spPr bwMode="auto">
          <a:xfrm>
            <a:off x="5880456" y="1732819"/>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9" name="Rectangle 8">
            <a:extLst>
              <a:ext uri="{FF2B5EF4-FFF2-40B4-BE49-F238E27FC236}">
                <a16:creationId xmlns:a16="http://schemas.microsoft.com/office/drawing/2014/main" id="{91E427A5-3BEB-403F-96DE-3E3BE05D56FD}"/>
              </a:ext>
            </a:extLst>
          </p:cNvPr>
          <p:cNvSpPr/>
          <p:nvPr/>
        </p:nvSpPr>
        <p:spPr bwMode="auto">
          <a:xfrm>
            <a:off x="5880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TextBox 9">
            <a:extLst>
              <a:ext uri="{FF2B5EF4-FFF2-40B4-BE49-F238E27FC236}">
                <a16:creationId xmlns:a16="http://schemas.microsoft.com/office/drawing/2014/main" id="{15A5F258-9BF9-4780-B890-922A20FF1900}"/>
              </a:ext>
            </a:extLst>
          </p:cNvPr>
          <p:cNvSpPr txBox="1"/>
          <p:nvPr/>
        </p:nvSpPr>
        <p:spPr bwMode="auto">
          <a:xfrm>
            <a:off x="7646452" y="1949394"/>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100</a:t>
            </a:r>
          </a:p>
        </p:txBody>
      </p:sp>
      <p:sp>
        <p:nvSpPr>
          <p:cNvPr id="11" name="TextBox 10">
            <a:extLst>
              <a:ext uri="{FF2B5EF4-FFF2-40B4-BE49-F238E27FC236}">
                <a16:creationId xmlns:a16="http://schemas.microsoft.com/office/drawing/2014/main" id="{7BB25CFA-B03A-4A65-BF0D-70E4276479B5}"/>
              </a:ext>
            </a:extLst>
          </p:cNvPr>
          <p:cNvSpPr txBox="1"/>
          <p:nvPr/>
        </p:nvSpPr>
        <p:spPr bwMode="auto">
          <a:xfrm>
            <a:off x="616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25</a:t>
            </a:r>
          </a:p>
        </p:txBody>
      </p:sp>
      <p:sp>
        <p:nvSpPr>
          <p:cNvPr id="12" name="Rectangle 11">
            <a:extLst>
              <a:ext uri="{FF2B5EF4-FFF2-40B4-BE49-F238E27FC236}">
                <a16:creationId xmlns:a16="http://schemas.microsoft.com/office/drawing/2014/main" id="{1CDE6EBF-22F1-4357-BA58-73FF8EB8C17D}"/>
              </a:ext>
            </a:extLst>
          </p:cNvPr>
          <p:cNvSpPr/>
          <p:nvPr/>
        </p:nvSpPr>
        <p:spPr bwMode="auto">
          <a:xfrm>
            <a:off x="6960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757CA7CA-05DF-4350-987A-C70E63C28C23}"/>
              </a:ext>
            </a:extLst>
          </p:cNvPr>
          <p:cNvSpPr txBox="1"/>
          <p:nvPr/>
        </p:nvSpPr>
        <p:spPr bwMode="auto">
          <a:xfrm>
            <a:off x="724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25</a:t>
            </a:r>
          </a:p>
        </p:txBody>
      </p:sp>
      <p:sp>
        <p:nvSpPr>
          <p:cNvPr id="14" name="TextBox 13">
            <a:extLst>
              <a:ext uri="{FF2B5EF4-FFF2-40B4-BE49-F238E27FC236}">
                <a16:creationId xmlns:a16="http://schemas.microsoft.com/office/drawing/2014/main" id="{33F42CDB-E67A-4433-9512-BB3D53DB8496}"/>
              </a:ext>
            </a:extLst>
          </p:cNvPr>
          <p:cNvSpPr txBox="1"/>
          <p:nvPr/>
        </p:nvSpPr>
        <p:spPr bwMode="auto">
          <a:xfrm>
            <a:off x="5878057" y="3538228"/>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25 + 25 + 25 +25</a:t>
            </a:r>
          </a:p>
        </p:txBody>
      </p:sp>
      <p:sp>
        <p:nvSpPr>
          <p:cNvPr id="15" name="TextBox 14">
            <a:extLst>
              <a:ext uri="{FF2B5EF4-FFF2-40B4-BE49-F238E27FC236}">
                <a16:creationId xmlns:a16="http://schemas.microsoft.com/office/drawing/2014/main" id="{015F93EA-9BB2-4D2A-95F7-44D18B97029E}"/>
              </a:ext>
            </a:extLst>
          </p:cNvPr>
          <p:cNvSpPr txBox="1"/>
          <p:nvPr/>
        </p:nvSpPr>
        <p:spPr bwMode="auto">
          <a:xfrm>
            <a:off x="5878057" y="417805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4 × 25</a:t>
            </a:r>
          </a:p>
        </p:txBody>
      </p:sp>
      <p:sp>
        <p:nvSpPr>
          <p:cNvPr id="16" name="TextBox 15">
            <a:extLst>
              <a:ext uri="{FF2B5EF4-FFF2-40B4-BE49-F238E27FC236}">
                <a16:creationId xmlns:a16="http://schemas.microsoft.com/office/drawing/2014/main" id="{55367C9A-DCE1-40A1-B2A3-83FE182D70C3}"/>
              </a:ext>
            </a:extLst>
          </p:cNvPr>
          <p:cNvSpPr txBox="1"/>
          <p:nvPr/>
        </p:nvSpPr>
        <p:spPr bwMode="auto">
          <a:xfrm>
            <a:off x="5878057" y="454739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25 × 4</a:t>
            </a:r>
          </a:p>
        </p:txBody>
      </p:sp>
      <p:sp>
        <p:nvSpPr>
          <p:cNvPr id="17" name="TextBox 16">
            <a:extLst>
              <a:ext uri="{FF2B5EF4-FFF2-40B4-BE49-F238E27FC236}">
                <a16:creationId xmlns:a16="http://schemas.microsoft.com/office/drawing/2014/main" id="{65EE43B5-F658-4AC9-8397-84E536CC13FE}"/>
              </a:ext>
            </a:extLst>
          </p:cNvPr>
          <p:cNvSpPr txBox="1"/>
          <p:nvPr/>
        </p:nvSpPr>
        <p:spPr bwMode="auto">
          <a:xfrm>
            <a:off x="5878057" y="5187222"/>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4 = 25</a:t>
            </a:r>
          </a:p>
        </p:txBody>
      </p:sp>
      <p:sp>
        <p:nvSpPr>
          <p:cNvPr id="18" name="TextBox 17">
            <a:extLst>
              <a:ext uri="{FF2B5EF4-FFF2-40B4-BE49-F238E27FC236}">
                <a16:creationId xmlns:a16="http://schemas.microsoft.com/office/drawing/2014/main" id="{298F88BC-3000-41DF-ADDD-F892A8A0DEEC}"/>
              </a:ext>
            </a:extLst>
          </p:cNvPr>
          <p:cNvSpPr txBox="1"/>
          <p:nvPr/>
        </p:nvSpPr>
        <p:spPr bwMode="auto">
          <a:xfrm>
            <a:off x="5878057"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25 = 4</a:t>
            </a:r>
          </a:p>
        </p:txBody>
      </p:sp>
      <p:sp>
        <p:nvSpPr>
          <p:cNvPr id="19" name="Rectangle 18">
            <a:extLst>
              <a:ext uri="{FF2B5EF4-FFF2-40B4-BE49-F238E27FC236}">
                <a16:creationId xmlns:a16="http://schemas.microsoft.com/office/drawing/2014/main" id="{EC88D8E9-1CFC-4CE3-B833-A709C40515D8}"/>
              </a:ext>
            </a:extLst>
          </p:cNvPr>
          <p:cNvSpPr/>
          <p:nvPr/>
        </p:nvSpPr>
        <p:spPr bwMode="auto">
          <a:xfrm>
            <a:off x="1991542" y="342899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1C9C2F93-6B71-4924-9B4B-EDE2033A6A84}"/>
              </a:ext>
            </a:extLst>
          </p:cNvPr>
          <p:cNvSpPr/>
          <p:nvPr/>
        </p:nvSpPr>
        <p:spPr bwMode="auto">
          <a:xfrm>
            <a:off x="3693337" y="3428995"/>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a:extLst>
              <a:ext uri="{FF2B5EF4-FFF2-40B4-BE49-F238E27FC236}">
                <a16:creationId xmlns:a16="http://schemas.microsoft.com/office/drawing/2014/main" id="{AA427644-45BE-4590-90B4-401F3D0E4EBE}"/>
              </a:ext>
            </a:extLst>
          </p:cNvPr>
          <p:cNvSpPr/>
          <p:nvPr/>
        </p:nvSpPr>
        <p:spPr bwMode="auto">
          <a:xfrm>
            <a:off x="8040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Rectangle 25">
            <a:extLst>
              <a:ext uri="{FF2B5EF4-FFF2-40B4-BE49-F238E27FC236}">
                <a16:creationId xmlns:a16="http://schemas.microsoft.com/office/drawing/2014/main" id="{782A18AB-0527-460C-ADC6-7C39F473A0A8}"/>
              </a:ext>
            </a:extLst>
          </p:cNvPr>
          <p:cNvSpPr/>
          <p:nvPr/>
        </p:nvSpPr>
        <p:spPr bwMode="auto">
          <a:xfrm>
            <a:off x="9120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TextBox 26">
            <a:extLst>
              <a:ext uri="{FF2B5EF4-FFF2-40B4-BE49-F238E27FC236}">
                <a16:creationId xmlns:a16="http://schemas.microsoft.com/office/drawing/2014/main" id="{F2712501-FCE4-4F9F-A2CB-FC26CF334707}"/>
              </a:ext>
            </a:extLst>
          </p:cNvPr>
          <p:cNvSpPr txBox="1"/>
          <p:nvPr/>
        </p:nvSpPr>
        <p:spPr bwMode="auto">
          <a:xfrm>
            <a:off x="832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25</a:t>
            </a:r>
          </a:p>
        </p:txBody>
      </p:sp>
      <p:sp>
        <p:nvSpPr>
          <p:cNvPr id="28" name="TextBox 27">
            <a:extLst>
              <a:ext uri="{FF2B5EF4-FFF2-40B4-BE49-F238E27FC236}">
                <a16:creationId xmlns:a16="http://schemas.microsoft.com/office/drawing/2014/main" id="{DCCFBB79-FBD2-4B9A-87A4-F0C04A09EF3E}"/>
              </a:ext>
            </a:extLst>
          </p:cNvPr>
          <p:cNvSpPr txBox="1"/>
          <p:nvPr/>
        </p:nvSpPr>
        <p:spPr bwMode="auto">
          <a:xfrm>
            <a:off x="940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25</a:t>
            </a:r>
          </a:p>
        </p:txBody>
      </p:sp>
    </p:spTree>
    <p:extLst>
      <p:ext uri="{BB962C8B-B14F-4D97-AF65-F5344CB8AC3E}">
        <p14:creationId xmlns:p14="http://schemas.microsoft.com/office/powerpoint/2010/main" val="41576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425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 grpId="0" animBg="1"/>
      <p:bldP spid="4" grpId="0" animBg="1"/>
      <p:bldP spid="6" grpId="0" animBg="1"/>
      <p:bldP spid="7" grpId="0" animBg="1"/>
      <p:bldP spid="9" grpId="0" animBg="1"/>
      <p:bldP spid="11" grpId="0"/>
      <p:bldP spid="12" grpId="0" animBg="1"/>
      <p:bldP spid="13" grpId="0"/>
      <p:bldP spid="14" grpId="0"/>
      <p:bldP spid="15" grpId="0"/>
      <p:bldP spid="16" grpId="0"/>
      <p:bldP spid="17" grpId="0"/>
      <p:bldP spid="18" grpId="0"/>
      <p:bldP spid="19" grpId="0" animBg="1"/>
      <p:bldP spid="20" grpId="0" animBg="1"/>
      <p:bldP spid="25" grpId="0" animBg="1"/>
      <p:bldP spid="26" grpId="0" animBg="1"/>
      <p:bldP spid="27" grpId="0"/>
      <p:bldP spid="28"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1524001" y="0"/>
            <a:ext cx="9144000" cy="630000"/>
          </a:xfrm>
        </p:spPr>
        <p:txBody>
          <a:bodyPr/>
          <a:lstStyle/>
          <a:p>
            <a:r>
              <a:rPr lang="en-GB" dirty="0"/>
              <a:t>1.18 Three-digit numbers </a:t>
            </a:r>
            <a:r>
              <a:rPr lang="en-US" dirty="0"/>
              <a:t>– step 5:1</a:t>
            </a:r>
          </a:p>
        </p:txBody>
      </p:sp>
      <p:pic>
        <p:nvPicPr>
          <p:cNvPr id="24" name="Picture 23" descr="A picture containing pool ball, pool table, sport, poolroom&#10;&#10;Description generated with very high confidence">
            <a:extLst>
              <a:ext uri="{FF2B5EF4-FFF2-40B4-BE49-F238E27FC236}">
                <a16:creationId xmlns:a16="http://schemas.microsoft.com/office/drawing/2014/main" id="{9EB4D21D-9495-483C-80B8-0000C3E8A10F}"/>
              </a:ext>
            </a:extLst>
          </p:cNvPr>
          <p:cNvPicPr>
            <a:picLocks noChangeAspect="1"/>
          </p:cNvPicPr>
          <p:nvPr/>
        </p:nvPicPr>
        <p:blipFill rotWithShape="1">
          <a:blip r:embed="rId2">
            <a:extLst>
              <a:ext uri="{28A0092B-C50C-407E-A947-70E740481C1C}">
                <a14:useLocalDpi xmlns:a14="http://schemas.microsoft.com/office/drawing/2010/main" val="0"/>
              </a:ext>
            </a:extLst>
          </a:blip>
          <a:srcRect l="-1" r="-27"/>
          <a:stretch/>
        </p:blipFill>
        <p:spPr>
          <a:xfrm>
            <a:off x="2092977" y="2238948"/>
            <a:ext cx="8006046" cy="2381877"/>
          </a:xfrm>
          <a:prstGeom prst="rect">
            <a:avLst/>
          </a:prstGeom>
        </p:spPr>
      </p:pic>
    </p:spTree>
    <p:extLst>
      <p:ext uri="{BB962C8B-B14F-4D97-AF65-F5344CB8AC3E}">
        <p14:creationId xmlns:p14="http://schemas.microsoft.com/office/powerpoint/2010/main" val="99585338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ool ball, pool table, sport, poolroom&#10;&#10;Description generated with very high confidence">
            <a:extLst>
              <a:ext uri="{FF2B5EF4-FFF2-40B4-BE49-F238E27FC236}">
                <a16:creationId xmlns:a16="http://schemas.microsoft.com/office/drawing/2014/main" id="{7B4A7A11-36A5-4980-BCC3-C944853D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7758" y="2239718"/>
            <a:ext cx="3010537" cy="2381877"/>
          </a:xfrm>
          <a:prstGeom prst="rect">
            <a:avLst/>
          </a:prstGeom>
        </p:spPr>
      </p:pic>
      <p:pic>
        <p:nvPicPr>
          <p:cNvPr id="8" name="Picture 7" descr="A picture containing object, gauge, clock&#10;&#10;Description generated with high confidence">
            <a:extLst>
              <a:ext uri="{FF2B5EF4-FFF2-40B4-BE49-F238E27FC236}">
                <a16:creationId xmlns:a16="http://schemas.microsoft.com/office/drawing/2014/main" id="{53085597-5A61-4D8E-857E-BE51E5910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56696" y="2630555"/>
            <a:ext cx="203200" cy="457201"/>
          </a:xfrm>
          <a:prstGeom prst="rect">
            <a:avLst/>
          </a:prstGeom>
        </p:spPr>
      </p:pic>
      <p:pic>
        <p:nvPicPr>
          <p:cNvPr id="32" name="Picture 31" descr="A picture containing object, gauge, clock&#10;&#10;Description generated with high confidence">
            <a:extLst>
              <a:ext uri="{FF2B5EF4-FFF2-40B4-BE49-F238E27FC236}">
                <a16:creationId xmlns:a16="http://schemas.microsoft.com/office/drawing/2014/main" id="{6B96DA90-F878-467C-9CA3-FEFABFE41C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94896" y="3862455"/>
            <a:ext cx="317500" cy="381000"/>
          </a:xfrm>
          <a:prstGeom prst="rect">
            <a:avLst/>
          </a:prstGeom>
        </p:spPr>
      </p:pic>
      <p:pic>
        <p:nvPicPr>
          <p:cNvPr id="10" name="Picture 9" descr="A picture containing object, gauge&#10;&#10;Description generated with high confidence">
            <a:extLst>
              <a:ext uri="{FF2B5EF4-FFF2-40B4-BE49-F238E27FC236}">
                <a16:creationId xmlns:a16="http://schemas.microsoft.com/office/drawing/2014/main" id="{43CCB358-A6C4-458A-A97B-51240EE12C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56696" y="2630554"/>
            <a:ext cx="203200" cy="457202"/>
          </a:xfrm>
          <a:prstGeom prst="rect">
            <a:avLst/>
          </a:prstGeom>
        </p:spPr>
      </p:pic>
      <p:pic>
        <p:nvPicPr>
          <p:cNvPr id="35" name="Picture 34" descr="A picture containing object, gauge&#10;&#10;Description generated with high confidence">
            <a:extLst>
              <a:ext uri="{FF2B5EF4-FFF2-40B4-BE49-F238E27FC236}">
                <a16:creationId xmlns:a16="http://schemas.microsoft.com/office/drawing/2014/main" id="{FC3E316C-945E-47B3-AFC7-782395F594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94896" y="3862455"/>
            <a:ext cx="317500" cy="381000"/>
          </a:xfrm>
          <a:prstGeom prst="rect">
            <a:avLst/>
          </a:prstGeom>
        </p:spPr>
      </p:pic>
      <p:pic>
        <p:nvPicPr>
          <p:cNvPr id="20" name="Picture 19" descr="A picture containing pool ball, object&#10;&#10;Description generated with high confidence">
            <a:extLst>
              <a:ext uri="{FF2B5EF4-FFF2-40B4-BE49-F238E27FC236}">
                <a16:creationId xmlns:a16="http://schemas.microsoft.com/office/drawing/2014/main" id="{9AD63B0D-3B74-4EF4-86AC-08A3D182F4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56696" y="2630555"/>
            <a:ext cx="203200" cy="457201"/>
          </a:xfrm>
          <a:prstGeom prst="rect">
            <a:avLst/>
          </a:prstGeom>
        </p:spPr>
      </p:pic>
      <p:pic>
        <p:nvPicPr>
          <p:cNvPr id="56" name="Picture 55" descr="A picture containing pool ball, object&#10;&#10;Description generated with high confidence">
            <a:extLst>
              <a:ext uri="{FF2B5EF4-FFF2-40B4-BE49-F238E27FC236}">
                <a16:creationId xmlns:a16="http://schemas.microsoft.com/office/drawing/2014/main" id="{B1B6A55B-500A-4B0A-B4E6-8C8AE2EAF6E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994894" y="3862456"/>
            <a:ext cx="317501" cy="381000"/>
          </a:xfrm>
          <a:prstGeom prst="rect">
            <a:avLst/>
          </a:prstGeom>
        </p:spPr>
      </p:pic>
      <p:pic>
        <p:nvPicPr>
          <p:cNvPr id="17" name="Picture 16" descr="A picture containing pool ball, object&#10;&#10;Description generated with high confidence">
            <a:extLst>
              <a:ext uri="{FF2B5EF4-FFF2-40B4-BE49-F238E27FC236}">
                <a16:creationId xmlns:a16="http://schemas.microsoft.com/office/drawing/2014/main" id="{CB2DED3E-DF18-4671-BEBF-53DB9FC13D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67758" y="3591522"/>
            <a:ext cx="877739" cy="1030072"/>
          </a:xfrm>
          <a:prstGeom prst="rect">
            <a:avLst/>
          </a:prstGeom>
        </p:spPr>
      </p:pic>
      <p:pic>
        <p:nvPicPr>
          <p:cNvPr id="60" name="Picture 59" descr="A picture containing pool ball, pool table, sport, poolroom&#10;&#10;Description generated with very high confidence">
            <a:extLst>
              <a:ext uri="{FF2B5EF4-FFF2-40B4-BE49-F238E27FC236}">
                <a16:creationId xmlns:a16="http://schemas.microsoft.com/office/drawing/2014/main" id="{29AE7111-3066-4066-A749-CB861FA5524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994892" y="3861024"/>
            <a:ext cx="317503" cy="381001"/>
          </a:xfrm>
          <a:prstGeom prst="rect">
            <a:avLst/>
          </a:prstGeom>
        </p:spPr>
      </p:pic>
      <p:pic>
        <p:nvPicPr>
          <p:cNvPr id="63" name="Picture 62" descr="A picture containing pool ball, pool table, sport, poolroom&#10;&#10;Description generated with very high confidence">
            <a:extLst>
              <a:ext uri="{FF2B5EF4-FFF2-40B4-BE49-F238E27FC236}">
                <a16:creationId xmlns:a16="http://schemas.microsoft.com/office/drawing/2014/main" id="{4C746B80-B015-4552-B972-0DA73703116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150345" y="2648168"/>
            <a:ext cx="260351" cy="381001"/>
          </a:xfrm>
          <a:prstGeom prst="rect">
            <a:avLst/>
          </a:prstGeom>
        </p:spPr>
      </p:pic>
      <p:sp>
        <p:nvSpPr>
          <p:cNvPr id="36" name="TextBox 35">
            <a:extLst>
              <a:ext uri="{FF2B5EF4-FFF2-40B4-BE49-F238E27FC236}">
                <a16:creationId xmlns:a16="http://schemas.microsoft.com/office/drawing/2014/main" id="{6B555597-C617-4F3E-8ADA-CC3CD47F7660}"/>
              </a:ext>
            </a:extLst>
          </p:cNvPr>
          <p:cNvSpPr txBox="1"/>
          <p:nvPr/>
        </p:nvSpPr>
        <p:spPr bwMode="auto">
          <a:xfrm>
            <a:off x="5854701" y="1193674"/>
            <a:ext cx="1085291"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579</a:t>
            </a:r>
          </a:p>
        </p:txBody>
      </p:sp>
      <p:sp>
        <p:nvSpPr>
          <p:cNvPr id="37" name="Rectangle 36">
            <a:extLst>
              <a:ext uri="{FF2B5EF4-FFF2-40B4-BE49-F238E27FC236}">
                <a16:creationId xmlns:a16="http://schemas.microsoft.com/office/drawing/2014/main" id="{C4C332DB-6B5F-4D02-8DAE-C73C23C1D5F7}"/>
              </a:ext>
            </a:extLst>
          </p:cNvPr>
          <p:cNvSpPr/>
          <p:nvPr/>
        </p:nvSpPr>
        <p:spPr>
          <a:xfrm>
            <a:off x="5936683" y="1192729"/>
            <a:ext cx="455992" cy="461665"/>
          </a:xfrm>
          <a:prstGeom prst="rect">
            <a:avLst/>
          </a:prstGeom>
          <a:noFill/>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a:t>
            </a:r>
          </a:p>
        </p:txBody>
      </p:sp>
      <p:sp>
        <p:nvSpPr>
          <p:cNvPr id="27" name="TextBox 26">
            <a:extLst>
              <a:ext uri="{FF2B5EF4-FFF2-40B4-BE49-F238E27FC236}">
                <a16:creationId xmlns:a16="http://schemas.microsoft.com/office/drawing/2014/main" id="{D12D26AD-49D9-4333-9E78-EAD9BFC470D4}"/>
              </a:ext>
            </a:extLst>
          </p:cNvPr>
          <p:cNvSpPr txBox="1"/>
          <p:nvPr/>
        </p:nvSpPr>
        <p:spPr bwMode="auto">
          <a:xfrm>
            <a:off x="4814889" y="1191784"/>
            <a:ext cx="86721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576</a:t>
            </a:r>
          </a:p>
        </p:txBody>
      </p:sp>
      <p:sp>
        <p:nvSpPr>
          <p:cNvPr id="28" name="TextBox 27">
            <a:extLst>
              <a:ext uri="{FF2B5EF4-FFF2-40B4-BE49-F238E27FC236}">
                <a16:creationId xmlns:a16="http://schemas.microsoft.com/office/drawing/2014/main" id="{BC62C532-BC6E-456A-BCE0-C7AEB8391901}"/>
              </a:ext>
            </a:extLst>
          </p:cNvPr>
          <p:cNvSpPr txBox="1"/>
          <p:nvPr/>
        </p:nvSpPr>
        <p:spPr bwMode="auto">
          <a:xfrm>
            <a:off x="5705911" y="1193334"/>
            <a:ext cx="40217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9" name="Rectangle 28">
            <a:extLst>
              <a:ext uri="{FF2B5EF4-FFF2-40B4-BE49-F238E27FC236}">
                <a16:creationId xmlns:a16="http://schemas.microsoft.com/office/drawing/2014/main" id="{2C4640D9-0277-4B68-A4FD-2210A9246305}"/>
              </a:ext>
            </a:extLst>
          </p:cNvPr>
          <p:cNvSpPr/>
          <p:nvPr/>
        </p:nvSpPr>
        <p:spPr>
          <a:xfrm>
            <a:off x="5475140" y="1195567"/>
            <a:ext cx="463475" cy="461665"/>
          </a:xfrm>
          <a:prstGeom prst="rect">
            <a:avLst/>
          </a:prstGeom>
          <a:noFill/>
        </p:spPr>
        <p:txBody>
          <a:bodyPr wrap="square">
            <a:spAutoFit/>
          </a:bodyPr>
          <a:lstStyle/>
          <a:p>
            <a:pPr>
              <a:buNone/>
            </a:pPr>
            <a:r>
              <a:rPr lang="en-GB" sz="2400" dirty="0">
                <a:latin typeface="Myriad Pro" panose="020B0503030403020204" pitchFamily="34" charset="0"/>
              </a:rPr>
              <a:t>+</a:t>
            </a:r>
            <a:endParaRPr lang="en-GB" sz="2000" dirty="0">
              <a:latin typeface="Myriad Pro" panose="020B0503030403020204" pitchFamily="34" charset="0"/>
            </a:endParaRPr>
          </a:p>
        </p:txBody>
      </p:sp>
      <p:sp>
        <p:nvSpPr>
          <p:cNvPr id="42" name="TextBox 41">
            <a:extLst>
              <a:ext uri="{FF2B5EF4-FFF2-40B4-BE49-F238E27FC236}">
                <a16:creationId xmlns:a16="http://schemas.microsoft.com/office/drawing/2014/main" id="{AB1DD9C8-1C7E-4BE6-8234-7999CB9D3B80}"/>
              </a:ext>
            </a:extLst>
          </p:cNvPr>
          <p:cNvSpPr txBox="1"/>
          <p:nvPr/>
        </p:nvSpPr>
        <p:spPr bwMode="auto">
          <a:xfrm>
            <a:off x="4814889" y="1193372"/>
            <a:ext cx="86721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579</a:t>
            </a:r>
          </a:p>
        </p:txBody>
      </p:sp>
      <p:sp>
        <p:nvSpPr>
          <p:cNvPr id="43" name="TextBox 42">
            <a:extLst>
              <a:ext uri="{FF2B5EF4-FFF2-40B4-BE49-F238E27FC236}">
                <a16:creationId xmlns:a16="http://schemas.microsoft.com/office/drawing/2014/main" id="{69312192-2CDE-4E28-BCDE-1AF3D112DE27}"/>
              </a:ext>
            </a:extLst>
          </p:cNvPr>
          <p:cNvSpPr txBox="1"/>
          <p:nvPr/>
        </p:nvSpPr>
        <p:spPr bwMode="auto">
          <a:xfrm>
            <a:off x="5705911" y="1199684"/>
            <a:ext cx="40217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44" name="Rectangle 43">
            <a:extLst>
              <a:ext uri="{FF2B5EF4-FFF2-40B4-BE49-F238E27FC236}">
                <a16:creationId xmlns:a16="http://schemas.microsoft.com/office/drawing/2014/main" id="{C1FFE12E-34B0-4863-A9C6-3301B1C60F31}"/>
              </a:ext>
            </a:extLst>
          </p:cNvPr>
          <p:cNvSpPr/>
          <p:nvPr/>
        </p:nvSpPr>
        <p:spPr>
          <a:xfrm>
            <a:off x="5475140" y="1194774"/>
            <a:ext cx="463475" cy="461665"/>
          </a:xfrm>
          <a:prstGeom prst="rect">
            <a:avLst/>
          </a:prstGeom>
          <a:noFill/>
        </p:spPr>
        <p:txBody>
          <a:bodyPr wrap="square">
            <a:spAutoFit/>
          </a:bodyPr>
          <a:lstStyle/>
          <a:p>
            <a:pPr>
              <a:buNone/>
            </a:pPr>
            <a:r>
              <a:rPr lang="en-GB" sz="2400" dirty="0">
                <a:latin typeface="Myriad Pro" panose="020B0503030403020204" pitchFamily="34" charset="0"/>
              </a:rPr>
              <a:t>−</a:t>
            </a:r>
            <a:endParaRPr lang="en-GB" dirty="0">
              <a:latin typeface="Myriad Pro" panose="020B0503030403020204" pitchFamily="34" charset="0"/>
            </a:endParaRPr>
          </a:p>
        </p:txBody>
      </p:sp>
      <p:sp>
        <p:nvSpPr>
          <p:cNvPr id="64" name="TextBox 63">
            <a:extLst>
              <a:ext uri="{FF2B5EF4-FFF2-40B4-BE49-F238E27FC236}">
                <a16:creationId xmlns:a16="http://schemas.microsoft.com/office/drawing/2014/main" id="{F11030A4-56CA-4BDF-A3B7-A0577A056C3F}"/>
              </a:ext>
            </a:extLst>
          </p:cNvPr>
          <p:cNvSpPr txBox="1"/>
          <p:nvPr/>
        </p:nvSpPr>
        <p:spPr bwMode="auto">
          <a:xfrm>
            <a:off x="5854701" y="1198776"/>
            <a:ext cx="1085291"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576</a:t>
            </a:r>
          </a:p>
        </p:txBody>
      </p:sp>
      <p:sp>
        <p:nvSpPr>
          <p:cNvPr id="65" name="Rectangle 64">
            <a:extLst>
              <a:ext uri="{FF2B5EF4-FFF2-40B4-BE49-F238E27FC236}">
                <a16:creationId xmlns:a16="http://schemas.microsoft.com/office/drawing/2014/main" id="{2E8A3C1C-EF76-4556-BAF4-4DBBB68D33F2}"/>
              </a:ext>
            </a:extLst>
          </p:cNvPr>
          <p:cNvSpPr/>
          <p:nvPr/>
        </p:nvSpPr>
        <p:spPr>
          <a:xfrm>
            <a:off x="5936683" y="1197831"/>
            <a:ext cx="455992" cy="461665"/>
          </a:xfrm>
          <a:prstGeom prst="rect">
            <a:avLst/>
          </a:prstGeom>
          <a:noFill/>
        </p:spPr>
        <p:txBody>
          <a:bodyPr wrap="square">
            <a:spAutoFit/>
          </a:bodyPr>
          <a:lstStyle/>
          <a:p>
            <a:pPr>
              <a:buNone/>
            </a:pPr>
            <a:r>
              <a:rPr lang="en-GB" sz="2400" dirty="0">
                <a:latin typeface="Myriad Pro" panose="020B0503030403020204" pitchFamily="34" charset="0"/>
                <a:ea typeface="Myriad Pro Semibold" charset="0"/>
                <a:cs typeface="Myriad Pro Semibold" charset="0"/>
              </a:rPr>
              <a:t>=</a:t>
            </a:r>
            <a:endParaRPr lang="en-GB" sz="2400" dirty="0"/>
          </a:p>
        </p:txBody>
      </p:sp>
    </p:spTree>
    <p:extLst>
      <p:ext uri="{BB962C8B-B14F-4D97-AF65-F5344CB8AC3E}">
        <p14:creationId xmlns:p14="http://schemas.microsoft.com/office/powerpoint/2010/main" val="31480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0" presetClass="exit" presetSubtype="0" fill="hold" grpId="2" nodeType="after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par>
                                <p:cTn id="88" presetID="10" presetClass="entr" presetSubtype="0"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27" grpId="0" animBg="1"/>
      <p:bldP spid="28" grpId="0"/>
      <p:bldP spid="28" grpId="1"/>
      <p:bldP spid="28" grpId="2"/>
      <p:bldP spid="29" grpId="0"/>
      <p:bldP spid="29" grpId="1"/>
      <p:bldP spid="42" grpId="0"/>
      <p:bldP spid="43" grpId="0"/>
      <p:bldP spid="43" grpId="1"/>
      <p:bldP spid="44" grpId="0"/>
      <p:bldP spid="64" grpId="0"/>
      <p:bldP spid="65"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a:t>
            </a:r>
          </a:p>
        </p:txBody>
      </p:sp>
      <p:pic>
        <p:nvPicPr>
          <p:cNvPr id="23" name="Picture 22" descr="A picture containing pool ball, pool table, sport, poolroom&#10;&#10;Description generated with very high confidence">
            <a:extLst>
              <a:ext uri="{FF2B5EF4-FFF2-40B4-BE49-F238E27FC236}">
                <a16:creationId xmlns:a16="http://schemas.microsoft.com/office/drawing/2014/main" id="{533F7CB2-89CE-4709-863A-D984AAC90EB7}"/>
              </a:ext>
            </a:extLst>
          </p:cNvPr>
          <p:cNvPicPr>
            <a:picLocks noChangeAspect="1"/>
          </p:cNvPicPr>
          <p:nvPr/>
        </p:nvPicPr>
        <p:blipFill rotWithShape="1">
          <a:blip r:embed="rId2">
            <a:extLst>
              <a:ext uri="{28A0092B-C50C-407E-A947-70E740481C1C}">
                <a14:useLocalDpi xmlns:a14="http://schemas.microsoft.com/office/drawing/2010/main" val="0"/>
              </a:ext>
            </a:extLst>
          </a:blip>
          <a:srcRect r="-29"/>
          <a:stretch/>
        </p:blipFill>
        <p:spPr>
          <a:xfrm>
            <a:off x="2092977" y="2238063"/>
            <a:ext cx="8006046" cy="2381877"/>
          </a:xfrm>
          <a:prstGeom prst="rect">
            <a:avLst/>
          </a:prstGeom>
        </p:spPr>
      </p:pic>
    </p:spTree>
    <p:extLst>
      <p:ext uri="{BB962C8B-B14F-4D97-AF65-F5344CB8AC3E}">
        <p14:creationId xmlns:p14="http://schemas.microsoft.com/office/powerpoint/2010/main" val="97056772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5:2</a:t>
            </a:r>
          </a:p>
        </p:txBody>
      </p:sp>
      <p:pic>
        <p:nvPicPr>
          <p:cNvPr id="4" name="Picture 3" descr="A close up of a logo&#10;&#10;Description generated with very high confidence">
            <a:extLst>
              <a:ext uri="{FF2B5EF4-FFF2-40B4-BE49-F238E27FC236}">
                <a16:creationId xmlns:a16="http://schemas.microsoft.com/office/drawing/2014/main" id="{E322C5E9-40C7-40FA-B3B9-B9A065EDD0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89735" y="2295920"/>
            <a:ext cx="2212530" cy="2266160"/>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2C93C31-F74D-45D4-8296-26B2B08793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89735" y="3429000"/>
            <a:ext cx="917422" cy="1133080"/>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A7E9777C-19E6-423F-9E20-E41ECFDFFF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4841" y="3429000"/>
            <a:ext cx="917422" cy="113308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AB026BB8-AC5D-48F8-AFAE-6FBC6561C1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89736" y="3508513"/>
            <a:ext cx="917422" cy="1053567"/>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668859DB-432E-42C5-BA83-FAF775DD37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4841" y="3508512"/>
            <a:ext cx="917422" cy="934280"/>
          </a:xfrm>
          <a:prstGeom prst="rect">
            <a:avLst/>
          </a:prstGeom>
        </p:spPr>
      </p:pic>
    </p:spTree>
    <p:extLst>
      <p:ext uri="{BB962C8B-B14F-4D97-AF65-F5344CB8AC3E}">
        <p14:creationId xmlns:p14="http://schemas.microsoft.com/office/powerpoint/2010/main" val="19299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C1F528BE-4940-46FD-9401-9819534FC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89100" y="2295920"/>
            <a:ext cx="2212531" cy="226616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5:2</a:t>
            </a:r>
          </a:p>
        </p:txBody>
      </p:sp>
      <p:pic>
        <p:nvPicPr>
          <p:cNvPr id="9" name="Picture 8" descr="A picture containing pool ball, sport&#10;&#10;Description generated with very high confidence">
            <a:extLst>
              <a:ext uri="{FF2B5EF4-FFF2-40B4-BE49-F238E27FC236}">
                <a16:creationId xmlns:a16="http://schemas.microsoft.com/office/drawing/2014/main" id="{A1BFEE6A-6591-44C7-B791-4BE1F3ABD0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8505" y="3429000"/>
            <a:ext cx="913126" cy="1133080"/>
          </a:xfrm>
          <a:prstGeom prst="rect">
            <a:avLst/>
          </a:prstGeom>
        </p:spPr>
      </p:pic>
      <p:pic>
        <p:nvPicPr>
          <p:cNvPr id="14" name="Picture 13" descr="A picture containing pool ball, sport&#10;&#10;Description generated with very high confidence">
            <a:extLst>
              <a:ext uri="{FF2B5EF4-FFF2-40B4-BE49-F238E27FC236}">
                <a16:creationId xmlns:a16="http://schemas.microsoft.com/office/drawing/2014/main" id="{A5D16A3A-29A7-43FA-8096-1686A392B4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9099" y="3429000"/>
            <a:ext cx="913127" cy="1133080"/>
          </a:xfrm>
          <a:prstGeom prst="rect">
            <a:avLst/>
          </a:prstGeom>
        </p:spPr>
      </p:pic>
      <p:pic>
        <p:nvPicPr>
          <p:cNvPr id="15" name="Picture 14" descr="A picture containing pool ball, sport&#10;&#10;Description generated with very high confidence">
            <a:extLst>
              <a:ext uri="{FF2B5EF4-FFF2-40B4-BE49-F238E27FC236}">
                <a16:creationId xmlns:a16="http://schemas.microsoft.com/office/drawing/2014/main" id="{A9BF61F8-B78B-4E5D-BC31-64573D41BE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79472" y="3429000"/>
            <a:ext cx="913128" cy="1133080"/>
          </a:xfrm>
          <a:prstGeom prst="rect">
            <a:avLst/>
          </a:prstGeom>
        </p:spPr>
      </p:pic>
      <p:pic>
        <p:nvPicPr>
          <p:cNvPr id="16" name="Picture 15" descr="A picture containing pool ball, sport&#10;&#10;Description generated with very high confidence">
            <a:extLst>
              <a:ext uri="{FF2B5EF4-FFF2-40B4-BE49-F238E27FC236}">
                <a16:creationId xmlns:a16="http://schemas.microsoft.com/office/drawing/2014/main" id="{B5F12E11-26AF-429C-9EFF-599D4C7DD6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8505" y="3429000"/>
            <a:ext cx="1010653" cy="1133080"/>
          </a:xfrm>
          <a:prstGeom prst="rect">
            <a:avLst/>
          </a:prstGeom>
        </p:spPr>
      </p:pic>
    </p:spTree>
    <p:extLst>
      <p:ext uri="{BB962C8B-B14F-4D97-AF65-F5344CB8AC3E}">
        <p14:creationId xmlns:p14="http://schemas.microsoft.com/office/powerpoint/2010/main" val="10424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5:3</a:t>
            </a:r>
          </a:p>
        </p:txBody>
      </p:sp>
      <p:pic>
        <p:nvPicPr>
          <p:cNvPr id="4" name="Picture 3" descr="A close up of a logo&#10;&#10;Description generated with very high confidence">
            <a:extLst>
              <a:ext uri="{FF2B5EF4-FFF2-40B4-BE49-F238E27FC236}">
                <a16:creationId xmlns:a16="http://schemas.microsoft.com/office/drawing/2014/main" id="{8517174B-A64D-4AA0-9961-F87634EF1B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96695" y="2281456"/>
            <a:ext cx="3776161" cy="2295088"/>
          </a:xfrm>
          <a:prstGeom prst="rect">
            <a:avLst/>
          </a:prstGeom>
        </p:spPr>
      </p:pic>
      <p:pic>
        <p:nvPicPr>
          <p:cNvPr id="7" name="Picture 6">
            <a:extLst>
              <a:ext uri="{FF2B5EF4-FFF2-40B4-BE49-F238E27FC236}">
                <a16:creationId xmlns:a16="http://schemas.microsoft.com/office/drawing/2014/main" id="{CF7ECA3F-8E29-4EFC-A252-B4A166A2F9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26844" y="3448053"/>
            <a:ext cx="1010653" cy="1010653"/>
          </a:xfrm>
          <a:prstGeom prst="rect">
            <a:avLst/>
          </a:prstGeom>
        </p:spPr>
      </p:pic>
      <p:pic>
        <p:nvPicPr>
          <p:cNvPr id="11" name="Picture 10" descr="A picture containing pool ball&#10;&#10;Description generated with high confidence">
            <a:extLst>
              <a:ext uri="{FF2B5EF4-FFF2-40B4-BE49-F238E27FC236}">
                <a16:creationId xmlns:a16="http://schemas.microsoft.com/office/drawing/2014/main" id="{E99B38E4-8CB3-405F-A77D-9934B8715E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57484" y="2281456"/>
            <a:ext cx="2515136" cy="2295088"/>
          </a:xfrm>
          <a:prstGeom prst="rect">
            <a:avLst/>
          </a:prstGeom>
        </p:spPr>
      </p:pic>
      <p:pic>
        <p:nvPicPr>
          <p:cNvPr id="18" name="Picture 17" descr="A screenshot of a cell phone&#10;&#10;Description generated with high confidence">
            <a:extLst>
              <a:ext uri="{FF2B5EF4-FFF2-40B4-BE49-F238E27FC236}">
                <a16:creationId xmlns:a16="http://schemas.microsoft.com/office/drawing/2014/main" id="{532C59A2-4025-4931-9C57-544C5D9B6A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01392" y="3433763"/>
            <a:ext cx="1044715" cy="1147544"/>
          </a:xfrm>
          <a:prstGeom prst="rect">
            <a:avLst/>
          </a:prstGeom>
        </p:spPr>
      </p:pic>
    </p:spTree>
    <p:extLst>
      <p:ext uri="{BB962C8B-B14F-4D97-AF65-F5344CB8AC3E}">
        <p14:creationId xmlns:p14="http://schemas.microsoft.com/office/powerpoint/2010/main" val="26968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34669"/>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37</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known facts to solve problems involving partitioning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337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12796640"/>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5:4 and 5:7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34-35 and 38-39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4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7F931D-1B9E-4A4E-B9EB-AB475365F2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28456" y="1220310"/>
            <a:ext cx="6135088" cy="4709102"/>
          </a:xfrm>
          <a:prstGeom prst="rect">
            <a:avLst/>
          </a:prstGeom>
        </p:spPr>
      </p:pic>
      <p:sp>
        <p:nvSpPr>
          <p:cNvPr id="32" name="Oval 31">
            <a:extLst>
              <a:ext uri="{FF2B5EF4-FFF2-40B4-BE49-F238E27FC236}">
                <a16:creationId xmlns:a16="http://schemas.microsoft.com/office/drawing/2014/main" id="{97BC517E-6E9A-4EB5-BD9E-E1CEE0373022}"/>
              </a:ext>
            </a:extLst>
          </p:cNvPr>
          <p:cNvSpPr/>
          <p:nvPr/>
        </p:nvSpPr>
        <p:spPr bwMode="auto">
          <a:xfrm>
            <a:off x="7310857" y="4032562"/>
            <a:ext cx="1817167" cy="181716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Oval 30">
            <a:extLst>
              <a:ext uri="{FF2B5EF4-FFF2-40B4-BE49-F238E27FC236}">
                <a16:creationId xmlns:a16="http://schemas.microsoft.com/office/drawing/2014/main" id="{1ED94050-FDA7-483C-A54A-71361B103476}"/>
              </a:ext>
            </a:extLst>
          </p:cNvPr>
          <p:cNvSpPr/>
          <p:nvPr/>
        </p:nvSpPr>
        <p:spPr bwMode="auto">
          <a:xfrm>
            <a:off x="5195197" y="4032562"/>
            <a:ext cx="1817167" cy="181716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Oval 9">
            <a:extLst>
              <a:ext uri="{FF2B5EF4-FFF2-40B4-BE49-F238E27FC236}">
                <a16:creationId xmlns:a16="http://schemas.microsoft.com/office/drawing/2014/main" id="{3C7E9289-7AAB-49C0-A612-C14573F7585C}"/>
              </a:ext>
            </a:extLst>
          </p:cNvPr>
          <p:cNvSpPr/>
          <p:nvPr/>
        </p:nvSpPr>
        <p:spPr bwMode="auto">
          <a:xfrm>
            <a:off x="3058161" y="4032562"/>
            <a:ext cx="1817167" cy="181716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5:4</a:t>
            </a:r>
          </a:p>
        </p:txBody>
      </p:sp>
      <p:pic>
        <p:nvPicPr>
          <p:cNvPr id="17" name="Picture 16" descr="A picture containing clipart&#10;&#10;Description generated with high confidence">
            <a:extLst>
              <a:ext uri="{FF2B5EF4-FFF2-40B4-BE49-F238E27FC236}">
                <a16:creationId xmlns:a16="http://schemas.microsoft.com/office/drawing/2014/main" id="{EFD4CB9A-6250-4E90-8B6B-033FA3A1DA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5394326" y="4239449"/>
            <a:ext cx="500499" cy="493418"/>
          </a:xfrm>
          <a:prstGeom prst="rect">
            <a:avLst/>
          </a:prstGeom>
        </p:spPr>
      </p:pic>
      <p:pic>
        <p:nvPicPr>
          <p:cNvPr id="19" name="Picture 18" descr="A picture containing clipart&#10;&#10;Description generated with high confidence">
            <a:extLst>
              <a:ext uri="{FF2B5EF4-FFF2-40B4-BE49-F238E27FC236}">
                <a16:creationId xmlns:a16="http://schemas.microsoft.com/office/drawing/2014/main" id="{4A1FFAC2-4ECB-4E40-8971-28E2ED027D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5393267" y="4688698"/>
            <a:ext cx="500499" cy="493418"/>
          </a:xfrm>
          <a:prstGeom prst="rect">
            <a:avLst/>
          </a:prstGeom>
        </p:spPr>
      </p:pic>
      <p:pic>
        <p:nvPicPr>
          <p:cNvPr id="20" name="Picture 19" descr="A picture containing clipart&#10;&#10;Description generated with high confidence">
            <a:extLst>
              <a:ext uri="{FF2B5EF4-FFF2-40B4-BE49-F238E27FC236}">
                <a16:creationId xmlns:a16="http://schemas.microsoft.com/office/drawing/2014/main" id="{EDFB9670-499C-412F-93A4-D76B87B475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5394325" y="5144272"/>
            <a:ext cx="500499" cy="493418"/>
          </a:xfrm>
          <a:prstGeom prst="rect">
            <a:avLst/>
          </a:prstGeom>
        </p:spPr>
      </p:pic>
      <p:pic>
        <p:nvPicPr>
          <p:cNvPr id="21" name="Picture 20" descr="A picture containing clipart&#10;&#10;Description generated with high confidence">
            <a:extLst>
              <a:ext uri="{FF2B5EF4-FFF2-40B4-BE49-F238E27FC236}">
                <a16:creationId xmlns:a16="http://schemas.microsoft.com/office/drawing/2014/main" id="{3964E38E-67B0-4E17-BB0E-BA9042CEA7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5867215" y="4239449"/>
            <a:ext cx="500499" cy="493418"/>
          </a:xfrm>
          <a:prstGeom prst="rect">
            <a:avLst/>
          </a:prstGeom>
        </p:spPr>
      </p:pic>
      <p:pic>
        <p:nvPicPr>
          <p:cNvPr id="22" name="Picture 21" descr="A picture containing clipart&#10;&#10;Description generated with high confidence">
            <a:extLst>
              <a:ext uri="{FF2B5EF4-FFF2-40B4-BE49-F238E27FC236}">
                <a16:creationId xmlns:a16="http://schemas.microsoft.com/office/drawing/2014/main" id="{8FFF1136-E60D-41C8-BA63-F63E0FCA71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5866156" y="4688698"/>
            <a:ext cx="500499" cy="493418"/>
          </a:xfrm>
          <a:prstGeom prst="rect">
            <a:avLst/>
          </a:prstGeom>
        </p:spPr>
      </p:pic>
      <p:pic>
        <p:nvPicPr>
          <p:cNvPr id="23" name="Picture 22" descr="A picture containing clipart&#10;&#10;Description generated with high confidence">
            <a:extLst>
              <a:ext uri="{FF2B5EF4-FFF2-40B4-BE49-F238E27FC236}">
                <a16:creationId xmlns:a16="http://schemas.microsoft.com/office/drawing/2014/main" id="{20C3ADD3-7D91-4BF9-B2E8-EDC2CC6BE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5867214" y="5144272"/>
            <a:ext cx="500499" cy="493418"/>
          </a:xfrm>
          <a:prstGeom prst="rect">
            <a:avLst/>
          </a:prstGeom>
        </p:spPr>
      </p:pic>
      <p:pic>
        <p:nvPicPr>
          <p:cNvPr id="24" name="Picture 23" descr="A picture containing clipart&#10;&#10;Description generated with high confidence">
            <a:extLst>
              <a:ext uri="{FF2B5EF4-FFF2-40B4-BE49-F238E27FC236}">
                <a16:creationId xmlns:a16="http://schemas.microsoft.com/office/drawing/2014/main" id="{D91E0801-BC8B-4064-BCAB-E538C97C02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 b="-1353"/>
          <a:stretch/>
        </p:blipFill>
        <p:spPr>
          <a:xfrm>
            <a:off x="6334811" y="4691732"/>
            <a:ext cx="500499" cy="493418"/>
          </a:xfrm>
          <a:prstGeom prst="rect">
            <a:avLst/>
          </a:prstGeom>
        </p:spPr>
      </p:pic>
      <p:pic>
        <p:nvPicPr>
          <p:cNvPr id="25" name="Picture 24" descr="A picture containing clipart&#10;&#10;Description generated with high confidence">
            <a:extLst>
              <a:ext uri="{FF2B5EF4-FFF2-40B4-BE49-F238E27FC236}">
                <a16:creationId xmlns:a16="http://schemas.microsoft.com/office/drawing/2014/main" id="{79F98B2A-E0B5-42AD-9C69-0AE4A6E22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7738598" y="4237332"/>
            <a:ext cx="563995" cy="493418"/>
          </a:xfrm>
          <a:prstGeom prst="rect">
            <a:avLst/>
          </a:prstGeom>
        </p:spPr>
      </p:pic>
      <p:pic>
        <p:nvPicPr>
          <p:cNvPr id="26" name="Picture 25" descr="A picture containing clipart&#10;&#10;Description generated with high confidence">
            <a:extLst>
              <a:ext uri="{FF2B5EF4-FFF2-40B4-BE49-F238E27FC236}">
                <a16:creationId xmlns:a16="http://schemas.microsoft.com/office/drawing/2014/main" id="{47C0054E-C84C-4DDE-BFB9-E96023AD5E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7738598" y="4701257"/>
            <a:ext cx="563995" cy="493418"/>
          </a:xfrm>
          <a:prstGeom prst="rect">
            <a:avLst/>
          </a:prstGeom>
        </p:spPr>
      </p:pic>
      <p:pic>
        <p:nvPicPr>
          <p:cNvPr id="27" name="Picture 26" descr="A picture containing clipart&#10;&#10;Description generated with high confidence">
            <a:extLst>
              <a:ext uri="{FF2B5EF4-FFF2-40B4-BE49-F238E27FC236}">
                <a16:creationId xmlns:a16="http://schemas.microsoft.com/office/drawing/2014/main" id="{3AEE0E18-F5D9-4A43-BAEA-6344983DFD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7738598" y="5165044"/>
            <a:ext cx="563995" cy="493418"/>
          </a:xfrm>
          <a:prstGeom prst="rect">
            <a:avLst/>
          </a:prstGeom>
        </p:spPr>
      </p:pic>
      <p:pic>
        <p:nvPicPr>
          <p:cNvPr id="28" name="Picture 27" descr="A picture containing clipart&#10;&#10;Description generated with high confidence">
            <a:extLst>
              <a:ext uri="{FF2B5EF4-FFF2-40B4-BE49-F238E27FC236}">
                <a16:creationId xmlns:a16="http://schemas.microsoft.com/office/drawing/2014/main" id="{6AB1E58E-6B60-4B3D-8D04-8C52BB00E4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8206194" y="4237332"/>
            <a:ext cx="563995" cy="493418"/>
          </a:xfrm>
          <a:prstGeom prst="rect">
            <a:avLst/>
          </a:prstGeom>
        </p:spPr>
      </p:pic>
      <p:pic>
        <p:nvPicPr>
          <p:cNvPr id="29" name="Picture 28" descr="A picture containing clipart&#10;&#10;Description generated with high confidence">
            <a:extLst>
              <a:ext uri="{FF2B5EF4-FFF2-40B4-BE49-F238E27FC236}">
                <a16:creationId xmlns:a16="http://schemas.microsoft.com/office/drawing/2014/main" id="{1554A016-3C77-4D93-AC70-A9B27FCABF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8206194" y="4701257"/>
            <a:ext cx="563995" cy="493418"/>
          </a:xfrm>
          <a:prstGeom prst="rect">
            <a:avLst/>
          </a:prstGeom>
        </p:spPr>
      </p:pic>
      <p:pic>
        <p:nvPicPr>
          <p:cNvPr id="30" name="Picture 29" descr="A picture containing clipart&#10;&#10;Description generated with high confidence">
            <a:extLst>
              <a:ext uri="{FF2B5EF4-FFF2-40B4-BE49-F238E27FC236}">
                <a16:creationId xmlns:a16="http://schemas.microsoft.com/office/drawing/2014/main" id="{2A00F964-8B08-4B2A-BA15-BBBBB16A45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93" r="-10668" b="-1353"/>
          <a:stretch/>
        </p:blipFill>
        <p:spPr>
          <a:xfrm>
            <a:off x="8206194" y="5165044"/>
            <a:ext cx="563995" cy="493418"/>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78C94B3F-201B-4EF2-BC3B-9E27D487CF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3284105" y="4239449"/>
            <a:ext cx="500499" cy="493418"/>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3FC0A694-6F5A-4D9C-A2F1-894ECB9BB2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3754005" y="4239449"/>
            <a:ext cx="500499" cy="493418"/>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412965A2-0F7D-49C2-AAB2-0CA10DF6ED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3282658" y="4701257"/>
            <a:ext cx="500499" cy="493418"/>
          </a:xfrm>
          <a:prstGeom prst="rect">
            <a:avLst/>
          </a:prstGeom>
        </p:spPr>
      </p:pic>
      <p:pic>
        <p:nvPicPr>
          <p:cNvPr id="14" name="Picture 13" descr="A picture containing clipart&#10;&#10;Description generated with high confidence">
            <a:extLst>
              <a:ext uri="{FF2B5EF4-FFF2-40B4-BE49-F238E27FC236}">
                <a16:creationId xmlns:a16="http://schemas.microsoft.com/office/drawing/2014/main" id="{8A8AF94C-5010-4369-9217-1FA576F91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3752558" y="4701257"/>
            <a:ext cx="500499" cy="493418"/>
          </a:xfrm>
          <a:prstGeom prst="rect">
            <a:avLst/>
          </a:prstGeom>
        </p:spPr>
      </p:pic>
      <p:pic>
        <p:nvPicPr>
          <p:cNvPr id="16" name="Picture 15" descr="A picture containing clipart&#10;&#10;Description generated with high confidence">
            <a:extLst>
              <a:ext uri="{FF2B5EF4-FFF2-40B4-BE49-F238E27FC236}">
                <a16:creationId xmlns:a16="http://schemas.microsoft.com/office/drawing/2014/main" id="{7642C9D1-5D9A-4D6B-916F-CF61F07CA4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046"/>
          <a:stretch/>
        </p:blipFill>
        <p:spPr>
          <a:xfrm>
            <a:off x="3282658" y="5165044"/>
            <a:ext cx="500499" cy="493418"/>
          </a:xfrm>
          <a:prstGeom prst="rect">
            <a:avLst/>
          </a:prstGeom>
        </p:spPr>
      </p:pic>
      <p:pic>
        <p:nvPicPr>
          <p:cNvPr id="33" name="Picture 32">
            <a:extLst>
              <a:ext uri="{FF2B5EF4-FFF2-40B4-BE49-F238E27FC236}">
                <a16:creationId xmlns:a16="http://schemas.microsoft.com/office/drawing/2014/main" id="{03DDA807-2DAA-40ED-B31F-D46EDBFDDC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36235" y="928588"/>
            <a:ext cx="6135088" cy="288688"/>
          </a:xfrm>
          <a:prstGeom prst="rect">
            <a:avLst/>
          </a:prstGeom>
        </p:spPr>
      </p:pic>
      <p:pic>
        <p:nvPicPr>
          <p:cNvPr id="36" name="Picture 35">
            <a:extLst>
              <a:ext uri="{FF2B5EF4-FFF2-40B4-BE49-F238E27FC236}">
                <a16:creationId xmlns:a16="http://schemas.microsoft.com/office/drawing/2014/main" id="{D659B84E-6E86-4A0A-8942-E75F643818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35938" y="927790"/>
            <a:ext cx="6120124" cy="288688"/>
          </a:xfrm>
          <a:prstGeom prst="rect">
            <a:avLst/>
          </a:prstGeom>
        </p:spPr>
      </p:pic>
    </p:spTree>
    <p:extLst>
      <p:ext uri="{BB962C8B-B14F-4D97-AF65-F5344CB8AC3E}">
        <p14:creationId xmlns:p14="http://schemas.microsoft.com/office/powerpoint/2010/main" val="39954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0.00104 3.7037E-6 L 0.02378 3.7037E-6 " pathEditMode="relative" rAng="0" ptsTypes="AA">
                                      <p:cBhvr>
                                        <p:cTn id="10" dur="2000" fill="hold"/>
                                        <p:tgtEl>
                                          <p:spTgt spid="26"/>
                                        </p:tgtEl>
                                        <p:attrNameLst>
                                          <p:attrName>ppt_x</p:attrName>
                                          <p:attrName>ppt_y</p:attrName>
                                        </p:attrNameLst>
                                      </p:cBhvr>
                                      <p:rCtr x="1233" y="0"/>
                                    </p:animMotion>
                                  </p:childTnLst>
                                </p:cTn>
                              </p:par>
                              <p:par>
                                <p:cTn id="11" presetID="63" presetClass="path" presetSubtype="0" accel="50000" decel="50000" fill="hold" nodeType="withEffect">
                                  <p:stCondLst>
                                    <p:cond delay="0"/>
                                  </p:stCondLst>
                                  <p:childTnLst>
                                    <p:animMotion origin="layout" path="M -0.00104 -3.7037E-6 L 0.02326 -3.7037E-6 " pathEditMode="relative" rAng="0" ptsTypes="AA">
                                      <p:cBhvr>
                                        <p:cTn id="12" dur="2000" fill="hold"/>
                                        <p:tgtEl>
                                          <p:spTgt spid="25"/>
                                        </p:tgtEl>
                                        <p:attrNameLst>
                                          <p:attrName>ppt_x</p:attrName>
                                          <p:attrName>ppt_y</p:attrName>
                                        </p:attrNameLst>
                                      </p:cBhvr>
                                      <p:rCtr x="1215" y="0"/>
                                    </p:animMotion>
                                  </p:childTnLst>
                                </p:cTn>
                              </p:par>
                              <p:par>
                                <p:cTn id="13" presetID="63" presetClass="path" presetSubtype="0" accel="50000" decel="50000" fill="hold" nodeType="withEffect">
                                  <p:stCondLst>
                                    <p:cond delay="0"/>
                                  </p:stCondLst>
                                  <p:childTnLst>
                                    <p:animMotion origin="layout" path="M -0.00104 -3.7037E-7 L 0.02274 -3.7037E-7 " pathEditMode="relative" rAng="0" ptsTypes="AA">
                                      <p:cBhvr>
                                        <p:cTn id="14" dur="2000" fill="hold"/>
                                        <p:tgtEl>
                                          <p:spTgt spid="27"/>
                                        </p:tgtEl>
                                        <p:attrNameLst>
                                          <p:attrName>ppt_x</p:attrName>
                                          <p:attrName>ppt_y</p:attrName>
                                        </p:attrNameLst>
                                      </p:cBhvr>
                                      <p:rCtr x="1181" y="0"/>
                                    </p:animMotion>
                                  </p:childTnLst>
                                </p:cTn>
                              </p:par>
                              <p:par>
                                <p:cTn id="15" presetID="63" presetClass="path" presetSubtype="0" accel="50000" decel="50000" fill="hold" nodeType="withEffect">
                                  <p:stCondLst>
                                    <p:cond delay="0"/>
                                  </p:stCondLst>
                                  <p:childTnLst>
                                    <p:animMotion origin="layout" path="M -1.94444E-6 -3.7037E-6 L 0.02309 -3.7037E-6 " pathEditMode="relative" rAng="0" ptsTypes="AA">
                                      <p:cBhvr>
                                        <p:cTn id="16" dur="2000" fill="hold"/>
                                        <p:tgtEl>
                                          <p:spTgt spid="28"/>
                                        </p:tgtEl>
                                        <p:attrNameLst>
                                          <p:attrName>ppt_x</p:attrName>
                                          <p:attrName>ppt_y</p:attrName>
                                        </p:attrNameLst>
                                      </p:cBhvr>
                                      <p:rCtr x="1146" y="0"/>
                                    </p:animMotion>
                                  </p:childTnLst>
                                </p:cTn>
                              </p:par>
                              <p:par>
                                <p:cTn id="17" presetID="63" presetClass="path" presetSubtype="0" accel="50000" decel="50000" fill="hold" nodeType="withEffect">
                                  <p:stCondLst>
                                    <p:cond delay="0"/>
                                  </p:stCondLst>
                                  <p:childTnLst>
                                    <p:animMotion origin="layout" path="M -1.94444E-6 3.7037E-6 L 0.02309 3.7037E-6 " pathEditMode="relative" rAng="0" ptsTypes="AA">
                                      <p:cBhvr>
                                        <p:cTn id="18" dur="2000" fill="hold"/>
                                        <p:tgtEl>
                                          <p:spTgt spid="29"/>
                                        </p:tgtEl>
                                        <p:attrNameLst>
                                          <p:attrName>ppt_x</p:attrName>
                                          <p:attrName>ppt_y</p:attrName>
                                        </p:attrNameLst>
                                      </p:cBhvr>
                                      <p:rCtr x="1146" y="0"/>
                                    </p:animMotion>
                                  </p:childTnLst>
                                </p:cTn>
                              </p:par>
                              <p:par>
                                <p:cTn id="19" presetID="63" presetClass="path" presetSubtype="0" accel="50000" decel="50000" fill="hold" nodeType="withEffect">
                                  <p:stCondLst>
                                    <p:cond delay="0"/>
                                  </p:stCondLst>
                                  <p:childTnLst>
                                    <p:animMotion origin="layout" path="M -1.94444E-6 -3.7037E-7 L 0.02309 -3.7037E-7 " pathEditMode="relative" rAng="0" ptsTypes="AA">
                                      <p:cBhvr>
                                        <p:cTn id="20" dur="2000" fill="hold"/>
                                        <p:tgtEl>
                                          <p:spTgt spid="30"/>
                                        </p:tgtEl>
                                        <p:attrNameLst>
                                          <p:attrName>ppt_x</p:attrName>
                                          <p:attrName>ppt_y</p:attrName>
                                        </p:attrNameLst>
                                      </p:cBhvr>
                                      <p:rCtr x="1146" y="0"/>
                                    </p:animMotion>
                                  </p:childTnLst>
                                </p:cTn>
                              </p:par>
                              <p:par>
                                <p:cTn id="21" presetID="63" presetClass="path" presetSubtype="0" accel="50000" decel="50000" fill="hold" nodeType="withEffect">
                                  <p:stCondLst>
                                    <p:cond delay="0"/>
                                  </p:stCondLst>
                                  <p:childTnLst>
                                    <p:animMotion origin="layout" path="M 3.75E-6 2.22222E-6 L 0.30937 3.33333E-6 " pathEditMode="relative" rAng="0" ptsTypes="AA">
                                      <p:cBhvr>
                                        <p:cTn id="22" dur="2000" fill="hold"/>
                                        <p:tgtEl>
                                          <p:spTgt spid="12"/>
                                        </p:tgtEl>
                                        <p:attrNameLst>
                                          <p:attrName>ppt_x</p:attrName>
                                          <p:attrName>ppt_y</p:attrName>
                                        </p:attrNameLst>
                                      </p:cBhvr>
                                      <p:rCtr x="15443" y="69"/>
                                    </p:animMotion>
                                  </p:childTnLst>
                                </p:cTn>
                              </p:par>
                              <p:par>
                                <p:cTn id="23" presetID="63" presetClass="path" presetSubtype="0" accel="50000" decel="50000" fill="hold" nodeType="withEffect">
                                  <p:stCondLst>
                                    <p:cond delay="0"/>
                                  </p:stCondLst>
                                  <p:childTnLst>
                                    <p:animMotion origin="layout" path="M 0.0125 3.7037E-6 L 0.30598 3.7037E-6 " pathEditMode="relative" rAng="0" ptsTypes="AA">
                                      <p:cBhvr>
                                        <p:cTn id="24" dur="2000" fill="hold"/>
                                        <p:tgtEl>
                                          <p:spTgt spid="14"/>
                                        </p:tgtEl>
                                        <p:attrNameLst>
                                          <p:attrName>ppt_x</p:attrName>
                                          <p:attrName>ppt_y</p:attrName>
                                        </p:attrNameLst>
                                      </p:cBhvr>
                                      <p:rCtr x="14674" y="0"/>
                                    </p:animMotion>
                                  </p:childTnLst>
                                </p:cTn>
                              </p:par>
                              <p:par>
                                <p:cTn id="25" presetID="63" presetClass="path" presetSubtype="0" accel="50000" decel="50000" fill="hold" nodeType="withEffect">
                                  <p:stCondLst>
                                    <p:cond delay="0"/>
                                  </p:stCondLst>
                                  <p:childTnLst>
                                    <p:animMotion origin="layout" path="M 0.00469 0.00278 L 0.34896 0.00278 " pathEditMode="relative" rAng="0" ptsTypes="AA">
                                      <p:cBhvr>
                                        <p:cTn id="26" dur="2000" fill="hold"/>
                                        <p:tgtEl>
                                          <p:spTgt spid="16"/>
                                        </p:tgtEl>
                                        <p:attrNameLst>
                                          <p:attrName>ppt_x</p:attrName>
                                          <p:attrName>ppt_y</p:attrName>
                                        </p:attrNameLst>
                                      </p:cBhvr>
                                      <p:rCtr x="17214" y="0"/>
                                    </p:animMotion>
                                  </p:childTnLst>
                                </p:cTn>
                              </p:par>
                              <p:par>
                                <p:cTn id="27" presetID="35" presetClass="path" presetSubtype="0" accel="50000" decel="50000" fill="hold" nodeType="withEffect">
                                  <p:stCondLst>
                                    <p:cond delay="0"/>
                                  </p:stCondLst>
                                  <p:childTnLst>
                                    <p:animMotion origin="layout" path="M -2.21177E-17 -2.96296E-6 L -0.16784 -0.0669 " pathEditMode="relative" rAng="0" ptsTypes="AA">
                                      <p:cBhvr>
                                        <p:cTn id="28" dur="2000" fill="hold"/>
                                        <p:tgtEl>
                                          <p:spTgt spid="22"/>
                                        </p:tgtEl>
                                        <p:attrNameLst>
                                          <p:attrName>ppt_x</p:attrName>
                                          <p:attrName>ppt_y</p:attrName>
                                        </p:attrNameLst>
                                      </p:cBhvr>
                                      <p:rCtr x="-8320" y="-3333"/>
                                    </p:animMotion>
                                  </p:childTnLst>
                                </p:cTn>
                              </p:par>
                              <p:par>
                                <p:cTn id="29" presetID="35" presetClass="path" presetSubtype="0" accel="50000" decel="50000" fill="hold" nodeType="withEffect">
                                  <p:stCondLst>
                                    <p:cond delay="0"/>
                                  </p:stCondLst>
                                  <p:childTnLst>
                                    <p:animMotion origin="layout" path="M -1.47451E-17 2.59259E-6 L -0.20377 0.00185 " pathEditMode="relative" rAng="0" ptsTypes="AA">
                                      <p:cBhvr>
                                        <p:cTn id="30" dur="2000" fill="hold"/>
                                        <p:tgtEl>
                                          <p:spTgt spid="23"/>
                                        </p:tgtEl>
                                        <p:attrNameLst>
                                          <p:attrName>ppt_x</p:attrName>
                                          <p:attrName>ppt_y</p:attrName>
                                        </p:attrNameLst>
                                      </p:cBhvr>
                                      <p:rCtr x="-10104" y="579"/>
                                    </p:animMotion>
                                  </p:childTnLst>
                                </p:cTn>
                              </p:par>
                              <p:par>
                                <p:cTn id="31" presetID="35" presetClass="path" presetSubtype="0" accel="50000" decel="50000" fill="hold" nodeType="withEffect">
                                  <p:stCondLst>
                                    <p:cond delay="0"/>
                                  </p:stCondLst>
                                  <p:childTnLst>
                                    <p:animMotion origin="layout" path="M 0.00625 2.59259E-6 L -0.20898 0.00069 " pathEditMode="relative" rAng="0" ptsTypes="AA">
                                      <p:cBhvr>
                                        <p:cTn id="32" dur="2000" fill="hold"/>
                                        <p:tgtEl>
                                          <p:spTgt spid="24"/>
                                        </p:tgtEl>
                                        <p:attrNameLst>
                                          <p:attrName>ppt_x</p:attrName>
                                          <p:attrName>ppt_y</p:attrName>
                                        </p:attrNameLst>
                                      </p:cBhvr>
                                      <p:rCtr x="-10768" y="23"/>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5:4</a:t>
            </a:r>
          </a:p>
        </p:txBody>
      </p:sp>
      <p:pic>
        <p:nvPicPr>
          <p:cNvPr id="5" name="Picture 4">
            <a:extLst>
              <a:ext uri="{FF2B5EF4-FFF2-40B4-BE49-F238E27FC236}">
                <a16:creationId xmlns:a16="http://schemas.microsoft.com/office/drawing/2014/main" id="{5D89EE98-45EF-4628-BC71-20B35986C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117523"/>
            <a:ext cx="7907446" cy="2622957"/>
          </a:xfrm>
          <a:prstGeom prst="rect">
            <a:avLst/>
          </a:prstGeom>
        </p:spPr>
      </p:pic>
    </p:spTree>
    <p:extLst>
      <p:ext uri="{BB962C8B-B14F-4D97-AF65-F5344CB8AC3E}">
        <p14:creationId xmlns:p14="http://schemas.microsoft.com/office/powerpoint/2010/main" val="880645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sp>
        <p:nvSpPr>
          <p:cNvPr id="5" name="TextBox 4">
            <a:extLst>
              <a:ext uri="{FF2B5EF4-FFF2-40B4-BE49-F238E27FC236}">
                <a16:creationId xmlns:a16="http://schemas.microsoft.com/office/drawing/2014/main" id="{27BB9D5D-D8F8-44EC-8378-ABA026C76F1D}"/>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a:t>
            </a:r>
          </a:p>
        </p:txBody>
      </p:sp>
      <p:sp>
        <p:nvSpPr>
          <p:cNvPr id="6" name="TextBox 5">
            <a:extLst>
              <a:ext uri="{FF2B5EF4-FFF2-40B4-BE49-F238E27FC236}">
                <a16:creationId xmlns:a16="http://schemas.microsoft.com/office/drawing/2014/main" id="{4BDA0243-ED49-4676-8013-052F3BBFA07D}"/>
              </a:ext>
            </a:extLst>
          </p:cNvPr>
          <p:cNvSpPr txBox="1"/>
          <p:nvPr/>
        </p:nvSpPr>
        <p:spPr bwMode="auto">
          <a:xfrm>
            <a:off x="5426562" y="5445225"/>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stickers</a:t>
            </a:r>
          </a:p>
        </p:txBody>
      </p:sp>
      <p:sp>
        <p:nvSpPr>
          <p:cNvPr id="7" name="TextBox 6">
            <a:extLst>
              <a:ext uri="{FF2B5EF4-FFF2-40B4-BE49-F238E27FC236}">
                <a16:creationId xmlns:a16="http://schemas.microsoft.com/office/drawing/2014/main" id="{1563EDB8-D748-4E80-B85E-024817290B47}"/>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8" name="TextBox 7">
            <a:extLst>
              <a:ext uri="{FF2B5EF4-FFF2-40B4-BE49-F238E27FC236}">
                <a16:creationId xmlns:a16="http://schemas.microsoft.com/office/drawing/2014/main" id="{E4705D2B-BA32-48AE-B2DF-32D4C50EC8F2}"/>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75</a:t>
            </a:r>
          </a:p>
        </p:txBody>
      </p:sp>
      <p:sp>
        <p:nvSpPr>
          <p:cNvPr id="9" name="TextBox 8">
            <a:extLst>
              <a:ext uri="{FF2B5EF4-FFF2-40B4-BE49-F238E27FC236}">
                <a16:creationId xmlns:a16="http://schemas.microsoft.com/office/drawing/2014/main" id="{121123E9-D410-46D3-A987-FC0CBF61D3E1}"/>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10" name="TextBox 9">
            <a:extLst>
              <a:ext uri="{FF2B5EF4-FFF2-40B4-BE49-F238E27FC236}">
                <a16:creationId xmlns:a16="http://schemas.microsoft.com/office/drawing/2014/main" id="{E970DFD8-9115-448D-A74F-CDC35E469174}"/>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125</a:t>
            </a:r>
          </a:p>
        </p:txBody>
      </p:sp>
      <p:sp>
        <p:nvSpPr>
          <p:cNvPr id="11" name="TextBox 10">
            <a:extLst>
              <a:ext uri="{FF2B5EF4-FFF2-40B4-BE49-F238E27FC236}">
                <a16:creationId xmlns:a16="http://schemas.microsoft.com/office/drawing/2014/main" id="{B3F0B8D2-20E4-404C-822B-D704B6139D48}"/>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12" name="TextBox 11">
            <a:extLst>
              <a:ext uri="{FF2B5EF4-FFF2-40B4-BE49-F238E27FC236}">
                <a16:creationId xmlns:a16="http://schemas.microsoft.com/office/drawing/2014/main" id="{CE076268-CA2A-426E-B44E-A7CA224B6605}"/>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175</a:t>
            </a:r>
          </a:p>
        </p:txBody>
      </p:sp>
      <p:sp>
        <p:nvSpPr>
          <p:cNvPr id="13" name="TextBox 12">
            <a:extLst>
              <a:ext uri="{FF2B5EF4-FFF2-40B4-BE49-F238E27FC236}">
                <a16:creationId xmlns:a16="http://schemas.microsoft.com/office/drawing/2014/main" id="{F63B7F85-9942-43AC-97CE-87542A36F532}"/>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grpSp>
        <p:nvGrpSpPr>
          <p:cNvPr id="33" name="Group 32">
            <a:extLst>
              <a:ext uri="{FF2B5EF4-FFF2-40B4-BE49-F238E27FC236}">
                <a16:creationId xmlns:a16="http://schemas.microsoft.com/office/drawing/2014/main" id="{9079050A-E7BA-4DFB-858C-1FE733DE750F}"/>
              </a:ext>
            </a:extLst>
          </p:cNvPr>
          <p:cNvGrpSpPr/>
          <p:nvPr/>
        </p:nvGrpSpPr>
        <p:grpSpPr>
          <a:xfrm>
            <a:off x="1671691" y="2551951"/>
            <a:ext cx="1126639" cy="1754098"/>
            <a:chOff x="147690" y="2899038"/>
            <a:chExt cx="1126639" cy="1754098"/>
          </a:xfrm>
        </p:grpSpPr>
        <p:pic>
          <p:nvPicPr>
            <p:cNvPr id="15" name="Picture 14">
              <a:extLst>
                <a:ext uri="{FF2B5EF4-FFF2-40B4-BE49-F238E27FC236}">
                  <a16:creationId xmlns:a16="http://schemas.microsoft.com/office/drawing/2014/main" id="{91B2A3D4-F9DC-42F9-AE99-3F1EDA11C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37" y="2899038"/>
              <a:ext cx="982195" cy="1059925"/>
            </a:xfrm>
            <a:prstGeom prst="rect">
              <a:avLst/>
            </a:prstGeom>
          </p:spPr>
        </p:pic>
        <p:sp>
          <p:nvSpPr>
            <p:cNvPr id="24" name="TextBox 23">
              <a:extLst>
                <a:ext uri="{FF2B5EF4-FFF2-40B4-BE49-F238E27FC236}">
                  <a16:creationId xmlns:a16="http://schemas.microsoft.com/office/drawing/2014/main" id="{A9927166-D8E0-4A70-BE0C-77428564B257}"/>
                </a:ext>
              </a:extLst>
            </p:cNvPr>
            <p:cNvSpPr txBox="1"/>
            <p:nvPr/>
          </p:nvSpPr>
          <p:spPr bwMode="auto">
            <a:xfrm>
              <a:off x="14769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34" name="Group 33">
            <a:extLst>
              <a:ext uri="{FF2B5EF4-FFF2-40B4-BE49-F238E27FC236}">
                <a16:creationId xmlns:a16="http://schemas.microsoft.com/office/drawing/2014/main" id="{2378F5FC-0588-493F-A492-073F4251945C}"/>
              </a:ext>
            </a:extLst>
          </p:cNvPr>
          <p:cNvGrpSpPr/>
          <p:nvPr/>
        </p:nvGrpSpPr>
        <p:grpSpPr>
          <a:xfrm>
            <a:off x="2774831" y="2551951"/>
            <a:ext cx="1126639" cy="1754098"/>
            <a:chOff x="1250830" y="2899038"/>
            <a:chExt cx="1126639" cy="1754098"/>
          </a:xfrm>
        </p:grpSpPr>
        <p:pic>
          <p:nvPicPr>
            <p:cNvPr id="16" name="Picture 15">
              <a:extLst>
                <a:ext uri="{FF2B5EF4-FFF2-40B4-BE49-F238E27FC236}">
                  <a16:creationId xmlns:a16="http://schemas.microsoft.com/office/drawing/2014/main" id="{1FF77BF2-5F39-4B27-9F24-B03B47AC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284" y="2899038"/>
              <a:ext cx="982195" cy="1059925"/>
            </a:xfrm>
            <a:prstGeom prst="rect">
              <a:avLst/>
            </a:prstGeom>
          </p:spPr>
        </p:pic>
        <p:sp>
          <p:nvSpPr>
            <p:cNvPr id="25" name="TextBox 24">
              <a:extLst>
                <a:ext uri="{FF2B5EF4-FFF2-40B4-BE49-F238E27FC236}">
                  <a16:creationId xmlns:a16="http://schemas.microsoft.com/office/drawing/2014/main" id="{B4E1085A-3C2E-4D07-9EB1-491CC5A9125D}"/>
                </a:ext>
              </a:extLst>
            </p:cNvPr>
            <p:cNvSpPr txBox="1"/>
            <p:nvPr/>
          </p:nvSpPr>
          <p:spPr bwMode="auto">
            <a:xfrm>
              <a:off x="125083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35" name="Group 34">
            <a:extLst>
              <a:ext uri="{FF2B5EF4-FFF2-40B4-BE49-F238E27FC236}">
                <a16:creationId xmlns:a16="http://schemas.microsoft.com/office/drawing/2014/main" id="{AB3AB682-0553-4D13-A3ED-52D2D0CCC563}"/>
              </a:ext>
            </a:extLst>
          </p:cNvPr>
          <p:cNvGrpSpPr/>
          <p:nvPr/>
        </p:nvGrpSpPr>
        <p:grpSpPr>
          <a:xfrm>
            <a:off x="3877971" y="2551951"/>
            <a:ext cx="1126639" cy="1754098"/>
            <a:chOff x="2353970" y="2899038"/>
            <a:chExt cx="1126639" cy="1754098"/>
          </a:xfrm>
        </p:grpSpPr>
        <p:pic>
          <p:nvPicPr>
            <p:cNvPr id="17" name="Picture 16">
              <a:extLst>
                <a:ext uri="{FF2B5EF4-FFF2-40B4-BE49-F238E27FC236}">
                  <a16:creationId xmlns:a16="http://schemas.microsoft.com/office/drawing/2014/main" id="{4283C4E7-A232-440A-91B7-32731C0AA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31" y="2899038"/>
              <a:ext cx="982195" cy="1059925"/>
            </a:xfrm>
            <a:prstGeom prst="rect">
              <a:avLst/>
            </a:prstGeom>
          </p:spPr>
        </p:pic>
        <p:sp>
          <p:nvSpPr>
            <p:cNvPr id="26" name="TextBox 25">
              <a:extLst>
                <a:ext uri="{FF2B5EF4-FFF2-40B4-BE49-F238E27FC236}">
                  <a16:creationId xmlns:a16="http://schemas.microsoft.com/office/drawing/2014/main" id="{6798C12E-6128-4096-94D5-C3F7280CC552}"/>
                </a:ext>
              </a:extLst>
            </p:cNvPr>
            <p:cNvSpPr txBox="1"/>
            <p:nvPr/>
          </p:nvSpPr>
          <p:spPr bwMode="auto">
            <a:xfrm>
              <a:off x="235397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36" name="Group 35">
            <a:extLst>
              <a:ext uri="{FF2B5EF4-FFF2-40B4-BE49-F238E27FC236}">
                <a16:creationId xmlns:a16="http://schemas.microsoft.com/office/drawing/2014/main" id="{65E48CCF-4FD7-4CD6-8493-2C233A3CF9EA}"/>
              </a:ext>
            </a:extLst>
          </p:cNvPr>
          <p:cNvGrpSpPr/>
          <p:nvPr/>
        </p:nvGrpSpPr>
        <p:grpSpPr>
          <a:xfrm>
            <a:off x="4981111" y="2551951"/>
            <a:ext cx="1126639" cy="1754098"/>
            <a:chOff x="3457110" y="2899038"/>
            <a:chExt cx="1126639" cy="1754098"/>
          </a:xfrm>
        </p:grpSpPr>
        <p:pic>
          <p:nvPicPr>
            <p:cNvPr id="18" name="Picture 17">
              <a:extLst>
                <a:ext uri="{FF2B5EF4-FFF2-40B4-BE49-F238E27FC236}">
                  <a16:creationId xmlns:a16="http://schemas.microsoft.com/office/drawing/2014/main" id="{E282A290-3DFB-455A-A737-A56B02A6A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178" y="2899038"/>
              <a:ext cx="982195" cy="1059925"/>
            </a:xfrm>
            <a:prstGeom prst="rect">
              <a:avLst/>
            </a:prstGeom>
          </p:spPr>
        </p:pic>
        <p:sp>
          <p:nvSpPr>
            <p:cNvPr id="27" name="TextBox 26">
              <a:extLst>
                <a:ext uri="{FF2B5EF4-FFF2-40B4-BE49-F238E27FC236}">
                  <a16:creationId xmlns:a16="http://schemas.microsoft.com/office/drawing/2014/main" id="{38575EC7-1DAB-4CB2-B064-B8FB8F85EC3D}"/>
                </a:ext>
              </a:extLst>
            </p:cNvPr>
            <p:cNvSpPr txBox="1"/>
            <p:nvPr/>
          </p:nvSpPr>
          <p:spPr bwMode="auto">
            <a:xfrm>
              <a:off x="345711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37" name="Group 36">
            <a:extLst>
              <a:ext uri="{FF2B5EF4-FFF2-40B4-BE49-F238E27FC236}">
                <a16:creationId xmlns:a16="http://schemas.microsoft.com/office/drawing/2014/main" id="{D9529805-25F5-4A60-BD57-863AF094CABC}"/>
              </a:ext>
            </a:extLst>
          </p:cNvPr>
          <p:cNvGrpSpPr/>
          <p:nvPr/>
        </p:nvGrpSpPr>
        <p:grpSpPr>
          <a:xfrm>
            <a:off x="6084251" y="2551951"/>
            <a:ext cx="1126639" cy="1754098"/>
            <a:chOff x="4560250" y="2899038"/>
            <a:chExt cx="1126639" cy="1754098"/>
          </a:xfrm>
        </p:grpSpPr>
        <p:pic>
          <p:nvPicPr>
            <p:cNvPr id="19" name="Picture 18">
              <a:extLst>
                <a:ext uri="{FF2B5EF4-FFF2-40B4-BE49-F238E27FC236}">
                  <a16:creationId xmlns:a16="http://schemas.microsoft.com/office/drawing/2014/main" id="{B42D7980-F4E4-456A-87E5-E7D177185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625" y="2899038"/>
              <a:ext cx="982195" cy="1059925"/>
            </a:xfrm>
            <a:prstGeom prst="rect">
              <a:avLst/>
            </a:prstGeom>
          </p:spPr>
        </p:pic>
        <p:sp>
          <p:nvSpPr>
            <p:cNvPr id="28" name="TextBox 27">
              <a:extLst>
                <a:ext uri="{FF2B5EF4-FFF2-40B4-BE49-F238E27FC236}">
                  <a16:creationId xmlns:a16="http://schemas.microsoft.com/office/drawing/2014/main" id="{BFDD73BA-9892-47F2-9581-859896AEC78A}"/>
                </a:ext>
              </a:extLst>
            </p:cNvPr>
            <p:cNvSpPr txBox="1"/>
            <p:nvPr/>
          </p:nvSpPr>
          <p:spPr bwMode="auto">
            <a:xfrm>
              <a:off x="456025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38" name="Group 37">
            <a:extLst>
              <a:ext uri="{FF2B5EF4-FFF2-40B4-BE49-F238E27FC236}">
                <a16:creationId xmlns:a16="http://schemas.microsoft.com/office/drawing/2014/main" id="{C0ED7DF5-1F72-4140-B0FE-5DFE22D9E557}"/>
              </a:ext>
            </a:extLst>
          </p:cNvPr>
          <p:cNvGrpSpPr/>
          <p:nvPr/>
        </p:nvGrpSpPr>
        <p:grpSpPr>
          <a:xfrm>
            <a:off x="7187391" y="2551951"/>
            <a:ext cx="1126639" cy="1754098"/>
            <a:chOff x="5663390" y="2899038"/>
            <a:chExt cx="1126639" cy="1754098"/>
          </a:xfrm>
        </p:grpSpPr>
        <p:pic>
          <p:nvPicPr>
            <p:cNvPr id="20" name="Picture 19">
              <a:extLst>
                <a:ext uri="{FF2B5EF4-FFF2-40B4-BE49-F238E27FC236}">
                  <a16:creationId xmlns:a16="http://schemas.microsoft.com/office/drawing/2014/main" id="{AA69551F-F850-4B6E-AAA4-FF6D58C3A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072" y="2899038"/>
              <a:ext cx="982195" cy="1059925"/>
            </a:xfrm>
            <a:prstGeom prst="rect">
              <a:avLst/>
            </a:prstGeom>
          </p:spPr>
        </p:pic>
        <p:sp>
          <p:nvSpPr>
            <p:cNvPr id="29" name="TextBox 28">
              <a:extLst>
                <a:ext uri="{FF2B5EF4-FFF2-40B4-BE49-F238E27FC236}">
                  <a16:creationId xmlns:a16="http://schemas.microsoft.com/office/drawing/2014/main" id="{672A0591-B5BB-4A2C-8EDB-A04522C968FD}"/>
                </a:ext>
              </a:extLst>
            </p:cNvPr>
            <p:cNvSpPr txBox="1"/>
            <p:nvPr/>
          </p:nvSpPr>
          <p:spPr bwMode="auto">
            <a:xfrm>
              <a:off x="566339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40" name="Group 39">
            <a:extLst>
              <a:ext uri="{FF2B5EF4-FFF2-40B4-BE49-F238E27FC236}">
                <a16:creationId xmlns:a16="http://schemas.microsoft.com/office/drawing/2014/main" id="{6DAAA7ED-19DE-4CAC-B1FC-2C0954AA127A}"/>
              </a:ext>
            </a:extLst>
          </p:cNvPr>
          <p:cNvGrpSpPr/>
          <p:nvPr/>
        </p:nvGrpSpPr>
        <p:grpSpPr>
          <a:xfrm>
            <a:off x="9393673" y="2551951"/>
            <a:ext cx="1126639" cy="1754098"/>
            <a:chOff x="7869672" y="2899038"/>
            <a:chExt cx="1126639" cy="1754098"/>
          </a:xfrm>
        </p:grpSpPr>
        <p:pic>
          <p:nvPicPr>
            <p:cNvPr id="22" name="Picture 21">
              <a:extLst>
                <a:ext uri="{FF2B5EF4-FFF2-40B4-BE49-F238E27FC236}">
                  <a16:creationId xmlns:a16="http://schemas.microsoft.com/office/drawing/2014/main" id="{771B6355-AA2F-43D2-BA1A-06031AD80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968" y="2899038"/>
              <a:ext cx="982195" cy="1059925"/>
            </a:xfrm>
            <a:prstGeom prst="rect">
              <a:avLst/>
            </a:prstGeom>
          </p:spPr>
        </p:pic>
        <p:sp>
          <p:nvSpPr>
            <p:cNvPr id="30" name="TextBox 29">
              <a:extLst>
                <a:ext uri="{FF2B5EF4-FFF2-40B4-BE49-F238E27FC236}">
                  <a16:creationId xmlns:a16="http://schemas.microsoft.com/office/drawing/2014/main" id="{51B99D10-F2A2-456D-9691-07A865346B81}"/>
                </a:ext>
              </a:extLst>
            </p:cNvPr>
            <p:cNvSpPr txBox="1"/>
            <p:nvPr/>
          </p:nvSpPr>
          <p:spPr bwMode="auto">
            <a:xfrm>
              <a:off x="7869672"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grpSp>
        <p:nvGrpSpPr>
          <p:cNvPr id="39" name="Group 38">
            <a:extLst>
              <a:ext uri="{FF2B5EF4-FFF2-40B4-BE49-F238E27FC236}">
                <a16:creationId xmlns:a16="http://schemas.microsoft.com/office/drawing/2014/main" id="{25B451FA-4FAE-4683-B4BD-C12F7E016037}"/>
              </a:ext>
            </a:extLst>
          </p:cNvPr>
          <p:cNvGrpSpPr/>
          <p:nvPr/>
        </p:nvGrpSpPr>
        <p:grpSpPr>
          <a:xfrm>
            <a:off x="8290531" y="2551951"/>
            <a:ext cx="1126639" cy="1754098"/>
            <a:chOff x="6766530" y="2899038"/>
            <a:chExt cx="1126639" cy="1754098"/>
          </a:xfrm>
        </p:grpSpPr>
        <p:pic>
          <p:nvPicPr>
            <p:cNvPr id="21" name="Picture 20">
              <a:extLst>
                <a:ext uri="{FF2B5EF4-FFF2-40B4-BE49-F238E27FC236}">
                  <a16:creationId xmlns:a16="http://schemas.microsoft.com/office/drawing/2014/main" id="{BC31AD5F-24CB-47D1-8D9F-063B56032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19" y="2899038"/>
              <a:ext cx="982195" cy="1059925"/>
            </a:xfrm>
            <a:prstGeom prst="rect">
              <a:avLst/>
            </a:prstGeom>
          </p:spPr>
        </p:pic>
        <p:sp>
          <p:nvSpPr>
            <p:cNvPr id="32" name="TextBox 31">
              <a:extLst>
                <a:ext uri="{FF2B5EF4-FFF2-40B4-BE49-F238E27FC236}">
                  <a16:creationId xmlns:a16="http://schemas.microsoft.com/office/drawing/2014/main" id="{CF62F11E-A4E0-4B1E-8A33-3C9CB395EDBC}"/>
                </a:ext>
              </a:extLst>
            </p:cNvPr>
            <p:cNvSpPr txBox="1"/>
            <p:nvPr/>
          </p:nvSpPr>
          <p:spPr bwMode="auto">
            <a:xfrm>
              <a:off x="676653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25 stickers</a:t>
              </a:r>
            </a:p>
          </p:txBody>
        </p:sp>
      </p:grpSp>
    </p:spTree>
    <p:extLst>
      <p:ext uri="{BB962C8B-B14F-4D97-AF65-F5344CB8AC3E}">
        <p14:creationId xmlns:p14="http://schemas.microsoft.com/office/powerpoint/2010/main" val="35431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xit" presetSubtype="0" fill="hold" grpId="1"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xit" presetSubtype="0" fill="hold" grpId="1"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xit" presetSubtype="0" fill="hold" grpId="1" nodeType="with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P spid="9" grpId="1"/>
      <p:bldP spid="10" grpId="0"/>
      <p:bldP spid="10" grpId="1"/>
      <p:bldP spid="11" grpId="0"/>
      <p:bldP spid="11" grpId="1"/>
      <p:bldP spid="12" grpId="0"/>
      <p:bldP spid="12" grpId="1"/>
      <p:bldP spid="13"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37164687"/>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38</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known facts to add or subtract to/from multiples of 100 in tens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804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5106497"/>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5:5 and 5:7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35-37 and 38-39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91121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5:5</a:t>
            </a:r>
          </a:p>
        </p:txBody>
      </p:sp>
      <p:pic>
        <p:nvPicPr>
          <p:cNvPr id="5" name="Picture 4">
            <a:extLst>
              <a:ext uri="{FF2B5EF4-FFF2-40B4-BE49-F238E27FC236}">
                <a16:creationId xmlns:a16="http://schemas.microsoft.com/office/drawing/2014/main" id="{4C27BFE2-417F-4770-B41A-BC9726A96F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65490" y="2673626"/>
            <a:ext cx="2098575" cy="542649"/>
          </a:xfrm>
          <a:prstGeom prst="rect">
            <a:avLst/>
          </a:prstGeom>
        </p:spPr>
      </p:pic>
      <p:pic>
        <p:nvPicPr>
          <p:cNvPr id="9" name="Picture 8">
            <a:extLst>
              <a:ext uri="{FF2B5EF4-FFF2-40B4-BE49-F238E27FC236}">
                <a16:creationId xmlns:a16="http://schemas.microsoft.com/office/drawing/2014/main" id="{23BA7E83-B4C2-42FA-8210-C9C4524D8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65489" y="3216275"/>
            <a:ext cx="1270802" cy="450950"/>
          </a:xfrm>
          <a:prstGeom prst="rect">
            <a:avLst/>
          </a:prstGeom>
        </p:spPr>
      </p:pic>
      <p:pic>
        <p:nvPicPr>
          <p:cNvPr id="10" name="Picture 9">
            <a:extLst>
              <a:ext uri="{FF2B5EF4-FFF2-40B4-BE49-F238E27FC236}">
                <a16:creationId xmlns:a16="http://schemas.microsoft.com/office/drawing/2014/main" id="{247C9644-FF4E-4459-AAC0-C16DB0378E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5489" y="3667225"/>
            <a:ext cx="568158" cy="365760"/>
          </a:xfrm>
          <a:prstGeom prst="rect">
            <a:avLst/>
          </a:prstGeom>
        </p:spPr>
      </p:pic>
      <p:pic>
        <p:nvPicPr>
          <p:cNvPr id="11" name="Picture 10">
            <a:extLst>
              <a:ext uri="{FF2B5EF4-FFF2-40B4-BE49-F238E27FC236}">
                <a16:creationId xmlns:a16="http://schemas.microsoft.com/office/drawing/2014/main" id="{00BE57D7-E6E9-476C-801B-ADFEE47687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68401" y="3663395"/>
            <a:ext cx="490888" cy="365760"/>
          </a:xfrm>
          <a:prstGeom prst="rect">
            <a:avLst/>
          </a:prstGeom>
        </p:spPr>
      </p:pic>
      <p:pic>
        <p:nvPicPr>
          <p:cNvPr id="13" name="Picture 12" descr="A picture containing object&#10;&#10;Description generated with very high confidence">
            <a:extLst>
              <a:ext uri="{FF2B5EF4-FFF2-40B4-BE49-F238E27FC236}">
                <a16:creationId xmlns:a16="http://schemas.microsoft.com/office/drawing/2014/main" id="{07F82335-3826-4056-9A3C-22BE9ECE9B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47020" y="2483963"/>
            <a:ext cx="2042730" cy="1890074"/>
          </a:xfrm>
          <a:prstGeom prst="rect">
            <a:avLst/>
          </a:prstGeom>
        </p:spPr>
      </p:pic>
      <p:sp>
        <p:nvSpPr>
          <p:cNvPr id="14" name="Rectangle 13">
            <a:extLst>
              <a:ext uri="{FF2B5EF4-FFF2-40B4-BE49-F238E27FC236}">
                <a16:creationId xmlns:a16="http://schemas.microsoft.com/office/drawing/2014/main" id="{D9BD214C-5A69-4E08-8819-0AA82310BA71}"/>
              </a:ext>
            </a:extLst>
          </p:cNvPr>
          <p:cNvSpPr/>
          <p:nvPr/>
        </p:nvSpPr>
        <p:spPr bwMode="auto">
          <a:xfrm rot="18559175">
            <a:off x="5475115" y="3659894"/>
            <a:ext cx="1617044" cy="10762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5" name="Picture 14">
            <a:extLst>
              <a:ext uri="{FF2B5EF4-FFF2-40B4-BE49-F238E27FC236}">
                <a16:creationId xmlns:a16="http://schemas.microsoft.com/office/drawing/2014/main" id="{7B7921CB-BB20-47C1-989A-1ED35944ED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53202" y="2826031"/>
            <a:ext cx="1152939" cy="461665"/>
          </a:xfrm>
          <a:prstGeom prst="rect">
            <a:avLst/>
          </a:prstGeom>
        </p:spPr>
      </p:pic>
      <p:pic>
        <p:nvPicPr>
          <p:cNvPr id="17" name="Picture 16">
            <a:extLst>
              <a:ext uri="{FF2B5EF4-FFF2-40B4-BE49-F238E27FC236}">
                <a16:creationId xmlns:a16="http://schemas.microsoft.com/office/drawing/2014/main" id="{1C1011F1-B75C-4B4E-9C8A-23B99926C98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4275" y="2676801"/>
            <a:ext cx="1885541" cy="542649"/>
          </a:xfrm>
          <a:prstGeom prst="rect">
            <a:avLst/>
          </a:prstGeom>
        </p:spPr>
      </p:pic>
      <p:pic>
        <p:nvPicPr>
          <p:cNvPr id="18" name="Picture 17">
            <a:extLst>
              <a:ext uri="{FF2B5EF4-FFF2-40B4-BE49-F238E27FC236}">
                <a16:creationId xmlns:a16="http://schemas.microsoft.com/office/drawing/2014/main" id="{59D1B956-948C-466B-8A52-DCA19A37F37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301241" y="3670399"/>
            <a:ext cx="632407" cy="358756"/>
          </a:xfrm>
          <a:prstGeom prst="rect">
            <a:avLst/>
          </a:prstGeom>
        </p:spPr>
      </p:pic>
      <p:pic>
        <p:nvPicPr>
          <p:cNvPr id="19" name="Picture 18">
            <a:extLst>
              <a:ext uri="{FF2B5EF4-FFF2-40B4-BE49-F238E27FC236}">
                <a16:creationId xmlns:a16="http://schemas.microsoft.com/office/drawing/2014/main" id="{AA704338-0FFC-4326-A086-5BA203169E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101168" y="3667225"/>
            <a:ext cx="575733" cy="361930"/>
          </a:xfrm>
          <a:prstGeom prst="rect">
            <a:avLst/>
          </a:prstGeom>
        </p:spPr>
      </p:pic>
      <p:pic>
        <p:nvPicPr>
          <p:cNvPr id="21" name="Picture 20">
            <a:extLst>
              <a:ext uri="{FF2B5EF4-FFF2-40B4-BE49-F238E27FC236}">
                <a16:creationId xmlns:a16="http://schemas.microsoft.com/office/drawing/2014/main" id="{8227FCD5-AAAF-40C2-9682-879EE7F9AA1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880024" y="2483963"/>
            <a:ext cx="2009727" cy="1890074"/>
          </a:xfrm>
          <a:prstGeom prst="rect">
            <a:avLst/>
          </a:prstGeom>
        </p:spPr>
      </p:pic>
      <p:sp>
        <p:nvSpPr>
          <p:cNvPr id="22" name="Rectangle 21">
            <a:extLst>
              <a:ext uri="{FF2B5EF4-FFF2-40B4-BE49-F238E27FC236}">
                <a16:creationId xmlns:a16="http://schemas.microsoft.com/office/drawing/2014/main" id="{625493B1-8481-4B7D-938D-515061C9AEE1}"/>
              </a:ext>
            </a:extLst>
          </p:cNvPr>
          <p:cNvSpPr/>
          <p:nvPr/>
        </p:nvSpPr>
        <p:spPr bwMode="auto">
          <a:xfrm rot="18559175">
            <a:off x="5459478" y="3712571"/>
            <a:ext cx="1617044" cy="117207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3" name="Picture 22">
            <a:extLst>
              <a:ext uri="{FF2B5EF4-FFF2-40B4-BE49-F238E27FC236}">
                <a16:creationId xmlns:a16="http://schemas.microsoft.com/office/drawing/2014/main" id="{4E0DEBE9-A8DC-4B27-9FF1-3C7A5C9C277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2947"/>
          <a:stretch/>
        </p:blipFill>
        <p:spPr>
          <a:xfrm>
            <a:off x="6528313" y="2766250"/>
            <a:ext cx="1158938" cy="461665"/>
          </a:xfrm>
          <a:prstGeom prst="rect">
            <a:avLst/>
          </a:prstGeom>
        </p:spPr>
      </p:pic>
    </p:spTree>
    <p:extLst>
      <p:ext uri="{BB962C8B-B14F-4D97-AF65-F5344CB8AC3E}">
        <p14:creationId xmlns:p14="http://schemas.microsoft.com/office/powerpoint/2010/main" val="35280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par>
                          <p:cTn id="77" fill="hold">
                            <p:stCondLst>
                              <p:cond delay="500"/>
                            </p:stCondLst>
                            <p:childTnLst>
                              <p:par>
                                <p:cTn id="78" presetID="10" presetClass="exit" presetSubtype="0" fill="hold" grpId="1" nodeType="after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P spid="22" grpId="1"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5:5</a:t>
            </a:r>
          </a:p>
        </p:txBody>
      </p:sp>
      <p:pic>
        <p:nvPicPr>
          <p:cNvPr id="4" name="Picture 3" descr="A picture containing object, device&#10;&#10;Description generated with high confidence">
            <a:extLst>
              <a:ext uri="{FF2B5EF4-FFF2-40B4-BE49-F238E27FC236}">
                <a16:creationId xmlns:a16="http://schemas.microsoft.com/office/drawing/2014/main" id="{DD8B378B-5D3F-47B3-A349-660DD75209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286125"/>
            <a:ext cx="7920000" cy="340425"/>
          </a:xfrm>
          <a:prstGeom prst="rect">
            <a:avLst/>
          </a:prstGeom>
        </p:spPr>
      </p:pic>
      <p:sp>
        <p:nvSpPr>
          <p:cNvPr id="6" name="Oval 5">
            <a:extLst>
              <a:ext uri="{FF2B5EF4-FFF2-40B4-BE49-F238E27FC236}">
                <a16:creationId xmlns:a16="http://schemas.microsoft.com/office/drawing/2014/main" id="{D61855E0-7CB2-410E-BF08-7952DF739484}"/>
              </a:ext>
            </a:extLst>
          </p:cNvPr>
          <p:cNvSpPr/>
          <p:nvPr/>
        </p:nvSpPr>
        <p:spPr bwMode="auto">
          <a:xfrm>
            <a:off x="5574796" y="3398286"/>
            <a:ext cx="294549" cy="29454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4" name="Picture 23" descr="A picture containing object, device&#10;&#10;Description generated with high confidence">
            <a:extLst>
              <a:ext uri="{FF2B5EF4-FFF2-40B4-BE49-F238E27FC236}">
                <a16:creationId xmlns:a16="http://schemas.microsoft.com/office/drawing/2014/main" id="{FC79D9D2-B909-409C-BC10-56736C09A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75281" y="3457354"/>
            <a:ext cx="307670" cy="168845"/>
          </a:xfrm>
          <a:prstGeom prst="rect">
            <a:avLst/>
          </a:prstGeom>
        </p:spPr>
      </p:pic>
      <p:pic>
        <p:nvPicPr>
          <p:cNvPr id="25" name="Picture 24" descr="A picture containing object, device&#10;&#10;Description generated with high confidence">
            <a:extLst>
              <a:ext uri="{FF2B5EF4-FFF2-40B4-BE49-F238E27FC236}">
                <a16:creationId xmlns:a16="http://schemas.microsoft.com/office/drawing/2014/main" id="{04A4B9DB-A280-456E-91E5-EC01C76040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9117" y="2882628"/>
            <a:ext cx="498667" cy="407121"/>
          </a:xfrm>
          <a:prstGeom prst="rect">
            <a:avLst/>
          </a:prstGeom>
        </p:spPr>
      </p:pic>
      <p:pic>
        <p:nvPicPr>
          <p:cNvPr id="26" name="Picture 25" descr="A picture containing object, device&#10;&#10;Description generated with high confidence">
            <a:extLst>
              <a:ext uri="{FF2B5EF4-FFF2-40B4-BE49-F238E27FC236}">
                <a16:creationId xmlns:a16="http://schemas.microsoft.com/office/drawing/2014/main" id="{DDC8D70C-D571-470C-8135-B4480CC509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23"/>
          <a:stretch/>
        </p:blipFill>
        <p:spPr>
          <a:xfrm>
            <a:off x="5704386" y="2672534"/>
            <a:ext cx="498667" cy="157594"/>
          </a:xfrm>
          <a:prstGeom prst="rect">
            <a:avLst/>
          </a:prstGeom>
        </p:spPr>
      </p:pic>
      <p:sp>
        <p:nvSpPr>
          <p:cNvPr id="27" name="Oval 26">
            <a:extLst>
              <a:ext uri="{FF2B5EF4-FFF2-40B4-BE49-F238E27FC236}">
                <a16:creationId xmlns:a16="http://schemas.microsoft.com/office/drawing/2014/main" id="{81E619FE-11C6-4478-83D9-B7E678EDB308}"/>
              </a:ext>
            </a:extLst>
          </p:cNvPr>
          <p:cNvSpPr/>
          <p:nvPr/>
        </p:nvSpPr>
        <p:spPr bwMode="auto">
          <a:xfrm>
            <a:off x="5955802" y="3392667"/>
            <a:ext cx="294548" cy="294548"/>
          </a:xfrm>
          <a:prstGeom prst="ellipse">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pic>
        <p:nvPicPr>
          <p:cNvPr id="28" name="Picture 27" descr="A picture containing object, device&#10;&#10;Description generated with high confidence">
            <a:extLst>
              <a:ext uri="{FF2B5EF4-FFF2-40B4-BE49-F238E27FC236}">
                <a16:creationId xmlns:a16="http://schemas.microsoft.com/office/drawing/2014/main" id="{450A8415-94DD-448F-8BD0-2965B1BE52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54729" y="3457354"/>
            <a:ext cx="288893" cy="168845"/>
          </a:xfrm>
          <a:prstGeom prst="rect">
            <a:avLst/>
          </a:prstGeom>
        </p:spPr>
      </p:pic>
      <p:sp>
        <p:nvSpPr>
          <p:cNvPr id="33" name="Oval 32">
            <a:extLst>
              <a:ext uri="{FF2B5EF4-FFF2-40B4-BE49-F238E27FC236}">
                <a16:creationId xmlns:a16="http://schemas.microsoft.com/office/drawing/2014/main" id="{7C7D31EF-24D5-4D61-855C-3789762DCD4F}"/>
              </a:ext>
            </a:extLst>
          </p:cNvPr>
          <p:cNvSpPr/>
          <p:nvPr/>
        </p:nvSpPr>
        <p:spPr bwMode="auto">
          <a:xfrm>
            <a:off x="5574650" y="3396860"/>
            <a:ext cx="297678" cy="29767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Oval 34">
            <a:extLst>
              <a:ext uri="{FF2B5EF4-FFF2-40B4-BE49-F238E27FC236}">
                <a16:creationId xmlns:a16="http://schemas.microsoft.com/office/drawing/2014/main" id="{8E306A74-74A4-4111-9CFF-BC180C2D7845}"/>
              </a:ext>
            </a:extLst>
          </p:cNvPr>
          <p:cNvSpPr/>
          <p:nvPr/>
        </p:nvSpPr>
        <p:spPr bwMode="auto">
          <a:xfrm>
            <a:off x="5574199" y="3396250"/>
            <a:ext cx="297262" cy="297262"/>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0" name="Picture 29" descr="A picture containing object, device&#10;&#10;Description generated with high confidence">
            <a:extLst>
              <a:ext uri="{FF2B5EF4-FFF2-40B4-BE49-F238E27FC236}">
                <a16:creationId xmlns:a16="http://schemas.microsoft.com/office/drawing/2014/main" id="{6BB96387-7CD5-4FD0-9B28-61AF86AC62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V="1">
            <a:off x="5657850" y="3709802"/>
            <a:ext cx="438151" cy="400783"/>
          </a:xfrm>
          <a:prstGeom prst="rect">
            <a:avLst/>
          </a:prstGeom>
        </p:spPr>
      </p:pic>
      <p:sp>
        <p:nvSpPr>
          <p:cNvPr id="29" name="Oval 28">
            <a:extLst>
              <a:ext uri="{FF2B5EF4-FFF2-40B4-BE49-F238E27FC236}">
                <a16:creationId xmlns:a16="http://schemas.microsoft.com/office/drawing/2014/main" id="{F7BDD290-F963-4FBB-A534-8C206812EB0B}"/>
              </a:ext>
            </a:extLst>
          </p:cNvPr>
          <p:cNvSpPr/>
          <p:nvPr/>
        </p:nvSpPr>
        <p:spPr bwMode="auto">
          <a:xfrm>
            <a:off x="5953719" y="3392667"/>
            <a:ext cx="297262" cy="297262"/>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1" name="Picture 30" descr="A picture containing object, device&#10;&#10;Description generated with high confidence">
            <a:extLst>
              <a:ext uri="{FF2B5EF4-FFF2-40B4-BE49-F238E27FC236}">
                <a16:creationId xmlns:a16="http://schemas.microsoft.com/office/drawing/2014/main" id="{70D66A8C-EA1F-4F28-B5C9-E4D4132AD2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54729" y="3457353"/>
            <a:ext cx="288893" cy="168845"/>
          </a:xfrm>
          <a:prstGeom prst="rect">
            <a:avLst/>
          </a:prstGeom>
        </p:spPr>
      </p:pic>
      <p:pic>
        <p:nvPicPr>
          <p:cNvPr id="32" name="Picture 31" descr="A picture containing object, device&#10;&#10;Description generated with high confidence">
            <a:extLst>
              <a:ext uri="{FF2B5EF4-FFF2-40B4-BE49-F238E27FC236}">
                <a16:creationId xmlns:a16="http://schemas.microsoft.com/office/drawing/2014/main" id="{EAD84684-4372-471A-974F-E848E3B0E7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104"/>
          <a:stretch/>
        </p:blipFill>
        <p:spPr>
          <a:xfrm>
            <a:off x="5664695" y="4072025"/>
            <a:ext cx="498667" cy="225542"/>
          </a:xfrm>
          <a:prstGeom prst="rect">
            <a:avLst/>
          </a:prstGeom>
        </p:spPr>
      </p:pic>
    </p:spTree>
    <p:extLst>
      <p:ext uri="{BB962C8B-B14F-4D97-AF65-F5344CB8AC3E}">
        <p14:creationId xmlns:p14="http://schemas.microsoft.com/office/powerpoint/2010/main" val="30351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right)">
                                      <p:cBhvr>
                                        <p:cTn id="39" dur="500"/>
                                        <p:tgtEl>
                                          <p:spTgt spid="30"/>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3" grpId="0" animBg="1"/>
      <p:bldP spid="35" grpId="0" animBg="1"/>
      <p:bldP spid="29"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7D8FD447-8693-4B69-919B-20B70E5D9A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14007" y="1559938"/>
            <a:ext cx="2129127" cy="716437"/>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5:5</a:t>
            </a:r>
          </a:p>
        </p:txBody>
      </p:sp>
      <p:pic>
        <p:nvPicPr>
          <p:cNvPr id="39" name="Picture 38" descr="A close up of a logo&#10;&#10;Description generated with very high confidence">
            <a:extLst>
              <a:ext uri="{FF2B5EF4-FFF2-40B4-BE49-F238E27FC236}">
                <a16:creationId xmlns:a16="http://schemas.microsoft.com/office/drawing/2014/main" id="{6FD97965-9D93-4CF3-8850-E318B06F54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4007" y="2276374"/>
            <a:ext cx="1333261" cy="457201"/>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B77A728F-0A88-4FE6-BF23-9AAD18D25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14007" y="2733575"/>
            <a:ext cx="655927" cy="363791"/>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F0395C5F-1641-46CA-A36E-32F2037221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80000" y="2733574"/>
            <a:ext cx="431801" cy="363791"/>
          </a:xfrm>
          <a:prstGeom prst="rect">
            <a:avLst/>
          </a:prstGeom>
        </p:spPr>
      </p:pic>
      <p:pic>
        <p:nvPicPr>
          <p:cNvPr id="10" name="Picture 9" descr="A picture containing object&#10;&#10;Description generated with very high confidence">
            <a:extLst>
              <a:ext uri="{FF2B5EF4-FFF2-40B4-BE49-F238E27FC236}">
                <a16:creationId xmlns:a16="http://schemas.microsoft.com/office/drawing/2014/main" id="{CC4CEBEC-361D-458C-86EC-FA0A9D200F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30775" y="1559937"/>
            <a:ext cx="2082188" cy="1890074"/>
          </a:xfrm>
          <a:prstGeom prst="rect">
            <a:avLst/>
          </a:prstGeom>
        </p:spPr>
      </p:pic>
      <p:sp>
        <p:nvSpPr>
          <p:cNvPr id="42" name="Rectangle 41">
            <a:extLst>
              <a:ext uri="{FF2B5EF4-FFF2-40B4-BE49-F238E27FC236}">
                <a16:creationId xmlns:a16="http://schemas.microsoft.com/office/drawing/2014/main" id="{3A159F47-916D-4CAA-8240-3DF325CC8B23}"/>
              </a:ext>
            </a:extLst>
          </p:cNvPr>
          <p:cNvSpPr/>
          <p:nvPr/>
        </p:nvSpPr>
        <p:spPr bwMode="auto">
          <a:xfrm rot="18559175">
            <a:off x="5996668" y="2423468"/>
            <a:ext cx="1102529" cy="99143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3" name="Picture 42" descr="A close up of a logo&#10;&#10;Description generated with very high confidence">
            <a:extLst>
              <a:ext uri="{FF2B5EF4-FFF2-40B4-BE49-F238E27FC236}">
                <a16:creationId xmlns:a16="http://schemas.microsoft.com/office/drawing/2014/main" id="{3C0359A4-BEDB-4B3A-804D-F7797B5E78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44736" y="1559937"/>
            <a:ext cx="1142515" cy="716437"/>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id="{C119354C-5C4F-404D-AC24-BBB2B0B640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94459" y="1684420"/>
            <a:ext cx="1771048" cy="591952"/>
          </a:xfrm>
          <a:prstGeom prst="rect">
            <a:avLst/>
          </a:prstGeom>
        </p:spPr>
      </p:pic>
      <p:sp>
        <p:nvSpPr>
          <p:cNvPr id="46" name="TextBox 45">
            <a:extLst>
              <a:ext uri="{FF2B5EF4-FFF2-40B4-BE49-F238E27FC236}">
                <a16:creationId xmlns:a16="http://schemas.microsoft.com/office/drawing/2014/main" id="{E45F9145-046B-428A-8F7F-273032D5BB31}"/>
              </a:ext>
            </a:extLst>
          </p:cNvPr>
          <p:cNvSpPr txBox="1"/>
          <p:nvPr/>
        </p:nvSpPr>
        <p:spPr bwMode="auto">
          <a:xfrm>
            <a:off x="4504749" y="3679493"/>
            <a:ext cx="318250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30</a:t>
            </a:r>
          </a:p>
        </p:txBody>
      </p:sp>
      <p:pic>
        <p:nvPicPr>
          <p:cNvPr id="47" name="Picture 46" descr="A close up of a logo&#10;&#10;Description generated with very high confidence">
            <a:extLst>
              <a:ext uri="{FF2B5EF4-FFF2-40B4-BE49-F238E27FC236}">
                <a16:creationId xmlns:a16="http://schemas.microsoft.com/office/drawing/2014/main" id="{9D8E2F11-2150-4F18-B643-7CCEA58BA2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071653" y="2733573"/>
            <a:ext cx="609481" cy="344880"/>
          </a:xfrm>
          <a:prstGeom prst="rect">
            <a:avLst/>
          </a:prstGeom>
        </p:spPr>
      </p:pic>
      <p:pic>
        <p:nvPicPr>
          <p:cNvPr id="12" name="Picture 11" descr="A picture containing shoji, clock, building, indoor&#10;&#10;Description generated with high confidence">
            <a:extLst>
              <a:ext uri="{FF2B5EF4-FFF2-40B4-BE49-F238E27FC236}">
                <a16:creationId xmlns:a16="http://schemas.microsoft.com/office/drawing/2014/main" id="{828845BD-188E-4415-9006-DEB4AB58E2B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04356" y="4084624"/>
            <a:ext cx="1151468" cy="396949"/>
          </a:xfrm>
          <a:prstGeom prst="rect">
            <a:avLst/>
          </a:prstGeom>
        </p:spPr>
      </p:pic>
      <p:pic>
        <p:nvPicPr>
          <p:cNvPr id="49" name="Picture 48" descr="A picture containing shoji, clock, building, indoor&#10;&#10;Description generated with high confidence">
            <a:extLst>
              <a:ext uri="{FF2B5EF4-FFF2-40B4-BE49-F238E27FC236}">
                <a16:creationId xmlns:a16="http://schemas.microsoft.com/office/drawing/2014/main" id="{857CC382-7C4B-496C-A9C5-A7CE1AF674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789" b="-4081"/>
          <a:stretch/>
        </p:blipFill>
        <p:spPr>
          <a:xfrm>
            <a:off x="3869268" y="4481572"/>
            <a:ext cx="1456266" cy="1411228"/>
          </a:xfrm>
          <a:prstGeom prst="rect">
            <a:avLst/>
          </a:prstGeom>
        </p:spPr>
      </p:pic>
      <p:pic>
        <p:nvPicPr>
          <p:cNvPr id="14" name="Picture 13" descr="A close up of a screen&#10;&#10;Description generated with high confidence">
            <a:extLst>
              <a:ext uri="{FF2B5EF4-FFF2-40B4-BE49-F238E27FC236}">
                <a16:creationId xmlns:a16="http://schemas.microsoft.com/office/drawing/2014/main" id="{19F05E16-9475-4512-8624-59E0B1C2F4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300380" y="4477224"/>
            <a:ext cx="720485" cy="698238"/>
          </a:xfrm>
          <a:prstGeom prst="rect">
            <a:avLst/>
          </a:prstGeom>
        </p:spPr>
      </p:pic>
      <p:pic>
        <p:nvPicPr>
          <p:cNvPr id="50" name="Picture 49" descr="A picture containing shoji, clock, building, indoor&#10;&#10;Description generated with high confidence">
            <a:extLst>
              <a:ext uri="{FF2B5EF4-FFF2-40B4-BE49-F238E27FC236}">
                <a16:creationId xmlns:a16="http://schemas.microsoft.com/office/drawing/2014/main" id="{C9F42A94-0E3E-4A82-9321-786F49F3BBB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09878" y="4475344"/>
            <a:ext cx="741890" cy="698237"/>
          </a:xfrm>
          <a:prstGeom prst="rect">
            <a:avLst/>
          </a:prstGeom>
        </p:spPr>
      </p:pic>
      <p:pic>
        <p:nvPicPr>
          <p:cNvPr id="51" name="Picture 50" descr="A picture containing object&#10;&#10;Description generated with very high confidence">
            <a:extLst>
              <a:ext uri="{FF2B5EF4-FFF2-40B4-BE49-F238E27FC236}">
                <a16:creationId xmlns:a16="http://schemas.microsoft.com/office/drawing/2014/main" id="{639AC0C5-572A-468D-9EB7-78ED9FEF986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921932" y="1559937"/>
            <a:ext cx="1834463" cy="1890074"/>
          </a:xfrm>
          <a:prstGeom prst="rect">
            <a:avLst/>
          </a:prstGeom>
        </p:spPr>
      </p:pic>
      <p:sp>
        <p:nvSpPr>
          <p:cNvPr id="52" name="Rectangle 51">
            <a:extLst>
              <a:ext uri="{FF2B5EF4-FFF2-40B4-BE49-F238E27FC236}">
                <a16:creationId xmlns:a16="http://schemas.microsoft.com/office/drawing/2014/main" id="{4E7D152D-5FCC-4518-9ADF-316CB0ACE327}"/>
              </a:ext>
            </a:extLst>
          </p:cNvPr>
          <p:cNvSpPr/>
          <p:nvPr/>
        </p:nvSpPr>
        <p:spPr bwMode="auto">
          <a:xfrm rot="18559175">
            <a:off x="5894586" y="2576920"/>
            <a:ext cx="1030075" cy="92844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3" name="Picture 52" descr="A close up of a logo&#10;&#10;Description generated with very high confidence">
            <a:extLst>
              <a:ext uri="{FF2B5EF4-FFF2-40B4-BE49-F238E27FC236}">
                <a16:creationId xmlns:a16="http://schemas.microsoft.com/office/drawing/2014/main" id="{634B74B8-013D-4E02-BC6C-DF899ED0E64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2711"/>
          <a:stretch/>
        </p:blipFill>
        <p:spPr>
          <a:xfrm>
            <a:off x="6578321" y="1825395"/>
            <a:ext cx="1108929" cy="473158"/>
          </a:xfrm>
          <a:prstGeom prst="rect">
            <a:avLst/>
          </a:prstGeom>
        </p:spPr>
      </p:pic>
    </p:spTree>
    <p:extLst>
      <p:ext uri="{BB962C8B-B14F-4D97-AF65-F5344CB8AC3E}">
        <p14:creationId xmlns:p14="http://schemas.microsoft.com/office/powerpoint/2010/main" val="36381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500"/>
                                        <p:tgtEl>
                                          <p:spTgt spid="39"/>
                                        </p:tgtEl>
                                      </p:cBhvr>
                                    </p:animEffect>
                                  </p:childTnLst>
                                </p:cTn>
                              </p:par>
                              <p:par>
                                <p:cTn id="65" presetID="22" presetClass="entr" presetSubtype="1"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 presetClass="entr" presetSubtype="0" fill="hold" grpId="1"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par>
                          <p:cTn id="93" fill="hold">
                            <p:stCondLst>
                              <p:cond delay="1000"/>
                            </p:stCondLst>
                            <p:childTnLst>
                              <p:par>
                                <p:cTn id="94" presetID="10" presetClass="exit" presetSubtype="0" fill="hold" grpId="0" nodeType="afterEffect">
                                  <p:stCondLst>
                                    <p:cond delay="0"/>
                                  </p:stCondLst>
                                  <p:childTnLst>
                                    <p:animEffect transition="out" filter="fade">
                                      <p:cBhvr>
                                        <p:cTn id="95" dur="500"/>
                                        <p:tgtEl>
                                          <p:spTgt spid="52"/>
                                        </p:tgtEl>
                                      </p:cBhvr>
                                    </p:animEffect>
                                    <p:set>
                                      <p:cBhvr>
                                        <p:cTn id="96" dur="1" fill="hold">
                                          <p:stCondLst>
                                            <p:cond delay="499"/>
                                          </p:stCondLst>
                                        </p:cTn>
                                        <p:tgtEl>
                                          <p:spTgt spid="5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6" grpId="0" animBg="1"/>
      <p:bldP spid="52" grpId="0" animBg="1"/>
      <p:bldP spid="52" grpId="1"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device&#10;&#10;Description generated with high confidence">
            <a:extLst>
              <a:ext uri="{FF2B5EF4-FFF2-40B4-BE49-F238E27FC236}">
                <a16:creationId xmlns:a16="http://schemas.microsoft.com/office/drawing/2014/main" id="{608A9DA3-291D-46D8-AE86-7EFB87D449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271520"/>
            <a:ext cx="7920000" cy="344968"/>
          </a:xfrm>
          <a:prstGeom prst="rect">
            <a:avLst/>
          </a:prstGeom>
        </p:spPr>
      </p:pic>
      <p:sp>
        <p:nvSpPr>
          <p:cNvPr id="33" name="Oval 32">
            <a:extLst>
              <a:ext uri="{FF2B5EF4-FFF2-40B4-BE49-F238E27FC236}">
                <a16:creationId xmlns:a16="http://schemas.microsoft.com/office/drawing/2014/main" id="{C85D5F74-D27F-4DE9-ABD6-678907F3E9A8}"/>
              </a:ext>
            </a:extLst>
          </p:cNvPr>
          <p:cNvSpPr/>
          <p:nvPr/>
        </p:nvSpPr>
        <p:spPr bwMode="auto">
          <a:xfrm>
            <a:off x="5956316" y="3395756"/>
            <a:ext cx="297261" cy="297261"/>
          </a:xfrm>
          <a:prstGeom prst="ellipse">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6" name="Picture 35" descr="A picture containing object, device&#10;&#10;Description generated with high confidence">
            <a:extLst>
              <a:ext uri="{FF2B5EF4-FFF2-40B4-BE49-F238E27FC236}">
                <a16:creationId xmlns:a16="http://schemas.microsoft.com/office/drawing/2014/main" id="{3D04D096-7270-42D4-8FC6-E26CE1033F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6316" y="3460933"/>
            <a:ext cx="288893" cy="168845"/>
          </a:xfrm>
          <a:prstGeom prst="rect">
            <a:avLst/>
          </a:prstGeom>
        </p:spPr>
      </p:pic>
      <p:pic>
        <p:nvPicPr>
          <p:cNvPr id="31" name="Picture 30" descr="A picture containing object, device&#10;&#10;Description generated with high confidence">
            <a:extLst>
              <a:ext uri="{FF2B5EF4-FFF2-40B4-BE49-F238E27FC236}">
                <a16:creationId xmlns:a16="http://schemas.microsoft.com/office/drawing/2014/main" id="{79F8DC83-96D3-41CD-937F-575F1FD477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4924917" y="2860971"/>
            <a:ext cx="1240736" cy="42626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5:5</a:t>
            </a:r>
          </a:p>
        </p:txBody>
      </p:sp>
      <p:sp>
        <p:nvSpPr>
          <p:cNvPr id="28" name="Oval 27">
            <a:extLst>
              <a:ext uri="{FF2B5EF4-FFF2-40B4-BE49-F238E27FC236}">
                <a16:creationId xmlns:a16="http://schemas.microsoft.com/office/drawing/2014/main" id="{EE62EF25-9654-41B2-AB37-D0F4E0A40D82}"/>
              </a:ext>
            </a:extLst>
          </p:cNvPr>
          <p:cNvSpPr/>
          <p:nvPr/>
        </p:nvSpPr>
        <p:spPr bwMode="auto">
          <a:xfrm>
            <a:off x="4817429" y="3397038"/>
            <a:ext cx="297262" cy="297262"/>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9" name="Picture 28" descr="A picture containing object, device&#10;&#10;Description generated with high confidence">
            <a:extLst>
              <a:ext uri="{FF2B5EF4-FFF2-40B4-BE49-F238E27FC236}">
                <a16:creationId xmlns:a16="http://schemas.microsoft.com/office/drawing/2014/main" id="{479C63E9-C49F-4E77-A810-497471A54C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24905" y="3460056"/>
            <a:ext cx="294549" cy="168845"/>
          </a:xfrm>
          <a:prstGeom prst="rect">
            <a:avLst/>
          </a:prstGeom>
        </p:spPr>
      </p:pic>
      <p:pic>
        <p:nvPicPr>
          <p:cNvPr id="32" name="Picture 31" descr="A picture containing object, device&#10;&#10;Description generated with high confidence">
            <a:extLst>
              <a:ext uri="{FF2B5EF4-FFF2-40B4-BE49-F238E27FC236}">
                <a16:creationId xmlns:a16="http://schemas.microsoft.com/office/drawing/2014/main" id="{616DFD22-696A-4374-A02C-75CD131D17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843"/>
          <a:stretch/>
        </p:blipFill>
        <p:spPr>
          <a:xfrm>
            <a:off x="4924917" y="2704986"/>
            <a:ext cx="1240736" cy="219274"/>
          </a:xfrm>
          <a:prstGeom prst="rect">
            <a:avLst/>
          </a:prstGeom>
        </p:spPr>
      </p:pic>
      <p:sp>
        <p:nvSpPr>
          <p:cNvPr id="48" name="Oval 47">
            <a:extLst>
              <a:ext uri="{FF2B5EF4-FFF2-40B4-BE49-F238E27FC236}">
                <a16:creationId xmlns:a16="http://schemas.microsoft.com/office/drawing/2014/main" id="{BCF4EE7E-76F4-4DC5-8068-D161294E9898}"/>
              </a:ext>
            </a:extLst>
          </p:cNvPr>
          <p:cNvSpPr/>
          <p:nvPr/>
        </p:nvSpPr>
        <p:spPr bwMode="auto">
          <a:xfrm>
            <a:off x="4817429" y="3396549"/>
            <a:ext cx="297262" cy="297262"/>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8" name="Picture 37" descr="A picture containing object, device&#10;&#10;Description generated with high confidence">
            <a:extLst>
              <a:ext uri="{FF2B5EF4-FFF2-40B4-BE49-F238E27FC236}">
                <a16:creationId xmlns:a16="http://schemas.microsoft.com/office/drawing/2014/main" id="{9B65EA59-A000-4558-A7A2-B476F00233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20155" y="4147109"/>
            <a:ext cx="961115" cy="168861"/>
          </a:xfrm>
          <a:prstGeom prst="rect">
            <a:avLst/>
          </a:prstGeom>
        </p:spPr>
      </p:pic>
      <p:pic>
        <p:nvPicPr>
          <p:cNvPr id="37" name="Picture 36" descr="A picture containing object, device&#10;&#10;Description generated with high confidence">
            <a:extLst>
              <a:ext uri="{FF2B5EF4-FFF2-40B4-BE49-F238E27FC236}">
                <a16:creationId xmlns:a16="http://schemas.microsoft.com/office/drawing/2014/main" id="{A0A98594-5143-4CDE-A79E-29C548F679D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920154" y="3705571"/>
            <a:ext cx="1193752" cy="436774"/>
          </a:xfrm>
          <a:prstGeom prst="rect">
            <a:avLst/>
          </a:prstGeom>
        </p:spPr>
      </p:pic>
      <p:sp>
        <p:nvSpPr>
          <p:cNvPr id="35" name="Oval 34">
            <a:extLst>
              <a:ext uri="{FF2B5EF4-FFF2-40B4-BE49-F238E27FC236}">
                <a16:creationId xmlns:a16="http://schemas.microsoft.com/office/drawing/2014/main" id="{AFACBE79-0384-4C31-880D-F46F25A1D3D3}"/>
              </a:ext>
            </a:extLst>
          </p:cNvPr>
          <p:cNvSpPr/>
          <p:nvPr/>
        </p:nvSpPr>
        <p:spPr bwMode="auto">
          <a:xfrm>
            <a:off x="5956316" y="3395756"/>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4" name="Picture 33" descr="A picture containing object, device&#10;&#10;Description generated with high confidence">
            <a:extLst>
              <a:ext uri="{FF2B5EF4-FFF2-40B4-BE49-F238E27FC236}">
                <a16:creationId xmlns:a16="http://schemas.microsoft.com/office/drawing/2014/main" id="{3A73AA6C-BDD5-489E-BE58-CE482707E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6316" y="3460932"/>
            <a:ext cx="288893" cy="168845"/>
          </a:xfrm>
          <a:prstGeom prst="rect">
            <a:avLst/>
          </a:prstGeom>
        </p:spPr>
      </p:pic>
    </p:spTree>
    <p:extLst>
      <p:ext uri="{BB962C8B-B14F-4D97-AF65-F5344CB8AC3E}">
        <p14:creationId xmlns:p14="http://schemas.microsoft.com/office/powerpoint/2010/main" val="38642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animBg="1"/>
      <p:bldP spid="48" grpId="0" animBg="1"/>
      <p:bldP spid="48" grpId="1" animBg="1"/>
      <p:bldP spid="35"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16016268"/>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39</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known facts to add or subtract to/from multiples of 100 in ones</a:t>
                      </a:r>
                    </a:p>
                    <a:p>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682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020803684"/>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 and 5:7</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37-39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227835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5:6</a:t>
            </a:r>
          </a:p>
        </p:txBody>
      </p:sp>
      <p:pic>
        <p:nvPicPr>
          <p:cNvPr id="5" name="Picture 4" descr="A close up of a logo&#10;&#10;Description generated with very high confidence">
            <a:extLst>
              <a:ext uri="{FF2B5EF4-FFF2-40B4-BE49-F238E27FC236}">
                <a16:creationId xmlns:a16="http://schemas.microsoft.com/office/drawing/2014/main" id="{CAF05868-4C02-4FCA-91F1-FEC1735009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18362" y="2475117"/>
            <a:ext cx="1883516" cy="720471"/>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8F0314CB-FC01-463C-AA6C-AE4778BE17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8362" y="3195587"/>
            <a:ext cx="1883516" cy="43313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060ECCE4-D5A8-4FA5-9446-6875989BE6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18363" y="3662415"/>
            <a:ext cx="612981" cy="345317"/>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018E9DDF-EDAF-4CC7-8D90-A020E46DC5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85347" y="3662414"/>
            <a:ext cx="394636" cy="34531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E269C899-2FB9-4E48-8A77-7453537BF8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5471" y="2483963"/>
            <a:ext cx="2093489" cy="1890074"/>
          </a:xfrm>
          <a:prstGeom prst="rect">
            <a:avLst/>
          </a:prstGeom>
        </p:spPr>
      </p:pic>
      <p:sp>
        <p:nvSpPr>
          <p:cNvPr id="26" name="Rectangle 25">
            <a:extLst>
              <a:ext uri="{FF2B5EF4-FFF2-40B4-BE49-F238E27FC236}">
                <a16:creationId xmlns:a16="http://schemas.microsoft.com/office/drawing/2014/main" id="{F6822BB2-3A02-491E-9961-0DE90AE1B632}"/>
              </a:ext>
            </a:extLst>
          </p:cNvPr>
          <p:cNvSpPr/>
          <p:nvPr/>
        </p:nvSpPr>
        <p:spPr bwMode="auto">
          <a:xfrm rot="18559175">
            <a:off x="5920306" y="3413781"/>
            <a:ext cx="1123632" cy="111123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7" name="Picture 26" descr="A close up of a logo&#10;&#10;Description generated with very high confidence">
            <a:extLst>
              <a:ext uri="{FF2B5EF4-FFF2-40B4-BE49-F238E27FC236}">
                <a16:creationId xmlns:a16="http://schemas.microsoft.com/office/drawing/2014/main" id="{F211C3CF-114A-41C3-9211-A077FBC75B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12930" y="2483964"/>
            <a:ext cx="1174321" cy="720471"/>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85D7895D-EBEB-47B1-85FC-2DB153A293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4419" y="2483962"/>
            <a:ext cx="1687458" cy="720472"/>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A8C16F43-BA21-4E02-9E63-7D38683B42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347452" y="3628723"/>
            <a:ext cx="612981" cy="379006"/>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11644595-99A7-4B63-A2F5-855DAF028C6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076619" y="3628724"/>
            <a:ext cx="612981" cy="37900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6E42B2AB-CB57-4487-95AD-61B1C92607F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68"/>
          <a:stretch/>
        </p:blipFill>
        <p:spPr>
          <a:xfrm>
            <a:off x="4840710" y="2475116"/>
            <a:ext cx="1883516" cy="1898920"/>
          </a:xfrm>
          <a:prstGeom prst="rect">
            <a:avLst/>
          </a:prstGeom>
        </p:spPr>
      </p:pic>
      <p:sp>
        <p:nvSpPr>
          <p:cNvPr id="42" name="Rectangle 41">
            <a:extLst>
              <a:ext uri="{FF2B5EF4-FFF2-40B4-BE49-F238E27FC236}">
                <a16:creationId xmlns:a16="http://schemas.microsoft.com/office/drawing/2014/main" id="{B547726C-6A0E-415D-9EA7-91ACA0368970}"/>
              </a:ext>
            </a:extLst>
          </p:cNvPr>
          <p:cNvSpPr/>
          <p:nvPr/>
        </p:nvSpPr>
        <p:spPr bwMode="auto">
          <a:xfrm rot="18559175">
            <a:off x="5440980" y="3722693"/>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3" name="Picture 42" descr="A close up of a logo&#10;&#10;Description generated with very high confidence">
            <a:extLst>
              <a:ext uri="{FF2B5EF4-FFF2-40B4-BE49-F238E27FC236}">
                <a16:creationId xmlns:a16="http://schemas.microsoft.com/office/drawing/2014/main" id="{666242AF-D2B0-4F71-90BC-A14A8565388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4053"/>
          <a:stretch/>
        </p:blipFill>
        <p:spPr>
          <a:xfrm>
            <a:off x="6537371" y="2479539"/>
            <a:ext cx="1273129" cy="720472"/>
          </a:xfrm>
          <a:prstGeom prst="rect">
            <a:avLst/>
          </a:prstGeom>
        </p:spPr>
      </p:pic>
    </p:spTree>
    <p:extLst>
      <p:ext uri="{BB962C8B-B14F-4D97-AF65-F5344CB8AC3E}">
        <p14:creationId xmlns:p14="http://schemas.microsoft.com/office/powerpoint/2010/main" val="14662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childTnLst>
                                </p:cTn>
                              </p:par>
                            </p:childTnLst>
                          </p:cTn>
                        </p:par>
                        <p:par>
                          <p:cTn id="74" fill="hold">
                            <p:stCondLst>
                              <p:cond delay="500"/>
                            </p:stCondLst>
                            <p:childTnLst>
                              <p:par>
                                <p:cTn id="75" presetID="10" presetClass="exit" presetSubtype="0" fill="hold" grpId="1" nodeType="afterEffect">
                                  <p:stCondLst>
                                    <p:cond delay="0"/>
                                  </p:stCondLst>
                                  <p:childTnLst>
                                    <p:animEffect transition="out" filter="fade">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42" grpId="1"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214C29E-E5B2-4F56-9517-1202714914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33474" y="2689711"/>
            <a:ext cx="437148" cy="151961"/>
          </a:xfrm>
          <a:prstGeom prst="rect">
            <a:avLst/>
          </a:prstGeom>
        </p:spPr>
      </p:pic>
      <p:pic>
        <p:nvPicPr>
          <p:cNvPr id="36" name="Picture 35">
            <a:extLst>
              <a:ext uri="{FF2B5EF4-FFF2-40B4-BE49-F238E27FC236}">
                <a16:creationId xmlns:a16="http://schemas.microsoft.com/office/drawing/2014/main" id="{765AE059-5AA6-4CC8-A85D-B4C1A9F998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250"/>
          <a:stretch/>
        </p:blipFill>
        <p:spPr>
          <a:xfrm>
            <a:off x="5761006" y="4110869"/>
            <a:ext cx="405324" cy="173021"/>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5:6</a:t>
            </a:r>
          </a:p>
        </p:txBody>
      </p:sp>
      <p:pic>
        <p:nvPicPr>
          <p:cNvPr id="10" name="Picture 9">
            <a:extLst>
              <a:ext uri="{FF2B5EF4-FFF2-40B4-BE49-F238E27FC236}">
                <a16:creationId xmlns:a16="http://schemas.microsoft.com/office/drawing/2014/main" id="{492A90A7-7941-4163-9201-6085E06A9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36000" y="3285069"/>
            <a:ext cx="7920000" cy="342945"/>
          </a:xfrm>
          <a:prstGeom prst="rect">
            <a:avLst/>
          </a:prstGeom>
        </p:spPr>
      </p:pic>
      <p:sp>
        <p:nvSpPr>
          <p:cNvPr id="37" name="Oval 36">
            <a:extLst>
              <a:ext uri="{FF2B5EF4-FFF2-40B4-BE49-F238E27FC236}">
                <a16:creationId xmlns:a16="http://schemas.microsoft.com/office/drawing/2014/main" id="{F57352F3-9D68-4936-A915-9475BF083BD4}"/>
              </a:ext>
            </a:extLst>
          </p:cNvPr>
          <p:cNvSpPr/>
          <p:nvPr/>
        </p:nvSpPr>
        <p:spPr bwMode="auto">
          <a:xfrm>
            <a:off x="5574342" y="3396699"/>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8" name="Picture 37">
            <a:extLst>
              <a:ext uri="{FF2B5EF4-FFF2-40B4-BE49-F238E27FC236}">
                <a16:creationId xmlns:a16="http://schemas.microsoft.com/office/drawing/2014/main" id="{9D70454A-9877-4CC9-BFDB-740936CFF4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73455" y="3471334"/>
            <a:ext cx="297261" cy="166397"/>
          </a:xfrm>
          <a:prstGeom prst="rect">
            <a:avLst/>
          </a:prstGeom>
        </p:spPr>
      </p:pic>
      <p:sp>
        <p:nvSpPr>
          <p:cNvPr id="24" name="Oval 23">
            <a:extLst>
              <a:ext uri="{FF2B5EF4-FFF2-40B4-BE49-F238E27FC236}">
                <a16:creationId xmlns:a16="http://schemas.microsoft.com/office/drawing/2014/main" id="{514AE73B-822A-44B5-A22A-377149616719}"/>
              </a:ext>
            </a:extLst>
          </p:cNvPr>
          <p:cNvSpPr/>
          <p:nvPr/>
        </p:nvSpPr>
        <p:spPr bwMode="auto">
          <a:xfrm>
            <a:off x="5574342" y="3399080"/>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8" name="Picture 27">
            <a:extLst>
              <a:ext uri="{FF2B5EF4-FFF2-40B4-BE49-F238E27FC236}">
                <a16:creationId xmlns:a16="http://schemas.microsoft.com/office/drawing/2014/main" id="{5485050D-426E-4237-BF74-5C926D046A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573456" y="3458722"/>
            <a:ext cx="307670" cy="180097"/>
          </a:xfrm>
          <a:prstGeom prst="rect">
            <a:avLst/>
          </a:prstGeom>
        </p:spPr>
      </p:pic>
      <p:pic>
        <p:nvPicPr>
          <p:cNvPr id="29" name="Picture 28">
            <a:extLst>
              <a:ext uri="{FF2B5EF4-FFF2-40B4-BE49-F238E27FC236}">
                <a16:creationId xmlns:a16="http://schemas.microsoft.com/office/drawing/2014/main" id="{E17421B2-EDC5-44B7-8E1E-17291372AE9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35217" y="2852517"/>
            <a:ext cx="437148" cy="426500"/>
          </a:xfrm>
          <a:prstGeom prst="rect">
            <a:avLst/>
          </a:prstGeom>
        </p:spPr>
      </p:pic>
      <p:sp>
        <p:nvSpPr>
          <p:cNvPr id="44" name="Oval 43">
            <a:extLst>
              <a:ext uri="{FF2B5EF4-FFF2-40B4-BE49-F238E27FC236}">
                <a16:creationId xmlns:a16="http://schemas.microsoft.com/office/drawing/2014/main" id="{C5B18149-9199-47E7-904C-5CA3529FD9F9}"/>
              </a:ext>
            </a:extLst>
          </p:cNvPr>
          <p:cNvSpPr/>
          <p:nvPr/>
        </p:nvSpPr>
        <p:spPr bwMode="auto">
          <a:xfrm>
            <a:off x="5574340" y="3398870"/>
            <a:ext cx="297262" cy="297262"/>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5" name="Picture 34">
            <a:extLst>
              <a:ext uri="{FF2B5EF4-FFF2-40B4-BE49-F238E27FC236}">
                <a16:creationId xmlns:a16="http://schemas.microsoft.com/office/drawing/2014/main" id="{9310847A-F4B4-47A9-9B29-C0E863A64E4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flipV="1">
            <a:off x="5681554" y="3741857"/>
            <a:ext cx="437148" cy="426499"/>
          </a:xfrm>
          <a:prstGeom prst="rect">
            <a:avLst/>
          </a:prstGeom>
        </p:spPr>
      </p:pic>
      <p:sp>
        <p:nvSpPr>
          <p:cNvPr id="32" name="Oval 31">
            <a:extLst>
              <a:ext uri="{FF2B5EF4-FFF2-40B4-BE49-F238E27FC236}">
                <a16:creationId xmlns:a16="http://schemas.microsoft.com/office/drawing/2014/main" id="{15DDEF1F-CA0D-40D1-BAE0-99C0A4520FA7}"/>
              </a:ext>
            </a:extLst>
          </p:cNvPr>
          <p:cNvSpPr/>
          <p:nvPr/>
        </p:nvSpPr>
        <p:spPr bwMode="auto">
          <a:xfrm>
            <a:off x="5953792" y="3396699"/>
            <a:ext cx="297260" cy="297260"/>
          </a:xfrm>
          <a:prstGeom prst="ellipse">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3" name="Picture 32">
            <a:extLst>
              <a:ext uri="{FF2B5EF4-FFF2-40B4-BE49-F238E27FC236}">
                <a16:creationId xmlns:a16="http://schemas.microsoft.com/office/drawing/2014/main" id="{C9CA7DC3-DE3B-4D91-BB31-F68A699E1A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43950" y="3457634"/>
            <a:ext cx="287006" cy="180097"/>
          </a:xfrm>
          <a:prstGeom prst="rect">
            <a:avLst/>
          </a:prstGeom>
        </p:spPr>
      </p:pic>
      <p:sp>
        <p:nvSpPr>
          <p:cNvPr id="34" name="Oval 33">
            <a:extLst>
              <a:ext uri="{FF2B5EF4-FFF2-40B4-BE49-F238E27FC236}">
                <a16:creationId xmlns:a16="http://schemas.microsoft.com/office/drawing/2014/main" id="{4F3B2DBE-3357-46F9-8FBF-9FD992C3360E}"/>
              </a:ext>
            </a:extLst>
          </p:cNvPr>
          <p:cNvSpPr/>
          <p:nvPr/>
        </p:nvSpPr>
        <p:spPr bwMode="auto">
          <a:xfrm>
            <a:off x="5953792" y="3396699"/>
            <a:ext cx="297261" cy="2972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4921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animBg="1"/>
      <p:bldP spid="44" grpId="0" animBg="1"/>
      <p:bldP spid="44" grpId="1" animBg="1"/>
      <p:bldP spid="32"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sp>
        <p:nvSpPr>
          <p:cNvPr id="5" name="TextBox 4">
            <a:extLst>
              <a:ext uri="{FF2B5EF4-FFF2-40B4-BE49-F238E27FC236}">
                <a16:creationId xmlns:a16="http://schemas.microsoft.com/office/drawing/2014/main" id="{53DA3D15-DA0F-4B07-8EFC-8E99634DE815}"/>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6" name="TextBox 5">
            <a:extLst>
              <a:ext uri="{FF2B5EF4-FFF2-40B4-BE49-F238E27FC236}">
                <a16:creationId xmlns:a16="http://schemas.microsoft.com/office/drawing/2014/main" id="{E7FBD034-42A8-4A77-A153-DA342E88A5E9}"/>
              </a:ext>
            </a:extLst>
          </p:cNvPr>
          <p:cNvSpPr txBox="1"/>
          <p:nvPr/>
        </p:nvSpPr>
        <p:spPr bwMode="auto">
          <a:xfrm>
            <a:off x="5426562" y="5445225"/>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pence</a:t>
            </a:r>
          </a:p>
        </p:txBody>
      </p:sp>
      <p:sp>
        <p:nvSpPr>
          <p:cNvPr id="7" name="TextBox 6">
            <a:extLst>
              <a:ext uri="{FF2B5EF4-FFF2-40B4-BE49-F238E27FC236}">
                <a16:creationId xmlns:a16="http://schemas.microsoft.com/office/drawing/2014/main" id="{8A48EFB2-E1D2-450B-B735-F25AF999E40E}"/>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8" name="TextBox 7">
            <a:extLst>
              <a:ext uri="{FF2B5EF4-FFF2-40B4-BE49-F238E27FC236}">
                <a16:creationId xmlns:a16="http://schemas.microsoft.com/office/drawing/2014/main" id="{9AA0CA65-E5A1-4EE5-84AE-A3DBF72F5A89}"/>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9" name="TextBox 8">
            <a:extLst>
              <a:ext uri="{FF2B5EF4-FFF2-40B4-BE49-F238E27FC236}">
                <a16:creationId xmlns:a16="http://schemas.microsoft.com/office/drawing/2014/main" id="{990BA669-23FA-4E4E-BE5B-A62779777CD5}"/>
              </a:ext>
            </a:extLst>
          </p:cNvPr>
          <p:cNvSpPr txBox="1"/>
          <p:nvPr/>
        </p:nvSpPr>
        <p:spPr bwMode="auto">
          <a:xfrm>
            <a:off x="5693226" y="5085185"/>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grpSp>
        <p:nvGrpSpPr>
          <p:cNvPr id="27" name="Group 26">
            <a:extLst>
              <a:ext uri="{FF2B5EF4-FFF2-40B4-BE49-F238E27FC236}">
                <a16:creationId xmlns:a16="http://schemas.microsoft.com/office/drawing/2014/main" id="{712A22BE-CEAB-42ED-8201-C9C8C6C5FCC7}"/>
              </a:ext>
            </a:extLst>
          </p:cNvPr>
          <p:cNvGrpSpPr/>
          <p:nvPr/>
        </p:nvGrpSpPr>
        <p:grpSpPr>
          <a:xfrm>
            <a:off x="3028457" y="2262868"/>
            <a:ext cx="1399099" cy="2332267"/>
            <a:chOff x="1504456" y="2320869"/>
            <a:chExt cx="1399099" cy="2332267"/>
          </a:xfrm>
        </p:grpSpPr>
        <p:pic>
          <p:nvPicPr>
            <p:cNvPr id="15" name="Picture 14">
              <a:extLst>
                <a:ext uri="{FF2B5EF4-FFF2-40B4-BE49-F238E27FC236}">
                  <a16:creationId xmlns:a16="http://schemas.microsoft.com/office/drawing/2014/main" id="{208F8FCE-577D-48FF-92E8-60A672B07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320869"/>
              <a:ext cx="1399099" cy="1384135"/>
            </a:xfrm>
            <a:prstGeom prst="rect">
              <a:avLst/>
            </a:prstGeom>
          </p:spPr>
        </p:pic>
        <p:sp>
          <p:nvSpPr>
            <p:cNvPr id="16" name="TextBox 15">
              <a:extLst>
                <a:ext uri="{FF2B5EF4-FFF2-40B4-BE49-F238E27FC236}">
                  <a16:creationId xmlns:a16="http://schemas.microsoft.com/office/drawing/2014/main" id="{9DF0F8E7-D347-4678-8989-B53D5FE35F5F}"/>
                </a:ext>
              </a:extLst>
            </p:cNvPr>
            <p:cNvSpPr txBox="1"/>
            <p:nvPr/>
          </p:nvSpPr>
          <p:spPr bwMode="auto">
            <a:xfrm>
              <a:off x="1640686"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28" name="Group 27">
            <a:extLst>
              <a:ext uri="{FF2B5EF4-FFF2-40B4-BE49-F238E27FC236}">
                <a16:creationId xmlns:a16="http://schemas.microsoft.com/office/drawing/2014/main" id="{A4CC5A0F-1059-42AA-A2F2-DEF13D3E3B40}"/>
              </a:ext>
            </a:extLst>
          </p:cNvPr>
          <p:cNvGrpSpPr/>
          <p:nvPr/>
        </p:nvGrpSpPr>
        <p:grpSpPr>
          <a:xfrm>
            <a:off x="4538717" y="2262868"/>
            <a:ext cx="1399099" cy="2332267"/>
            <a:chOff x="3014716" y="2320869"/>
            <a:chExt cx="1399099" cy="2332267"/>
          </a:xfrm>
        </p:grpSpPr>
        <p:pic>
          <p:nvPicPr>
            <p:cNvPr id="17" name="Picture 16">
              <a:extLst>
                <a:ext uri="{FF2B5EF4-FFF2-40B4-BE49-F238E27FC236}">
                  <a16:creationId xmlns:a16="http://schemas.microsoft.com/office/drawing/2014/main" id="{C0714156-E1C1-4065-9C8E-B27695203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716" y="2320869"/>
              <a:ext cx="1399099" cy="1384135"/>
            </a:xfrm>
            <a:prstGeom prst="rect">
              <a:avLst/>
            </a:prstGeom>
          </p:spPr>
        </p:pic>
        <p:sp>
          <p:nvSpPr>
            <p:cNvPr id="18" name="TextBox 17">
              <a:extLst>
                <a:ext uri="{FF2B5EF4-FFF2-40B4-BE49-F238E27FC236}">
                  <a16:creationId xmlns:a16="http://schemas.microsoft.com/office/drawing/2014/main" id="{522542FC-FB97-4F02-B3A5-D4636675F125}"/>
                </a:ext>
              </a:extLst>
            </p:cNvPr>
            <p:cNvSpPr txBox="1"/>
            <p:nvPr/>
          </p:nvSpPr>
          <p:spPr bwMode="auto">
            <a:xfrm>
              <a:off x="3150946"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29" name="Group 28">
            <a:extLst>
              <a:ext uri="{FF2B5EF4-FFF2-40B4-BE49-F238E27FC236}">
                <a16:creationId xmlns:a16="http://schemas.microsoft.com/office/drawing/2014/main" id="{A76B9D01-C9BE-445B-9085-90A1BD00E7B2}"/>
              </a:ext>
            </a:extLst>
          </p:cNvPr>
          <p:cNvGrpSpPr/>
          <p:nvPr/>
        </p:nvGrpSpPr>
        <p:grpSpPr>
          <a:xfrm>
            <a:off x="6048977" y="2262868"/>
            <a:ext cx="1399099" cy="2332267"/>
            <a:chOff x="4524976" y="2320869"/>
            <a:chExt cx="1399099" cy="2332267"/>
          </a:xfrm>
        </p:grpSpPr>
        <p:pic>
          <p:nvPicPr>
            <p:cNvPr id="19" name="Picture 18">
              <a:extLst>
                <a:ext uri="{FF2B5EF4-FFF2-40B4-BE49-F238E27FC236}">
                  <a16:creationId xmlns:a16="http://schemas.microsoft.com/office/drawing/2014/main" id="{E2DE6C6C-B3AC-42B8-ACA0-0B0B12730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976" y="2320869"/>
              <a:ext cx="1399099" cy="1384135"/>
            </a:xfrm>
            <a:prstGeom prst="rect">
              <a:avLst/>
            </a:prstGeom>
          </p:spPr>
        </p:pic>
        <p:sp>
          <p:nvSpPr>
            <p:cNvPr id="20" name="TextBox 19">
              <a:extLst>
                <a:ext uri="{FF2B5EF4-FFF2-40B4-BE49-F238E27FC236}">
                  <a16:creationId xmlns:a16="http://schemas.microsoft.com/office/drawing/2014/main" id="{1C6AA5EC-B296-4645-A8D9-F88944EFB944}"/>
                </a:ext>
              </a:extLst>
            </p:cNvPr>
            <p:cNvSpPr txBox="1"/>
            <p:nvPr/>
          </p:nvSpPr>
          <p:spPr bwMode="auto">
            <a:xfrm>
              <a:off x="4661206"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30" name="Group 29">
            <a:extLst>
              <a:ext uri="{FF2B5EF4-FFF2-40B4-BE49-F238E27FC236}">
                <a16:creationId xmlns:a16="http://schemas.microsoft.com/office/drawing/2014/main" id="{67D57321-7862-491F-B36A-2865A5336557}"/>
              </a:ext>
            </a:extLst>
          </p:cNvPr>
          <p:cNvGrpSpPr/>
          <p:nvPr/>
        </p:nvGrpSpPr>
        <p:grpSpPr>
          <a:xfrm>
            <a:off x="7559238" y="2262868"/>
            <a:ext cx="1399099" cy="2332267"/>
            <a:chOff x="6035237" y="2320869"/>
            <a:chExt cx="1399099" cy="2332267"/>
          </a:xfrm>
        </p:grpSpPr>
        <p:pic>
          <p:nvPicPr>
            <p:cNvPr id="21" name="Picture 20">
              <a:extLst>
                <a:ext uri="{FF2B5EF4-FFF2-40B4-BE49-F238E27FC236}">
                  <a16:creationId xmlns:a16="http://schemas.microsoft.com/office/drawing/2014/main" id="{3F81B4E4-F136-4A0A-876E-844AD355D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237" y="2320869"/>
              <a:ext cx="1399099" cy="1384135"/>
            </a:xfrm>
            <a:prstGeom prst="rect">
              <a:avLst/>
            </a:prstGeom>
          </p:spPr>
        </p:pic>
        <p:sp>
          <p:nvSpPr>
            <p:cNvPr id="22" name="TextBox 21">
              <a:extLst>
                <a:ext uri="{FF2B5EF4-FFF2-40B4-BE49-F238E27FC236}">
                  <a16:creationId xmlns:a16="http://schemas.microsoft.com/office/drawing/2014/main" id="{739A513D-10DF-46EE-9FBD-B4FB006CCFAB}"/>
                </a:ext>
              </a:extLst>
            </p:cNvPr>
            <p:cNvSpPr txBox="1"/>
            <p:nvPr/>
          </p:nvSpPr>
          <p:spPr bwMode="auto">
            <a:xfrm>
              <a:off x="6171467"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spTree>
    <p:extLst>
      <p:ext uri="{BB962C8B-B14F-4D97-AF65-F5344CB8AC3E}">
        <p14:creationId xmlns:p14="http://schemas.microsoft.com/office/powerpoint/2010/main" val="36617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5:6</a:t>
            </a:r>
          </a:p>
        </p:txBody>
      </p:sp>
      <p:pic>
        <p:nvPicPr>
          <p:cNvPr id="5" name="Picture 4" descr="A close up of a logo&#10;&#10;Description generated with very high confidence">
            <a:extLst>
              <a:ext uri="{FF2B5EF4-FFF2-40B4-BE49-F238E27FC236}">
                <a16:creationId xmlns:a16="http://schemas.microsoft.com/office/drawing/2014/main" id="{38959A7D-1D17-4136-904D-A9B7858C1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17130" y="2461968"/>
            <a:ext cx="1913625" cy="704744"/>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5FEA4A5D-0026-4373-A60F-E21C23C62E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7129" y="3166712"/>
            <a:ext cx="1913625" cy="442762"/>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81736567-16F9-4644-BD30-0C103FC4EC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17128" y="3628723"/>
            <a:ext cx="614216" cy="336986"/>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D24FEBD-7978-45BD-A5AB-FD2ECC05A2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75722" y="3647972"/>
            <a:ext cx="500514" cy="336986"/>
          </a:xfrm>
          <a:prstGeom prst="rect">
            <a:avLst/>
          </a:prstGeom>
        </p:spPr>
      </p:pic>
      <p:pic>
        <p:nvPicPr>
          <p:cNvPr id="15" name="Picture 14" descr="A picture containing object&#10;&#10;Description generated with very high confidence">
            <a:extLst>
              <a:ext uri="{FF2B5EF4-FFF2-40B4-BE49-F238E27FC236}">
                <a16:creationId xmlns:a16="http://schemas.microsoft.com/office/drawing/2014/main" id="{B6979794-6B40-4CB9-BD05-CD0B351765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145"/>
          <a:stretch/>
        </p:blipFill>
        <p:spPr>
          <a:xfrm>
            <a:off x="4857750" y="2367815"/>
            <a:ext cx="2115061" cy="2006222"/>
          </a:xfrm>
          <a:prstGeom prst="rect">
            <a:avLst/>
          </a:prstGeom>
        </p:spPr>
      </p:pic>
      <p:sp>
        <p:nvSpPr>
          <p:cNvPr id="16" name="Rectangle 15">
            <a:extLst>
              <a:ext uri="{FF2B5EF4-FFF2-40B4-BE49-F238E27FC236}">
                <a16:creationId xmlns:a16="http://schemas.microsoft.com/office/drawing/2014/main" id="{0A73825A-3238-4CCB-BC12-D2D89473E5FC}"/>
              </a:ext>
            </a:extLst>
          </p:cNvPr>
          <p:cNvSpPr/>
          <p:nvPr/>
        </p:nvSpPr>
        <p:spPr bwMode="auto">
          <a:xfrm rot="18559175">
            <a:off x="5521164" y="3607038"/>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7" name="Picture 16" descr="A close up of a logo&#10;&#10;Description generated with very high confidence">
            <a:extLst>
              <a:ext uri="{FF2B5EF4-FFF2-40B4-BE49-F238E27FC236}">
                <a16:creationId xmlns:a16="http://schemas.microsoft.com/office/drawing/2014/main" id="{1750FFDC-1562-4911-BB11-D9ED011E36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02062" y="2554149"/>
            <a:ext cx="1185188" cy="704744"/>
          </a:xfrm>
          <a:prstGeom prst="rect">
            <a:avLst/>
          </a:prstGeom>
        </p:spPr>
      </p:pic>
    </p:spTree>
    <p:extLst>
      <p:ext uri="{BB962C8B-B14F-4D97-AF65-F5344CB8AC3E}">
        <p14:creationId xmlns:p14="http://schemas.microsoft.com/office/powerpoint/2010/main" val="1466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logo&#10;&#10;Description generated with very high confidence">
            <a:extLst>
              <a:ext uri="{FF2B5EF4-FFF2-40B4-BE49-F238E27FC236}">
                <a16:creationId xmlns:a16="http://schemas.microsoft.com/office/drawing/2014/main" id="{BE9BB0E5-9DDA-4835-9575-6EEFF64C5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05400" y="3635367"/>
            <a:ext cx="571500" cy="304351"/>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EADD8617-BB13-4A6C-B8BD-B4559D9193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7128" y="3647972"/>
            <a:ext cx="753519" cy="31773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18226986-0DC9-4504-8FF2-21C315DECF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84019" y="2689454"/>
            <a:ext cx="1644312" cy="479178"/>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51B4CB0C-F7B6-4F5D-9355-6649B3A709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338"/>
          <a:stretch/>
        </p:blipFill>
        <p:spPr>
          <a:xfrm>
            <a:off x="6567129" y="2787651"/>
            <a:ext cx="1201812" cy="408009"/>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CB21D697-EEA2-44C9-8A81-1C4C589880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555"/>
          <a:stretch/>
        </p:blipFill>
        <p:spPr>
          <a:xfrm>
            <a:off x="4857749" y="2367815"/>
            <a:ext cx="1835016" cy="1888146"/>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5:6</a:t>
            </a:r>
          </a:p>
        </p:txBody>
      </p:sp>
      <p:pic>
        <p:nvPicPr>
          <p:cNvPr id="9" name="Picture 8" descr="A close up of a logo&#10;&#10;Description generated with very high confidence">
            <a:extLst>
              <a:ext uri="{FF2B5EF4-FFF2-40B4-BE49-F238E27FC236}">
                <a16:creationId xmlns:a16="http://schemas.microsoft.com/office/drawing/2014/main" id="{5FEA4A5D-0026-4373-A60F-E21C23C62E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17129" y="3166712"/>
            <a:ext cx="1913625" cy="442762"/>
          </a:xfrm>
          <a:prstGeom prst="rect">
            <a:avLst/>
          </a:prstGeom>
        </p:spPr>
      </p:pic>
      <p:sp>
        <p:nvSpPr>
          <p:cNvPr id="24" name="Rectangle 23">
            <a:extLst>
              <a:ext uri="{FF2B5EF4-FFF2-40B4-BE49-F238E27FC236}">
                <a16:creationId xmlns:a16="http://schemas.microsoft.com/office/drawing/2014/main" id="{C00B7C49-B48E-4858-B1D4-16FFBE86F3C5}"/>
              </a:ext>
            </a:extLst>
          </p:cNvPr>
          <p:cNvSpPr/>
          <p:nvPr/>
        </p:nvSpPr>
        <p:spPr bwMode="auto">
          <a:xfrm rot="18559175">
            <a:off x="5488388" y="3602043"/>
            <a:ext cx="1617044" cy="10222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717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5:6</a:t>
            </a:r>
          </a:p>
        </p:txBody>
      </p:sp>
      <p:pic>
        <p:nvPicPr>
          <p:cNvPr id="4" name="Picture 3">
            <a:extLst>
              <a:ext uri="{FF2B5EF4-FFF2-40B4-BE49-F238E27FC236}">
                <a16:creationId xmlns:a16="http://schemas.microsoft.com/office/drawing/2014/main" id="{E66CAE01-60D6-46D4-8E6E-EC2AFAD824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6000" y="3295652"/>
            <a:ext cx="7920000" cy="310162"/>
          </a:xfrm>
          <a:prstGeom prst="rect">
            <a:avLst/>
          </a:prstGeom>
        </p:spPr>
      </p:pic>
      <p:sp>
        <p:nvSpPr>
          <p:cNvPr id="42" name="Oval 41">
            <a:extLst>
              <a:ext uri="{FF2B5EF4-FFF2-40B4-BE49-F238E27FC236}">
                <a16:creationId xmlns:a16="http://schemas.microsoft.com/office/drawing/2014/main" id="{7CF32CEB-5335-483D-95F8-ACE4C51A02C9}"/>
              </a:ext>
            </a:extLst>
          </p:cNvPr>
          <p:cNvSpPr/>
          <p:nvPr/>
        </p:nvSpPr>
        <p:spPr bwMode="auto">
          <a:xfrm>
            <a:off x="4815207" y="3390560"/>
            <a:ext cx="297261" cy="297261"/>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pic>
        <p:nvPicPr>
          <p:cNvPr id="45" name="Picture 44">
            <a:extLst>
              <a:ext uri="{FF2B5EF4-FFF2-40B4-BE49-F238E27FC236}">
                <a16:creationId xmlns:a16="http://schemas.microsoft.com/office/drawing/2014/main" id="{F1830F25-B4B1-4F3A-A8FF-EE094664E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4926543" y="2863213"/>
            <a:ext cx="1220701" cy="407753"/>
          </a:xfrm>
          <a:prstGeom prst="rect">
            <a:avLst/>
          </a:prstGeom>
        </p:spPr>
      </p:pic>
      <p:pic>
        <p:nvPicPr>
          <p:cNvPr id="46" name="Picture 45">
            <a:extLst>
              <a:ext uri="{FF2B5EF4-FFF2-40B4-BE49-F238E27FC236}">
                <a16:creationId xmlns:a16="http://schemas.microsoft.com/office/drawing/2014/main" id="{F73D0FE9-4A60-40CD-B504-A9606DBF15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650"/>
          <a:stretch/>
        </p:blipFill>
        <p:spPr>
          <a:xfrm>
            <a:off x="4926542" y="2677744"/>
            <a:ext cx="1220701" cy="245157"/>
          </a:xfrm>
          <a:prstGeom prst="rect">
            <a:avLst/>
          </a:prstGeom>
        </p:spPr>
      </p:pic>
      <p:sp>
        <p:nvSpPr>
          <p:cNvPr id="47" name="Oval 46">
            <a:extLst>
              <a:ext uri="{FF2B5EF4-FFF2-40B4-BE49-F238E27FC236}">
                <a16:creationId xmlns:a16="http://schemas.microsoft.com/office/drawing/2014/main" id="{09FF72A9-B6F4-4D14-913E-5BFB740BF18E}"/>
              </a:ext>
            </a:extLst>
          </p:cNvPr>
          <p:cNvSpPr/>
          <p:nvPr/>
        </p:nvSpPr>
        <p:spPr bwMode="auto">
          <a:xfrm>
            <a:off x="5954029" y="3390938"/>
            <a:ext cx="297261" cy="297261"/>
          </a:xfrm>
          <a:prstGeom prst="ellipse">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pic>
        <p:nvPicPr>
          <p:cNvPr id="48" name="Picture 47">
            <a:extLst>
              <a:ext uri="{FF2B5EF4-FFF2-40B4-BE49-F238E27FC236}">
                <a16:creationId xmlns:a16="http://schemas.microsoft.com/office/drawing/2014/main" id="{18B8022E-130E-4054-BA8A-470B0AF992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41238" y="3436985"/>
            <a:ext cx="307670" cy="167613"/>
          </a:xfrm>
          <a:prstGeom prst="rect">
            <a:avLst/>
          </a:prstGeom>
        </p:spPr>
      </p:pic>
      <p:pic>
        <p:nvPicPr>
          <p:cNvPr id="52" name="Picture 51">
            <a:extLst>
              <a:ext uri="{FF2B5EF4-FFF2-40B4-BE49-F238E27FC236}">
                <a16:creationId xmlns:a16="http://schemas.microsoft.com/office/drawing/2014/main" id="{544AAE00-9F92-468B-87D7-67A47FE40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01778" y="4170289"/>
            <a:ext cx="470226" cy="156363"/>
          </a:xfrm>
          <a:prstGeom prst="rect">
            <a:avLst/>
          </a:prstGeom>
        </p:spPr>
      </p:pic>
      <p:sp>
        <p:nvSpPr>
          <p:cNvPr id="53" name="Oval 52">
            <a:extLst>
              <a:ext uri="{FF2B5EF4-FFF2-40B4-BE49-F238E27FC236}">
                <a16:creationId xmlns:a16="http://schemas.microsoft.com/office/drawing/2014/main" id="{E4D2365D-B120-4727-9E4D-53224FEA7BF1}"/>
              </a:ext>
            </a:extLst>
          </p:cNvPr>
          <p:cNvSpPr/>
          <p:nvPr/>
        </p:nvSpPr>
        <p:spPr bwMode="auto">
          <a:xfrm>
            <a:off x="4816134" y="3390087"/>
            <a:ext cx="297261" cy="297261"/>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1" name="Picture 50">
            <a:extLst>
              <a:ext uri="{FF2B5EF4-FFF2-40B4-BE49-F238E27FC236}">
                <a16:creationId xmlns:a16="http://schemas.microsoft.com/office/drawing/2014/main" id="{A66F9781-103D-440E-8CC5-7D68AA030D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4926542" y="3733622"/>
            <a:ext cx="1220701" cy="407753"/>
          </a:xfrm>
          <a:prstGeom prst="rect">
            <a:avLst/>
          </a:prstGeom>
        </p:spPr>
      </p:pic>
      <p:pic>
        <p:nvPicPr>
          <p:cNvPr id="54" name="Picture 53">
            <a:extLst>
              <a:ext uri="{FF2B5EF4-FFF2-40B4-BE49-F238E27FC236}">
                <a16:creationId xmlns:a16="http://schemas.microsoft.com/office/drawing/2014/main" id="{1374FF9D-4323-440F-AC4C-551FECB0263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32066" y="3437506"/>
            <a:ext cx="268307" cy="167613"/>
          </a:xfrm>
          <a:prstGeom prst="rect">
            <a:avLst/>
          </a:prstGeom>
        </p:spPr>
      </p:pic>
      <p:sp>
        <p:nvSpPr>
          <p:cNvPr id="49" name="Oval 48">
            <a:extLst>
              <a:ext uri="{FF2B5EF4-FFF2-40B4-BE49-F238E27FC236}">
                <a16:creationId xmlns:a16="http://schemas.microsoft.com/office/drawing/2014/main" id="{265E6407-B637-4662-9526-68E88F8AD96C}"/>
              </a:ext>
            </a:extLst>
          </p:cNvPr>
          <p:cNvSpPr/>
          <p:nvPr/>
        </p:nvSpPr>
        <p:spPr bwMode="auto">
          <a:xfrm>
            <a:off x="5952839" y="3390086"/>
            <a:ext cx="297260" cy="29726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0" name="Picture 49">
            <a:extLst>
              <a:ext uri="{FF2B5EF4-FFF2-40B4-BE49-F238E27FC236}">
                <a16:creationId xmlns:a16="http://schemas.microsoft.com/office/drawing/2014/main" id="{C146B052-F2EF-421B-810D-7C0DBB5101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41238" y="3436553"/>
            <a:ext cx="307670" cy="167613"/>
          </a:xfrm>
          <a:prstGeom prst="rect">
            <a:avLst/>
          </a:prstGeom>
        </p:spPr>
      </p:pic>
    </p:spTree>
    <p:extLst>
      <p:ext uri="{BB962C8B-B14F-4D97-AF65-F5344CB8AC3E}">
        <p14:creationId xmlns:p14="http://schemas.microsoft.com/office/powerpoint/2010/main" val="28997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53" grpId="0" animBg="1"/>
      <p:bldP spid="53" grpId="1" animBg="1"/>
      <p:bldP spid="49"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5:7</a:t>
            </a:r>
          </a:p>
        </p:txBody>
      </p:sp>
      <p:pic>
        <p:nvPicPr>
          <p:cNvPr id="4" name="Picture 3" descr="A close up of a screen&#10;&#10;Description generated with high confidence">
            <a:extLst>
              <a:ext uri="{FF2B5EF4-FFF2-40B4-BE49-F238E27FC236}">
                <a16:creationId xmlns:a16="http://schemas.microsoft.com/office/drawing/2014/main" id="{11CC4EA4-B0A0-41A1-88EE-A918FE5A83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3060701"/>
            <a:ext cx="7907446" cy="715433"/>
          </a:xfrm>
          <a:prstGeom prst="rect">
            <a:avLst/>
          </a:prstGeom>
        </p:spPr>
      </p:pic>
      <p:pic>
        <p:nvPicPr>
          <p:cNvPr id="6" name="Picture 5" descr="A close up of a screen&#10;&#10;Description generated with high confidence">
            <a:extLst>
              <a:ext uri="{FF2B5EF4-FFF2-40B4-BE49-F238E27FC236}">
                <a16:creationId xmlns:a16="http://schemas.microsoft.com/office/drawing/2014/main" id="{09200CFF-3F5F-4B5A-97AE-5DDF966DE9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2345268"/>
            <a:ext cx="924026" cy="715433"/>
          </a:xfrm>
          <a:prstGeom prst="rect">
            <a:avLst/>
          </a:prstGeom>
        </p:spPr>
      </p:pic>
      <p:pic>
        <p:nvPicPr>
          <p:cNvPr id="7" name="Picture 6" descr="A close up of a screen&#10;&#10;Description generated with high confidence">
            <a:extLst>
              <a:ext uri="{FF2B5EF4-FFF2-40B4-BE49-F238E27FC236}">
                <a16:creationId xmlns:a16="http://schemas.microsoft.com/office/drawing/2014/main" id="{068AD4BB-00DF-4482-BA29-8F9A0C9380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00" y="1992430"/>
            <a:ext cx="924026" cy="352838"/>
          </a:xfrm>
          <a:prstGeom prst="rect">
            <a:avLst/>
          </a:prstGeom>
        </p:spPr>
      </p:pic>
      <p:pic>
        <p:nvPicPr>
          <p:cNvPr id="8" name="Picture 7">
            <a:extLst>
              <a:ext uri="{FF2B5EF4-FFF2-40B4-BE49-F238E27FC236}">
                <a16:creationId xmlns:a16="http://schemas.microsoft.com/office/drawing/2014/main" id="{559CEA80-851A-4E78-A57A-0607ABA2AE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86889" y="3349592"/>
            <a:ext cx="539015" cy="358106"/>
          </a:xfrm>
          <a:prstGeom prst="rect">
            <a:avLst/>
          </a:prstGeom>
        </p:spPr>
      </p:pic>
      <p:pic>
        <p:nvPicPr>
          <p:cNvPr id="10" name="Picture 9" descr="A close up of a screen&#10;&#10;Description generated with high confidence">
            <a:extLst>
              <a:ext uri="{FF2B5EF4-FFF2-40B4-BE49-F238E27FC236}">
                <a16:creationId xmlns:a16="http://schemas.microsoft.com/office/drawing/2014/main" id="{1A64B382-14DE-4079-9F07-0A619586C5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20102" y="2345267"/>
            <a:ext cx="875899" cy="715433"/>
          </a:xfrm>
          <a:prstGeom prst="rect">
            <a:avLst/>
          </a:prstGeom>
        </p:spPr>
      </p:pic>
      <p:pic>
        <p:nvPicPr>
          <p:cNvPr id="11" name="Picture 10" descr="A close up of a screen&#10;&#10;Description generated with high confidence">
            <a:extLst>
              <a:ext uri="{FF2B5EF4-FFF2-40B4-BE49-F238E27FC236}">
                <a16:creationId xmlns:a16="http://schemas.microsoft.com/office/drawing/2014/main" id="{348955A1-26BB-4C3E-AB45-689C401CAD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345230" y="2056375"/>
            <a:ext cx="750771" cy="288890"/>
          </a:xfrm>
          <a:prstGeom prst="rect">
            <a:avLst/>
          </a:prstGeom>
        </p:spPr>
      </p:pic>
      <p:pic>
        <p:nvPicPr>
          <p:cNvPr id="13" name="Picture 12" descr="A close up of a screen&#10;&#10;Description generated with high confidence">
            <a:extLst>
              <a:ext uri="{FF2B5EF4-FFF2-40B4-BE49-F238E27FC236}">
                <a16:creationId xmlns:a16="http://schemas.microsoft.com/office/drawing/2014/main" id="{FE7053D4-6BC2-4E2B-8B5B-8A7DAC67F81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066099" y="3349592"/>
            <a:ext cx="539015" cy="358106"/>
          </a:xfrm>
          <a:prstGeom prst="rect">
            <a:avLst/>
          </a:prstGeom>
        </p:spPr>
      </p:pic>
      <p:pic>
        <p:nvPicPr>
          <p:cNvPr id="15" name="Picture 14" descr="A close up of a screen&#10;&#10;Description generated with high confidence">
            <a:extLst>
              <a:ext uri="{FF2B5EF4-FFF2-40B4-BE49-F238E27FC236}">
                <a16:creationId xmlns:a16="http://schemas.microsoft.com/office/drawing/2014/main" id="{011D7262-EE09-4806-A708-44D00BC897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18225" y="3771641"/>
            <a:ext cx="3847131" cy="741093"/>
          </a:xfrm>
          <a:prstGeom prst="rect">
            <a:avLst/>
          </a:prstGeom>
        </p:spPr>
      </p:pic>
      <p:pic>
        <p:nvPicPr>
          <p:cNvPr id="16" name="Picture 15" descr="A close up of a screen&#10;&#10;Description generated with high confidence">
            <a:extLst>
              <a:ext uri="{FF2B5EF4-FFF2-40B4-BE49-F238E27FC236}">
                <a16:creationId xmlns:a16="http://schemas.microsoft.com/office/drawing/2014/main" id="{CE7007DB-49FA-4129-A4E5-B7C3562D07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64463" y="4487073"/>
            <a:ext cx="924025" cy="287058"/>
          </a:xfrm>
          <a:prstGeom prst="rect">
            <a:avLst/>
          </a:prstGeom>
        </p:spPr>
      </p:pic>
      <p:pic>
        <p:nvPicPr>
          <p:cNvPr id="17" name="Picture 16">
            <a:extLst>
              <a:ext uri="{FF2B5EF4-FFF2-40B4-BE49-F238E27FC236}">
                <a16:creationId xmlns:a16="http://schemas.microsoft.com/office/drawing/2014/main" id="{506D36D2-21AF-49A6-BBF4-F40D96F34F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493719" y="3349592"/>
            <a:ext cx="471637" cy="358106"/>
          </a:xfrm>
          <a:prstGeom prst="rect">
            <a:avLst/>
          </a:prstGeom>
        </p:spPr>
      </p:pic>
      <p:pic>
        <p:nvPicPr>
          <p:cNvPr id="18" name="Picture 17" descr="A close up of a screen&#10;&#10;Description generated with high confidence">
            <a:extLst>
              <a:ext uri="{FF2B5EF4-FFF2-40B4-BE49-F238E27FC236}">
                <a16:creationId xmlns:a16="http://schemas.microsoft.com/office/drawing/2014/main" id="{DBC52519-CFAD-4F8D-84FF-DFD38D8078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351774" y="3771640"/>
            <a:ext cx="3766450" cy="741093"/>
          </a:xfrm>
          <a:prstGeom prst="rect">
            <a:avLst/>
          </a:prstGeom>
        </p:spPr>
      </p:pic>
      <p:pic>
        <p:nvPicPr>
          <p:cNvPr id="19" name="Picture 18" descr="A close up of a screen&#10;&#10;Description generated with high confidence">
            <a:extLst>
              <a:ext uri="{FF2B5EF4-FFF2-40B4-BE49-F238E27FC236}">
                <a16:creationId xmlns:a16="http://schemas.microsoft.com/office/drawing/2014/main" id="{4CF4069E-66A1-4866-8B0B-D957E3FBDEA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801535" y="4487073"/>
            <a:ext cx="791055" cy="287059"/>
          </a:xfrm>
          <a:prstGeom prst="rect">
            <a:avLst/>
          </a:prstGeom>
        </p:spPr>
      </p:pic>
      <p:pic>
        <p:nvPicPr>
          <p:cNvPr id="20" name="Picture 19" descr="A close up of a screen&#10;&#10;Description generated with high confidence">
            <a:extLst>
              <a:ext uri="{FF2B5EF4-FFF2-40B4-BE49-F238E27FC236}">
                <a16:creationId xmlns:a16="http://schemas.microsoft.com/office/drawing/2014/main" id="{FF481E55-57A6-4F12-ABE4-89E42E55F68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226646" y="3349592"/>
            <a:ext cx="471638" cy="358106"/>
          </a:xfrm>
          <a:prstGeom prst="rect">
            <a:avLst/>
          </a:prstGeom>
        </p:spPr>
      </p:pic>
      <p:pic>
        <p:nvPicPr>
          <p:cNvPr id="21" name="Picture 20" descr="A close up of a screen&#10;&#10;Description generated with high confidence">
            <a:extLst>
              <a:ext uri="{FF2B5EF4-FFF2-40B4-BE49-F238E27FC236}">
                <a16:creationId xmlns:a16="http://schemas.microsoft.com/office/drawing/2014/main" id="{B2E5BD2A-6EC8-4E11-83BD-39CFB0BC3E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389451" y="4487072"/>
            <a:ext cx="369839" cy="287059"/>
          </a:xfrm>
          <a:prstGeom prst="rect">
            <a:avLst/>
          </a:prstGeom>
        </p:spPr>
      </p:pic>
      <p:pic>
        <p:nvPicPr>
          <p:cNvPr id="22" name="Picture 21" descr="A close up of a screen&#10;&#10;Description generated with high confidence">
            <a:extLst>
              <a:ext uri="{FF2B5EF4-FFF2-40B4-BE49-F238E27FC236}">
                <a16:creationId xmlns:a16="http://schemas.microsoft.com/office/drawing/2014/main" id="{C867D2B4-58F8-4C22-A0FF-98D90C6E50B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8098367" y="4487072"/>
            <a:ext cx="369839" cy="287059"/>
          </a:xfrm>
          <a:prstGeom prst="rect">
            <a:avLst/>
          </a:prstGeom>
        </p:spPr>
      </p:pic>
    </p:spTree>
    <p:extLst>
      <p:ext uri="{BB962C8B-B14F-4D97-AF65-F5344CB8AC3E}">
        <p14:creationId xmlns:p14="http://schemas.microsoft.com/office/powerpoint/2010/main" val="5969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63155595"/>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40</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add/subtract multiples of ten bridging 100</a:t>
                      </a:r>
                    </a:p>
                    <a:p>
                      <a:br>
                        <a:rPr lang="en-GB" sz="2400" dirty="0"/>
                      </a:b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130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24107199"/>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5:8 – 5:10</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39-41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78790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5:9</a:t>
            </a:r>
          </a:p>
        </p:txBody>
      </p:sp>
      <p:pic>
        <p:nvPicPr>
          <p:cNvPr id="4" name="Picture 3" descr="A close up of a logo&#10;&#10;Description generated with very high confidence">
            <a:extLst>
              <a:ext uri="{FF2B5EF4-FFF2-40B4-BE49-F238E27FC236}">
                <a16:creationId xmlns:a16="http://schemas.microsoft.com/office/drawing/2014/main" id="{BF05B072-C06C-425C-A3BF-630143B4F8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
          <a:stretch/>
        </p:blipFill>
        <p:spPr>
          <a:xfrm>
            <a:off x="4320073" y="2453801"/>
            <a:ext cx="2211357" cy="713263"/>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B6B9DBCB-F943-41CB-8D7D-47453D341B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20073" y="3167063"/>
            <a:ext cx="1242528" cy="465137"/>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4CE2F1F4-B26D-4E68-BFBF-9BEC142FCF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20072" y="3632199"/>
            <a:ext cx="696429" cy="327287"/>
          </a:xfrm>
          <a:prstGeom prst="rect">
            <a:avLst/>
          </a:prstGeom>
        </p:spPr>
      </p:pic>
      <p:pic>
        <p:nvPicPr>
          <p:cNvPr id="52" name="Picture 51" descr="A close up of a logo&#10;&#10;Description generated with very high confidence">
            <a:extLst>
              <a:ext uri="{FF2B5EF4-FFF2-40B4-BE49-F238E27FC236}">
                <a16:creationId xmlns:a16="http://schemas.microsoft.com/office/drawing/2014/main" id="{C300FAA2-1A7B-4DF7-B6BA-72C4A2C864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16500" y="3632199"/>
            <a:ext cx="546099" cy="32728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E19B7232-6294-4863-BFD7-EBAE7CFDB2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11957" y="2483963"/>
            <a:ext cx="2211358" cy="1890074"/>
          </a:xfrm>
          <a:prstGeom prst="rect">
            <a:avLst/>
          </a:prstGeom>
        </p:spPr>
      </p:pic>
      <p:sp>
        <p:nvSpPr>
          <p:cNvPr id="53" name="Rectangle 52">
            <a:extLst>
              <a:ext uri="{FF2B5EF4-FFF2-40B4-BE49-F238E27FC236}">
                <a16:creationId xmlns:a16="http://schemas.microsoft.com/office/drawing/2014/main" id="{D5B8BAB6-E71D-42E6-8823-16F0B533FDFC}"/>
              </a:ext>
            </a:extLst>
          </p:cNvPr>
          <p:cNvSpPr/>
          <p:nvPr/>
        </p:nvSpPr>
        <p:spPr bwMode="auto">
          <a:xfrm rot="18559175">
            <a:off x="5581538" y="3558549"/>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4" name="Picture 53" descr="A close up of a logo&#10;&#10;Description generated with very high confidence">
            <a:extLst>
              <a:ext uri="{FF2B5EF4-FFF2-40B4-BE49-F238E27FC236}">
                <a16:creationId xmlns:a16="http://schemas.microsoft.com/office/drawing/2014/main" id="{61128A46-F1DA-47E6-85AD-691B3944DF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
          <a:stretch/>
        </p:blipFill>
        <p:spPr>
          <a:xfrm>
            <a:off x="6531429" y="2453800"/>
            <a:ext cx="1155821" cy="713263"/>
          </a:xfrm>
          <a:prstGeom prst="rect">
            <a:avLst/>
          </a:prstGeom>
        </p:spPr>
      </p:pic>
    </p:spTree>
    <p:extLst>
      <p:ext uri="{BB962C8B-B14F-4D97-AF65-F5344CB8AC3E}">
        <p14:creationId xmlns:p14="http://schemas.microsoft.com/office/powerpoint/2010/main" val="18668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5:9</a:t>
            </a:r>
          </a:p>
        </p:txBody>
      </p:sp>
      <p:pic>
        <p:nvPicPr>
          <p:cNvPr id="5" name="Picture 4" descr="A close up of a logo&#10;&#10;Description generated with very high confidence">
            <a:extLst>
              <a:ext uri="{FF2B5EF4-FFF2-40B4-BE49-F238E27FC236}">
                <a16:creationId xmlns:a16="http://schemas.microsoft.com/office/drawing/2014/main" id="{6202121D-F938-4106-9FC1-DFC6E60A95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28456" y="1805517"/>
            <a:ext cx="4388344" cy="493183"/>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36EC3451-7081-41A2-897C-907A671DB3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4445000"/>
            <a:ext cx="4388344" cy="508000"/>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A75B7853-9297-4A8B-92C1-8010DF847F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16800" y="1562100"/>
            <a:ext cx="1257300" cy="50800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16851933-8FEE-4687-8CDD-1A29AA0C47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16800" y="4267200"/>
            <a:ext cx="1257300" cy="508000"/>
          </a:xfrm>
          <a:prstGeom prst="rect">
            <a:avLst/>
          </a:prstGeom>
        </p:spPr>
      </p:pic>
      <p:sp>
        <p:nvSpPr>
          <p:cNvPr id="27" name="Oval 26">
            <a:extLst>
              <a:ext uri="{FF2B5EF4-FFF2-40B4-BE49-F238E27FC236}">
                <a16:creationId xmlns:a16="http://schemas.microsoft.com/office/drawing/2014/main" id="{7519DB6E-5FBD-4F09-A388-EF50B96E2B93}"/>
              </a:ext>
            </a:extLst>
          </p:cNvPr>
          <p:cNvSpPr/>
          <p:nvPr/>
        </p:nvSpPr>
        <p:spPr bwMode="auto">
          <a:xfrm>
            <a:off x="2990075" y="4584531"/>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8" name="Picture 27" descr="A close up of a logo&#10;&#10;Description generated with very high confidence">
            <a:extLst>
              <a:ext uri="{FF2B5EF4-FFF2-40B4-BE49-F238E27FC236}">
                <a16:creationId xmlns:a16="http://schemas.microsoft.com/office/drawing/2014/main" id="{69B51A1D-894F-45AC-8942-ED2BE8FD38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28457" y="4729480"/>
            <a:ext cx="469619" cy="223520"/>
          </a:xfrm>
          <a:prstGeom prst="rect">
            <a:avLst/>
          </a:prstGeom>
        </p:spPr>
      </p:pic>
      <p:sp>
        <p:nvSpPr>
          <p:cNvPr id="29" name="Oval 28">
            <a:extLst>
              <a:ext uri="{FF2B5EF4-FFF2-40B4-BE49-F238E27FC236}">
                <a16:creationId xmlns:a16="http://schemas.microsoft.com/office/drawing/2014/main" id="{F1106FBA-CD1C-4183-AA4F-C03DE456928F}"/>
              </a:ext>
            </a:extLst>
          </p:cNvPr>
          <p:cNvSpPr/>
          <p:nvPr/>
        </p:nvSpPr>
        <p:spPr bwMode="auto">
          <a:xfrm>
            <a:off x="2936894" y="1935311"/>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0" name="Picture 29" descr="A close up of a logo&#10;&#10;Description generated with very high confidence">
            <a:extLst>
              <a:ext uri="{FF2B5EF4-FFF2-40B4-BE49-F238E27FC236}">
                <a16:creationId xmlns:a16="http://schemas.microsoft.com/office/drawing/2014/main" id="{D286CFEE-46DA-4D33-BDCA-5D3639D23B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28456" y="2072482"/>
            <a:ext cx="344664" cy="226059"/>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789EACD7-4507-4EBB-940C-E7113BB071F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28456" y="1244600"/>
            <a:ext cx="1778494" cy="560916"/>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AF255BF5-97C0-4160-B813-D276C4DBBFA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28456" y="990600"/>
            <a:ext cx="1778494" cy="251460"/>
          </a:xfrm>
          <a:prstGeom prst="rect">
            <a:avLst/>
          </a:prstGeom>
        </p:spPr>
      </p:pic>
      <p:sp>
        <p:nvSpPr>
          <p:cNvPr id="9" name="Freeform: Shape 8">
            <a:extLst>
              <a:ext uri="{FF2B5EF4-FFF2-40B4-BE49-F238E27FC236}">
                <a16:creationId xmlns:a16="http://schemas.microsoft.com/office/drawing/2014/main" id="{55DE7F60-F2C1-48AC-9C52-01CD63D76DCE}"/>
              </a:ext>
            </a:extLst>
          </p:cNvPr>
          <p:cNvSpPr/>
          <p:nvPr/>
        </p:nvSpPr>
        <p:spPr bwMode="auto">
          <a:xfrm>
            <a:off x="4764103" y="1648884"/>
            <a:ext cx="97881" cy="160867"/>
          </a:xfrm>
          <a:custGeom>
            <a:avLst/>
            <a:gdLst>
              <a:gd name="connsiteX0" fmla="*/ 55548 w 97881"/>
              <a:gd name="connsiteY0" fmla="*/ 160867 h 160867"/>
              <a:gd name="connsiteX1" fmla="*/ 19565 w 97881"/>
              <a:gd name="connsiteY1" fmla="*/ 154517 h 160867"/>
              <a:gd name="connsiteX2" fmla="*/ 13215 w 97881"/>
              <a:gd name="connsiteY2" fmla="*/ 152400 h 160867"/>
              <a:gd name="connsiteX3" fmla="*/ 6865 w 97881"/>
              <a:gd name="connsiteY3" fmla="*/ 150284 h 160867"/>
              <a:gd name="connsiteX4" fmla="*/ 2631 w 97881"/>
              <a:gd name="connsiteY4" fmla="*/ 146050 h 160867"/>
              <a:gd name="connsiteX5" fmla="*/ 2631 w 97881"/>
              <a:gd name="connsiteY5" fmla="*/ 110067 h 160867"/>
              <a:gd name="connsiteX6" fmla="*/ 11098 w 97881"/>
              <a:gd name="connsiteY6" fmla="*/ 91017 h 160867"/>
              <a:gd name="connsiteX7" fmla="*/ 15331 w 97881"/>
              <a:gd name="connsiteY7" fmla="*/ 74084 h 160867"/>
              <a:gd name="connsiteX8" fmla="*/ 17448 w 97881"/>
              <a:gd name="connsiteY8" fmla="*/ 67734 h 160867"/>
              <a:gd name="connsiteX9" fmla="*/ 21681 w 97881"/>
              <a:gd name="connsiteY9" fmla="*/ 63500 h 160867"/>
              <a:gd name="connsiteX10" fmla="*/ 23798 w 97881"/>
              <a:gd name="connsiteY10" fmla="*/ 57150 h 160867"/>
              <a:gd name="connsiteX11" fmla="*/ 28031 w 97881"/>
              <a:gd name="connsiteY11" fmla="*/ 42334 h 160867"/>
              <a:gd name="connsiteX12" fmla="*/ 40731 w 97881"/>
              <a:gd name="connsiteY12" fmla="*/ 21167 h 160867"/>
              <a:gd name="connsiteX13" fmla="*/ 44965 w 97881"/>
              <a:gd name="connsiteY13" fmla="*/ 14817 h 160867"/>
              <a:gd name="connsiteX14" fmla="*/ 57665 w 97881"/>
              <a:gd name="connsiteY14" fmla="*/ 4234 h 160867"/>
              <a:gd name="connsiteX15" fmla="*/ 70365 w 97881"/>
              <a:gd name="connsiteY15" fmla="*/ 0 h 160867"/>
              <a:gd name="connsiteX16" fmla="*/ 85181 w 97881"/>
              <a:gd name="connsiteY16" fmla="*/ 6350 h 160867"/>
              <a:gd name="connsiteX17" fmla="*/ 91531 w 97881"/>
              <a:gd name="connsiteY17" fmla="*/ 14817 h 160867"/>
              <a:gd name="connsiteX18" fmla="*/ 97881 w 97881"/>
              <a:gd name="connsiteY18" fmla="*/ 42334 h 160867"/>
              <a:gd name="connsiteX19" fmla="*/ 95765 w 97881"/>
              <a:gd name="connsiteY19" fmla="*/ 101600 h 160867"/>
              <a:gd name="connsiteX20" fmla="*/ 87298 w 97881"/>
              <a:gd name="connsiteY20" fmla="*/ 118534 h 160867"/>
              <a:gd name="connsiteX21" fmla="*/ 80948 w 97881"/>
              <a:gd name="connsiteY21" fmla="*/ 120650 h 160867"/>
              <a:gd name="connsiteX22" fmla="*/ 74598 w 97881"/>
              <a:gd name="connsiteY22" fmla="*/ 127000 h 160867"/>
              <a:gd name="connsiteX23" fmla="*/ 68248 w 97881"/>
              <a:gd name="connsiteY23" fmla="*/ 131234 h 160867"/>
              <a:gd name="connsiteX24" fmla="*/ 66131 w 97881"/>
              <a:gd name="connsiteY24" fmla="*/ 137584 h 160867"/>
              <a:gd name="connsiteX25" fmla="*/ 55548 w 97881"/>
              <a:gd name="connsiteY25"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881" h="160867">
                <a:moveTo>
                  <a:pt x="55548" y="160867"/>
                </a:moveTo>
                <a:cubicBezTo>
                  <a:pt x="27825" y="158346"/>
                  <a:pt x="39656" y="161214"/>
                  <a:pt x="19565" y="154517"/>
                </a:cubicBezTo>
                <a:lnTo>
                  <a:pt x="13215" y="152400"/>
                </a:lnTo>
                <a:lnTo>
                  <a:pt x="6865" y="150284"/>
                </a:lnTo>
                <a:cubicBezTo>
                  <a:pt x="5454" y="148873"/>
                  <a:pt x="3658" y="147762"/>
                  <a:pt x="2631" y="146050"/>
                </a:cubicBezTo>
                <a:cubicBezTo>
                  <a:pt x="-3004" y="136657"/>
                  <a:pt x="2081" y="113731"/>
                  <a:pt x="2631" y="110067"/>
                </a:cubicBezTo>
                <a:cubicBezTo>
                  <a:pt x="4093" y="100319"/>
                  <a:pt x="6429" y="98022"/>
                  <a:pt x="11098" y="91017"/>
                </a:cubicBezTo>
                <a:cubicBezTo>
                  <a:pt x="12509" y="85373"/>
                  <a:pt x="13491" y="79603"/>
                  <a:pt x="15331" y="74084"/>
                </a:cubicBezTo>
                <a:cubicBezTo>
                  <a:pt x="16037" y="71967"/>
                  <a:pt x="16300" y="69647"/>
                  <a:pt x="17448" y="67734"/>
                </a:cubicBezTo>
                <a:cubicBezTo>
                  <a:pt x="18475" y="66023"/>
                  <a:pt x="20270" y="64911"/>
                  <a:pt x="21681" y="63500"/>
                </a:cubicBezTo>
                <a:cubicBezTo>
                  <a:pt x="22387" y="61383"/>
                  <a:pt x="23185" y="59295"/>
                  <a:pt x="23798" y="57150"/>
                </a:cubicBezTo>
                <a:cubicBezTo>
                  <a:pt x="25330" y="51791"/>
                  <a:pt x="25860" y="47401"/>
                  <a:pt x="28031" y="42334"/>
                </a:cubicBezTo>
                <a:cubicBezTo>
                  <a:pt x="31934" y="33227"/>
                  <a:pt x="34718" y="30187"/>
                  <a:pt x="40731" y="21167"/>
                </a:cubicBezTo>
                <a:cubicBezTo>
                  <a:pt x="42142" y="19050"/>
                  <a:pt x="43166" y="16616"/>
                  <a:pt x="44965" y="14817"/>
                </a:cubicBezTo>
                <a:cubicBezTo>
                  <a:pt x="48954" y="10828"/>
                  <a:pt x="52360" y="6592"/>
                  <a:pt x="57665" y="4234"/>
                </a:cubicBezTo>
                <a:cubicBezTo>
                  <a:pt x="61743" y="2422"/>
                  <a:pt x="70365" y="0"/>
                  <a:pt x="70365" y="0"/>
                </a:cubicBezTo>
                <a:cubicBezTo>
                  <a:pt x="75304" y="2117"/>
                  <a:pt x="80779" y="3269"/>
                  <a:pt x="85181" y="6350"/>
                </a:cubicBezTo>
                <a:cubicBezTo>
                  <a:pt x="88071" y="8373"/>
                  <a:pt x="90174" y="11561"/>
                  <a:pt x="91531" y="14817"/>
                </a:cubicBezTo>
                <a:cubicBezTo>
                  <a:pt x="93499" y="19539"/>
                  <a:pt x="96566" y="35754"/>
                  <a:pt x="97881" y="42334"/>
                </a:cubicBezTo>
                <a:cubicBezTo>
                  <a:pt x="97176" y="62089"/>
                  <a:pt x="97502" y="81909"/>
                  <a:pt x="95765" y="101600"/>
                </a:cubicBezTo>
                <a:cubicBezTo>
                  <a:pt x="95293" y="106946"/>
                  <a:pt x="92721" y="115280"/>
                  <a:pt x="87298" y="118534"/>
                </a:cubicBezTo>
                <a:cubicBezTo>
                  <a:pt x="85385" y="119682"/>
                  <a:pt x="83065" y="119945"/>
                  <a:pt x="80948" y="120650"/>
                </a:cubicBezTo>
                <a:cubicBezTo>
                  <a:pt x="78831" y="122767"/>
                  <a:pt x="76898" y="125084"/>
                  <a:pt x="74598" y="127000"/>
                </a:cubicBezTo>
                <a:cubicBezTo>
                  <a:pt x="72644" y="128629"/>
                  <a:pt x="69837" y="129247"/>
                  <a:pt x="68248" y="131234"/>
                </a:cubicBezTo>
                <a:cubicBezTo>
                  <a:pt x="66854" y="132976"/>
                  <a:pt x="67129" y="135588"/>
                  <a:pt x="66131" y="137584"/>
                </a:cubicBezTo>
                <a:cubicBezTo>
                  <a:pt x="63736" y="142374"/>
                  <a:pt x="62759" y="143073"/>
                  <a:pt x="55548" y="160867"/>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5" name="Picture 34" descr="A close up of a logo&#10;&#10;Description generated with very high confidence">
            <a:extLst>
              <a:ext uri="{FF2B5EF4-FFF2-40B4-BE49-F238E27FC236}">
                <a16:creationId xmlns:a16="http://schemas.microsoft.com/office/drawing/2014/main" id="{50C8F0BC-7CE0-49D0-A422-EFAACF81F2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74176" y="3881974"/>
            <a:ext cx="1778494" cy="560916"/>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F639A301-649D-41FF-8B8B-AC11138B72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74176" y="3627974"/>
            <a:ext cx="1778494" cy="251460"/>
          </a:xfrm>
          <a:prstGeom prst="rect">
            <a:avLst/>
          </a:prstGeom>
        </p:spPr>
      </p:pic>
      <p:sp>
        <p:nvSpPr>
          <p:cNvPr id="37" name="Freeform: Shape 36">
            <a:extLst>
              <a:ext uri="{FF2B5EF4-FFF2-40B4-BE49-F238E27FC236}">
                <a16:creationId xmlns:a16="http://schemas.microsoft.com/office/drawing/2014/main" id="{22DAC746-940D-4F66-B65F-B9B0D4B65D4A}"/>
              </a:ext>
            </a:extLst>
          </p:cNvPr>
          <p:cNvSpPr/>
          <p:nvPr/>
        </p:nvSpPr>
        <p:spPr bwMode="auto">
          <a:xfrm>
            <a:off x="4809823" y="4286258"/>
            <a:ext cx="97881" cy="160867"/>
          </a:xfrm>
          <a:custGeom>
            <a:avLst/>
            <a:gdLst>
              <a:gd name="connsiteX0" fmla="*/ 55548 w 97881"/>
              <a:gd name="connsiteY0" fmla="*/ 160867 h 160867"/>
              <a:gd name="connsiteX1" fmla="*/ 19565 w 97881"/>
              <a:gd name="connsiteY1" fmla="*/ 154517 h 160867"/>
              <a:gd name="connsiteX2" fmla="*/ 13215 w 97881"/>
              <a:gd name="connsiteY2" fmla="*/ 152400 h 160867"/>
              <a:gd name="connsiteX3" fmla="*/ 6865 w 97881"/>
              <a:gd name="connsiteY3" fmla="*/ 150284 h 160867"/>
              <a:gd name="connsiteX4" fmla="*/ 2631 w 97881"/>
              <a:gd name="connsiteY4" fmla="*/ 146050 h 160867"/>
              <a:gd name="connsiteX5" fmla="*/ 2631 w 97881"/>
              <a:gd name="connsiteY5" fmla="*/ 110067 h 160867"/>
              <a:gd name="connsiteX6" fmla="*/ 11098 w 97881"/>
              <a:gd name="connsiteY6" fmla="*/ 91017 h 160867"/>
              <a:gd name="connsiteX7" fmla="*/ 15331 w 97881"/>
              <a:gd name="connsiteY7" fmla="*/ 74084 h 160867"/>
              <a:gd name="connsiteX8" fmla="*/ 17448 w 97881"/>
              <a:gd name="connsiteY8" fmla="*/ 67734 h 160867"/>
              <a:gd name="connsiteX9" fmla="*/ 21681 w 97881"/>
              <a:gd name="connsiteY9" fmla="*/ 63500 h 160867"/>
              <a:gd name="connsiteX10" fmla="*/ 23798 w 97881"/>
              <a:gd name="connsiteY10" fmla="*/ 57150 h 160867"/>
              <a:gd name="connsiteX11" fmla="*/ 28031 w 97881"/>
              <a:gd name="connsiteY11" fmla="*/ 42334 h 160867"/>
              <a:gd name="connsiteX12" fmla="*/ 40731 w 97881"/>
              <a:gd name="connsiteY12" fmla="*/ 21167 h 160867"/>
              <a:gd name="connsiteX13" fmla="*/ 44965 w 97881"/>
              <a:gd name="connsiteY13" fmla="*/ 14817 h 160867"/>
              <a:gd name="connsiteX14" fmla="*/ 57665 w 97881"/>
              <a:gd name="connsiteY14" fmla="*/ 4234 h 160867"/>
              <a:gd name="connsiteX15" fmla="*/ 70365 w 97881"/>
              <a:gd name="connsiteY15" fmla="*/ 0 h 160867"/>
              <a:gd name="connsiteX16" fmla="*/ 85181 w 97881"/>
              <a:gd name="connsiteY16" fmla="*/ 6350 h 160867"/>
              <a:gd name="connsiteX17" fmla="*/ 91531 w 97881"/>
              <a:gd name="connsiteY17" fmla="*/ 14817 h 160867"/>
              <a:gd name="connsiteX18" fmla="*/ 97881 w 97881"/>
              <a:gd name="connsiteY18" fmla="*/ 42334 h 160867"/>
              <a:gd name="connsiteX19" fmla="*/ 95765 w 97881"/>
              <a:gd name="connsiteY19" fmla="*/ 101600 h 160867"/>
              <a:gd name="connsiteX20" fmla="*/ 87298 w 97881"/>
              <a:gd name="connsiteY20" fmla="*/ 118534 h 160867"/>
              <a:gd name="connsiteX21" fmla="*/ 80948 w 97881"/>
              <a:gd name="connsiteY21" fmla="*/ 120650 h 160867"/>
              <a:gd name="connsiteX22" fmla="*/ 74598 w 97881"/>
              <a:gd name="connsiteY22" fmla="*/ 127000 h 160867"/>
              <a:gd name="connsiteX23" fmla="*/ 68248 w 97881"/>
              <a:gd name="connsiteY23" fmla="*/ 131234 h 160867"/>
              <a:gd name="connsiteX24" fmla="*/ 66131 w 97881"/>
              <a:gd name="connsiteY24" fmla="*/ 137584 h 160867"/>
              <a:gd name="connsiteX25" fmla="*/ 55548 w 97881"/>
              <a:gd name="connsiteY25"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881" h="160867">
                <a:moveTo>
                  <a:pt x="55548" y="160867"/>
                </a:moveTo>
                <a:cubicBezTo>
                  <a:pt x="27825" y="158346"/>
                  <a:pt x="39656" y="161214"/>
                  <a:pt x="19565" y="154517"/>
                </a:cubicBezTo>
                <a:lnTo>
                  <a:pt x="13215" y="152400"/>
                </a:lnTo>
                <a:lnTo>
                  <a:pt x="6865" y="150284"/>
                </a:lnTo>
                <a:cubicBezTo>
                  <a:pt x="5454" y="148873"/>
                  <a:pt x="3658" y="147762"/>
                  <a:pt x="2631" y="146050"/>
                </a:cubicBezTo>
                <a:cubicBezTo>
                  <a:pt x="-3004" y="136657"/>
                  <a:pt x="2081" y="113731"/>
                  <a:pt x="2631" y="110067"/>
                </a:cubicBezTo>
                <a:cubicBezTo>
                  <a:pt x="4093" y="100319"/>
                  <a:pt x="6429" y="98022"/>
                  <a:pt x="11098" y="91017"/>
                </a:cubicBezTo>
                <a:cubicBezTo>
                  <a:pt x="12509" y="85373"/>
                  <a:pt x="13491" y="79603"/>
                  <a:pt x="15331" y="74084"/>
                </a:cubicBezTo>
                <a:cubicBezTo>
                  <a:pt x="16037" y="71967"/>
                  <a:pt x="16300" y="69647"/>
                  <a:pt x="17448" y="67734"/>
                </a:cubicBezTo>
                <a:cubicBezTo>
                  <a:pt x="18475" y="66023"/>
                  <a:pt x="20270" y="64911"/>
                  <a:pt x="21681" y="63500"/>
                </a:cubicBezTo>
                <a:cubicBezTo>
                  <a:pt x="22387" y="61383"/>
                  <a:pt x="23185" y="59295"/>
                  <a:pt x="23798" y="57150"/>
                </a:cubicBezTo>
                <a:cubicBezTo>
                  <a:pt x="25330" y="51791"/>
                  <a:pt x="25860" y="47401"/>
                  <a:pt x="28031" y="42334"/>
                </a:cubicBezTo>
                <a:cubicBezTo>
                  <a:pt x="31934" y="33227"/>
                  <a:pt x="34718" y="30187"/>
                  <a:pt x="40731" y="21167"/>
                </a:cubicBezTo>
                <a:cubicBezTo>
                  <a:pt x="42142" y="19050"/>
                  <a:pt x="43166" y="16616"/>
                  <a:pt x="44965" y="14817"/>
                </a:cubicBezTo>
                <a:cubicBezTo>
                  <a:pt x="48954" y="10828"/>
                  <a:pt x="52360" y="6592"/>
                  <a:pt x="57665" y="4234"/>
                </a:cubicBezTo>
                <a:cubicBezTo>
                  <a:pt x="61743" y="2422"/>
                  <a:pt x="70365" y="0"/>
                  <a:pt x="70365" y="0"/>
                </a:cubicBezTo>
                <a:cubicBezTo>
                  <a:pt x="75304" y="2117"/>
                  <a:pt x="80779" y="3269"/>
                  <a:pt x="85181" y="6350"/>
                </a:cubicBezTo>
                <a:cubicBezTo>
                  <a:pt x="88071" y="8373"/>
                  <a:pt x="90174" y="11561"/>
                  <a:pt x="91531" y="14817"/>
                </a:cubicBezTo>
                <a:cubicBezTo>
                  <a:pt x="93499" y="19539"/>
                  <a:pt x="96566" y="35754"/>
                  <a:pt x="97881" y="42334"/>
                </a:cubicBezTo>
                <a:cubicBezTo>
                  <a:pt x="97176" y="62089"/>
                  <a:pt x="97502" y="81909"/>
                  <a:pt x="95765" y="101600"/>
                </a:cubicBezTo>
                <a:cubicBezTo>
                  <a:pt x="95293" y="106946"/>
                  <a:pt x="92721" y="115280"/>
                  <a:pt x="87298" y="118534"/>
                </a:cubicBezTo>
                <a:cubicBezTo>
                  <a:pt x="85385" y="119682"/>
                  <a:pt x="83065" y="119945"/>
                  <a:pt x="80948" y="120650"/>
                </a:cubicBezTo>
                <a:cubicBezTo>
                  <a:pt x="78831" y="122767"/>
                  <a:pt x="76898" y="125084"/>
                  <a:pt x="74598" y="127000"/>
                </a:cubicBezTo>
                <a:cubicBezTo>
                  <a:pt x="72644" y="128629"/>
                  <a:pt x="69837" y="129247"/>
                  <a:pt x="68248" y="131234"/>
                </a:cubicBezTo>
                <a:cubicBezTo>
                  <a:pt x="66854" y="132976"/>
                  <a:pt x="67129" y="135588"/>
                  <a:pt x="66131" y="137584"/>
                </a:cubicBezTo>
                <a:cubicBezTo>
                  <a:pt x="63736" y="142374"/>
                  <a:pt x="62759" y="143073"/>
                  <a:pt x="55548" y="160867"/>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8" name="Picture 37" descr="A close up of a logo&#10;&#10;Description generated with very high confidence">
            <a:extLst>
              <a:ext uri="{FF2B5EF4-FFF2-40B4-BE49-F238E27FC236}">
                <a16:creationId xmlns:a16="http://schemas.microsoft.com/office/drawing/2014/main" id="{FB4D4452-98AC-4EC9-812F-B47130C687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75201" y="1240366"/>
            <a:ext cx="2495081" cy="542714"/>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2C2A4273-AB20-4408-BF78-38C1158D3AF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08860" y="990600"/>
            <a:ext cx="808521" cy="254000"/>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2896262F-3419-471F-B98E-5258962D429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808856" y="3887508"/>
            <a:ext cx="2461426" cy="542714"/>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99C7925E-151F-45CD-8040-5C956908F1A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42515" y="3637742"/>
            <a:ext cx="808521" cy="254000"/>
          </a:xfrm>
          <a:prstGeom prst="rect">
            <a:avLst/>
          </a:prstGeom>
        </p:spPr>
      </p:pic>
      <p:sp>
        <p:nvSpPr>
          <p:cNvPr id="42" name="Oval 41">
            <a:extLst>
              <a:ext uri="{FF2B5EF4-FFF2-40B4-BE49-F238E27FC236}">
                <a16:creationId xmlns:a16="http://schemas.microsoft.com/office/drawing/2014/main" id="{73198277-C28E-4B45-AE49-C398E218CC29}"/>
              </a:ext>
            </a:extLst>
          </p:cNvPr>
          <p:cNvSpPr/>
          <p:nvPr/>
        </p:nvSpPr>
        <p:spPr bwMode="auto">
          <a:xfrm>
            <a:off x="6874699" y="4584531"/>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3" name="Picture 42" descr="A close up of a logo&#10;&#10;Description generated with very high confidence">
            <a:extLst>
              <a:ext uri="{FF2B5EF4-FFF2-40B4-BE49-F238E27FC236}">
                <a16:creationId xmlns:a16="http://schemas.microsoft.com/office/drawing/2014/main" id="{CB33243E-E576-4A15-A866-C5354CA1DE2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871524" y="4679988"/>
            <a:ext cx="508000" cy="287790"/>
          </a:xfrm>
          <a:prstGeom prst="rect">
            <a:avLst/>
          </a:prstGeom>
        </p:spPr>
      </p:pic>
      <p:sp>
        <p:nvSpPr>
          <p:cNvPr id="44" name="Oval 43">
            <a:extLst>
              <a:ext uri="{FF2B5EF4-FFF2-40B4-BE49-F238E27FC236}">
                <a16:creationId xmlns:a16="http://schemas.microsoft.com/office/drawing/2014/main" id="{472CBAEF-A3EC-4A71-8988-92315607835E}"/>
              </a:ext>
            </a:extLst>
          </p:cNvPr>
          <p:cNvSpPr/>
          <p:nvPr/>
        </p:nvSpPr>
        <p:spPr bwMode="auto">
          <a:xfrm>
            <a:off x="6871524" y="1935311"/>
            <a:ext cx="508000" cy="508000"/>
          </a:xfrm>
          <a:prstGeom prst="ellipse">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5" name="Picture 44" descr="A close up of a logo&#10;&#10;Description generated with very high confidence">
            <a:extLst>
              <a:ext uri="{FF2B5EF4-FFF2-40B4-BE49-F238E27FC236}">
                <a16:creationId xmlns:a16="http://schemas.microsoft.com/office/drawing/2014/main" id="{0431C46C-420A-4E44-961C-14700899919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919430" y="2036022"/>
            <a:ext cx="418818" cy="288289"/>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370ECA09-4C94-432E-8D7A-0F19E99EA44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674100" y="1524846"/>
            <a:ext cx="478346" cy="508000"/>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7E909B0C-B4AD-475F-B4D8-817250D81B4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29680"/>
          <a:stretch/>
        </p:blipFill>
        <p:spPr>
          <a:xfrm>
            <a:off x="8708201" y="4267200"/>
            <a:ext cx="594549" cy="508000"/>
          </a:xfrm>
          <a:prstGeom prst="rect">
            <a:avLst/>
          </a:prstGeom>
        </p:spPr>
      </p:pic>
    </p:spTree>
    <p:extLst>
      <p:ext uri="{BB962C8B-B14F-4D97-AF65-F5344CB8AC3E}">
        <p14:creationId xmlns:p14="http://schemas.microsoft.com/office/powerpoint/2010/main" val="66310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42" grpId="0" animBg="1"/>
      <p:bldP spid="44"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 close up of a logo&#10;&#10;Description generated with very high confidence">
            <a:extLst>
              <a:ext uri="{FF2B5EF4-FFF2-40B4-BE49-F238E27FC236}">
                <a16:creationId xmlns:a16="http://schemas.microsoft.com/office/drawing/2014/main" id="{AFE1E770-9F41-4062-80C9-972289231C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92871" y="3632199"/>
            <a:ext cx="637275" cy="334591"/>
          </a:xfrm>
          <a:prstGeom prst="rect">
            <a:avLst/>
          </a:prstGeom>
        </p:spPr>
      </p:pic>
      <p:pic>
        <p:nvPicPr>
          <p:cNvPr id="57" name="Picture 56" descr="A close up of a logo&#10;&#10;Description generated with very high confidence">
            <a:extLst>
              <a:ext uri="{FF2B5EF4-FFF2-40B4-BE49-F238E27FC236}">
                <a16:creationId xmlns:a16="http://schemas.microsoft.com/office/drawing/2014/main" id="{0AE864A8-CEB0-49D6-8DB1-1E86AF579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20071" y="3639503"/>
            <a:ext cx="674331" cy="297123"/>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BBDACA0D-EDF9-448B-A9B7-F4682DFE91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04749" y="2603501"/>
            <a:ext cx="1852509" cy="563561"/>
          </a:xfrm>
          <a:prstGeom prst="rect">
            <a:avLst/>
          </a:prstGeom>
        </p:spPr>
      </p:pic>
      <p:pic>
        <p:nvPicPr>
          <p:cNvPr id="61" name="Picture 60" descr="A close up of a logo&#10;&#10;Description generated with very high confidence">
            <a:extLst>
              <a:ext uri="{FF2B5EF4-FFF2-40B4-BE49-F238E27FC236}">
                <a16:creationId xmlns:a16="http://schemas.microsoft.com/office/drawing/2014/main" id="{4FC55BF5-783C-460E-B29E-F70F4F3DE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34"/>
          <a:stretch/>
        </p:blipFill>
        <p:spPr>
          <a:xfrm>
            <a:off x="6526692" y="2588260"/>
            <a:ext cx="1145317" cy="563561"/>
          </a:xfrm>
          <a:prstGeom prst="rect">
            <a:avLst/>
          </a:prstGeom>
        </p:spPr>
      </p:pic>
      <p:pic>
        <p:nvPicPr>
          <p:cNvPr id="59" name="Picture 58" descr="A picture containing object&#10;&#10;Description generated with very high confidence">
            <a:extLst>
              <a:ext uri="{FF2B5EF4-FFF2-40B4-BE49-F238E27FC236}">
                <a16:creationId xmlns:a16="http://schemas.microsoft.com/office/drawing/2014/main" id="{E5FF8FE6-ED39-4F7E-AAE8-F665CEE14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0229" y="2483963"/>
            <a:ext cx="1928914" cy="1890074"/>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5:9</a:t>
            </a:r>
          </a:p>
        </p:txBody>
      </p:sp>
      <p:pic>
        <p:nvPicPr>
          <p:cNvPr id="50" name="Picture 49" descr="A close up of a logo&#10;&#10;Description generated with very high confidence">
            <a:extLst>
              <a:ext uri="{FF2B5EF4-FFF2-40B4-BE49-F238E27FC236}">
                <a16:creationId xmlns:a16="http://schemas.microsoft.com/office/drawing/2014/main" id="{B6B9DBCB-F943-41CB-8D7D-47453D341BC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20073" y="3167063"/>
            <a:ext cx="1242528" cy="465137"/>
          </a:xfrm>
          <a:prstGeom prst="rect">
            <a:avLst/>
          </a:prstGeom>
        </p:spPr>
      </p:pic>
      <p:sp>
        <p:nvSpPr>
          <p:cNvPr id="60" name="Rectangle 59">
            <a:extLst>
              <a:ext uri="{FF2B5EF4-FFF2-40B4-BE49-F238E27FC236}">
                <a16:creationId xmlns:a16="http://schemas.microsoft.com/office/drawing/2014/main" id="{E2F21DB4-AABE-4300-94B2-BA38D8D8BF71}"/>
              </a:ext>
            </a:extLst>
          </p:cNvPr>
          <p:cNvSpPr/>
          <p:nvPr/>
        </p:nvSpPr>
        <p:spPr bwMode="auto">
          <a:xfrm rot="18559175">
            <a:off x="5570074" y="3579022"/>
            <a:ext cx="1617044" cy="11662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1090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44603433"/>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41</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add/subtract to/from a three-digit number in ones bridging 100</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459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712021832"/>
              </p:ext>
            </p:extLst>
          </p:nvPr>
        </p:nvGraphicFramePr>
        <p:xfrm>
          <a:off x="594008" y="1535029"/>
          <a:ext cx="10712127" cy="3949956"/>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explain that 100 is composed of ten tens and one hundred ones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 explain that 100 is composed of 50s 25s and 20s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rtl="0"/>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use known facts to find multiples of ten that compose 100</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a:lnSpc>
                          <a:spcPct val="120000"/>
                        </a:lnSpc>
                        <a:buClr>
                          <a:srgbClr val="585858"/>
                        </a:buCl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will use known facts to find a two-digit number and a one- or two-digit number that compose 100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use known facts to find correct complements to 100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 </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use known facts to find complements to 100 accurately and efficiently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7200185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rtl="0"/>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represent a three-digit number which is a multiple of ten using their numerals and names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109004070"/>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Pupils use place value knowledge to write addition and subtraction equations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036557531"/>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636494" y="5730703"/>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245864" y="5689644"/>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pic>
        <p:nvPicPr>
          <p:cNvPr id="3" name="Picture 2">
            <a:extLst>
              <a:ext uri="{FF2B5EF4-FFF2-40B4-BE49-F238E27FC236}">
                <a16:creationId xmlns:a16="http://schemas.microsoft.com/office/drawing/2014/main" id="{856731F3-6B44-4859-A6F2-A62FA8AEF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4" name="Star: 12 Points 3">
            <a:extLst>
              <a:ext uri="{FF2B5EF4-FFF2-40B4-BE49-F238E27FC236}">
                <a16:creationId xmlns:a16="http://schemas.microsoft.com/office/drawing/2014/main" id="{5A6A5833-11CE-4EE1-8CEC-2DDEB7AC5039}"/>
              </a:ext>
            </a:extLst>
          </p:cNvPr>
          <p:cNvSpPr>
            <a:spLocks noChangeAspect="1"/>
          </p:cNvSpPr>
          <p:nvPr/>
        </p:nvSpPr>
        <p:spPr bwMode="auto">
          <a:xfrm rot="20700000">
            <a:off x="3141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Star: 12 Points 4">
            <a:extLst>
              <a:ext uri="{FF2B5EF4-FFF2-40B4-BE49-F238E27FC236}">
                <a16:creationId xmlns:a16="http://schemas.microsoft.com/office/drawing/2014/main" id="{C4A72B8A-5C99-40B8-A376-947D5389C949}"/>
              </a:ext>
            </a:extLst>
          </p:cNvPr>
          <p:cNvSpPr>
            <a:spLocks noChangeAspect="1"/>
          </p:cNvSpPr>
          <p:nvPr/>
        </p:nvSpPr>
        <p:spPr bwMode="auto">
          <a:xfrm rot="20700000">
            <a:off x="5984422"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Star: 12 Points 5">
            <a:extLst>
              <a:ext uri="{FF2B5EF4-FFF2-40B4-BE49-F238E27FC236}">
                <a16:creationId xmlns:a16="http://schemas.microsoft.com/office/drawing/2014/main" id="{6C5D7A1A-137A-49CA-A5EE-068E27869C7D}"/>
              </a:ext>
            </a:extLst>
          </p:cNvPr>
          <p:cNvSpPr>
            <a:spLocks noChangeAspect="1"/>
          </p:cNvSpPr>
          <p:nvPr/>
        </p:nvSpPr>
        <p:spPr bwMode="auto">
          <a:xfrm rot="20700000">
            <a:off x="3803511"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3552A47C-1595-4DFB-BE1A-BE6B497D17DA}"/>
              </a:ext>
            </a:extLst>
          </p:cNvPr>
          <p:cNvSpPr txBox="1"/>
          <p:nvPr/>
        </p:nvSpPr>
        <p:spPr bwMode="auto">
          <a:xfrm>
            <a:off x="4157393" y="1610181"/>
            <a:ext cx="3877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Counting in multiples of 50</a:t>
            </a:r>
          </a:p>
        </p:txBody>
      </p:sp>
    </p:spTree>
    <p:extLst>
      <p:ext uri="{BB962C8B-B14F-4D97-AF65-F5344CB8AC3E}">
        <p14:creationId xmlns:p14="http://schemas.microsoft.com/office/powerpoint/2010/main" val="8401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grpId="2"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3"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3"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3384468"/>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5:11 - 5:12</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41-42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784529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5:11</a:t>
            </a:r>
          </a:p>
        </p:txBody>
      </p:sp>
      <p:pic>
        <p:nvPicPr>
          <p:cNvPr id="4" name="Picture 3" descr="A close up of a logo&#10;&#10;Description generated with very high confidence">
            <a:extLst>
              <a:ext uri="{FF2B5EF4-FFF2-40B4-BE49-F238E27FC236}">
                <a16:creationId xmlns:a16="http://schemas.microsoft.com/office/drawing/2014/main" id="{6E0B7599-C4D0-4281-93D8-61C86BB6A9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32614" y="2463323"/>
            <a:ext cx="1949124" cy="713262"/>
          </a:xfrm>
          <a:prstGeom prst="rect">
            <a:avLst/>
          </a:prstGeom>
        </p:spPr>
      </p:pic>
      <p:pic>
        <p:nvPicPr>
          <p:cNvPr id="49" name="Picture 48" descr="A close up of a logo&#10;&#10;Description generated with very high confidence">
            <a:extLst>
              <a:ext uri="{FF2B5EF4-FFF2-40B4-BE49-F238E27FC236}">
                <a16:creationId xmlns:a16="http://schemas.microsoft.com/office/drawing/2014/main" id="{8B330574-7A97-4696-802F-4C86D4869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32614" y="3176585"/>
            <a:ext cx="1949124" cy="504830"/>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5E63ADA7-03E9-4548-8D9C-6FEB994A02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32615" y="3681415"/>
            <a:ext cx="674815" cy="297116"/>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8AFC58DB-AC99-4968-97DD-DCDDF04E98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7429" y="3681415"/>
            <a:ext cx="537028" cy="297116"/>
          </a:xfrm>
          <a:prstGeom prst="rect">
            <a:avLst/>
          </a:prstGeom>
        </p:spPr>
      </p:pic>
      <p:pic>
        <p:nvPicPr>
          <p:cNvPr id="8" name="Picture 7" descr="A picture containing object&#10;&#10;Description generated with very high confidence">
            <a:extLst>
              <a:ext uri="{FF2B5EF4-FFF2-40B4-BE49-F238E27FC236}">
                <a16:creationId xmlns:a16="http://schemas.microsoft.com/office/drawing/2014/main" id="{5B7CE8AF-A657-42A3-AB65-E565C4F89A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38701" y="2483963"/>
            <a:ext cx="2061029" cy="1890074"/>
          </a:xfrm>
          <a:prstGeom prst="rect">
            <a:avLst/>
          </a:prstGeom>
        </p:spPr>
      </p:pic>
      <p:sp>
        <p:nvSpPr>
          <p:cNvPr id="52" name="Rectangle 51">
            <a:extLst>
              <a:ext uri="{FF2B5EF4-FFF2-40B4-BE49-F238E27FC236}">
                <a16:creationId xmlns:a16="http://schemas.microsoft.com/office/drawing/2014/main" id="{F13C5005-84CC-441A-9885-146A72440AEE}"/>
              </a:ext>
            </a:extLst>
          </p:cNvPr>
          <p:cNvSpPr/>
          <p:nvPr/>
        </p:nvSpPr>
        <p:spPr bwMode="auto">
          <a:xfrm rot="18559175">
            <a:off x="5569047" y="3564151"/>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3" name="Picture 52" descr="A close up of a logo&#10;&#10;Description generated with very high confidence">
            <a:extLst>
              <a:ext uri="{FF2B5EF4-FFF2-40B4-BE49-F238E27FC236}">
                <a16:creationId xmlns:a16="http://schemas.microsoft.com/office/drawing/2014/main" id="{E17DA4DE-F791-4902-9907-ED71290CB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53200" y="2463323"/>
            <a:ext cx="1134050" cy="713262"/>
          </a:xfrm>
          <a:prstGeom prst="rect">
            <a:avLst/>
          </a:prstGeom>
        </p:spPr>
      </p:pic>
    </p:spTree>
    <p:extLst>
      <p:ext uri="{BB962C8B-B14F-4D97-AF65-F5344CB8AC3E}">
        <p14:creationId xmlns:p14="http://schemas.microsoft.com/office/powerpoint/2010/main" val="18869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52"/>
                                        </p:tgtEl>
                                      </p:cBhvr>
                                    </p:animEffect>
                                    <p:set>
                                      <p:cBhvr>
                                        <p:cTn id="24" dur="1" fill="hold">
                                          <p:stCondLst>
                                            <p:cond delay="499"/>
                                          </p:stCondLst>
                                        </p:cTn>
                                        <p:tgtEl>
                                          <p:spTgt spid="5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5:11</a:t>
            </a:r>
          </a:p>
        </p:txBody>
      </p:sp>
      <p:pic>
        <p:nvPicPr>
          <p:cNvPr id="5" name="Picture 4" descr="A close up of a logo&#10;&#10;Description generated with very high confidence">
            <a:extLst>
              <a:ext uri="{FF2B5EF4-FFF2-40B4-BE49-F238E27FC236}">
                <a16:creationId xmlns:a16="http://schemas.microsoft.com/office/drawing/2014/main" id="{F9083B5E-A0F8-4F06-85CF-60CB90420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28456" y="1828801"/>
            <a:ext cx="4331194" cy="482600"/>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27782386-AEC7-4173-B2E9-1080341EAB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4470399"/>
            <a:ext cx="4331194" cy="482600"/>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813417E3-F1E4-49B8-A951-7833A5388A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08900" y="1554401"/>
            <a:ext cx="1092200" cy="630000"/>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64AC0D2A-F594-4959-956D-D9264E2EB2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69201" y="4190999"/>
            <a:ext cx="1146175" cy="630000"/>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63DF2589-AA9B-4E38-A2E0-733C818D3D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79900" y="1244601"/>
            <a:ext cx="3072635" cy="584201"/>
          </a:xfrm>
          <a:prstGeom prst="rect">
            <a:avLst/>
          </a:prstGeom>
        </p:spPr>
      </p:pic>
      <p:sp>
        <p:nvSpPr>
          <p:cNvPr id="6" name="Freeform: Shape 5">
            <a:extLst>
              <a:ext uri="{FF2B5EF4-FFF2-40B4-BE49-F238E27FC236}">
                <a16:creationId xmlns:a16="http://schemas.microsoft.com/office/drawing/2014/main" id="{5CECF1E7-F3D0-4A3F-9DB8-2624524DBF21}"/>
              </a:ext>
            </a:extLst>
          </p:cNvPr>
          <p:cNvSpPr/>
          <p:nvPr/>
        </p:nvSpPr>
        <p:spPr bwMode="auto">
          <a:xfrm>
            <a:off x="4191000" y="1635920"/>
            <a:ext cx="125700" cy="180975"/>
          </a:xfrm>
          <a:custGeom>
            <a:avLst/>
            <a:gdLst>
              <a:gd name="connsiteX0" fmla="*/ 7144 w 125700"/>
              <a:gd name="connsiteY0" fmla="*/ 88106 h 180975"/>
              <a:gd name="connsiteX1" fmla="*/ 9525 w 125700"/>
              <a:gd name="connsiteY1" fmla="*/ 54769 h 180975"/>
              <a:gd name="connsiteX2" fmla="*/ 23813 w 125700"/>
              <a:gd name="connsiteY2" fmla="*/ 26194 h 180975"/>
              <a:gd name="connsiteX3" fmla="*/ 28575 w 125700"/>
              <a:gd name="connsiteY3" fmla="*/ 19050 h 180975"/>
              <a:gd name="connsiteX4" fmla="*/ 40481 w 125700"/>
              <a:gd name="connsiteY4" fmla="*/ 4762 h 180975"/>
              <a:gd name="connsiteX5" fmla="*/ 54769 w 125700"/>
              <a:gd name="connsiteY5" fmla="*/ 0 h 180975"/>
              <a:gd name="connsiteX6" fmla="*/ 80963 w 125700"/>
              <a:gd name="connsiteY6" fmla="*/ 2381 h 180975"/>
              <a:gd name="connsiteX7" fmla="*/ 88106 w 125700"/>
              <a:gd name="connsiteY7" fmla="*/ 4762 h 180975"/>
              <a:gd name="connsiteX8" fmla="*/ 97631 w 125700"/>
              <a:gd name="connsiteY8" fmla="*/ 21431 h 180975"/>
              <a:gd name="connsiteX9" fmla="*/ 102394 w 125700"/>
              <a:gd name="connsiteY9" fmla="*/ 35719 h 180975"/>
              <a:gd name="connsiteX10" fmla="*/ 107156 w 125700"/>
              <a:gd name="connsiteY10" fmla="*/ 54769 h 180975"/>
              <a:gd name="connsiteX11" fmla="*/ 111919 w 125700"/>
              <a:gd name="connsiteY11" fmla="*/ 73819 h 180975"/>
              <a:gd name="connsiteX12" fmla="*/ 119063 w 125700"/>
              <a:gd name="connsiteY12" fmla="*/ 111919 h 180975"/>
              <a:gd name="connsiteX13" fmla="*/ 121444 w 125700"/>
              <a:gd name="connsiteY13" fmla="*/ 119062 h 180975"/>
              <a:gd name="connsiteX14" fmla="*/ 123825 w 125700"/>
              <a:gd name="connsiteY14" fmla="*/ 126206 h 180975"/>
              <a:gd name="connsiteX15" fmla="*/ 114300 w 125700"/>
              <a:gd name="connsiteY15" fmla="*/ 176212 h 180975"/>
              <a:gd name="connsiteX16" fmla="*/ 104775 w 125700"/>
              <a:gd name="connsiteY16" fmla="*/ 180975 h 180975"/>
              <a:gd name="connsiteX17" fmla="*/ 66675 w 125700"/>
              <a:gd name="connsiteY17" fmla="*/ 178594 h 180975"/>
              <a:gd name="connsiteX18" fmla="*/ 52388 w 125700"/>
              <a:gd name="connsiteY18" fmla="*/ 171450 h 180975"/>
              <a:gd name="connsiteX19" fmla="*/ 35719 w 125700"/>
              <a:gd name="connsiteY19" fmla="*/ 157162 h 180975"/>
              <a:gd name="connsiteX20" fmla="*/ 23813 w 125700"/>
              <a:gd name="connsiteY20" fmla="*/ 138112 h 180975"/>
              <a:gd name="connsiteX21" fmla="*/ 11906 w 125700"/>
              <a:gd name="connsiteY21" fmla="*/ 123825 h 180975"/>
              <a:gd name="connsiteX22" fmla="*/ 0 w 125700"/>
              <a:gd name="connsiteY22" fmla="*/ 97631 h 180975"/>
              <a:gd name="connsiteX23" fmla="*/ 7144 w 125700"/>
              <a:gd name="connsiteY23" fmla="*/ 881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700" h="180975">
                <a:moveTo>
                  <a:pt x="7144" y="88106"/>
                </a:moveTo>
                <a:cubicBezTo>
                  <a:pt x="7938" y="76994"/>
                  <a:pt x="7872" y="65786"/>
                  <a:pt x="9525" y="54769"/>
                </a:cubicBezTo>
                <a:cubicBezTo>
                  <a:pt x="11433" y="42048"/>
                  <a:pt x="16822" y="36681"/>
                  <a:pt x="23813" y="26194"/>
                </a:cubicBezTo>
                <a:cubicBezTo>
                  <a:pt x="25400" y="23813"/>
                  <a:pt x="27295" y="21610"/>
                  <a:pt x="28575" y="19050"/>
                </a:cubicBezTo>
                <a:cubicBezTo>
                  <a:pt x="32827" y="10546"/>
                  <a:pt x="31828" y="8608"/>
                  <a:pt x="40481" y="4762"/>
                </a:cubicBezTo>
                <a:cubicBezTo>
                  <a:pt x="45069" y="2723"/>
                  <a:pt x="54769" y="0"/>
                  <a:pt x="54769" y="0"/>
                </a:cubicBezTo>
                <a:cubicBezTo>
                  <a:pt x="63500" y="794"/>
                  <a:pt x="72284" y="1141"/>
                  <a:pt x="80963" y="2381"/>
                </a:cubicBezTo>
                <a:cubicBezTo>
                  <a:pt x="83448" y="2736"/>
                  <a:pt x="86146" y="3194"/>
                  <a:pt x="88106" y="4762"/>
                </a:cubicBezTo>
                <a:cubicBezTo>
                  <a:pt x="90634" y="6785"/>
                  <a:pt x="96803" y="19361"/>
                  <a:pt x="97631" y="21431"/>
                </a:cubicBezTo>
                <a:cubicBezTo>
                  <a:pt x="99495" y="26092"/>
                  <a:pt x="100806" y="30956"/>
                  <a:pt x="102394" y="35719"/>
                </a:cubicBezTo>
                <a:cubicBezTo>
                  <a:pt x="106946" y="49376"/>
                  <a:pt x="102845" y="36089"/>
                  <a:pt x="107156" y="54769"/>
                </a:cubicBezTo>
                <a:cubicBezTo>
                  <a:pt x="108628" y="61147"/>
                  <a:pt x="111919" y="73819"/>
                  <a:pt x="111919" y="73819"/>
                </a:cubicBezTo>
                <a:cubicBezTo>
                  <a:pt x="114800" y="102628"/>
                  <a:pt x="111777" y="90063"/>
                  <a:pt x="119063" y="111919"/>
                </a:cubicBezTo>
                <a:lnTo>
                  <a:pt x="121444" y="119062"/>
                </a:lnTo>
                <a:lnTo>
                  <a:pt x="123825" y="126206"/>
                </a:lnTo>
                <a:cubicBezTo>
                  <a:pt x="121831" y="164104"/>
                  <a:pt x="133909" y="165007"/>
                  <a:pt x="114300" y="176212"/>
                </a:cubicBezTo>
                <a:cubicBezTo>
                  <a:pt x="111218" y="177973"/>
                  <a:pt x="107950" y="179387"/>
                  <a:pt x="104775" y="180975"/>
                </a:cubicBezTo>
                <a:cubicBezTo>
                  <a:pt x="92075" y="180181"/>
                  <a:pt x="79330" y="179926"/>
                  <a:pt x="66675" y="178594"/>
                </a:cubicBezTo>
                <a:cubicBezTo>
                  <a:pt x="61143" y="178012"/>
                  <a:pt x="56687" y="174521"/>
                  <a:pt x="52388" y="171450"/>
                </a:cubicBezTo>
                <a:cubicBezTo>
                  <a:pt x="45895" y="166812"/>
                  <a:pt x="40811" y="163271"/>
                  <a:pt x="35719" y="157162"/>
                </a:cubicBezTo>
                <a:cubicBezTo>
                  <a:pt x="32058" y="152769"/>
                  <a:pt x="26493" y="141797"/>
                  <a:pt x="23813" y="138112"/>
                </a:cubicBezTo>
                <a:cubicBezTo>
                  <a:pt x="20167" y="133098"/>
                  <a:pt x="15552" y="128839"/>
                  <a:pt x="11906" y="123825"/>
                </a:cubicBezTo>
                <a:cubicBezTo>
                  <a:pt x="7920" y="118345"/>
                  <a:pt x="0" y="104669"/>
                  <a:pt x="0" y="97631"/>
                </a:cubicBezTo>
                <a:lnTo>
                  <a:pt x="7144" y="88106"/>
                </a:lnTo>
                <a:close/>
              </a:path>
            </a:pathLst>
          </a:cu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9" name="Picture 28" descr="A close up of a logo&#10;&#10;Description generated with very high confidence">
            <a:extLst>
              <a:ext uri="{FF2B5EF4-FFF2-40B4-BE49-F238E27FC236}">
                <a16:creationId xmlns:a16="http://schemas.microsoft.com/office/drawing/2014/main" id="{CC272ABB-0FC1-483A-BEFA-9CFB87A8A0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73"/>
          <a:stretch/>
        </p:blipFill>
        <p:spPr>
          <a:xfrm>
            <a:off x="5600700" y="965201"/>
            <a:ext cx="565150" cy="279399"/>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127D2CF3-8390-4325-84FB-CAE4735579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79900" y="3859064"/>
            <a:ext cx="3072635" cy="611335"/>
          </a:xfrm>
          <a:prstGeom prst="rect">
            <a:avLst/>
          </a:prstGeom>
        </p:spPr>
      </p:pic>
      <p:sp>
        <p:nvSpPr>
          <p:cNvPr id="32" name="Freeform: Shape 31">
            <a:extLst>
              <a:ext uri="{FF2B5EF4-FFF2-40B4-BE49-F238E27FC236}">
                <a16:creationId xmlns:a16="http://schemas.microsoft.com/office/drawing/2014/main" id="{27E5D4C9-7E2A-4B06-90AB-2C4DA17F2160}"/>
              </a:ext>
            </a:extLst>
          </p:cNvPr>
          <p:cNvSpPr/>
          <p:nvPr/>
        </p:nvSpPr>
        <p:spPr bwMode="auto">
          <a:xfrm>
            <a:off x="4207552" y="4277519"/>
            <a:ext cx="125700" cy="180975"/>
          </a:xfrm>
          <a:custGeom>
            <a:avLst/>
            <a:gdLst>
              <a:gd name="connsiteX0" fmla="*/ 7144 w 125700"/>
              <a:gd name="connsiteY0" fmla="*/ 88106 h 180975"/>
              <a:gd name="connsiteX1" fmla="*/ 9525 w 125700"/>
              <a:gd name="connsiteY1" fmla="*/ 54769 h 180975"/>
              <a:gd name="connsiteX2" fmla="*/ 23813 w 125700"/>
              <a:gd name="connsiteY2" fmla="*/ 26194 h 180975"/>
              <a:gd name="connsiteX3" fmla="*/ 28575 w 125700"/>
              <a:gd name="connsiteY3" fmla="*/ 19050 h 180975"/>
              <a:gd name="connsiteX4" fmla="*/ 40481 w 125700"/>
              <a:gd name="connsiteY4" fmla="*/ 4762 h 180975"/>
              <a:gd name="connsiteX5" fmla="*/ 54769 w 125700"/>
              <a:gd name="connsiteY5" fmla="*/ 0 h 180975"/>
              <a:gd name="connsiteX6" fmla="*/ 80963 w 125700"/>
              <a:gd name="connsiteY6" fmla="*/ 2381 h 180975"/>
              <a:gd name="connsiteX7" fmla="*/ 88106 w 125700"/>
              <a:gd name="connsiteY7" fmla="*/ 4762 h 180975"/>
              <a:gd name="connsiteX8" fmla="*/ 97631 w 125700"/>
              <a:gd name="connsiteY8" fmla="*/ 21431 h 180975"/>
              <a:gd name="connsiteX9" fmla="*/ 102394 w 125700"/>
              <a:gd name="connsiteY9" fmla="*/ 35719 h 180975"/>
              <a:gd name="connsiteX10" fmla="*/ 107156 w 125700"/>
              <a:gd name="connsiteY10" fmla="*/ 54769 h 180975"/>
              <a:gd name="connsiteX11" fmla="*/ 111919 w 125700"/>
              <a:gd name="connsiteY11" fmla="*/ 73819 h 180975"/>
              <a:gd name="connsiteX12" fmla="*/ 119063 w 125700"/>
              <a:gd name="connsiteY12" fmla="*/ 111919 h 180975"/>
              <a:gd name="connsiteX13" fmla="*/ 121444 w 125700"/>
              <a:gd name="connsiteY13" fmla="*/ 119062 h 180975"/>
              <a:gd name="connsiteX14" fmla="*/ 123825 w 125700"/>
              <a:gd name="connsiteY14" fmla="*/ 126206 h 180975"/>
              <a:gd name="connsiteX15" fmla="*/ 114300 w 125700"/>
              <a:gd name="connsiteY15" fmla="*/ 176212 h 180975"/>
              <a:gd name="connsiteX16" fmla="*/ 104775 w 125700"/>
              <a:gd name="connsiteY16" fmla="*/ 180975 h 180975"/>
              <a:gd name="connsiteX17" fmla="*/ 66675 w 125700"/>
              <a:gd name="connsiteY17" fmla="*/ 178594 h 180975"/>
              <a:gd name="connsiteX18" fmla="*/ 52388 w 125700"/>
              <a:gd name="connsiteY18" fmla="*/ 171450 h 180975"/>
              <a:gd name="connsiteX19" fmla="*/ 35719 w 125700"/>
              <a:gd name="connsiteY19" fmla="*/ 157162 h 180975"/>
              <a:gd name="connsiteX20" fmla="*/ 23813 w 125700"/>
              <a:gd name="connsiteY20" fmla="*/ 138112 h 180975"/>
              <a:gd name="connsiteX21" fmla="*/ 11906 w 125700"/>
              <a:gd name="connsiteY21" fmla="*/ 123825 h 180975"/>
              <a:gd name="connsiteX22" fmla="*/ 0 w 125700"/>
              <a:gd name="connsiteY22" fmla="*/ 97631 h 180975"/>
              <a:gd name="connsiteX23" fmla="*/ 7144 w 125700"/>
              <a:gd name="connsiteY23" fmla="*/ 881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700" h="180975">
                <a:moveTo>
                  <a:pt x="7144" y="88106"/>
                </a:moveTo>
                <a:cubicBezTo>
                  <a:pt x="7938" y="76994"/>
                  <a:pt x="7872" y="65786"/>
                  <a:pt x="9525" y="54769"/>
                </a:cubicBezTo>
                <a:cubicBezTo>
                  <a:pt x="11433" y="42048"/>
                  <a:pt x="16822" y="36681"/>
                  <a:pt x="23813" y="26194"/>
                </a:cubicBezTo>
                <a:cubicBezTo>
                  <a:pt x="25400" y="23813"/>
                  <a:pt x="27295" y="21610"/>
                  <a:pt x="28575" y="19050"/>
                </a:cubicBezTo>
                <a:cubicBezTo>
                  <a:pt x="32827" y="10546"/>
                  <a:pt x="31828" y="8608"/>
                  <a:pt x="40481" y="4762"/>
                </a:cubicBezTo>
                <a:cubicBezTo>
                  <a:pt x="45069" y="2723"/>
                  <a:pt x="54769" y="0"/>
                  <a:pt x="54769" y="0"/>
                </a:cubicBezTo>
                <a:cubicBezTo>
                  <a:pt x="63500" y="794"/>
                  <a:pt x="72284" y="1141"/>
                  <a:pt x="80963" y="2381"/>
                </a:cubicBezTo>
                <a:cubicBezTo>
                  <a:pt x="83448" y="2736"/>
                  <a:pt x="86146" y="3194"/>
                  <a:pt x="88106" y="4762"/>
                </a:cubicBezTo>
                <a:cubicBezTo>
                  <a:pt x="90634" y="6785"/>
                  <a:pt x="96803" y="19361"/>
                  <a:pt x="97631" y="21431"/>
                </a:cubicBezTo>
                <a:cubicBezTo>
                  <a:pt x="99495" y="26092"/>
                  <a:pt x="100806" y="30956"/>
                  <a:pt x="102394" y="35719"/>
                </a:cubicBezTo>
                <a:cubicBezTo>
                  <a:pt x="106946" y="49376"/>
                  <a:pt x="102845" y="36089"/>
                  <a:pt x="107156" y="54769"/>
                </a:cubicBezTo>
                <a:cubicBezTo>
                  <a:pt x="108628" y="61147"/>
                  <a:pt x="111919" y="73819"/>
                  <a:pt x="111919" y="73819"/>
                </a:cubicBezTo>
                <a:cubicBezTo>
                  <a:pt x="114800" y="102628"/>
                  <a:pt x="111777" y="90063"/>
                  <a:pt x="119063" y="111919"/>
                </a:cubicBezTo>
                <a:lnTo>
                  <a:pt x="121444" y="119062"/>
                </a:lnTo>
                <a:lnTo>
                  <a:pt x="123825" y="126206"/>
                </a:lnTo>
                <a:cubicBezTo>
                  <a:pt x="121831" y="164104"/>
                  <a:pt x="133909" y="165007"/>
                  <a:pt x="114300" y="176212"/>
                </a:cubicBezTo>
                <a:cubicBezTo>
                  <a:pt x="111218" y="177973"/>
                  <a:pt x="107950" y="179387"/>
                  <a:pt x="104775" y="180975"/>
                </a:cubicBezTo>
                <a:cubicBezTo>
                  <a:pt x="92075" y="180181"/>
                  <a:pt x="79330" y="179926"/>
                  <a:pt x="66675" y="178594"/>
                </a:cubicBezTo>
                <a:cubicBezTo>
                  <a:pt x="61143" y="178012"/>
                  <a:pt x="56687" y="174521"/>
                  <a:pt x="52388" y="171450"/>
                </a:cubicBezTo>
                <a:cubicBezTo>
                  <a:pt x="45895" y="166812"/>
                  <a:pt x="40811" y="163271"/>
                  <a:pt x="35719" y="157162"/>
                </a:cubicBezTo>
                <a:cubicBezTo>
                  <a:pt x="32058" y="152769"/>
                  <a:pt x="26493" y="141797"/>
                  <a:pt x="23813" y="138112"/>
                </a:cubicBezTo>
                <a:cubicBezTo>
                  <a:pt x="20167" y="133098"/>
                  <a:pt x="15552" y="128839"/>
                  <a:pt x="11906" y="123825"/>
                </a:cubicBezTo>
                <a:cubicBezTo>
                  <a:pt x="7920" y="118345"/>
                  <a:pt x="0" y="104669"/>
                  <a:pt x="0" y="97631"/>
                </a:cubicBezTo>
                <a:lnTo>
                  <a:pt x="7144" y="88106"/>
                </a:lnTo>
                <a:close/>
              </a:path>
            </a:pathLst>
          </a:cu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4" name="Picture 33" descr="A close up of a logo&#10;&#10;Description generated with very high confidence">
            <a:extLst>
              <a:ext uri="{FF2B5EF4-FFF2-40B4-BE49-F238E27FC236}">
                <a16:creationId xmlns:a16="http://schemas.microsoft.com/office/drawing/2014/main" id="{B24CC584-4E8F-4293-97D6-9FDCC061EA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657849" y="3600450"/>
            <a:ext cx="438152" cy="258612"/>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98BE9DFF-F3A1-482A-A94B-2717FAE3E62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102769" y="1247680"/>
            <a:ext cx="1221074" cy="584201"/>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B73339CD-DA3B-4024-992A-ED7C4545D92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8855"/>
          <a:stretch/>
        </p:blipFill>
        <p:spPr>
          <a:xfrm>
            <a:off x="3112178" y="965201"/>
            <a:ext cx="1221074" cy="276320"/>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F012A996-93BA-418D-8AE8-AFA9181BF84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102769" y="3859062"/>
            <a:ext cx="1221074" cy="599431"/>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3EE1FB87-967B-4F6A-8044-43E0A7BA8F6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657600" y="3600449"/>
            <a:ext cx="661009" cy="258612"/>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E55FFC89-1147-4903-822D-5236070DE0B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660901" y="3027826"/>
            <a:ext cx="996949" cy="356563"/>
          </a:xfrm>
          <a:prstGeom prst="rect">
            <a:avLst/>
          </a:prstGeom>
        </p:spPr>
      </p:pic>
      <p:sp>
        <p:nvSpPr>
          <p:cNvPr id="43" name="Oval 42">
            <a:extLst>
              <a:ext uri="{FF2B5EF4-FFF2-40B4-BE49-F238E27FC236}">
                <a16:creationId xmlns:a16="http://schemas.microsoft.com/office/drawing/2014/main" id="{169B4DBF-7EF7-4991-AD48-D63539AD15C6}"/>
              </a:ext>
            </a:extLst>
          </p:cNvPr>
          <p:cNvSpPr/>
          <p:nvPr/>
        </p:nvSpPr>
        <p:spPr bwMode="auto">
          <a:xfrm>
            <a:off x="2986147" y="4582309"/>
            <a:ext cx="508000" cy="508000"/>
          </a:xfrm>
          <a:prstGeom prst="ellipse">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sp>
        <p:nvSpPr>
          <p:cNvPr id="44" name="Oval 43">
            <a:extLst>
              <a:ext uri="{FF2B5EF4-FFF2-40B4-BE49-F238E27FC236}">
                <a16:creationId xmlns:a16="http://schemas.microsoft.com/office/drawing/2014/main" id="{308867D1-EB3F-4B5E-A939-AA32F637DAE8}"/>
              </a:ext>
            </a:extLst>
          </p:cNvPr>
          <p:cNvSpPr/>
          <p:nvPr/>
        </p:nvSpPr>
        <p:spPr bwMode="auto">
          <a:xfrm>
            <a:off x="2936138" y="1941025"/>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pic>
        <p:nvPicPr>
          <p:cNvPr id="45" name="Picture 44" descr="A close up of a logo&#10;&#10;Description generated with very high confidence">
            <a:extLst>
              <a:ext uri="{FF2B5EF4-FFF2-40B4-BE49-F238E27FC236}">
                <a16:creationId xmlns:a16="http://schemas.microsoft.com/office/drawing/2014/main" id="{6C792441-436B-4FB1-BBEB-378326C067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028457" y="2052636"/>
            <a:ext cx="406893" cy="265905"/>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ED14DEEF-00C0-4ADF-A982-159FB5D87B2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4"/>
          <a:stretch/>
        </p:blipFill>
        <p:spPr>
          <a:xfrm>
            <a:off x="3028229" y="4713268"/>
            <a:ext cx="508000" cy="251637"/>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C8D48E14-B4FA-48A3-B52A-4A269C232CF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3112179" y="2443626"/>
            <a:ext cx="4247472" cy="572294"/>
          </a:xfrm>
          <a:prstGeom prst="rect">
            <a:avLst/>
          </a:prstGeom>
        </p:spPr>
      </p:pic>
      <p:sp>
        <p:nvSpPr>
          <p:cNvPr id="24" name="Oval 23">
            <a:extLst>
              <a:ext uri="{FF2B5EF4-FFF2-40B4-BE49-F238E27FC236}">
                <a16:creationId xmlns:a16="http://schemas.microsoft.com/office/drawing/2014/main" id="{733AB8CD-AAD7-4C27-97CF-E92BFC1A8AE5}"/>
              </a:ext>
            </a:extLst>
          </p:cNvPr>
          <p:cNvSpPr/>
          <p:nvPr/>
        </p:nvSpPr>
        <p:spPr bwMode="auto">
          <a:xfrm>
            <a:off x="6857235" y="1932137"/>
            <a:ext cx="508000" cy="50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5" name="Picture 24" descr="A close up of a logo&#10;&#10;Description generated with very high confidence">
            <a:extLst>
              <a:ext uri="{FF2B5EF4-FFF2-40B4-BE49-F238E27FC236}">
                <a16:creationId xmlns:a16="http://schemas.microsoft.com/office/drawing/2014/main" id="{FA7E9980-22D6-467A-9C11-322F363ED72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861997" y="2057400"/>
            <a:ext cx="496830" cy="254001"/>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939A3199-4F7D-4087-81FA-6074499423F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112179" y="5061288"/>
            <a:ext cx="4247472" cy="657321"/>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64A01200-32BC-459B-BA74-A8608F50C9F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46943"/>
          <a:stretch/>
        </p:blipFill>
        <p:spPr>
          <a:xfrm>
            <a:off x="4660901" y="5645487"/>
            <a:ext cx="996949" cy="482600"/>
          </a:xfrm>
          <a:prstGeom prst="rect">
            <a:avLst/>
          </a:prstGeom>
        </p:spPr>
      </p:pic>
      <p:sp>
        <p:nvSpPr>
          <p:cNvPr id="23" name="Oval 22">
            <a:extLst>
              <a:ext uri="{FF2B5EF4-FFF2-40B4-BE49-F238E27FC236}">
                <a16:creationId xmlns:a16="http://schemas.microsoft.com/office/drawing/2014/main" id="{21364D22-C5CB-49EE-9F32-08B674618532}"/>
              </a:ext>
            </a:extLst>
          </p:cNvPr>
          <p:cNvSpPr/>
          <p:nvPr/>
        </p:nvSpPr>
        <p:spPr bwMode="auto">
          <a:xfrm>
            <a:off x="6850094" y="4584531"/>
            <a:ext cx="508000" cy="508000"/>
          </a:xfrm>
          <a:prstGeom prst="ellipse">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a:p>
        </p:txBody>
      </p:sp>
      <p:pic>
        <p:nvPicPr>
          <p:cNvPr id="26" name="Picture 25" descr="A close up of a logo&#10;&#10;Description generated with very high confidence">
            <a:extLst>
              <a:ext uri="{FF2B5EF4-FFF2-40B4-BE49-F238E27FC236}">
                <a16:creationId xmlns:a16="http://schemas.microsoft.com/office/drawing/2014/main" id="{95AB02C6-89A1-4738-BAC6-E16CF86E5AB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6861997" y="4713268"/>
            <a:ext cx="496830" cy="239732"/>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2FEE34AB-59A0-4550-93AB-B0404DEA43C9}"/>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r="-1582"/>
          <a:stretch/>
        </p:blipFill>
        <p:spPr>
          <a:xfrm>
            <a:off x="8801101" y="1635919"/>
            <a:ext cx="362443" cy="421480"/>
          </a:xfrm>
          <a:prstGeom prst="rect">
            <a:avLst/>
          </a:prstGeom>
        </p:spPr>
      </p:pic>
      <p:pic>
        <p:nvPicPr>
          <p:cNvPr id="62" name="Picture 61" descr="A close up of a logo&#10;&#10;Description generated with very high confidence">
            <a:extLst>
              <a:ext uri="{FF2B5EF4-FFF2-40B4-BE49-F238E27FC236}">
                <a16:creationId xmlns:a16="http://schemas.microsoft.com/office/drawing/2014/main" id="{83736BF2-46BA-4295-B9FC-5679C5A9AAC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r="-7677"/>
          <a:stretch/>
        </p:blipFill>
        <p:spPr>
          <a:xfrm>
            <a:off x="8715375" y="4277518"/>
            <a:ext cx="490478" cy="543480"/>
          </a:xfrm>
          <a:prstGeom prst="rect">
            <a:avLst/>
          </a:prstGeom>
        </p:spPr>
      </p:pic>
    </p:spTree>
    <p:extLst>
      <p:ext uri="{BB962C8B-B14F-4D97-AF65-F5344CB8AC3E}">
        <p14:creationId xmlns:p14="http://schemas.microsoft.com/office/powerpoint/2010/main" val="16772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par>
                                <p:cTn id="16" presetID="2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par>
                                <p:cTn id="31" presetID="22" presetClass="entr" presetSubtype="2"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right)">
                                      <p:cBhvr>
                                        <p:cTn id="33" dur="500"/>
                                        <p:tgtEl>
                                          <p:spTgt spid="37"/>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right)">
                                      <p:cBhvr>
                                        <p:cTn id="45" dur="500"/>
                                        <p:tgtEl>
                                          <p:spTgt spid="39"/>
                                        </p:tgtEl>
                                      </p:cBhvr>
                                    </p:animEffect>
                                  </p:childTnLst>
                                </p:cTn>
                              </p:par>
                              <p:par>
                                <p:cTn id="46" presetID="22" presetClass="entr" presetSubtype="2"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right)">
                                      <p:cBhvr>
                                        <p:cTn id="48" dur="500"/>
                                        <p:tgtEl>
                                          <p:spTgt spid="40"/>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4" grpId="0" animBg="1"/>
      <p:bldP spid="23" grpId="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close up of a logo&#10;&#10;Description generated with very high confidence">
            <a:extLst>
              <a:ext uri="{FF2B5EF4-FFF2-40B4-BE49-F238E27FC236}">
                <a16:creationId xmlns:a16="http://schemas.microsoft.com/office/drawing/2014/main" id="{AE427B8C-D026-42AF-A378-198D4A4DF2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40185" y="3657601"/>
            <a:ext cx="674815" cy="317756"/>
          </a:xfrm>
          <a:prstGeom prst="rect">
            <a:avLst/>
          </a:prstGeom>
        </p:spPr>
      </p:pic>
      <p:pic>
        <p:nvPicPr>
          <p:cNvPr id="55" name="Picture 54" descr="A close up of a logo&#10;&#10;Description generated with very high confidence">
            <a:extLst>
              <a:ext uri="{FF2B5EF4-FFF2-40B4-BE49-F238E27FC236}">
                <a16:creationId xmlns:a16="http://schemas.microsoft.com/office/drawing/2014/main" id="{361F3412-524A-48BF-B143-667C68B96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44571" y="2483963"/>
            <a:ext cx="1637167" cy="668809"/>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E7544683-3C13-4656-9D4B-FE03C15122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24995" y="3657601"/>
            <a:ext cx="645821" cy="317756"/>
          </a:xfrm>
          <a:prstGeom prst="rect">
            <a:avLst/>
          </a:prstGeom>
        </p:spPr>
      </p:pic>
      <p:pic>
        <p:nvPicPr>
          <p:cNvPr id="58" name="Picture 57" descr="A picture containing object&#10;&#10;Description generated with very high confidence">
            <a:extLst>
              <a:ext uri="{FF2B5EF4-FFF2-40B4-BE49-F238E27FC236}">
                <a16:creationId xmlns:a16="http://schemas.microsoft.com/office/drawing/2014/main" id="{06E6CB31-F9AD-4C35-8B7A-69B7E02B90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38700" y="2483963"/>
            <a:ext cx="1823357" cy="1890074"/>
          </a:xfrm>
          <a:prstGeom prst="rect">
            <a:avLst/>
          </a:prstGeom>
        </p:spPr>
      </p:pic>
      <p:sp>
        <p:nvSpPr>
          <p:cNvPr id="59" name="Rectangle 58">
            <a:extLst>
              <a:ext uri="{FF2B5EF4-FFF2-40B4-BE49-F238E27FC236}">
                <a16:creationId xmlns:a16="http://schemas.microsoft.com/office/drawing/2014/main" id="{598F0EF0-D042-4142-AE38-6A1BA1E8238D}"/>
              </a:ext>
            </a:extLst>
          </p:cNvPr>
          <p:cNvSpPr/>
          <p:nvPr/>
        </p:nvSpPr>
        <p:spPr bwMode="auto">
          <a:xfrm rot="18559175">
            <a:off x="5591111" y="3540340"/>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60" name="Picture 59" descr="A close up of a logo&#10;&#10;Description generated with very high confidence">
            <a:extLst>
              <a:ext uri="{FF2B5EF4-FFF2-40B4-BE49-F238E27FC236}">
                <a16:creationId xmlns:a16="http://schemas.microsoft.com/office/drawing/2014/main" id="{3A714552-5690-491E-8213-83A69F5BF2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1"/>
          <a:stretch/>
        </p:blipFill>
        <p:spPr>
          <a:xfrm>
            <a:off x="6593693" y="2495868"/>
            <a:ext cx="1093557" cy="668809"/>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5:11</a:t>
            </a:r>
          </a:p>
        </p:txBody>
      </p:sp>
      <p:pic>
        <p:nvPicPr>
          <p:cNvPr id="49" name="Picture 48" descr="A close up of a logo&#10;&#10;Description generated with very high confidence">
            <a:extLst>
              <a:ext uri="{FF2B5EF4-FFF2-40B4-BE49-F238E27FC236}">
                <a16:creationId xmlns:a16="http://schemas.microsoft.com/office/drawing/2014/main" id="{8B330574-7A97-4696-802F-4C86D4869E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32614" y="3176585"/>
            <a:ext cx="1949124" cy="504830"/>
          </a:xfrm>
          <a:prstGeom prst="rect">
            <a:avLst/>
          </a:prstGeom>
        </p:spPr>
      </p:pic>
    </p:spTree>
    <p:extLst>
      <p:ext uri="{BB962C8B-B14F-4D97-AF65-F5344CB8AC3E}">
        <p14:creationId xmlns:p14="http://schemas.microsoft.com/office/powerpoint/2010/main" val="6883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84816669"/>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42</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find 10 more or less across any hundreds boundary</a:t>
                      </a:r>
                    </a:p>
                    <a:p>
                      <a:br>
                        <a:rPr lang="en-GB" sz="2400" dirty="0"/>
                      </a:b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201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02464386"/>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5:13</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42-43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858907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3DAC612E-DB6D-4A05-A37C-FD1A4E3357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2046" y="1455420"/>
            <a:ext cx="800388" cy="777240"/>
          </a:xfrm>
          <a:prstGeom prst="rect">
            <a:avLst/>
          </a:prstGeom>
        </p:spPr>
      </p:pic>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5:13</a:t>
            </a:r>
          </a:p>
        </p:txBody>
      </p:sp>
      <p:pic>
        <p:nvPicPr>
          <p:cNvPr id="22" name="Picture 21" descr="A close up of a logo&#10;&#10;Description generated with very high confidence">
            <a:extLst>
              <a:ext uri="{FF2B5EF4-FFF2-40B4-BE49-F238E27FC236}">
                <a16:creationId xmlns:a16="http://schemas.microsoft.com/office/drawing/2014/main" id="{DA85C46E-D3D9-472C-80AF-3E57411C84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2046" y="2255520"/>
            <a:ext cx="800388" cy="777240"/>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0FD4A72F-29ED-4F00-8796-35FD621FCF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2046" y="3048000"/>
            <a:ext cx="800388" cy="777240"/>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F2EEFA2E-65E6-47E0-9D6B-97A251E897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2046" y="3840480"/>
            <a:ext cx="800388" cy="77724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DB18C33E-B41D-4FD8-97B1-67A25F3B98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2046" y="4625340"/>
            <a:ext cx="800388" cy="777240"/>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7CD36788-EBE6-405C-8F05-F6F56852D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1307490"/>
            <a:ext cx="7936377" cy="4243020"/>
          </a:xfrm>
          <a:prstGeom prst="rect">
            <a:avLst/>
          </a:prstGeom>
        </p:spPr>
      </p:pic>
    </p:spTree>
    <p:extLst>
      <p:ext uri="{BB962C8B-B14F-4D97-AF65-F5344CB8AC3E}">
        <p14:creationId xmlns:p14="http://schemas.microsoft.com/office/powerpoint/2010/main" val="12478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4637339"/>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43</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adding or subtracting to/from three-digit numbers to solve problems</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632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19704382"/>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5:14 - 5:15</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43-45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991843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BA493F5-6CF2-4248-AB3F-B25E06360677}"/>
              </a:ext>
            </a:extLst>
          </p:cNvPr>
          <p:cNvSpPr txBox="1"/>
          <p:nvPr/>
        </p:nvSpPr>
        <p:spPr bwMode="auto">
          <a:xfrm>
            <a:off x="7419892" y="1025540"/>
            <a:ext cx="979755"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378</a:t>
            </a:r>
          </a:p>
        </p:txBody>
      </p:sp>
      <p:sp>
        <p:nvSpPr>
          <p:cNvPr id="15" name="TextBox 14">
            <a:extLst>
              <a:ext uri="{FF2B5EF4-FFF2-40B4-BE49-F238E27FC236}">
                <a16:creationId xmlns:a16="http://schemas.microsoft.com/office/drawing/2014/main" id="{9CE760B8-13C7-40AB-850F-1B27426651A7}"/>
              </a:ext>
            </a:extLst>
          </p:cNvPr>
          <p:cNvSpPr txBox="1"/>
          <p:nvPr/>
        </p:nvSpPr>
        <p:spPr bwMode="auto">
          <a:xfrm>
            <a:off x="5127916" y="1025540"/>
            <a:ext cx="240642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400 </a:t>
            </a:r>
            <a:r>
              <a:rPr lang="en-GB" sz="2400" dirty="0">
                <a:latin typeface="Myriad Pro" panose="020B0503030403020204" pitchFamily="34" charset="0"/>
              </a:rPr>
              <a:t>− 50 </a:t>
            </a:r>
            <a:r>
              <a:rPr lang="en-GB" sz="2400" dirty="0">
                <a:latin typeface="Myriad Pro" panose="020B0503030403020204" pitchFamily="34" charset="0"/>
                <a:ea typeface="Myriad Pro Semibold" charset="0"/>
                <a:cs typeface="Myriad Pro Semibold" charset="0"/>
              </a:rPr>
              <a:t>+ 28</a:t>
            </a:r>
          </a:p>
        </p:txBody>
      </p:sp>
      <p:sp>
        <p:nvSpPr>
          <p:cNvPr id="11" name="TextBox 10">
            <a:extLst>
              <a:ext uri="{FF2B5EF4-FFF2-40B4-BE49-F238E27FC236}">
                <a16:creationId xmlns:a16="http://schemas.microsoft.com/office/drawing/2014/main" id="{BC53E132-3D45-419D-B33A-72487EC89EA2}"/>
              </a:ext>
            </a:extLst>
          </p:cNvPr>
          <p:cNvSpPr txBox="1"/>
          <p:nvPr/>
        </p:nvSpPr>
        <p:spPr bwMode="auto">
          <a:xfrm>
            <a:off x="3819135" y="1025540"/>
            <a:ext cx="1398140"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428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50</a:t>
            </a:r>
          </a:p>
        </p:txBody>
      </p:sp>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5:14</a:t>
            </a:r>
          </a:p>
        </p:txBody>
      </p:sp>
      <p:pic>
        <p:nvPicPr>
          <p:cNvPr id="4" name="Picture 3">
            <a:extLst>
              <a:ext uri="{FF2B5EF4-FFF2-40B4-BE49-F238E27FC236}">
                <a16:creationId xmlns:a16="http://schemas.microsoft.com/office/drawing/2014/main" id="{0AD31E85-387F-49EA-8AA4-C018945E12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4" t="-2927" b="-2688"/>
          <a:stretch/>
        </p:blipFill>
        <p:spPr>
          <a:xfrm>
            <a:off x="2515403" y="1588168"/>
            <a:ext cx="4514249" cy="4398746"/>
          </a:xfrm>
          <a:prstGeom prst="rect">
            <a:avLst/>
          </a:prstGeom>
        </p:spPr>
      </p:pic>
      <p:pic>
        <p:nvPicPr>
          <p:cNvPr id="14" name="Picture 13">
            <a:extLst>
              <a:ext uri="{FF2B5EF4-FFF2-40B4-BE49-F238E27FC236}">
                <a16:creationId xmlns:a16="http://schemas.microsoft.com/office/drawing/2014/main" id="{09433B4D-FE58-4A33-9DBD-4A23837B5F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7029" y="1715807"/>
            <a:ext cx="4332622" cy="4153376"/>
          </a:xfrm>
          <a:prstGeom prst="rect">
            <a:avLst/>
          </a:prstGeom>
        </p:spPr>
      </p:pic>
      <p:pic>
        <p:nvPicPr>
          <p:cNvPr id="9" name="Picture 8" descr="A screen shot of a building&#10;&#10;Description generated with high confidence">
            <a:extLst>
              <a:ext uri="{FF2B5EF4-FFF2-40B4-BE49-F238E27FC236}">
                <a16:creationId xmlns:a16="http://schemas.microsoft.com/office/drawing/2014/main" id="{5699B692-D761-48F4-A6AD-4058CDDFA5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a:stretch/>
        </p:blipFill>
        <p:spPr>
          <a:xfrm>
            <a:off x="5873751" y="3941763"/>
            <a:ext cx="966867" cy="1927420"/>
          </a:xfrm>
          <a:prstGeom prst="rect">
            <a:avLst/>
          </a:prstGeom>
        </p:spPr>
      </p:pic>
      <p:pic>
        <p:nvPicPr>
          <p:cNvPr id="5" name="Picture 4" descr="A screen shot of a building&#10;&#10;Description generated with high confidence">
            <a:extLst>
              <a:ext uri="{FF2B5EF4-FFF2-40B4-BE49-F238E27FC236}">
                <a16:creationId xmlns:a16="http://schemas.microsoft.com/office/drawing/2014/main" id="{24810AF7-9C62-47E3-B244-6239319F23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34345" y="1710056"/>
            <a:ext cx="597101" cy="1947136"/>
          </a:xfrm>
          <a:prstGeom prst="rect">
            <a:avLst/>
          </a:prstGeom>
        </p:spPr>
      </p:pic>
      <p:pic>
        <p:nvPicPr>
          <p:cNvPr id="7" name="Picture 6" descr="A screen shot of a building&#10;&#10;Description generated with high confidence">
            <a:extLst>
              <a:ext uri="{FF2B5EF4-FFF2-40B4-BE49-F238E27FC236}">
                <a16:creationId xmlns:a16="http://schemas.microsoft.com/office/drawing/2014/main" id="{8C6D7633-5B7D-44E5-9E5E-1AFBFF84D8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5" r="-4932"/>
          <a:stretch/>
        </p:blipFill>
        <p:spPr>
          <a:xfrm>
            <a:off x="7419892" y="1710057"/>
            <a:ext cx="2170079" cy="2034171"/>
          </a:xfrm>
          <a:prstGeom prst="rect">
            <a:avLst/>
          </a:prstGeom>
        </p:spPr>
      </p:pic>
      <p:pic>
        <p:nvPicPr>
          <p:cNvPr id="18" name="Picture 17" descr="A screen shot of a building&#10;&#10;Description generated with high confidence">
            <a:extLst>
              <a:ext uri="{FF2B5EF4-FFF2-40B4-BE49-F238E27FC236}">
                <a16:creationId xmlns:a16="http://schemas.microsoft.com/office/drawing/2014/main" id="{B36435C8-31E7-44B0-B243-618182AB11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72299" y="3930455"/>
            <a:ext cx="944033" cy="1927420"/>
          </a:xfrm>
          <a:prstGeom prst="rect">
            <a:avLst/>
          </a:prstGeom>
        </p:spPr>
      </p:pic>
    </p:spTree>
    <p:extLst>
      <p:ext uri="{BB962C8B-B14F-4D97-AF65-F5344CB8AC3E}">
        <p14:creationId xmlns:p14="http://schemas.microsoft.com/office/powerpoint/2010/main" val="390997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42" presetClass="path" presetSubtype="0" accel="50000" decel="50000" fill="hold" nodeType="afterEffect">
                                  <p:stCondLst>
                                    <p:cond delay="0"/>
                                  </p:stCondLst>
                                  <p:childTnLst>
                                    <p:animMotion origin="layout" path="M 2.08333E-6 -3.7037E-6 L -0.1388 0.32477 " pathEditMode="relative" rAng="0" ptsTypes="AA">
                                      <p:cBhvr>
                                        <p:cTn id="34" dur="2000" fill="hold"/>
                                        <p:tgtEl>
                                          <p:spTgt spid="5"/>
                                        </p:tgtEl>
                                        <p:attrNameLst>
                                          <p:attrName>ppt_x</p:attrName>
                                          <p:attrName>ppt_y</p:attrName>
                                        </p:attrNameLst>
                                      </p:cBhvr>
                                      <p:rCtr x="-6940" y="16227"/>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pic>
        <p:nvPicPr>
          <p:cNvPr id="3" name="Picture 2">
            <a:extLst>
              <a:ext uri="{FF2B5EF4-FFF2-40B4-BE49-F238E27FC236}">
                <a16:creationId xmlns:a16="http://schemas.microsoft.com/office/drawing/2014/main" id="{887FDF70-694D-440C-AC81-196F29CB7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4" name="Star: 12 Points 3">
            <a:extLst>
              <a:ext uri="{FF2B5EF4-FFF2-40B4-BE49-F238E27FC236}">
                <a16:creationId xmlns:a16="http://schemas.microsoft.com/office/drawing/2014/main" id="{84CE7647-46C2-428D-B869-D43F66616C5B}"/>
              </a:ext>
            </a:extLst>
          </p:cNvPr>
          <p:cNvSpPr>
            <a:spLocks noChangeAspect="1"/>
          </p:cNvSpPr>
          <p:nvPr/>
        </p:nvSpPr>
        <p:spPr bwMode="auto">
          <a:xfrm rot="20700000">
            <a:off x="3141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Star: 12 Points 4">
            <a:extLst>
              <a:ext uri="{FF2B5EF4-FFF2-40B4-BE49-F238E27FC236}">
                <a16:creationId xmlns:a16="http://schemas.microsoft.com/office/drawing/2014/main" id="{FAC15099-DF05-4170-B8E9-3EC8F8B0801E}"/>
              </a:ext>
            </a:extLst>
          </p:cNvPr>
          <p:cNvSpPr>
            <a:spLocks noChangeAspect="1"/>
          </p:cNvSpPr>
          <p:nvPr/>
        </p:nvSpPr>
        <p:spPr bwMode="auto">
          <a:xfrm rot="20700000">
            <a:off x="3931280"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Star: 12 Points 5">
            <a:extLst>
              <a:ext uri="{FF2B5EF4-FFF2-40B4-BE49-F238E27FC236}">
                <a16:creationId xmlns:a16="http://schemas.microsoft.com/office/drawing/2014/main" id="{C4258AF2-4721-461A-9CD5-A9AFA9DF2B87}"/>
              </a:ext>
            </a:extLst>
          </p:cNvPr>
          <p:cNvSpPr>
            <a:spLocks noChangeAspect="1"/>
          </p:cNvSpPr>
          <p:nvPr/>
        </p:nvSpPr>
        <p:spPr bwMode="auto">
          <a:xfrm rot="20700000">
            <a:off x="3803511"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Star: 12 Points 7">
            <a:extLst>
              <a:ext uri="{FF2B5EF4-FFF2-40B4-BE49-F238E27FC236}">
                <a16:creationId xmlns:a16="http://schemas.microsoft.com/office/drawing/2014/main" id="{B7C4671A-9781-4C7A-9627-B8B2B4703381}"/>
              </a:ext>
            </a:extLst>
          </p:cNvPr>
          <p:cNvSpPr>
            <a:spLocks noChangeAspect="1"/>
          </p:cNvSpPr>
          <p:nvPr/>
        </p:nvSpPr>
        <p:spPr bwMode="auto">
          <a:xfrm rot="20700000">
            <a:off x="6082775" y="3948325"/>
            <a:ext cx="396000" cy="395956"/>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Star: 12 Points 8">
            <a:extLst>
              <a:ext uri="{FF2B5EF4-FFF2-40B4-BE49-F238E27FC236}">
                <a16:creationId xmlns:a16="http://schemas.microsoft.com/office/drawing/2014/main" id="{BE238F93-DD53-430D-BF7A-D4917D1E44BF}"/>
              </a:ext>
            </a:extLst>
          </p:cNvPr>
          <p:cNvSpPr>
            <a:spLocks noChangeAspect="1"/>
          </p:cNvSpPr>
          <p:nvPr/>
        </p:nvSpPr>
        <p:spPr bwMode="auto">
          <a:xfrm rot="20700000">
            <a:off x="5988879"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Star: 12 Points 9">
            <a:extLst>
              <a:ext uri="{FF2B5EF4-FFF2-40B4-BE49-F238E27FC236}">
                <a16:creationId xmlns:a16="http://schemas.microsoft.com/office/drawing/2014/main" id="{B76DFFA1-4C8F-4F7D-AD30-A0D254E001DC}"/>
              </a:ext>
            </a:extLst>
          </p:cNvPr>
          <p:cNvSpPr>
            <a:spLocks noChangeAspect="1"/>
          </p:cNvSpPr>
          <p:nvPr/>
        </p:nvSpPr>
        <p:spPr bwMode="auto">
          <a:xfrm rot="20700000">
            <a:off x="7357485" y="3444774"/>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TextBox 10">
            <a:extLst>
              <a:ext uri="{FF2B5EF4-FFF2-40B4-BE49-F238E27FC236}">
                <a16:creationId xmlns:a16="http://schemas.microsoft.com/office/drawing/2014/main" id="{262DCBFE-D12A-418F-A876-F0F6C574E310}"/>
              </a:ext>
            </a:extLst>
          </p:cNvPr>
          <p:cNvSpPr txBox="1"/>
          <p:nvPr/>
        </p:nvSpPr>
        <p:spPr bwMode="auto">
          <a:xfrm>
            <a:off x="4157393" y="1610181"/>
            <a:ext cx="3877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Counting in multiples of 25</a:t>
            </a:r>
          </a:p>
        </p:txBody>
      </p:sp>
    </p:spTree>
    <p:extLst>
      <p:ext uri="{BB962C8B-B14F-4D97-AF65-F5344CB8AC3E}">
        <p14:creationId xmlns:p14="http://schemas.microsoft.com/office/powerpoint/2010/main" val="49408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grpId="2"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3"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2"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500"/>
                            </p:stCondLst>
                            <p:childTnLst>
                              <p:par>
                                <p:cTn id="63" presetID="10" presetClass="entr" presetSubtype="0" fill="hold" grpId="2"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par>
                          <p:cTn id="66" fill="hold">
                            <p:stCondLst>
                              <p:cond delay="1000"/>
                            </p:stCondLst>
                            <p:childTnLst>
                              <p:par>
                                <p:cTn id="67" presetID="10" presetClass="entr" presetSubtype="0" fill="hold" grpId="4"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3" nodeType="clickEffect">
                                  <p:stCondLst>
                                    <p:cond delay="0"/>
                                  </p:stCondLst>
                                  <p:childTnLst>
                                    <p:animEffect transition="out" filter="fade">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par>
                                <p:cTn id="75" presetID="10" presetClass="exit" presetSubtype="0" fill="hold" grpId="3" nodeType="with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grpId="5"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4"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par>
                          <p:cTn id="86" fill="hold">
                            <p:stCondLst>
                              <p:cond delay="500"/>
                            </p:stCondLst>
                            <p:childTnLst>
                              <p:par>
                                <p:cTn id="87" presetID="10" presetClass="entr" presetSubtype="0" fill="hold" grpId="2"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5" nodeType="clickEffect">
                                  <p:stCondLst>
                                    <p:cond delay="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6"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par>
                          <p:cTn id="103" fill="hold">
                            <p:stCondLst>
                              <p:cond delay="500"/>
                            </p:stCondLst>
                            <p:childTnLst>
                              <p:par>
                                <p:cTn id="104" presetID="10" presetClass="entr" presetSubtype="0" fill="hold" grpId="2"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500"/>
                                        <p:tgtEl>
                                          <p:spTgt spid="10"/>
                                        </p:tgtEl>
                                      </p:cBhvr>
                                    </p:animEffect>
                                  </p:childTnLst>
                                </p:cTn>
                              </p:par>
                            </p:childTnLst>
                          </p:cTn>
                        </p:par>
                        <p:par>
                          <p:cTn id="107" fill="hold">
                            <p:stCondLst>
                              <p:cond delay="1000"/>
                            </p:stCondLst>
                            <p:childTnLst>
                              <p:par>
                                <p:cTn id="108" presetID="10" presetClass="entr" presetSubtype="0" fill="hold" grpId="6"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7" nodeType="clickEffect">
                                  <p:stCondLst>
                                    <p:cond delay="0"/>
                                  </p:stCondLst>
                                  <p:childTnLst>
                                    <p:animEffect transition="out" filter="fade">
                                      <p:cBhvr>
                                        <p:cTn id="114" dur="500"/>
                                        <p:tgtEl>
                                          <p:spTgt spid="4"/>
                                        </p:tgtEl>
                                      </p:cBhvr>
                                    </p:animEffect>
                                    <p:set>
                                      <p:cBhvr>
                                        <p:cTn id="115" dur="1" fill="hold">
                                          <p:stCondLst>
                                            <p:cond delay="499"/>
                                          </p:stCondLst>
                                        </p:cTn>
                                        <p:tgtEl>
                                          <p:spTgt spid="4"/>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10"/>
                                        </p:tgtEl>
                                      </p:cBhvr>
                                    </p:animEffect>
                                    <p:set>
                                      <p:cBhvr>
                                        <p:cTn id="118" dur="1" fill="hold">
                                          <p:stCondLst>
                                            <p:cond delay="499"/>
                                          </p:stCondLst>
                                        </p:cTn>
                                        <p:tgtEl>
                                          <p:spTgt spid="10"/>
                                        </p:tgtEl>
                                        <p:attrNameLst>
                                          <p:attrName>style.visibility</p:attrName>
                                        </p:attrNameLst>
                                      </p:cBhvr>
                                      <p:to>
                                        <p:strVal val="hidden"/>
                                      </p:to>
                                    </p:set>
                                  </p:childTnLst>
                                </p:cTn>
                              </p:par>
                              <p:par>
                                <p:cTn id="119" presetID="10" presetClass="exit" presetSubtype="0" fill="hold" grpId="7" nodeType="withEffect">
                                  <p:stCondLst>
                                    <p:cond delay="0"/>
                                  </p:stCondLst>
                                  <p:childTnLst>
                                    <p:animEffect transition="out" filter="fade">
                                      <p:cBhvr>
                                        <p:cTn id="120" dur="500"/>
                                        <p:tgtEl>
                                          <p:spTgt spid="8"/>
                                        </p:tgtEl>
                                      </p:cBhvr>
                                    </p:animEffect>
                                    <p:set>
                                      <p:cBhvr>
                                        <p:cTn id="121" dur="1" fill="hold">
                                          <p:stCondLst>
                                            <p:cond delay="499"/>
                                          </p:stCondLst>
                                        </p:cTn>
                                        <p:tgtEl>
                                          <p:spTgt spid="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5" grpId="0" animBg="1"/>
      <p:bldP spid="5" grpId="1" animBg="1"/>
      <p:bldP spid="5" grpId="2" animBg="1"/>
      <p:bldP spid="5" grpId="3" animBg="1"/>
      <p:bldP spid="6" grpId="0" animBg="1"/>
      <p:bldP spid="8" grpId="0" animBg="1"/>
      <p:bldP spid="8" grpId="1" animBg="1"/>
      <p:bldP spid="8" grpId="2" animBg="1"/>
      <p:bldP spid="8" grpId="3" animBg="1"/>
      <p:bldP spid="8" grpId="4" animBg="1"/>
      <p:bldP spid="8" grpId="5" animBg="1"/>
      <p:bldP spid="8" grpId="6" animBg="1"/>
      <p:bldP spid="8" grpId="7" animBg="1"/>
      <p:bldP spid="9" grpId="0" animBg="1"/>
      <p:bldP spid="9" grpId="1" animBg="1"/>
      <p:bldP spid="9" grpId="2" animBg="1"/>
      <p:bldP spid="9" grpId="3" animBg="1"/>
      <p:bldP spid="10" grpId="0" animBg="1"/>
      <p:bldP spid="10" grpId="1" animBg="1"/>
      <p:bldP spid="10" grpId="2" animBg="1"/>
      <p:bldP spid="10" grpId="3"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5:14</a:t>
            </a:r>
          </a:p>
        </p:txBody>
      </p:sp>
      <p:pic>
        <p:nvPicPr>
          <p:cNvPr id="5" name="Picture 4" descr="A close up of a logo&#10;&#10;Description generated with very high confidence">
            <a:extLst>
              <a:ext uri="{FF2B5EF4-FFF2-40B4-BE49-F238E27FC236}">
                <a16:creationId xmlns:a16="http://schemas.microsoft.com/office/drawing/2014/main" id="{F345B58B-514E-466E-A379-2DEFE3C33E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29488" y="2451575"/>
            <a:ext cx="2120574" cy="716437"/>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4585EAE8-A17E-4F1C-997B-A684A6098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29488" y="3168011"/>
            <a:ext cx="1263592" cy="47434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B76AB2FE-DCD8-4A26-AF56-45182BAC26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29488" y="3642360"/>
            <a:ext cx="669232" cy="315849"/>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4B059115-1741-46D7-946A-186F0724E1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98720" y="3642360"/>
            <a:ext cx="594360" cy="315849"/>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B18E9F76-21B2-4E67-B1CA-0B870C8E68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60329" y="2483963"/>
            <a:ext cx="2120574" cy="1890074"/>
          </a:xfrm>
          <a:prstGeom prst="rect">
            <a:avLst/>
          </a:prstGeom>
        </p:spPr>
      </p:pic>
      <p:sp>
        <p:nvSpPr>
          <p:cNvPr id="19" name="Rectangle 18">
            <a:extLst>
              <a:ext uri="{FF2B5EF4-FFF2-40B4-BE49-F238E27FC236}">
                <a16:creationId xmlns:a16="http://schemas.microsoft.com/office/drawing/2014/main" id="{ECE82914-3B84-4336-AE66-17B08862990B}"/>
              </a:ext>
            </a:extLst>
          </p:cNvPr>
          <p:cNvSpPr/>
          <p:nvPr/>
        </p:nvSpPr>
        <p:spPr bwMode="auto">
          <a:xfrm rot="18559175">
            <a:off x="5597461" y="3540340"/>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0" name="Picture 19" descr="A close up of a logo&#10;&#10;Description generated with very high confidence">
            <a:extLst>
              <a:ext uri="{FF2B5EF4-FFF2-40B4-BE49-F238E27FC236}">
                <a16:creationId xmlns:a16="http://schemas.microsoft.com/office/drawing/2014/main" id="{638890C2-7590-467D-A551-AB311AC3E7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91300" y="2451574"/>
            <a:ext cx="1264920" cy="716437"/>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5D7033C1-482B-467B-A02C-52D6A8EF47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
          <a:stretch/>
        </p:blipFill>
        <p:spPr>
          <a:xfrm>
            <a:off x="4622800" y="2415221"/>
            <a:ext cx="1827262" cy="752789"/>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B97FFDF8-8B0E-4694-8828-945051FC39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329488" y="3642357"/>
            <a:ext cx="669232" cy="315851"/>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97C24103-378E-4A8C-BCA2-989830D63BC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045768" y="3642356"/>
            <a:ext cx="669232" cy="279496"/>
          </a:xfrm>
          <a:prstGeom prst="rect">
            <a:avLst/>
          </a:prstGeom>
        </p:spPr>
      </p:pic>
      <p:pic>
        <p:nvPicPr>
          <p:cNvPr id="26" name="Picture 25" descr="A picture containing object&#10;&#10;Description generated with very high confidence">
            <a:extLst>
              <a:ext uri="{FF2B5EF4-FFF2-40B4-BE49-F238E27FC236}">
                <a16:creationId xmlns:a16="http://schemas.microsoft.com/office/drawing/2014/main" id="{B6B31EEF-8E52-4ACD-941C-2BE141292B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860329" y="2483963"/>
            <a:ext cx="1875750" cy="1890074"/>
          </a:xfrm>
          <a:prstGeom prst="rect">
            <a:avLst/>
          </a:prstGeom>
        </p:spPr>
      </p:pic>
      <p:sp>
        <p:nvSpPr>
          <p:cNvPr id="27" name="Rectangle 26">
            <a:extLst>
              <a:ext uri="{FF2B5EF4-FFF2-40B4-BE49-F238E27FC236}">
                <a16:creationId xmlns:a16="http://schemas.microsoft.com/office/drawing/2014/main" id="{6348B3E9-3823-41B9-BE4B-ADEF999F4B84}"/>
              </a:ext>
            </a:extLst>
          </p:cNvPr>
          <p:cNvSpPr/>
          <p:nvPr/>
        </p:nvSpPr>
        <p:spPr bwMode="auto">
          <a:xfrm rot="18559175">
            <a:off x="5603811" y="3540340"/>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8" name="Picture 27" descr="A close up of a logo&#10;&#10;Description generated with very high confidence">
            <a:extLst>
              <a:ext uri="{FF2B5EF4-FFF2-40B4-BE49-F238E27FC236}">
                <a16:creationId xmlns:a16="http://schemas.microsoft.com/office/drawing/2014/main" id="{3E831F76-40DC-46E9-ABB5-101A3AA5BF8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 r="-774"/>
          <a:stretch/>
        </p:blipFill>
        <p:spPr>
          <a:xfrm>
            <a:off x="4622800" y="2412111"/>
            <a:ext cx="3064450" cy="752789"/>
          </a:xfrm>
          <a:prstGeom prst="rect">
            <a:avLst/>
          </a:prstGeom>
        </p:spPr>
      </p:pic>
    </p:spTree>
    <p:extLst>
      <p:ext uri="{BB962C8B-B14F-4D97-AF65-F5344CB8AC3E}">
        <p14:creationId xmlns:p14="http://schemas.microsoft.com/office/powerpoint/2010/main" val="21791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childTnLst>
                          </p:cTn>
                        </p:par>
                        <p:par>
                          <p:cTn id="74" fill="hold">
                            <p:stCondLst>
                              <p:cond delay="500"/>
                            </p:stCondLst>
                            <p:childTnLst>
                              <p:par>
                                <p:cTn id="75" presetID="10" presetClass="exit" presetSubtype="0" fill="hold" grpId="1" nodeType="after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27" grpId="1"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p:txBody>
          <a:bodyPr/>
          <a:lstStyle/>
          <a:p>
            <a:r>
              <a:rPr lang="en-GB"/>
              <a:t>1.18 Three-digit numbers </a:t>
            </a:r>
            <a:r>
              <a:rPr lang="en-US"/>
              <a:t>– step 5:15</a:t>
            </a:r>
            <a:endParaRPr lang="en-US" dirty="0"/>
          </a:p>
        </p:txBody>
      </p:sp>
      <p:sp>
        <p:nvSpPr>
          <p:cNvPr id="19" name="Rectangle 18">
            <a:extLst>
              <a:ext uri="{FF2B5EF4-FFF2-40B4-BE49-F238E27FC236}">
                <a16:creationId xmlns:a16="http://schemas.microsoft.com/office/drawing/2014/main" id="{ECE82914-3B84-4336-AE66-17B08862990B}"/>
              </a:ext>
            </a:extLst>
          </p:cNvPr>
          <p:cNvSpPr/>
          <p:nvPr/>
        </p:nvSpPr>
        <p:spPr bwMode="auto">
          <a:xfrm rot="18559175">
            <a:off x="5597461" y="3540340"/>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Rectangle 26">
            <a:extLst>
              <a:ext uri="{FF2B5EF4-FFF2-40B4-BE49-F238E27FC236}">
                <a16:creationId xmlns:a16="http://schemas.microsoft.com/office/drawing/2014/main" id="{6348B3E9-3823-41B9-BE4B-ADEF999F4B84}"/>
              </a:ext>
            </a:extLst>
          </p:cNvPr>
          <p:cNvSpPr/>
          <p:nvPr/>
        </p:nvSpPr>
        <p:spPr bwMode="auto">
          <a:xfrm rot="18559175">
            <a:off x="5603811" y="3540340"/>
            <a:ext cx="1617044" cy="116888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 name="Picture 3">
            <a:extLst>
              <a:ext uri="{FF2B5EF4-FFF2-40B4-BE49-F238E27FC236}">
                <a16:creationId xmlns:a16="http://schemas.microsoft.com/office/drawing/2014/main" id="{183F36AD-64E1-41A9-9F6E-C7214410F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1611251"/>
            <a:ext cx="7907446" cy="3635498"/>
          </a:xfrm>
          <a:prstGeom prst="rect">
            <a:avLst/>
          </a:prstGeom>
        </p:spPr>
      </p:pic>
      <p:sp>
        <p:nvSpPr>
          <p:cNvPr id="22" name="TextBox 21">
            <a:extLst>
              <a:ext uri="{FF2B5EF4-FFF2-40B4-BE49-F238E27FC236}">
                <a16:creationId xmlns:a16="http://schemas.microsoft.com/office/drawing/2014/main" id="{F7C8AD56-983B-4280-A271-212486395BD1}"/>
              </a:ext>
            </a:extLst>
          </p:cNvPr>
          <p:cNvSpPr txBox="1"/>
          <p:nvPr/>
        </p:nvSpPr>
        <p:spPr bwMode="auto">
          <a:xfrm>
            <a:off x="8391522" y="3429001"/>
            <a:ext cx="11298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700 g</a:t>
            </a:r>
          </a:p>
        </p:txBody>
      </p:sp>
      <p:sp>
        <p:nvSpPr>
          <p:cNvPr id="29" name="TextBox 28">
            <a:extLst>
              <a:ext uri="{FF2B5EF4-FFF2-40B4-BE49-F238E27FC236}">
                <a16:creationId xmlns:a16="http://schemas.microsoft.com/office/drawing/2014/main" id="{E473D57A-6ACB-43D8-8357-97E944AC2685}"/>
              </a:ext>
            </a:extLst>
          </p:cNvPr>
          <p:cNvSpPr txBox="1"/>
          <p:nvPr/>
        </p:nvSpPr>
        <p:spPr bwMode="auto">
          <a:xfrm>
            <a:off x="2529840" y="3429000"/>
            <a:ext cx="2260386"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___ + 60</a:t>
            </a:r>
          </a:p>
        </p:txBody>
      </p:sp>
      <p:sp>
        <p:nvSpPr>
          <p:cNvPr id="10" name="TextBox 9">
            <a:extLst>
              <a:ext uri="{FF2B5EF4-FFF2-40B4-BE49-F238E27FC236}">
                <a16:creationId xmlns:a16="http://schemas.microsoft.com/office/drawing/2014/main" id="{A61E8C53-B2B7-4CFF-9C11-81D68E54308A}"/>
              </a:ext>
            </a:extLst>
          </p:cNvPr>
          <p:cNvSpPr txBox="1"/>
          <p:nvPr/>
        </p:nvSpPr>
        <p:spPr bwMode="auto">
          <a:xfrm>
            <a:off x="2586379" y="2238584"/>
            <a:ext cx="1172821" cy="461665"/>
          </a:xfrm>
          <a:prstGeom prst="rect">
            <a:avLst/>
          </a:prstGeom>
          <a:solidFill>
            <a:schemeClr val="bg1">
              <a:alpha val="7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endParaRPr lang="en-GB" sz="2400" dirty="0">
              <a:latin typeface="Myriad Pro" panose="020B0503030403020204" pitchFamily="34" charset="0"/>
              <a:ea typeface="Myriad Pro Semibold" charset="0"/>
              <a:cs typeface="Myriad Pro Semibold" charset="0"/>
            </a:endParaRPr>
          </a:p>
        </p:txBody>
      </p:sp>
      <p:sp>
        <p:nvSpPr>
          <p:cNvPr id="32" name="TextBox 31">
            <a:extLst>
              <a:ext uri="{FF2B5EF4-FFF2-40B4-BE49-F238E27FC236}">
                <a16:creationId xmlns:a16="http://schemas.microsoft.com/office/drawing/2014/main" id="{E9B663B3-227D-48AC-91B2-48B9E97302C4}"/>
              </a:ext>
            </a:extLst>
          </p:cNvPr>
          <p:cNvSpPr txBox="1"/>
          <p:nvPr/>
        </p:nvSpPr>
        <p:spPr bwMode="auto">
          <a:xfrm>
            <a:off x="2586380" y="2238584"/>
            <a:ext cx="1172821"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640 g</a:t>
            </a:r>
          </a:p>
        </p:txBody>
      </p:sp>
      <p:sp>
        <p:nvSpPr>
          <p:cNvPr id="3" name="Rectangle 2">
            <a:extLst>
              <a:ext uri="{FF2B5EF4-FFF2-40B4-BE49-F238E27FC236}">
                <a16:creationId xmlns:a16="http://schemas.microsoft.com/office/drawing/2014/main" id="{9E86D878-6E6B-44BD-B3C7-11A57EC3C203}"/>
              </a:ext>
            </a:extLst>
          </p:cNvPr>
          <p:cNvSpPr/>
          <p:nvPr/>
        </p:nvSpPr>
        <p:spPr bwMode="auto">
          <a:xfrm>
            <a:off x="3000532" y="3399559"/>
            <a:ext cx="597804" cy="5638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TextBox 30">
            <a:extLst>
              <a:ext uri="{FF2B5EF4-FFF2-40B4-BE49-F238E27FC236}">
                <a16:creationId xmlns:a16="http://schemas.microsoft.com/office/drawing/2014/main" id="{CC3E542C-56D8-4DC4-A96A-16474C775902}"/>
              </a:ext>
            </a:extLst>
          </p:cNvPr>
          <p:cNvSpPr txBox="1"/>
          <p:nvPr/>
        </p:nvSpPr>
        <p:spPr bwMode="auto">
          <a:xfrm>
            <a:off x="2853682" y="3433464"/>
            <a:ext cx="884243"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640</a:t>
            </a:r>
          </a:p>
        </p:txBody>
      </p:sp>
    </p:spTree>
    <p:extLst>
      <p:ext uri="{BB962C8B-B14F-4D97-AF65-F5344CB8AC3E}">
        <p14:creationId xmlns:p14="http://schemas.microsoft.com/office/powerpoint/2010/main" val="3844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10" grpId="0" animBg="1"/>
      <p:bldP spid="32" grpId="0"/>
      <p:bldP spid="3" grpId="0" animBg="1"/>
      <p:bldP spid="31"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57220731"/>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44</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count forwards and backwards in multiples of 2, 20, 5, 50 and 25</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394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53939994"/>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46-47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354780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6:1</a:t>
            </a:r>
          </a:p>
        </p:txBody>
      </p:sp>
      <p:pic>
        <p:nvPicPr>
          <p:cNvPr id="5" name="Picture 4" descr="A picture containing object&#10;&#10;Description generated with high confidence">
            <a:extLst>
              <a:ext uri="{FF2B5EF4-FFF2-40B4-BE49-F238E27FC236}">
                <a16:creationId xmlns:a16="http://schemas.microsoft.com/office/drawing/2014/main" id="{F45047DA-84DF-4816-B605-0DE78E0D76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3096310"/>
            <a:ext cx="7907446" cy="332691"/>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28C99F76-59EC-421A-B6D8-6FBE02620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3429000"/>
            <a:ext cx="494243" cy="297309"/>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2C7DD808-5A7E-4B99-9B16-DB46315FF3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77606" y="3428999"/>
            <a:ext cx="494244" cy="297309"/>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2BED1A29-6D89-46E3-8E78-39AE508F7D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
          <a:stretch/>
        </p:blipFill>
        <p:spPr>
          <a:xfrm>
            <a:off x="3612934" y="3464381"/>
            <a:ext cx="494245" cy="297309"/>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E8AE4B39-1833-492C-AB41-E149150AB2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48262" y="3428999"/>
            <a:ext cx="547589" cy="297309"/>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95723FF4-FCB6-49B9-B8B6-8B097E05FA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5012" y="3464381"/>
            <a:ext cx="547589" cy="261927"/>
          </a:xfrm>
          <a:prstGeom prst="rect">
            <a:avLst/>
          </a:prstGeom>
        </p:spPr>
      </p:pic>
      <p:pic>
        <p:nvPicPr>
          <p:cNvPr id="17" name="Picture 16" descr="A picture containing object&#10;&#10;Description generated with high confidence">
            <a:extLst>
              <a:ext uri="{FF2B5EF4-FFF2-40B4-BE49-F238E27FC236}">
                <a16:creationId xmlns:a16="http://schemas.microsoft.com/office/drawing/2014/main" id="{4045A222-2EE4-4449-A680-E1260694CB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96062" y="3464381"/>
            <a:ext cx="547589" cy="261927"/>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FE25E979-6FA1-45B0-8EC9-7C4244E2E0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523770" y="3428997"/>
            <a:ext cx="547590" cy="332691"/>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id="{AAA38FF9-908A-4ADF-8AC9-F2B577AA60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251480" y="3428997"/>
            <a:ext cx="581880" cy="332691"/>
          </a:xfrm>
          <a:prstGeom prst="rect">
            <a:avLst/>
          </a:prstGeom>
        </p:spPr>
      </p:pic>
      <p:pic>
        <p:nvPicPr>
          <p:cNvPr id="21" name="Picture 20" descr="A picture containing object&#10;&#10;Description generated with high confidence">
            <a:extLst>
              <a:ext uri="{FF2B5EF4-FFF2-40B4-BE49-F238E27FC236}">
                <a16:creationId xmlns:a16="http://schemas.microsoft.com/office/drawing/2014/main" id="{A8ABD353-1291-4123-B9BD-A6ABC0B1038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13480" y="3428997"/>
            <a:ext cx="565586" cy="332691"/>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6F936647-995C-4651-8AE8-F403A7CF105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759186" y="3464381"/>
            <a:ext cx="518156" cy="297307"/>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id="{B4A42583-C3F5-4E8C-A8CE-8533A7F30F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9449850" y="3393621"/>
            <a:ext cx="599872" cy="332687"/>
          </a:xfrm>
          <a:prstGeom prst="rect">
            <a:avLst/>
          </a:prstGeom>
        </p:spPr>
      </p:pic>
    </p:spTree>
    <p:extLst>
      <p:ext uri="{BB962C8B-B14F-4D97-AF65-F5344CB8AC3E}">
        <p14:creationId xmlns:p14="http://schemas.microsoft.com/office/powerpoint/2010/main" val="3343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500"/>
                                        <p:tgtEl>
                                          <p:spTgt spid="1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fade">
                                      <p:cBhvr>
                                        <p:cTn id="137" dur="500"/>
                                        <p:tgtEl>
                                          <p:spTgt spid="1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fade">
                                      <p:cBhvr>
                                        <p:cTn id="142" dur="5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fade">
                                      <p:cBhvr>
                                        <p:cTn id="1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6:1</a:t>
            </a:r>
          </a:p>
        </p:txBody>
      </p:sp>
      <p:pic>
        <p:nvPicPr>
          <p:cNvPr id="4" name="Picture 3" descr="A screen shot of a computer&#10;&#10;Description generated with high confidence">
            <a:extLst>
              <a:ext uri="{FF2B5EF4-FFF2-40B4-BE49-F238E27FC236}">
                <a16:creationId xmlns:a16="http://schemas.microsoft.com/office/drawing/2014/main" id="{2A8FAFCB-40E9-4C6A-BAE2-A67F2B60C3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39716" y="872715"/>
            <a:ext cx="2502945" cy="5112573"/>
          </a:xfrm>
          <a:prstGeom prst="rect">
            <a:avLst/>
          </a:prstGeom>
        </p:spPr>
      </p:pic>
      <p:pic>
        <p:nvPicPr>
          <p:cNvPr id="19" name="Picture 18" descr="A screen shot of a computer&#10;&#10;Description generated with high confidence">
            <a:extLst>
              <a:ext uri="{FF2B5EF4-FFF2-40B4-BE49-F238E27FC236}">
                <a16:creationId xmlns:a16="http://schemas.microsoft.com/office/drawing/2014/main" id="{E047F3F7-3964-4E73-BCC6-19AC2E0FAE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2660" y="5660572"/>
            <a:ext cx="372654" cy="324715"/>
          </a:xfrm>
          <a:prstGeom prst="rect">
            <a:avLst/>
          </a:prstGeom>
        </p:spPr>
      </p:pic>
      <p:pic>
        <p:nvPicPr>
          <p:cNvPr id="22" name="Picture 21" descr="A screen shot of a computer&#10;&#10;Description generated with high confidence">
            <a:extLst>
              <a:ext uri="{FF2B5EF4-FFF2-40B4-BE49-F238E27FC236}">
                <a16:creationId xmlns:a16="http://schemas.microsoft.com/office/drawing/2014/main" id="{65F104BB-B6A6-4ECA-BFEE-81799BCD57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2660" y="5175251"/>
            <a:ext cx="372654" cy="242606"/>
          </a:xfrm>
          <a:prstGeom prst="rect">
            <a:avLst/>
          </a:prstGeom>
        </p:spPr>
      </p:pic>
      <p:pic>
        <p:nvPicPr>
          <p:cNvPr id="26" name="Picture 25" descr="A screen shot of a computer&#10;&#10;Description generated with high confidence">
            <a:extLst>
              <a:ext uri="{FF2B5EF4-FFF2-40B4-BE49-F238E27FC236}">
                <a16:creationId xmlns:a16="http://schemas.microsoft.com/office/drawing/2014/main" id="{3CEBD95F-DC64-4F5F-8524-2BDA43841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2660" y="4724401"/>
            <a:ext cx="372654" cy="242606"/>
          </a:xfrm>
          <a:prstGeom prst="rect">
            <a:avLst/>
          </a:prstGeom>
        </p:spPr>
      </p:pic>
      <p:pic>
        <p:nvPicPr>
          <p:cNvPr id="27" name="Picture 26" descr="A screen shot of a computer&#10;&#10;Description generated with high confidence">
            <a:extLst>
              <a:ext uri="{FF2B5EF4-FFF2-40B4-BE49-F238E27FC236}">
                <a16:creationId xmlns:a16="http://schemas.microsoft.com/office/drawing/2014/main" id="{01133CF4-548D-438A-AD87-30111FB496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42660" y="4222751"/>
            <a:ext cx="372654" cy="258937"/>
          </a:xfrm>
          <a:prstGeom prst="rect">
            <a:avLst/>
          </a:prstGeom>
        </p:spPr>
      </p:pic>
      <p:pic>
        <p:nvPicPr>
          <p:cNvPr id="28" name="Picture 27" descr="A screen shot of a computer&#10;&#10;Description generated with high confidence">
            <a:extLst>
              <a:ext uri="{FF2B5EF4-FFF2-40B4-BE49-F238E27FC236}">
                <a16:creationId xmlns:a16="http://schemas.microsoft.com/office/drawing/2014/main" id="{8A853485-5863-4271-ACEB-71D22FAEA8A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42660" y="3752851"/>
            <a:ext cx="372654" cy="227186"/>
          </a:xfrm>
          <a:prstGeom prst="rect">
            <a:avLst/>
          </a:prstGeom>
        </p:spPr>
      </p:pic>
      <p:pic>
        <p:nvPicPr>
          <p:cNvPr id="29" name="Picture 28" descr="A screen shot of a computer&#10;&#10;Description generated with high confidence">
            <a:extLst>
              <a:ext uri="{FF2B5EF4-FFF2-40B4-BE49-F238E27FC236}">
                <a16:creationId xmlns:a16="http://schemas.microsoft.com/office/drawing/2014/main" id="{F71C6931-0B50-4B5B-A47C-6B1E791DFC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42660" y="3282951"/>
            <a:ext cx="372654" cy="227186"/>
          </a:xfrm>
          <a:prstGeom prst="rect">
            <a:avLst/>
          </a:prstGeom>
        </p:spPr>
      </p:pic>
      <p:pic>
        <p:nvPicPr>
          <p:cNvPr id="30" name="Picture 29" descr="A screen shot of a computer&#10;&#10;Description generated with high confidence">
            <a:extLst>
              <a:ext uri="{FF2B5EF4-FFF2-40B4-BE49-F238E27FC236}">
                <a16:creationId xmlns:a16="http://schemas.microsoft.com/office/drawing/2014/main" id="{2090A3DB-C06F-4CC8-AB2F-67FA894D956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42660" y="2774951"/>
            <a:ext cx="372654" cy="265287"/>
          </a:xfrm>
          <a:prstGeom prst="rect">
            <a:avLst/>
          </a:prstGeom>
        </p:spPr>
      </p:pic>
      <p:pic>
        <p:nvPicPr>
          <p:cNvPr id="31" name="Picture 30" descr="A screen shot of a computer&#10;&#10;Description generated with high confidence">
            <a:extLst>
              <a:ext uri="{FF2B5EF4-FFF2-40B4-BE49-F238E27FC236}">
                <a16:creationId xmlns:a16="http://schemas.microsoft.com/office/drawing/2014/main" id="{4624D612-D3BE-4FF0-819E-4A0C559BFD4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42660" y="2324101"/>
            <a:ext cx="372654" cy="265288"/>
          </a:xfrm>
          <a:prstGeom prst="rect">
            <a:avLst/>
          </a:prstGeom>
        </p:spPr>
      </p:pic>
      <p:pic>
        <p:nvPicPr>
          <p:cNvPr id="32" name="Picture 31" descr="A screen shot of a computer&#10;&#10;Description generated with high confidence">
            <a:extLst>
              <a:ext uri="{FF2B5EF4-FFF2-40B4-BE49-F238E27FC236}">
                <a16:creationId xmlns:a16="http://schemas.microsoft.com/office/drawing/2014/main" id="{D803BAB9-5C87-4B3C-B297-DC66214AEB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42660" y="1847851"/>
            <a:ext cx="372654" cy="233537"/>
          </a:xfrm>
          <a:prstGeom prst="rect">
            <a:avLst/>
          </a:prstGeom>
        </p:spPr>
      </p:pic>
      <p:pic>
        <p:nvPicPr>
          <p:cNvPr id="33" name="Picture 32" descr="A screen shot of a computer&#10;&#10;Description generated with high confidence">
            <a:extLst>
              <a:ext uri="{FF2B5EF4-FFF2-40B4-BE49-F238E27FC236}">
                <a16:creationId xmlns:a16="http://schemas.microsoft.com/office/drawing/2014/main" id="{5FED0416-900B-4C69-BDA3-C67E20F7291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42660" y="1358901"/>
            <a:ext cx="372654" cy="233538"/>
          </a:xfrm>
          <a:prstGeom prst="rect">
            <a:avLst/>
          </a:prstGeom>
        </p:spPr>
      </p:pic>
      <p:pic>
        <p:nvPicPr>
          <p:cNvPr id="34" name="Picture 33" descr="A screen shot of a computer&#10;&#10;Description generated with high confidence">
            <a:extLst>
              <a:ext uri="{FF2B5EF4-FFF2-40B4-BE49-F238E27FC236}">
                <a16:creationId xmlns:a16="http://schemas.microsoft.com/office/drawing/2014/main" id="{E3A94A4D-A032-4377-B40B-30FC40C0A94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042660" y="885411"/>
            <a:ext cx="372654" cy="265246"/>
          </a:xfrm>
          <a:prstGeom prst="rect">
            <a:avLst/>
          </a:prstGeom>
        </p:spPr>
      </p:pic>
    </p:spTree>
    <p:extLst>
      <p:ext uri="{BB962C8B-B14F-4D97-AF65-F5344CB8AC3E}">
        <p14:creationId xmlns:p14="http://schemas.microsoft.com/office/powerpoint/2010/main" val="11357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
                                        </p:tgtEl>
                                      </p:cBhvr>
                                    </p:animEffect>
                                    <p:set>
                                      <p:cBhvr>
                                        <p:cTn id="80" dur="1" fill="hold">
                                          <p:stCondLst>
                                            <p:cond delay="499"/>
                                          </p:stCondLst>
                                        </p:cTn>
                                        <p:tgtEl>
                                          <p:spTgt spid="3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500"/>
                                        <p:tgtEl>
                                          <p:spTgt spid="2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fade">
                                      <p:cBhvr>
                                        <p:cTn id="1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98525043"/>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45</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counting in multiples of 2, 20, 5, 50 and 25 to solve problems</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051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1.18 </a:t>
            </a:r>
            <a:r>
              <a:rPr lang="en-GB" sz="2000" b="0" i="0" u="sng" strike="noStrike" dirty="0">
                <a:solidFill>
                  <a:srgbClr val="1155CC"/>
                </a:solidFill>
                <a:effectLst/>
                <a:latin typeface="Roboto" panose="02000000000000000000" pitchFamily="2" charset="0"/>
                <a:hlinkClick r:id="rId3"/>
              </a:rPr>
              <a:t>Composition and calculation: three-digit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76238492"/>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a:t>
                      </a:r>
                    </a:p>
                  </a:txBody>
                  <a:tcPr>
                    <a:solidFill>
                      <a:srgbClr val="E5F3F2"/>
                    </a:solidFill>
                  </a:tcPr>
                </a:tc>
                <a:tc>
                  <a:txBody>
                    <a:bodyPr/>
                    <a:lstStyle/>
                    <a:p>
                      <a:pPr algn="ctr"/>
                      <a:r>
                        <a:rPr lang="en-GB" sz="2000" kern="1200" dirty="0">
                          <a:solidFill>
                            <a:schemeClr val="tx1">
                              <a:lumMod val="65000"/>
                              <a:lumOff val="35000"/>
                            </a:schemeClr>
                          </a:solidFill>
                          <a:latin typeface="Arial" panose="020B0604020202020204" pitchFamily="34" charset="0"/>
                          <a:ea typeface="+mn-ea"/>
                          <a:cs typeface="Arial" panose="020B0604020202020204" pitchFamily="34" charset="0"/>
                        </a:rPr>
                        <a:t>47-48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350A496-B71C-416A-89CC-0667F0CCE7B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90211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6:2</a:t>
            </a:r>
          </a:p>
        </p:txBody>
      </p:sp>
      <p:pic>
        <p:nvPicPr>
          <p:cNvPr id="5" name="Picture 4" descr="A picture containing indoor&#10;&#10;Description generated with high confidence">
            <a:extLst>
              <a:ext uri="{FF2B5EF4-FFF2-40B4-BE49-F238E27FC236}">
                <a16:creationId xmlns:a16="http://schemas.microsoft.com/office/drawing/2014/main" id="{4257A7E3-087B-4BFC-8427-973AA1964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3086667"/>
            <a:ext cx="7907446" cy="684669"/>
          </a:xfrm>
          <a:prstGeom prst="rect">
            <a:avLst/>
          </a:prstGeom>
        </p:spPr>
      </p:pic>
      <p:pic>
        <p:nvPicPr>
          <p:cNvPr id="7" name="Picture 6">
            <a:extLst>
              <a:ext uri="{FF2B5EF4-FFF2-40B4-BE49-F238E27FC236}">
                <a16:creationId xmlns:a16="http://schemas.microsoft.com/office/drawing/2014/main" id="{7AAA0095-5005-4761-9468-BF0BAADF48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21481" y="3416301"/>
            <a:ext cx="502920" cy="271463"/>
          </a:xfrm>
          <a:prstGeom prst="rect">
            <a:avLst/>
          </a:prstGeom>
        </p:spPr>
      </p:pic>
      <p:pic>
        <p:nvPicPr>
          <p:cNvPr id="20" name="Picture 19">
            <a:extLst>
              <a:ext uri="{FF2B5EF4-FFF2-40B4-BE49-F238E27FC236}">
                <a16:creationId xmlns:a16="http://schemas.microsoft.com/office/drawing/2014/main" id="{D28A4045-0BFE-40D9-88CC-E0658008E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50179" y="3415736"/>
            <a:ext cx="502920" cy="271463"/>
          </a:xfrm>
          <a:prstGeom prst="rect">
            <a:avLst/>
          </a:prstGeom>
        </p:spPr>
      </p:pic>
      <p:pic>
        <p:nvPicPr>
          <p:cNvPr id="21" name="Picture 20">
            <a:extLst>
              <a:ext uri="{FF2B5EF4-FFF2-40B4-BE49-F238E27FC236}">
                <a16:creationId xmlns:a16="http://schemas.microsoft.com/office/drawing/2014/main" id="{9146D9E2-E13B-45C5-8217-42F35E3787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21879" y="3415736"/>
            <a:ext cx="469584" cy="271463"/>
          </a:xfrm>
          <a:prstGeom prst="rect">
            <a:avLst/>
          </a:prstGeom>
        </p:spPr>
      </p:pic>
    </p:spTree>
    <p:extLst>
      <p:ext uri="{BB962C8B-B14F-4D97-AF65-F5344CB8AC3E}">
        <p14:creationId xmlns:p14="http://schemas.microsoft.com/office/powerpoint/2010/main" val="7331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6:2</a:t>
            </a:r>
          </a:p>
        </p:txBody>
      </p:sp>
      <p:pic>
        <p:nvPicPr>
          <p:cNvPr id="4" name="Picture 3" descr="A screen shot of a computer&#10;&#10;Description generated with very high confidence">
            <a:extLst>
              <a:ext uri="{FF2B5EF4-FFF2-40B4-BE49-F238E27FC236}">
                <a16:creationId xmlns:a16="http://schemas.microsoft.com/office/drawing/2014/main" id="{64C31865-3610-4666-AF69-CE731977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5" y="1218747"/>
            <a:ext cx="5112573" cy="4420506"/>
          </a:xfrm>
          <a:prstGeom prst="rect">
            <a:avLst/>
          </a:prstGeom>
        </p:spPr>
      </p:pic>
      <p:pic>
        <p:nvPicPr>
          <p:cNvPr id="8" name="Picture 7" descr="A picture containing monitor, screen, black, television&#10;&#10;Description generated with very high confidence">
            <a:extLst>
              <a:ext uri="{FF2B5EF4-FFF2-40B4-BE49-F238E27FC236}">
                <a16:creationId xmlns:a16="http://schemas.microsoft.com/office/drawing/2014/main" id="{04064C86-AC4B-496A-ACC4-6AF451503A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81675" y="5400675"/>
            <a:ext cx="338139" cy="195264"/>
          </a:xfrm>
          <a:prstGeom prst="rect">
            <a:avLst/>
          </a:prstGeom>
        </p:spPr>
      </p:pic>
      <p:pic>
        <p:nvPicPr>
          <p:cNvPr id="12" name="Picture 11" descr="A picture containing monitor, screen, black, television&#10;&#10;Description generated with very high confidence">
            <a:extLst>
              <a:ext uri="{FF2B5EF4-FFF2-40B4-BE49-F238E27FC236}">
                <a16:creationId xmlns:a16="http://schemas.microsoft.com/office/drawing/2014/main" id="{5CF7A85A-4FEE-4F42-B29A-E24F4CCEA1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81675" y="3329941"/>
            <a:ext cx="338139" cy="195265"/>
          </a:xfrm>
          <a:prstGeom prst="rect">
            <a:avLst/>
          </a:prstGeom>
        </p:spPr>
      </p:pic>
      <p:pic>
        <p:nvPicPr>
          <p:cNvPr id="13" name="Picture 12" descr="A picture containing monitor, screen, black, television&#10;&#10;Description generated with very high confidence">
            <a:extLst>
              <a:ext uri="{FF2B5EF4-FFF2-40B4-BE49-F238E27FC236}">
                <a16:creationId xmlns:a16="http://schemas.microsoft.com/office/drawing/2014/main" id="{F83FC292-42BF-4BF1-BA30-5FEAA53E42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1675" y="1262062"/>
            <a:ext cx="338139" cy="192409"/>
          </a:xfrm>
          <a:prstGeom prst="rect">
            <a:avLst/>
          </a:prstGeom>
        </p:spPr>
      </p:pic>
    </p:spTree>
    <p:extLst>
      <p:ext uri="{BB962C8B-B14F-4D97-AF65-F5344CB8AC3E}">
        <p14:creationId xmlns:p14="http://schemas.microsoft.com/office/powerpoint/2010/main" val="3915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BA229A-6E40-4893-B8A5-C3453A30E777}"/>
              </a:ext>
            </a:extLst>
          </p:cNvPr>
          <p:cNvSpPr/>
          <p:nvPr/>
        </p:nvSpPr>
        <p:spPr bwMode="auto">
          <a:xfrm>
            <a:off x="3351962" y="1724807"/>
            <a:ext cx="680400" cy="340037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6961536C-F799-4FDF-8DDF-36D37BFEAD81}"/>
              </a:ext>
            </a:extLst>
          </p:cNvPr>
          <p:cNvSpPr/>
          <p:nvPr/>
        </p:nvSpPr>
        <p:spPr bwMode="auto">
          <a:xfrm>
            <a:off x="4032362" y="1720801"/>
            <a:ext cx="682864" cy="3408380"/>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C8BE4777-CA66-4535-A914-321F18F1D010}"/>
              </a:ext>
            </a:extLst>
          </p:cNvPr>
          <p:cNvSpPr/>
          <p:nvPr/>
        </p:nvSpPr>
        <p:spPr bwMode="auto">
          <a:xfrm>
            <a:off x="1991545" y="1724809"/>
            <a:ext cx="674447" cy="3408380"/>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1FC9656D-145B-4962-86F5-B5E597AFF84E}"/>
              </a:ext>
            </a:extLst>
          </p:cNvPr>
          <p:cNvSpPr/>
          <p:nvPr/>
        </p:nvSpPr>
        <p:spPr bwMode="auto">
          <a:xfrm>
            <a:off x="2672638" y="1732819"/>
            <a:ext cx="681094" cy="3400370"/>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8" name="Rectangle 37">
            <a:extLst>
              <a:ext uri="{FF2B5EF4-FFF2-40B4-BE49-F238E27FC236}">
                <a16:creationId xmlns:a16="http://schemas.microsoft.com/office/drawing/2014/main" id="{DC061600-994B-45FA-8B8F-6BD726AA221C}"/>
              </a:ext>
            </a:extLst>
          </p:cNvPr>
          <p:cNvSpPr/>
          <p:nvPr/>
        </p:nvSpPr>
        <p:spPr bwMode="auto">
          <a:xfrm>
            <a:off x="4718333" y="1724807"/>
            <a:ext cx="682864" cy="3400370"/>
          </a:xfrm>
          <a:prstGeom prst="rect">
            <a:avLst/>
          </a:prstGeom>
          <a:solidFill>
            <a:srgbClr val="DFBAD9"/>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pic>
        <p:nvPicPr>
          <p:cNvPr id="13" name="Picture 12">
            <a:extLst>
              <a:ext uri="{FF2B5EF4-FFF2-40B4-BE49-F238E27FC236}">
                <a16:creationId xmlns:a16="http://schemas.microsoft.com/office/drawing/2014/main" id="{E226922E-7E61-4C83-9392-3654FC89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14" name="Rectangle 13">
            <a:extLst>
              <a:ext uri="{FF2B5EF4-FFF2-40B4-BE49-F238E27FC236}">
                <a16:creationId xmlns:a16="http://schemas.microsoft.com/office/drawing/2014/main" id="{14EDCE99-190A-46BD-BDAA-62AE326C6DEB}"/>
              </a:ext>
            </a:extLst>
          </p:cNvPr>
          <p:cNvSpPr/>
          <p:nvPr/>
        </p:nvSpPr>
        <p:spPr bwMode="auto">
          <a:xfrm>
            <a:off x="1991544" y="1724809"/>
            <a:ext cx="680400" cy="340036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2649D8E3-C817-45A8-B615-EF50B60F71F0}"/>
              </a:ext>
            </a:extLst>
          </p:cNvPr>
          <p:cNvSpPr/>
          <p:nvPr/>
        </p:nvSpPr>
        <p:spPr bwMode="auto">
          <a:xfrm>
            <a:off x="2672638"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992AA763-7CBC-4074-8884-8242AF3059ED}"/>
              </a:ext>
            </a:extLst>
          </p:cNvPr>
          <p:cNvSpPr/>
          <p:nvPr/>
        </p:nvSpPr>
        <p:spPr bwMode="auto">
          <a:xfrm>
            <a:off x="5880456" y="1732819"/>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7" name="Rectangle 16">
            <a:extLst>
              <a:ext uri="{FF2B5EF4-FFF2-40B4-BE49-F238E27FC236}">
                <a16:creationId xmlns:a16="http://schemas.microsoft.com/office/drawing/2014/main" id="{74220060-453B-48C7-8058-1C703F29656A}"/>
              </a:ext>
            </a:extLst>
          </p:cNvPr>
          <p:cNvSpPr/>
          <p:nvPr/>
        </p:nvSpPr>
        <p:spPr bwMode="auto">
          <a:xfrm>
            <a:off x="5880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TextBox 17">
            <a:extLst>
              <a:ext uri="{FF2B5EF4-FFF2-40B4-BE49-F238E27FC236}">
                <a16:creationId xmlns:a16="http://schemas.microsoft.com/office/drawing/2014/main" id="{1E0858E9-9388-4A7E-934D-3BF3AB7A034D}"/>
              </a:ext>
            </a:extLst>
          </p:cNvPr>
          <p:cNvSpPr txBox="1"/>
          <p:nvPr/>
        </p:nvSpPr>
        <p:spPr bwMode="auto">
          <a:xfrm>
            <a:off x="7646452" y="1949394"/>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100</a:t>
            </a:r>
          </a:p>
        </p:txBody>
      </p:sp>
      <p:sp>
        <p:nvSpPr>
          <p:cNvPr id="19" name="TextBox 18">
            <a:extLst>
              <a:ext uri="{FF2B5EF4-FFF2-40B4-BE49-F238E27FC236}">
                <a16:creationId xmlns:a16="http://schemas.microsoft.com/office/drawing/2014/main" id="{29E491AF-9C81-4EBD-A16B-E24154403A92}"/>
              </a:ext>
            </a:extLst>
          </p:cNvPr>
          <p:cNvSpPr txBox="1"/>
          <p:nvPr/>
        </p:nvSpPr>
        <p:spPr bwMode="auto">
          <a:xfrm>
            <a:off x="6060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20</a:t>
            </a:r>
          </a:p>
        </p:txBody>
      </p:sp>
      <p:sp>
        <p:nvSpPr>
          <p:cNvPr id="20" name="Rectangle 19">
            <a:extLst>
              <a:ext uri="{FF2B5EF4-FFF2-40B4-BE49-F238E27FC236}">
                <a16:creationId xmlns:a16="http://schemas.microsoft.com/office/drawing/2014/main" id="{FBA2E8F6-3E16-45E7-82DA-847E765A2796}"/>
              </a:ext>
            </a:extLst>
          </p:cNvPr>
          <p:cNvSpPr/>
          <p:nvPr/>
        </p:nvSpPr>
        <p:spPr bwMode="auto">
          <a:xfrm>
            <a:off x="6744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TextBox 20">
            <a:extLst>
              <a:ext uri="{FF2B5EF4-FFF2-40B4-BE49-F238E27FC236}">
                <a16:creationId xmlns:a16="http://schemas.microsoft.com/office/drawing/2014/main" id="{704A6B2B-84DE-4B72-A75E-E44A856EB525}"/>
              </a:ext>
            </a:extLst>
          </p:cNvPr>
          <p:cNvSpPr txBox="1"/>
          <p:nvPr/>
        </p:nvSpPr>
        <p:spPr bwMode="auto">
          <a:xfrm>
            <a:off x="692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20</a:t>
            </a:r>
          </a:p>
        </p:txBody>
      </p:sp>
      <p:sp>
        <p:nvSpPr>
          <p:cNvPr id="22" name="TextBox 21">
            <a:extLst>
              <a:ext uri="{FF2B5EF4-FFF2-40B4-BE49-F238E27FC236}">
                <a16:creationId xmlns:a16="http://schemas.microsoft.com/office/drawing/2014/main" id="{037339EB-6282-41F1-90E5-10ADBDC8B5E0}"/>
              </a:ext>
            </a:extLst>
          </p:cNvPr>
          <p:cNvSpPr txBox="1"/>
          <p:nvPr/>
        </p:nvSpPr>
        <p:spPr bwMode="auto">
          <a:xfrm>
            <a:off x="5878057" y="3538228"/>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20 + 20 + 20 +20 + 20</a:t>
            </a:r>
          </a:p>
        </p:txBody>
      </p:sp>
      <p:sp>
        <p:nvSpPr>
          <p:cNvPr id="23" name="TextBox 22">
            <a:extLst>
              <a:ext uri="{FF2B5EF4-FFF2-40B4-BE49-F238E27FC236}">
                <a16:creationId xmlns:a16="http://schemas.microsoft.com/office/drawing/2014/main" id="{32642562-DB75-44D2-8F12-4A078178F6C9}"/>
              </a:ext>
            </a:extLst>
          </p:cNvPr>
          <p:cNvSpPr txBox="1"/>
          <p:nvPr/>
        </p:nvSpPr>
        <p:spPr bwMode="auto">
          <a:xfrm>
            <a:off x="5878057" y="417805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5 × 20</a:t>
            </a:r>
          </a:p>
        </p:txBody>
      </p:sp>
      <p:sp>
        <p:nvSpPr>
          <p:cNvPr id="24" name="TextBox 23">
            <a:extLst>
              <a:ext uri="{FF2B5EF4-FFF2-40B4-BE49-F238E27FC236}">
                <a16:creationId xmlns:a16="http://schemas.microsoft.com/office/drawing/2014/main" id="{43C421FD-74F1-4307-9003-F41B238E4FFC}"/>
              </a:ext>
            </a:extLst>
          </p:cNvPr>
          <p:cNvSpPr txBox="1"/>
          <p:nvPr/>
        </p:nvSpPr>
        <p:spPr bwMode="auto">
          <a:xfrm>
            <a:off x="5878057" y="454739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20 × 5</a:t>
            </a:r>
          </a:p>
        </p:txBody>
      </p:sp>
      <p:sp>
        <p:nvSpPr>
          <p:cNvPr id="25" name="TextBox 24">
            <a:extLst>
              <a:ext uri="{FF2B5EF4-FFF2-40B4-BE49-F238E27FC236}">
                <a16:creationId xmlns:a16="http://schemas.microsoft.com/office/drawing/2014/main" id="{AD0FAF6F-3910-43AE-9543-ADDC66CC92CA}"/>
              </a:ext>
            </a:extLst>
          </p:cNvPr>
          <p:cNvSpPr txBox="1"/>
          <p:nvPr/>
        </p:nvSpPr>
        <p:spPr bwMode="auto">
          <a:xfrm>
            <a:off x="5878057" y="5187222"/>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5 = 20</a:t>
            </a:r>
          </a:p>
        </p:txBody>
      </p:sp>
      <p:sp>
        <p:nvSpPr>
          <p:cNvPr id="26" name="TextBox 25">
            <a:extLst>
              <a:ext uri="{FF2B5EF4-FFF2-40B4-BE49-F238E27FC236}">
                <a16:creationId xmlns:a16="http://schemas.microsoft.com/office/drawing/2014/main" id="{0632F7EE-881E-4DEE-AACD-DB83065D5A6D}"/>
              </a:ext>
            </a:extLst>
          </p:cNvPr>
          <p:cNvSpPr txBox="1"/>
          <p:nvPr/>
        </p:nvSpPr>
        <p:spPr bwMode="auto">
          <a:xfrm>
            <a:off x="5878057"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100 ÷ 20 = 5</a:t>
            </a:r>
          </a:p>
        </p:txBody>
      </p:sp>
      <p:sp>
        <p:nvSpPr>
          <p:cNvPr id="27" name="Rectangle 26">
            <a:extLst>
              <a:ext uri="{FF2B5EF4-FFF2-40B4-BE49-F238E27FC236}">
                <a16:creationId xmlns:a16="http://schemas.microsoft.com/office/drawing/2014/main" id="{FA643CFC-426F-48D1-84BF-D22E104C5887}"/>
              </a:ext>
            </a:extLst>
          </p:cNvPr>
          <p:cNvSpPr/>
          <p:nvPr/>
        </p:nvSpPr>
        <p:spPr bwMode="auto">
          <a:xfrm>
            <a:off x="3353732"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Rectangle 27">
            <a:extLst>
              <a:ext uri="{FF2B5EF4-FFF2-40B4-BE49-F238E27FC236}">
                <a16:creationId xmlns:a16="http://schemas.microsoft.com/office/drawing/2014/main" id="{A70AD3AD-1077-4627-B1AF-E2CBE42CB9CD}"/>
              </a:ext>
            </a:extLst>
          </p:cNvPr>
          <p:cNvSpPr/>
          <p:nvPr/>
        </p:nvSpPr>
        <p:spPr bwMode="auto">
          <a:xfrm>
            <a:off x="4034826"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Rectangle 28">
            <a:extLst>
              <a:ext uri="{FF2B5EF4-FFF2-40B4-BE49-F238E27FC236}">
                <a16:creationId xmlns:a16="http://schemas.microsoft.com/office/drawing/2014/main" id="{28C70074-AE5B-4F72-81D4-5886AD3C7BF9}"/>
              </a:ext>
            </a:extLst>
          </p:cNvPr>
          <p:cNvSpPr/>
          <p:nvPr/>
        </p:nvSpPr>
        <p:spPr bwMode="auto">
          <a:xfrm>
            <a:off x="7608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Rectangle 29">
            <a:extLst>
              <a:ext uri="{FF2B5EF4-FFF2-40B4-BE49-F238E27FC236}">
                <a16:creationId xmlns:a16="http://schemas.microsoft.com/office/drawing/2014/main" id="{161C2A76-1B57-479A-8288-059B5A38789A}"/>
              </a:ext>
            </a:extLst>
          </p:cNvPr>
          <p:cNvSpPr/>
          <p:nvPr/>
        </p:nvSpPr>
        <p:spPr bwMode="auto">
          <a:xfrm>
            <a:off x="8472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TextBox 30">
            <a:extLst>
              <a:ext uri="{FF2B5EF4-FFF2-40B4-BE49-F238E27FC236}">
                <a16:creationId xmlns:a16="http://schemas.microsoft.com/office/drawing/2014/main" id="{705E87CA-BD03-457F-95E8-FB07A5A49C4C}"/>
              </a:ext>
            </a:extLst>
          </p:cNvPr>
          <p:cNvSpPr txBox="1"/>
          <p:nvPr/>
        </p:nvSpPr>
        <p:spPr bwMode="auto">
          <a:xfrm>
            <a:off x="778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20</a:t>
            </a:r>
          </a:p>
        </p:txBody>
      </p:sp>
      <p:sp>
        <p:nvSpPr>
          <p:cNvPr id="32" name="TextBox 31">
            <a:extLst>
              <a:ext uri="{FF2B5EF4-FFF2-40B4-BE49-F238E27FC236}">
                <a16:creationId xmlns:a16="http://schemas.microsoft.com/office/drawing/2014/main" id="{C8DD669A-CBA6-4F5E-A62F-EF6566E1FCB1}"/>
              </a:ext>
            </a:extLst>
          </p:cNvPr>
          <p:cNvSpPr txBox="1"/>
          <p:nvPr/>
        </p:nvSpPr>
        <p:spPr bwMode="auto">
          <a:xfrm>
            <a:off x="8652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20</a:t>
            </a:r>
          </a:p>
        </p:txBody>
      </p:sp>
      <p:sp>
        <p:nvSpPr>
          <p:cNvPr id="33" name="Rectangle 32">
            <a:extLst>
              <a:ext uri="{FF2B5EF4-FFF2-40B4-BE49-F238E27FC236}">
                <a16:creationId xmlns:a16="http://schemas.microsoft.com/office/drawing/2014/main" id="{144576DB-4C80-4A48-81D0-C7E1013628EF}"/>
              </a:ext>
            </a:extLst>
          </p:cNvPr>
          <p:cNvSpPr/>
          <p:nvPr/>
        </p:nvSpPr>
        <p:spPr bwMode="auto">
          <a:xfrm>
            <a:off x="9336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4" name="TextBox 33">
            <a:extLst>
              <a:ext uri="{FF2B5EF4-FFF2-40B4-BE49-F238E27FC236}">
                <a16:creationId xmlns:a16="http://schemas.microsoft.com/office/drawing/2014/main" id="{468BA53B-2313-4ED9-9C72-F0F5AA23ED2A}"/>
              </a:ext>
            </a:extLst>
          </p:cNvPr>
          <p:cNvSpPr txBox="1"/>
          <p:nvPr/>
        </p:nvSpPr>
        <p:spPr bwMode="auto">
          <a:xfrm>
            <a:off x="9516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20</a:t>
            </a:r>
          </a:p>
        </p:txBody>
      </p:sp>
      <p:sp>
        <p:nvSpPr>
          <p:cNvPr id="37" name="Rectangle 36">
            <a:extLst>
              <a:ext uri="{FF2B5EF4-FFF2-40B4-BE49-F238E27FC236}">
                <a16:creationId xmlns:a16="http://schemas.microsoft.com/office/drawing/2014/main" id="{1683CBDC-8589-46F1-AF25-9BAB08F821F6}"/>
              </a:ext>
            </a:extLst>
          </p:cNvPr>
          <p:cNvSpPr/>
          <p:nvPr/>
        </p:nvSpPr>
        <p:spPr bwMode="auto">
          <a:xfrm>
            <a:off x="4715922"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706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250"/>
                            </p:stCondLst>
                            <p:childTnLst>
                              <p:par>
                                <p:cTn id="29" presetID="10" presetClass="entr" presetSubtype="0"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animBg="1"/>
      <p:bldP spid="14" grpId="0" animBg="1"/>
      <p:bldP spid="15" grpId="0" animBg="1"/>
      <p:bldP spid="17" grpId="0" animBg="1"/>
      <p:bldP spid="19" grpId="0"/>
      <p:bldP spid="20" grpId="0" animBg="1"/>
      <p:bldP spid="21" grpId="0"/>
      <p:bldP spid="22" grpId="0"/>
      <p:bldP spid="23" grpId="0"/>
      <p:bldP spid="24" grpId="0"/>
      <p:bldP spid="25" grpId="0"/>
      <p:bldP spid="26" grpId="0"/>
      <p:bldP spid="27" grpId="0" animBg="1"/>
      <p:bldP spid="28" grpId="0" animBg="1"/>
      <p:bldP spid="29" grpId="0" animBg="1"/>
      <p:bldP spid="30" grpId="0" animBg="1"/>
      <p:bldP spid="31" grpId="0"/>
      <p:bldP spid="32" grpId="0"/>
      <p:bldP spid="33" grpId="0" animBg="1"/>
      <p:bldP spid="34" grpId="0"/>
      <p:bldP spid="37"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C3EC-BBF0-4D03-BDBE-7FE55D748D2B}"/>
              </a:ext>
            </a:extLst>
          </p:cNvPr>
          <p:cNvSpPr>
            <a:spLocks noGrp="1"/>
          </p:cNvSpPr>
          <p:nvPr>
            <p:ph type="body" sz="quarter" idx="11"/>
          </p:nvPr>
        </p:nvSpPr>
        <p:spPr>
          <a:xfrm>
            <a:off x="0" y="0"/>
            <a:ext cx="12192000" cy="630000"/>
          </a:xfrm>
        </p:spPr>
        <p:txBody>
          <a:bodyPr/>
          <a:lstStyle/>
          <a:p>
            <a:r>
              <a:rPr lang="en-GB" dirty="0"/>
              <a:t>1.18 Three-digit numbers </a:t>
            </a:r>
            <a:r>
              <a:rPr lang="en-US" dirty="0"/>
              <a:t>– step 6:2</a:t>
            </a:r>
          </a:p>
        </p:txBody>
      </p:sp>
      <p:pic>
        <p:nvPicPr>
          <p:cNvPr id="5" name="Picture 4" descr="A picture containing object&#10;&#10;Description generated with high confidence">
            <a:extLst>
              <a:ext uri="{FF2B5EF4-FFF2-40B4-BE49-F238E27FC236}">
                <a16:creationId xmlns:a16="http://schemas.microsoft.com/office/drawing/2014/main" id="{2C0AEC82-941E-4F3C-A213-9116B5DE9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3077024"/>
            <a:ext cx="7907446" cy="703955"/>
          </a:xfrm>
          <a:prstGeom prst="rect">
            <a:avLst/>
          </a:prstGeom>
        </p:spPr>
      </p:pic>
    </p:spTree>
    <p:extLst>
      <p:ext uri="{BB962C8B-B14F-4D97-AF65-F5344CB8AC3E}">
        <p14:creationId xmlns:p14="http://schemas.microsoft.com/office/powerpoint/2010/main" val="241369876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5" name="Group 4">
            <a:extLst>
              <a:ext uri="{FF2B5EF4-FFF2-40B4-BE49-F238E27FC236}">
                <a16:creationId xmlns:a16="http://schemas.microsoft.com/office/drawing/2014/main" id="{E95A2350-8EC5-47C4-8519-66B1B56A77AD}"/>
              </a:ext>
            </a:extLst>
          </p:cNvPr>
          <p:cNvGrpSpPr/>
          <p:nvPr/>
        </p:nvGrpSpPr>
        <p:grpSpPr>
          <a:xfrm>
            <a:off x="42092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472090" y="3762571"/>
            <a:ext cx="745929"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4528391"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4673360"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680</a:t>
              </a:r>
            </a:p>
          </p:txBody>
        </p:sp>
      </p:grpSp>
      <p:grpSp>
        <p:nvGrpSpPr>
          <p:cNvPr id="11" name="Group 10">
            <a:extLst>
              <a:ext uri="{FF2B5EF4-FFF2-40B4-BE49-F238E27FC236}">
                <a16:creationId xmlns:a16="http://schemas.microsoft.com/office/drawing/2014/main" id="{08C85ABC-A14C-4B7B-83B3-B1B42468FF4A}"/>
              </a:ext>
            </a:extLst>
          </p:cNvPr>
          <p:cNvGrpSpPr/>
          <p:nvPr/>
        </p:nvGrpSpPr>
        <p:grpSpPr>
          <a:xfrm>
            <a:off x="6260172"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6437057"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170</a:t>
              </a:r>
            </a:p>
          </p:txBody>
        </p:sp>
      </p:grpSp>
      <p:grpSp>
        <p:nvGrpSpPr>
          <p:cNvPr id="7" name="Group 6">
            <a:extLst>
              <a:ext uri="{FF2B5EF4-FFF2-40B4-BE49-F238E27FC236}">
                <a16:creationId xmlns:a16="http://schemas.microsoft.com/office/drawing/2014/main" id="{FDEF36A8-72AB-4D25-A369-E3AD6D7305EA}"/>
              </a:ext>
            </a:extLst>
          </p:cNvPr>
          <p:cNvGrpSpPr/>
          <p:nvPr/>
        </p:nvGrpSpPr>
        <p:grpSpPr>
          <a:xfrm>
            <a:off x="2441728"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441728" y="2663527"/>
            <a:ext cx="824507" cy="2536643"/>
            <a:chOff x="2596822" y="2663526"/>
            <a:chExt cx="82450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686113" y="3762571"/>
              <a:ext cx="735216"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975</a:t>
              </a:r>
            </a:p>
          </p:txBody>
        </p:sp>
      </p:grpSp>
      <p:cxnSp>
        <p:nvCxnSpPr>
          <p:cNvPr id="78" name="Straight Arrow Connector 77">
            <a:extLst>
              <a:ext uri="{FF2B5EF4-FFF2-40B4-BE49-F238E27FC236}">
                <a16:creationId xmlns:a16="http://schemas.microsoft.com/office/drawing/2014/main" id="{8DB5A4DB-A9B7-43EE-8B6C-A2FB82D01144}"/>
              </a:ext>
            </a:extLst>
          </p:cNvPr>
          <p:cNvCxnSpPr/>
          <p:nvPr/>
        </p:nvCxnSpPr>
        <p:spPr>
          <a:xfrm flipH="1">
            <a:off x="1401961" y="391971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263C37-9728-4CA0-9F07-E0195401267F}"/>
              </a:ext>
            </a:extLst>
          </p:cNvPr>
          <p:cNvCxnSpPr/>
          <p:nvPr/>
        </p:nvCxnSpPr>
        <p:spPr>
          <a:xfrm flipH="1">
            <a:off x="3457558" y="2815581"/>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B290E49-F11D-4231-800B-F1E3019FDF20}"/>
              </a:ext>
            </a:extLst>
          </p:cNvPr>
          <p:cNvCxnSpPr/>
          <p:nvPr/>
        </p:nvCxnSpPr>
        <p:spPr>
          <a:xfrm flipH="1">
            <a:off x="5592870" y="436379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D65E91-1085-4CF4-9801-DE68781712E4}"/>
              </a:ext>
            </a:extLst>
          </p:cNvPr>
          <p:cNvCxnSpPr/>
          <p:nvPr/>
        </p:nvCxnSpPr>
        <p:spPr>
          <a:xfrm flipH="1">
            <a:off x="7516824" y="3024580"/>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299D1D46-A253-4970-A20E-6DC98B21CC31}"/>
              </a:ext>
            </a:extLst>
          </p:cNvPr>
          <p:cNvSpPr txBox="1"/>
          <p:nvPr/>
        </p:nvSpPr>
        <p:spPr>
          <a:xfrm>
            <a:off x="8329826" y="2546828"/>
            <a:ext cx="356380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number is between ___ hundred and ___ hundred. </a:t>
            </a:r>
          </a:p>
        </p:txBody>
      </p:sp>
      <p:sp>
        <p:nvSpPr>
          <p:cNvPr id="6" name="Content Placeholder 2">
            <a:extLst>
              <a:ext uri="{FF2B5EF4-FFF2-40B4-BE49-F238E27FC236}">
                <a16:creationId xmlns:a16="http://schemas.microsoft.com/office/drawing/2014/main" id="{DC010D11-9C0E-4046-8D69-07429CDC8480}"/>
              </a:ext>
            </a:extLst>
          </p:cNvPr>
          <p:cNvSpPr txBox="1">
            <a:spLocks/>
          </p:cNvSpPr>
          <p:nvPr/>
        </p:nvSpPr>
        <p:spPr>
          <a:xfrm>
            <a:off x="8185949" y="1379917"/>
            <a:ext cx="3670691" cy="513725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Is the number before or after ___ hundred? How do you know?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H</a:t>
            </a:r>
            <a:r>
              <a:rPr kumimoji="0" lang="en-GB" sz="20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ow many intervals are there on the number line? How can we use this to decide what we are counting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US" sz="2000" dirty="0">
                <a:solidFill>
                  <a:schemeClr val="tx1">
                    <a:lumMod val="65000"/>
                    <a:lumOff val="35000"/>
                  </a:schemeClr>
                </a:solidFill>
                <a:latin typeface="Arial"/>
              </a:rPr>
              <a:t>C</a:t>
            </a:r>
            <a:r>
              <a:rPr kumimoji="0" lang="en-GB" sz="20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heck by counting from the lower multiple of one hundred.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18867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C0037-E89D-48CF-9E9D-02CFB3E1543B}"/>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13" name="Picture 12">
            <a:extLst>
              <a:ext uri="{FF2B5EF4-FFF2-40B4-BE49-F238E27FC236}">
                <a16:creationId xmlns:a16="http://schemas.microsoft.com/office/drawing/2014/main" id="{FDEB7566-A604-4389-9357-754428BA9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80" y="1557338"/>
            <a:ext cx="3972843" cy="3972843"/>
          </a:xfrm>
          <a:prstGeom prst="rect">
            <a:avLst/>
          </a:prstGeom>
        </p:spPr>
      </p:pic>
      <p:sp>
        <p:nvSpPr>
          <p:cNvPr id="14" name="TextBox 13">
            <a:extLst>
              <a:ext uri="{FF2B5EF4-FFF2-40B4-BE49-F238E27FC236}">
                <a16:creationId xmlns:a16="http://schemas.microsoft.com/office/drawing/2014/main" id="{66509BB2-7023-4109-9851-D9862FFEB51A}"/>
              </a:ext>
            </a:extLst>
          </p:cNvPr>
          <p:cNvSpPr txBox="1"/>
          <p:nvPr/>
        </p:nvSpPr>
        <p:spPr bwMode="auto">
          <a:xfrm>
            <a:off x="1811449" y="4076998"/>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15" name="TextBox 14">
            <a:extLst>
              <a:ext uri="{FF2B5EF4-FFF2-40B4-BE49-F238E27FC236}">
                <a16:creationId xmlns:a16="http://schemas.microsoft.com/office/drawing/2014/main" id="{5B6E704E-E187-4C01-ABE4-1845BBE829CE}"/>
              </a:ext>
            </a:extLst>
          </p:cNvPr>
          <p:cNvSpPr txBox="1"/>
          <p:nvPr/>
        </p:nvSpPr>
        <p:spPr bwMode="auto">
          <a:xfrm>
            <a:off x="1529711" y="3461115"/>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16" name="TextBox 15">
            <a:extLst>
              <a:ext uri="{FF2B5EF4-FFF2-40B4-BE49-F238E27FC236}">
                <a16:creationId xmlns:a16="http://schemas.microsoft.com/office/drawing/2014/main" id="{CF3AAA07-9C0D-4DF4-92AE-10EEDB2A6540}"/>
              </a:ext>
            </a:extLst>
          </p:cNvPr>
          <p:cNvSpPr txBox="1"/>
          <p:nvPr/>
        </p:nvSpPr>
        <p:spPr bwMode="auto">
          <a:xfrm>
            <a:off x="1589609" y="2771007"/>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a:t>
            </a:r>
          </a:p>
        </p:txBody>
      </p:sp>
      <p:sp>
        <p:nvSpPr>
          <p:cNvPr id="17" name="TextBox 16">
            <a:extLst>
              <a:ext uri="{FF2B5EF4-FFF2-40B4-BE49-F238E27FC236}">
                <a16:creationId xmlns:a16="http://schemas.microsoft.com/office/drawing/2014/main" id="{828A3014-FF3D-4A70-8E8E-19BE25AC0B60}"/>
              </a:ext>
            </a:extLst>
          </p:cNvPr>
          <p:cNvSpPr txBox="1"/>
          <p:nvPr/>
        </p:nvSpPr>
        <p:spPr bwMode="auto">
          <a:xfrm>
            <a:off x="1917518" y="2195120"/>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18" name="TextBox 17">
            <a:extLst>
              <a:ext uri="{FF2B5EF4-FFF2-40B4-BE49-F238E27FC236}">
                <a16:creationId xmlns:a16="http://schemas.microsoft.com/office/drawing/2014/main" id="{4EBACFE9-028A-45A1-BEF1-E310DCAEECF1}"/>
              </a:ext>
            </a:extLst>
          </p:cNvPr>
          <p:cNvSpPr txBox="1"/>
          <p:nvPr/>
        </p:nvSpPr>
        <p:spPr bwMode="auto">
          <a:xfrm>
            <a:off x="2498794" y="1832871"/>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a:t>
            </a:r>
          </a:p>
        </p:txBody>
      </p:sp>
      <p:sp>
        <p:nvSpPr>
          <p:cNvPr id="19" name="TextBox 18">
            <a:extLst>
              <a:ext uri="{FF2B5EF4-FFF2-40B4-BE49-F238E27FC236}">
                <a16:creationId xmlns:a16="http://schemas.microsoft.com/office/drawing/2014/main" id="{431B6003-38F2-4CF1-B8AC-4FCBDC0657B8}"/>
              </a:ext>
            </a:extLst>
          </p:cNvPr>
          <p:cNvSpPr txBox="1"/>
          <p:nvPr/>
        </p:nvSpPr>
        <p:spPr bwMode="auto">
          <a:xfrm>
            <a:off x="2940596" y="1812346"/>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29" name="TextBox 28">
            <a:extLst>
              <a:ext uri="{FF2B5EF4-FFF2-40B4-BE49-F238E27FC236}">
                <a16:creationId xmlns:a16="http://schemas.microsoft.com/office/drawing/2014/main" id="{853309EF-608F-4063-8A8D-576A298925B0}"/>
              </a:ext>
            </a:extLst>
          </p:cNvPr>
          <p:cNvSpPr txBox="1"/>
          <p:nvPr/>
        </p:nvSpPr>
        <p:spPr bwMode="auto">
          <a:xfrm>
            <a:off x="3111225" y="3593977"/>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kg</a:t>
            </a:r>
          </a:p>
        </p:txBody>
      </p:sp>
      <p:sp>
        <p:nvSpPr>
          <p:cNvPr id="30" name="TextBox 29">
            <a:extLst>
              <a:ext uri="{FF2B5EF4-FFF2-40B4-BE49-F238E27FC236}">
                <a16:creationId xmlns:a16="http://schemas.microsoft.com/office/drawing/2014/main" id="{35CE5B6D-E528-44CD-9E0D-D08CADA165E3}"/>
              </a:ext>
            </a:extLst>
          </p:cNvPr>
          <p:cNvSpPr txBox="1"/>
          <p:nvPr/>
        </p:nvSpPr>
        <p:spPr bwMode="auto">
          <a:xfrm>
            <a:off x="3625592" y="1832871"/>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120</a:t>
            </a:r>
          </a:p>
        </p:txBody>
      </p:sp>
      <p:sp>
        <p:nvSpPr>
          <p:cNvPr id="31" name="TextBox 30">
            <a:extLst>
              <a:ext uri="{FF2B5EF4-FFF2-40B4-BE49-F238E27FC236}">
                <a16:creationId xmlns:a16="http://schemas.microsoft.com/office/drawing/2014/main" id="{51727AA8-5C30-479E-8EED-1C2A332E5A0F}"/>
              </a:ext>
            </a:extLst>
          </p:cNvPr>
          <p:cNvSpPr txBox="1"/>
          <p:nvPr/>
        </p:nvSpPr>
        <p:spPr bwMode="auto">
          <a:xfrm>
            <a:off x="4026182" y="2228072"/>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140</a:t>
            </a:r>
          </a:p>
        </p:txBody>
      </p:sp>
      <p:sp>
        <p:nvSpPr>
          <p:cNvPr id="32" name="TextBox 31">
            <a:extLst>
              <a:ext uri="{FF2B5EF4-FFF2-40B4-BE49-F238E27FC236}">
                <a16:creationId xmlns:a16="http://schemas.microsoft.com/office/drawing/2014/main" id="{61946000-62A4-4185-B743-C1D13B6D735A}"/>
              </a:ext>
            </a:extLst>
          </p:cNvPr>
          <p:cNvSpPr txBox="1"/>
          <p:nvPr/>
        </p:nvSpPr>
        <p:spPr bwMode="auto">
          <a:xfrm>
            <a:off x="4373230" y="2771007"/>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160</a:t>
            </a:r>
          </a:p>
        </p:txBody>
      </p:sp>
      <p:sp>
        <p:nvSpPr>
          <p:cNvPr id="33" name="TextBox 32">
            <a:extLst>
              <a:ext uri="{FF2B5EF4-FFF2-40B4-BE49-F238E27FC236}">
                <a16:creationId xmlns:a16="http://schemas.microsoft.com/office/drawing/2014/main" id="{8CC72E8F-4A3B-4A32-A932-759C178BBC96}"/>
              </a:ext>
            </a:extLst>
          </p:cNvPr>
          <p:cNvSpPr txBox="1"/>
          <p:nvPr/>
        </p:nvSpPr>
        <p:spPr bwMode="auto">
          <a:xfrm>
            <a:off x="4456752" y="3461115"/>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180</a:t>
            </a:r>
          </a:p>
        </p:txBody>
      </p:sp>
      <p:sp>
        <p:nvSpPr>
          <p:cNvPr id="34" name="TextBox 33">
            <a:extLst>
              <a:ext uri="{FF2B5EF4-FFF2-40B4-BE49-F238E27FC236}">
                <a16:creationId xmlns:a16="http://schemas.microsoft.com/office/drawing/2014/main" id="{012347C3-CF57-4325-9339-6F4D6D931FDA}"/>
              </a:ext>
            </a:extLst>
          </p:cNvPr>
          <p:cNvSpPr txBox="1"/>
          <p:nvPr/>
        </p:nvSpPr>
        <p:spPr bwMode="auto">
          <a:xfrm>
            <a:off x="4100807" y="4076998"/>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200</a:t>
            </a:r>
          </a:p>
        </p:txBody>
      </p:sp>
      <p:sp>
        <p:nvSpPr>
          <p:cNvPr id="2" name="Content Placeholder 2">
            <a:extLst>
              <a:ext uri="{FF2B5EF4-FFF2-40B4-BE49-F238E27FC236}">
                <a16:creationId xmlns:a16="http://schemas.microsoft.com/office/drawing/2014/main" id="{A1F414B1-A9EC-438B-B642-5FAAC5ABDD8D}"/>
              </a:ext>
            </a:extLst>
          </p:cNvPr>
          <p:cNvSpPr txBox="1">
            <a:spLocks/>
          </p:cNvSpPr>
          <p:nvPr/>
        </p:nvSpPr>
        <p:spPr>
          <a:xfrm>
            <a:off x="5890361" y="1564722"/>
            <a:ext cx="5677752" cy="458669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What is different about this representation? Where might you see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Has the arrow stopped before or after 100?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H</a:t>
            </a: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ow many intervals are there between zero and 100?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What value is the arrow pointing 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Did you get 60kg? C</a:t>
            </a: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ount in steps of 20 from zero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lumMod val="65000"/>
                    <a:lumOff val="35000"/>
                  </a:schemeClr>
                </a:solidFill>
                <a:effectLst/>
                <a:uLnTx/>
                <a:uFillTx/>
                <a:latin typeface="Arial"/>
                <a:ea typeface="+mn-ea"/>
                <a:cs typeface="+mn-cs"/>
              </a:rPr>
              <a:t>Can you point to where 180kg is on this measuring scale?  What about 190kg?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bg2"/>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59353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7"/>
                                        </p:tgtEl>
                                        <p:attrNameLst>
                                          <p:attrName>style.color</p:attrName>
                                        </p:attrNameLst>
                                      </p:cBhvr>
                                      <p:to>
                                        <a:srgbClr val="E72420"/>
                                      </p:to>
                                    </p:animClr>
                                  </p:childTnLst>
                                </p:cTn>
                              </p:par>
                            </p:childTnLst>
                          </p:cTn>
                        </p:par>
                        <p:par>
                          <p:cTn id="33" fill="hold">
                            <p:stCondLst>
                              <p:cond delay="1000"/>
                            </p:stCondLst>
                            <p:childTnLst>
                              <p:par>
                                <p:cTn id="34" presetID="10" presetClass="exit" presetSubtype="0" fill="hold" grpId="2"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grpId="3"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000"/>
                            </p:stCondLst>
                            <p:childTnLst>
                              <p:par>
                                <p:cTn id="42" presetID="10" presetClass="exit" presetSubtype="0" fill="hold" grpId="4" nodeType="after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5"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000"/>
                            </p:stCondLst>
                            <p:childTnLst>
                              <p:par>
                                <p:cTn id="50" presetID="10" presetClass="exit" presetSubtype="0" fill="hold" grpId="6" nodeType="after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3500"/>
                            </p:stCondLst>
                            <p:childTnLst>
                              <p:par>
                                <p:cTn id="54" presetID="10" presetClass="entr" presetSubtype="0" fill="hold" grpId="7"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7" grpId="2"/>
      <p:bldP spid="17" grpId="3"/>
      <p:bldP spid="17" grpId="4"/>
      <p:bldP spid="17" grpId="5"/>
      <p:bldP spid="17" grpId="6"/>
      <p:bldP spid="17" grpId="7"/>
      <p:bldP spid="18" grpId="0"/>
      <p:bldP spid="30" grpId="0"/>
      <p:bldP spid="31" grpId="0"/>
      <p:bldP spid="32" grpId="0"/>
      <p:bldP spid="33"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120C-B1C3-417D-A6AA-C2ED5BEB1D3C}"/>
              </a:ext>
            </a:extLst>
          </p:cNvPr>
          <p:cNvSpPr>
            <a:spLocks noGrp="1"/>
          </p:cNvSpPr>
          <p:nvPr>
            <p:ph type="title"/>
          </p:nvPr>
        </p:nvSpPr>
        <p:spPr/>
        <p:txBody>
          <a:bodyPr/>
          <a:lstStyle/>
          <a:p>
            <a:r>
              <a:rPr lang="en-GB" dirty="0"/>
              <a:t>Developing measures sense</a:t>
            </a:r>
          </a:p>
        </p:txBody>
      </p:sp>
      <p:sp>
        <p:nvSpPr>
          <p:cNvPr id="3" name="TextBox 2">
            <a:extLst>
              <a:ext uri="{FF2B5EF4-FFF2-40B4-BE49-F238E27FC236}">
                <a16:creationId xmlns:a16="http://schemas.microsoft.com/office/drawing/2014/main" id="{E24BCBFC-6A94-4284-AB1B-0554B3254323}"/>
              </a:ext>
            </a:extLst>
          </p:cNvPr>
          <p:cNvSpPr txBox="1"/>
          <p:nvPr/>
        </p:nvSpPr>
        <p:spPr>
          <a:xfrm>
            <a:off x="1030396" y="1895744"/>
            <a:ext cx="9403141" cy="1631216"/>
          </a:xfrm>
          <a:prstGeom prst="rect">
            <a:avLst/>
          </a:prstGeom>
          <a:noFill/>
        </p:spPr>
        <p:txBody>
          <a:bodyPr wrap="square" rtlCol="0">
            <a:spAutoFit/>
          </a:bodyPr>
          <a:lstStyle/>
          <a:p>
            <a:r>
              <a:rPr lang="en-GB" sz="2000" dirty="0">
                <a:solidFill>
                  <a:schemeClr val="tx1">
                    <a:lumMod val="65000"/>
                    <a:lumOff val="35000"/>
                  </a:schemeClr>
                </a:solidFill>
                <a:latin typeface="Arial"/>
              </a:rPr>
              <a:t>The following outcomes can be met by providing opportunities to connect areas of mathematics and use meaningful contents. </a:t>
            </a:r>
          </a:p>
          <a:p>
            <a:r>
              <a:rPr lang="en-GB" sz="2000" dirty="0">
                <a:solidFill>
                  <a:schemeClr val="tx1">
                    <a:lumMod val="65000"/>
                    <a:lumOff val="35000"/>
                  </a:schemeClr>
                </a:solidFill>
                <a:latin typeface="Arial"/>
              </a:rPr>
              <a:t>Teachers should use their current scheme of work and refer to the assessment questions used in the DfE guidance for further consideration on how this could be done.  </a:t>
            </a:r>
          </a:p>
        </p:txBody>
      </p:sp>
    </p:spTree>
    <p:extLst>
      <p:ext uri="{BB962C8B-B14F-4D97-AF65-F5344CB8AC3E}">
        <p14:creationId xmlns:p14="http://schemas.microsoft.com/office/powerpoint/2010/main" val="2102825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19794794"/>
              </p:ext>
            </p:extLst>
          </p:nvPr>
        </p:nvGraphicFramePr>
        <p:xfrm>
          <a:off x="594008" y="1097546"/>
          <a:ext cx="11140162" cy="162946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46</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 become familiar with different weighing scales up to 1kg (intervals of 100g,  200g, 250g and 500g)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33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a:t>
            </a:r>
            <a:r>
              <a:rPr lang="en-GB" sz="2400" b="1" dirty="0"/>
              <a:t>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45165743"/>
              </p:ext>
            </p:extLst>
          </p:nvPr>
        </p:nvGraphicFramePr>
        <p:xfrm>
          <a:off x="594008" y="1097546"/>
          <a:ext cx="11140162" cy="231648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47</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become familiar with tools to measure volume and capacity up to 1 litre (intervals of 100ml, 200ml, 250ml and 500ml)</a:t>
                      </a:r>
                    </a:p>
                    <a:p>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96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85380674"/>
              </p:ext>
            </p:extLst>
          </p:nvPr>
        </p:nvGraphicFramePr>
        <p:xfrm>
          <a:off x="594008" y="1097546"/>
          <a:ext cx="11140162" cy="195072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48</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measure mass from zero up to 1kg using grams</a:t>
                      </a:r>
                    </a:p>
                    <a:p>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992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a:t>
            </a:r>
            <a:r>
              <a:rPr lang="en-GB" sz="2400" b="1" dirty="0"/>
              <a:t>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59224973"/>
              </p:ext>
            </p:extLst>
          </p:nvPr>
        </p:nvGraphicFramePr>
        <p:xfrm>
          <a:off x="594008" y="1097546"/>
          <a:ext cx="11140162" cy="231648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49</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measure mass from zero above 1kg using whole kg and grams</a:t>
                      </a:r>
                    </a:p>
                    <a:p>
                      <a:br>
                        <a:rPr lang="en-GB" sz="2400" dirty="0"/>
                      </a:b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304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50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15478574"/>
              </p:ext>
            </p:extLst>
          </p:nvPr>
        </p:nvGraphicFramePr>
        <p:xfrm>
          <a:off x="594008" y="1097546"/>
          <a:ext cx="11140162" cy="162946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50</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measure volume from zero up to 1 litre using ml</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902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51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74238825"/>
              </p:ext>
            </p:extLst>
          </p:nvPr>
        </p:nvGraphicFramePr>
        <p:xfrm>
          <a:off x="594008" y="1097546"/>
          <a:ext cx="11140162" cy="231648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51</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measure volume from zero above 1 litre using whole litres and ml</a:t>
                      </a:r>
                    </a:p>
                    <a:p>
                      <a:br>
                        <a:rPr lang="en-GB" sz="2400" dirty="0"/>
                      </a:b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2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grpSp>
        <p:nvGrpSpPr>
          <p:cNvPr id="33" name="Group 32">
            <a:extLst>
              <a:ext uri="{FF2B5EF4-FFF2-40B4-BE49-F238E27FC236}">
                <a16:creationId xmlns:a16="http://schemas.microsoft.com/office/drawing/2014/main" id="{D59A2D67-6305-4CA9-BE4E-3A9432754F18}"/>
              </a:ext>
            </a:extLst>
          </p:cNvPr>
          <p:cNvGrpSpPr/>
          <p:nvPr/>
        </p:nvGrpSpPr>
        <p:grpSpPr>
          <a:xfrm>
            <a:off x="3028456" y="2225178"/>
            <a:ext cx="1178394" cy="2520280"/>
            <a:chOff x="1504456" y="2225178"/>
            <a:chExt cx="1178394" cy="2520280"/>
          </a:xfrm>
        </p:grpSpPr>
        <p:pic>
          <p:nvPicPr>
            <p:cNvPr id="34" name="Picture 33">
              <a:extLst>
                <a:ext uri="{FF2B5EF4-FFF2-40B4-BE49-F238E27FC236}">
                  <a16:creationId xmlns:a16="http://schemas.microsoft.com/office/drawing/2014/main" id="{6657B70A-1A3F-4FEC-A870-E36ED1CFF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35" name="Picture 34">
              <a:extLst>
                <a:ext uri="{FF2B5EF4-FFF2-40B4-BE49-F238E27FC236}">
                  <a16:creationId xmlns:a16="http://schemas.microsoft.com/office/drawing/2014/main" id="{D7BFF049-3385-464F-A3F5-4E1E5C700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36" name="Oval 35">
              <a:extLst>
                <a:ext uri="{FF2B5EF4-FFF2-40B4-BE49-F238E27FC236}">
                  <a16:creationId xmlns:a16="http://schemas.microsoft.com/office/drawing/2014/main" id="{B0FE950C-7B98-41AB-8261-E7AA1A8685A1}"/>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37" name="Group 36">
            <a:extLst>
              <a:ext uri="{FF2B5EF4-FFF2-40B4-BE49-F238E27FC236}">
                <a16:creationId xmlns:a16="http://schemas.microsoft.com/office/drawing/2014/main" id="{E3461D35-E433-43BF-A10D-347BC5512C50}"/>
              </a:ext>
            </a:extLst>
          </p:cNvPr>
          <p:cNvGrpSpPr/>
          <p:nvPr/>
        </p:nvGrpSpPr>
        <p:grpSpPr>
          <a:xfrm>
            <a:off x="4256418" y="2225178"/>
            <a:ext cx="1178394" cy="2520280"/>
            <a:chOff x="1504456" y="2225178"/>
            <a:chExt cx="1178394" cy="2520280"/>
          </a:xfrm>
        </p:grpSpPr>
        <p:pic>
          <p:nvPicPr>
            <p:cNvPr id="38" name="Picture 37">
              <a:extLst>
                <a:ext uri="{FF2B5EF4-FFF2-40B4-BE49-F238E27FC236}">
                  <a16:creationId xmlns:a16="http://schemas.microsoft.com/office/drawing/2014/main" id="{1EC8420A-D6D2-4591-BD23-D174FF325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39" name="Picture 38">
              <a:extLst>
                <a:ext uri="{FF2B5EF4-FFF2-40B4-BE49-F238E27FC236}">
                  <a16:creationId xmlns:a16="http://schemas.microsoft.com/office/drawing/2014/main" id="{6CE0BCB4-E659-45A0-9EB5-8C26DA09B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40" name="Oval 39">
              <a:extLst>
                <a:ext uri="{FF2B5EF4-FFF2-40B4-BE49-F238E27FC236}">
                  <a16:creationId xmlns:a16="http://schemas.microsoft.com/office/drawing/2014/main" id="{EDA1C5A5-4FDA-4687-B989-DA4E45FDA2D0}"/>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41" name="Group 40">
            <a:extLst>
              <a:ext uri="{FF2B5EF4-FFF2-40B4-BE49-F238E27FC236}">
                <a16:creationId xmlns:a16="http://schemas.microsoft.com/office/drawing/2014/main" id="{F67E82C1-D022-4DB3-8E75-766FE90D01EA}"/>
              </a:ext>
            </a:extLst>
          </p:cNvPr>
          <p:cNvGrpSpPr/>
          <p:nvPr/>
        </p:nvGrpSpPr>
        <p:grpSpPr>
          <a:xfrm>
            <a:off x="5484380" y="2225178"/>
            <a:ext cx="1178394" cy="2520280"/>
            <a:chOff x="1504456" y="2225178"/>
            <a:chExt cx="1178394" cy="2520280"/>
          </a:xfrm>
        </p:grpSpPr>
        <p:pic>
          <p:nvPicPr>
            <p:cNvPr id="42" name="Picture 41">
              <a:extLst>
                <a:ext uri="{FF2B5EF4-FFF2-40B4-BE49-F238E27FC236}">
                  <a16:creationId xmlns:a16="http://schemas.microsoft.com/office/drawing/2014/main" id="{FD54D0A0-5B91-468B-BC68-8B6313D09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43" name="Picture 42">
              <a:extLst>
                <a:ext uri="{FF2B5EF4-FFF2-40B4-BE49-F238E27FC236}">
                  <a16:creationId xmlns:a16="http://schemas.microsoft.com/office/drawing/2014/main" id="{FA1D41E4-EBC6-4B69-ACBD-7BF0715EF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44" name="Oval 43">
              <a:extLst>
                <a:ext uri="{FF2B5EF4-FFF2-40B4-BE49-F238E27FC236}">
                  <a16:creationId xmlns:a16="http://schemas.microsoft.com/office/drawing/2014/main" id="{1AEDDDED-7B81-4047-B608-B388C25BB383}"/>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45" name="Group 44">
            <a:extLst>
              <a:ext uri="{FF2B5EF4-FFF2-40B4-BE49-F238E27FC236}">
                <a16:creationId xmlns:a16="http://schemas.microsoft.com/office/drawing/2014/main" id="{7B42E556-AF16-4C3C-8798-8950FC90E8B7}"/>
              </a:ext>
            </a:extLst>
          </p:cNvPr>
          <p:cNvGrpSpPr/>
          <p:nvPr/>
        </p:nvGrpSpPr>
        <p:grpSpPr>
          <a:xfrm>
            <a:off x="6712342" y="2225178"/>
            <a:ext cx="1178394" cy="2520280"/>
            <a:chOff x="1504456" y="2225178"/>
            <a:chExt cx="1178394" cy="2520280"/>
          </a:xfrm>
        </p:grpSpPr>
        <p:pic>
          <p:nvPicPr>
            <p:cNvPr id="46" name="Picture 45">
              <a:extLst>
                <a:ext uri="{FF2B5EF4-FFF2-40B4-BE49-F238E27FC236}">
                  <a16:creationId xmlns:a16="http://schemas.microsoft.com/office/drawing/2014/main" id="{F3148F3C-4431-48FA-B57A-1C1F69D81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47" name="Picture 46">
              <a:extLst>
                <a:ext uri="{FF2B5EF4-FFF2-40B4-BE49-F238E27FC236}">
                  <a16:creationId xmlns:a16="http://schemas.microsoft.com/office/drawing/2014/main" id="{C05C34BB-5905-4019-B4E2-043277760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48" name="Oval 47">
              <a:extLst>
                <a:ext uri="{FF2B5EF4-FFF2-40B4-BE49-F238E27FC236}">
                  <a16:creationId xmlns:a16="http://schemas.microsoft.com/office/drawing/2014/main" id="{0B0E6A08-8002-4582-8DE4-81C02D7FFCC6}"/>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grpSp>
        <p:nvGrpSpPr>
          <p:cNvPr id="49" name="Group 48">
            <a:extLst>
              <a:ext uri="{FF2B5EF4-FFF2-40B4-BE49-F238E27FC236}">
                <a16:creationId xmlns:a16="http://schemas.microsoft.com/office/drawing/2014/main" id="{C5B74653-32D4-4C2C-B79B-AB9148EF5F34}"/>
              </a:ext>
            </a:extLst>
          </p:cNvPr>
          <p:cNvGrpSpPr/>
          <p:nvPr/>
        </p:nvGrpSpPr>
        <p:grpSpPr>
          <a:xfrm>
            <a:off x="7940305" y="2225178"/>
            <a:ext cx="1178394" cy="2520280"/>
            <a:chOff x="1504456" y="2225178"/>
            <a:chExt cx="1178394" cy="2520280"/>
          </a:xfrm>
        </p:grpSpPr>
        <p:pic>
          <p:nvPicPr>
            <p:cNvPr id="50" name="Picture 49">
              <a:extLst>
                <a:ext uri="{FF2B5EF4-FFF2-40B4-BE49-F238E27FC236}">
                  <a16:creationId xmlns:a16="http://schemas.microsoft.com/office/drawing/2014/main" id="{290915AB-BA3D-4AF4-B8BA-528FFF944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51" name="Picture 50">
              <a:extLst>
                <a:ext uri="{FF2B5EF4-FFF2-40B4-BE49-F238E27FC236}">
                  <a16:creationId xmlns:a16="http://schemas.microsoft.com/office/drawing/2014/main" id="{AF6519A0-3E77-409F-9B9A-56DD65DAC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52" name="Oval 51">
              <a:extLst>
                <a:ext uri="{FF2B5EF4-FFF2-40B4-BE49-F238E27FC236}">
                  <a16:creationId xmlns:a16="http://schemas.microsoft.com/office/drawing/2014/main" id="{8F3E48C5-0C9B-411C-933D-6B6FA0EB092D}"/>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spTree>
    <p:extLst>
      <p:ext uri="{BB962C8B-B14F-4D97-AF65-F5344CB8AC3E}">
        <p14:creationId xmlns:p14="http://schemas.microsoft.com/office/powerpoint/2010/main" val="13241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52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45457844"/>
              </p:ext>
            </p:extLst>
          </p:nvPr>
        </p:nvGraphicFramePr>
        <p:xfrm>
          <a:off x="594008" y="1097546"/>
          <a:ext cx="11140162" cy="2316480"/>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52</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estimate mass in grams and volume in ml</a:t>
                      </a:r>
                    </a:p>
                    <a:p>
                      <a:br>
                        <a:rPr lang="en-GB" sz="2400" dirty="0"/>
                      </a:b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131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Clr>
                <a:srgbClr val="585858"/>
              </a:buClr>
              <a:defRPr/>
            </a:pPr>
            <a:r>
              <a:rPr lang="en-GB" sz="2200" kern="0" dirty="0">
                <a:latin typeface="Arial" panose="020B0604020202020204" pitchFamily="34" charset="0"/>
                <a:cs typeface="Arial" panose="020B0604020202020204" pitchFamily="34" charset="0"/>
              </a:rPr>
              <a:t>The following slide supports the teaching of learning outcomes 46 to 53. </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53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41907279"/>
              </p:ext>
            </p:extLst>
          </p:nvPr>
        </p:nvGraphicFramePr>
        <p:xfrm>
          <a:off x="594008" y="1097546"/>
          <a:ext cx="11140162" cy="162946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213759">
                <a:tc>
                  <a:txBody>
                    <a:bodyPr/>
                    <a:lstStyle/>
                    <a:p>
                      <a:pPr algn="l"/>
                      <a:r>
                        <a:rPr lang="en-GB" sz="2000" dirty="0">
                          <a:latin typeface="Arial" panose="020B0604020202020204" pitchFamily="34" charset="0"/>
                          <a:cs typeface="Arial" panose="020B0604020202020204" pitchFamily="34" charset="0"/>
                        </a:rPr>
                        <a:t>Learning Outcome 53</a:t>
                      </a:r>
                    </a:p>
                  </a:txBody>
                  <a:tcPr anchor="ctr">
                    <a:solidFill>
                      <a:srgbClr val="327473"/>
                    </a:solidFill>
                  </a:tcPr>
                </a:tc>
                <a:extLst>
                  <a:ext uri="{0D108BD9-81ED-4DB2-BD59-A6C34878D82A}">
                    <a16:rowId xmlns:a16="http://schemas.microsoft.com/office/drawing/2014/main" val="2928509842"/>
                  </a:ext>
                </a:extLst>
              </a:tr>
              <a:tr h="1233226">
                <a:tc>
                  <a:txBody>
                    <a:bodyPr/>
                    <a:lstStyle/>
                    <a:p>
                      <a:pPr rtl="0"/>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estimate a mass/volume, measure a mass/volume and record in a table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58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Outcomes 46 - 53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743940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pic>
        <p:nvPicPr>
          <p:cNvPr id="6" name="Picture 5">
            <a:extLst>
              <a:ext uri="{FF2B5EF4-FFF2-40B4-BE49-F238E27FC236}">
                <a16:creationId xmlns:a16="http://schemas.microsoft.com/office/drawing/2014/main" id="{557E3EB0-2DAE-47AE-93BD-8938BE0C0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190" y="2534924"/>
            <a:ext cx="5895670" cy="1443991"/>
          </a:xfrm>
          <a:prstGeom prst="rect">
            <a:avLst/>
          </a:prstGeom>
        </p:spPr>
      </p:pic>
      <p:sp>
        <p:nvSpPr>
          <p:cNvPr id="7" name="TextBox 6">
            <a:extLst>
              <a:ext uri="{FF2B5EF4-FFF2-40B4-BE49-F238E27FC236}">
                <a16:creationId xmlns:a16="http://schemas.microsoft.com/office/drawing/2014/main" id="{B9AD71B4-A1CD-44D8-9A4A-5FD609550C4E}"/>
              </a:ext>
            </a:extLst>
          </p:cNvPr>
          <p:cNvSpPr txBox="1"/>
          <p:nvPr/>
        </p:nvSpPr>
        <p:spPr bwMode="auto">
          <a:xfrm>
            <a:off x="8602533" y="3929689"/>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8" name="TextBox 7">
            <a:extLst>
              <a:ext uri="{FF2B5EF4-FFF2-40B4-BE49-F238E27FC236}">
                <a16:creationId xmlns:a16="http://schemas.microsoft.com/office/drawing/2014/main" id="{77F64F10-AF6E-41E4-AA93-93A4E67BA7D5}"/>
              </a:ext>
            </a:extLst>
          </p:cNvPr>
          <p:cNvSpPr txBox="1"/>
          <p:nvPr/>
        </p:nvSpPr>
        <p:spPr bwMode="auto">
          <a:xfrm>
            <a:off x="7428700" y="3929689"/>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9" name="TextBox 8">
            <a:extLst>
              <a:ext uri="{FF2B5EF4-FFF2-40B4-BE49-F238E27FC236}">
                <a16:creationId xmlns:a16="http://schemas.microsoft.com/office/drawing/2014/main" id="{C4C091E9-C963-4C87-83D6-41C214A88062}"/>
              </a:ext>
            </a:extLst>
          </p:cNvPr>
          <p:cNvSpPr txBox="1"/>
          <p:nvPr/>
        </p:nvSpPr>
        <p:spPr bwMode="auto">
          <a:xfrm>
            <a:off x="6254866" y="3929689"/>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0" name="TextBox 9">
            <a:extLst>
              <a:ext uri="{FF2B5EF4-FFF2-40B4-BE49-F238E27FC236}">
                <a16:creationId xmlns:a16="http://schemas.microsoft.com/office/drawing/2014/main" id="{74D7A40F-486D-466F-B7A4-98A953CBBEF9}"/>
              </a:ext>
            </a:extLst>
          </p:cNvPr>
          <p:cNvSpPr txBox="1"/>
          <p:nvPr/>
        </p:nvSpPr>
        <p:spPr bwMode="auto">
          <a:xfrm>
            <a:off x="5081032" y="3929689"/>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11" name="TextBox 10">
            <a:extLst>
              <a:ext uri="{FF2B5EF4-FFF2-40B4-BE49-F238E27FC236}">
                <a16:creationId xmlns:a16="http://schemas.microsoft.com/office/drawing/2014/main" id="{3B2ABF87-38C4-49F3-B1BD-6FD32FB3777C}"/>
              </a:ext>
            </a:extLst>
          </p:cNvPr>
          <p:cNvSpPr txBox="1"/>
          <p:nvPr/>
        </p:nvSpPr>
        <p:spPr bwMode="auto">
          <a:xfrm>
            <a:off x="3907198" y="3929689"/>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2" name="TextBox 11">
            <a:extLst>
              <a:ext uri="{FF2B5EF4-FFF2-40B4-BE49-F238E27FC236}">
                <a16:creationId xmlns:a16="http://schemas.microsoft.com/office/drawing/2014/main" id="{885E68B3-3179-4E91-98D4-96A6F92E64BC}"/>
              </a:ext>
            </a:extLst>
          </p:cNvPr>
          <p:cNvSpPr txBox="1"/>
          <p:nvPr/>
        </p:nvSpPr>
        <p:spPr bwMode="auto">
          <a:xfrm>
            <a:off x="2733364" y="3929689"/>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3" name="TextBox 12">
            <a:extLst>
              <a:ext uri="{FF2B5EF4-FFF2-40B4-BE49-F238E27FC236}">
                <a16:creationId xmlns:a16="http://schemas.microsoft.com/office/drawing/2014/main" id="{2A557412-3ED2-46F0-8ABB-0AFB47E9EE79}"/>
              </a:ext>
            </a:extLst>
          </p:cNvPr>
          <p:cNvSpPr txBox="1"/>
          <p:nvPr/>
        </p:nvSpPr>
        <p:spPr bwMode="auto">
          <a:xfrm>
            <a:off x="2733364" y="2756546"/>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4" name="TextBox 13">
            <a:extLst>
              <a:ext uri="{FF2B5EF4-FFF2-40B4-BE49-F238E27FC236}">
                <a16:creationId xmlns:a16="http://schemas.microsoft.com/office/drawing/2014/main" id="{9A6F8E45-CF58-4A82-ACBD-09030E2B7B11}"/>
              </a:ext>
            </a:extLst>
          </p:cNvPr>
          <p:cNvSpPr txBox="1"/>
          <p:nvPr/>
        </p:nvSpPr>
        <p:spPr bwMode="auto">
          <a:xfrm>
            <a:off x="3907198" y="2756546"/>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07A79F52-20B2-4C02-A97F-106EA90B822C}"/>
              </a:ext>
            </a:extLst>
          </p:cNvPr>
          <p:cNvSpPr txBox="1"/>
          <p:nvPr/>
        </p:nvSpPr>
        <p:spPr bwMode="auto">
          <a:xfrm>
            <a:off x="5081032" y="2756546"/>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4ECB87D3-F9FD-49B0-B563-0A3D3FB3E8CE}"/>
              </a:ext>
            </a:extLst>
          </p:cNvPr>
          <p:cNvSpPr txBox="1"/>
          <p:nvPr/>
        </p:nvSpPr>
        <p:spPr bwMode="auto">
          <a:xfrm>
            <a:off x="6254866" y="2756546"/>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7" name="TextBox 16">
            <a:extLst>
              <a:ext uri="{FF2B5EF4-FFF2-40B4-BE49-F238E27FC236}">
                <a16:creationId xmlns:a16="http://schemas.microsoft.com/office/drawing/2014/main" id="{941BDF8D-F5D0-4317-A371-40010CDCD449}"/>
              </a:ext>
            </a:extLst>
          </p:cNvPr>
          <p:cNvSpPr txBox="1"/>
          <p:nvPr/>
        </p:nvSpPr>
        <p:spPr bwMode="auto">
          <a:xfrm>
            <a:off x="7428700" y="2756546"/>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18" name="TextBox 17">
            <a:extLst>
              <a:ext uri="{FF2B5EF4-FFF2-40B4-BE49-F238E27FC236}">
                <a16:creationId xmlns:a16="http://schemas.microsoft.com/office/drawing/2014/main" id="{1A698FE8-D7EC-4983-A16F-7C58D5A5937C}"/>
              </a:ext>
            </a:extLst>
          </p:cNvPr>
          <p:cNvSpPr txBox="1"/>
          <p:nvPr/>
        </p:nvSpPr>
        <p:spPr bwMode="auto">
          <a:xfrm>
            <a:off x="8602533" y="2756546"/>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9254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sp>
        <p:nvSpPr>
          <p:cNvPr id="3" name="TextBox 2">
            <a:extLst>
              <a:ext uri="{FF2B5EF4-FFF2-40B4-BE49-F238E27FC236}">
                <a16:creationId xmlns:a16="http://schemas.microsoft.com/office/drawing/2014/main" id="{BB257EE3-9231-4D6D-96F0-484283AFCAB4}"/>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4" name="TextBox 3">
            <a:extLst>
              <a:ext uri="{FF2B5EF4-FFF2-40B4-BE49-F238E27FC236}">
                <a16:creationId xmlns:a16="http://schemas.microsoft.com/office/drawing/2014/main" id="{2FA6317F-0286-480C-ACB2-F0B86E460824}"/>
              </a:ext>
            </a:extLst>
          </p:cNvPr>
          <p:cNvSpPr txBox="1"/>
          <p:nvPr/>
        </p:nvSpPr>
        <p:spPr bwMode="auto">
          <a:xfrm>
            <a:off x="5426562" y="5845091"/>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pence</a:t>
            </a:r>
          </a:p>
        </p:txBody>
      </p:sp>
      <p:sp>
        <p:nvSpPr>
          <p:cNvPr id="5" name="TextBox 4">
            <a:extLst>
              <a:ext uri="{FF2B5EF4-FFF2-40B4-BE49-F238E27FC236}">
                <a16:creationId xmlns:a16="http://schemas.microsoft.com/office/drawing/2014/main" id="{9F2944DC-D4D1-41DE-A82C-E731245197DC}"/>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6" name="TextBox 5">
            <a:extLst>
              <a:ext uri="{FF2B5EF4-FFF2-40B4-BE49-F238E27FC236}">
                <a16:creationId xmlns:a16="http://schemas.microsoft.com/office/drawing/2014/main" id="{DF7BE108-E1B3-4A15-A032-A59896234130}"/>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7" name="TextBox 6">
            <a:extLst>
              <a:ext uri="{FF2B5EF4-FFF2-40B4-BE49-F238E27FC236}">
                <a16:creationId xmlns:a16="http://schemas.microsoft.com/office/drawing/2014/main" id="{A06B4DEA-8A49-416E-88CB-D78F118363D3}"/>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1" name="TextBox 20">
            <a:extLst>
              <a:ext uri="{FF2B5EF4-FFF2-40B4-BE49-F238E27FC236}">
                <a16:creationId xmlns:a16="http://schemas.microsoft.com/office/drawing/2014/main" id="{08201D43-8A8A-413C-83AD-DDF47BCDA3FD}"/>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grpSp>
        <p:nvGrpSpPr>
          <p:cNvPr id="30" name="Group 29">
            <a:extLst>
              <a:ext uri="{FF2B5EF4-FFF2-40B4-BE49-F238E27FC236}">
                <a16:creationId xmlns:a16="http://schemas.microsoft.com/office/drawing/2014/main" id="{A82C3443-B742-4011-BE37-204588211A5C}"/>
              </a:ext>
            </a:extLst>
          </p:cNvPr>
          <p:cNvGrpSpPr/>
          <p:nvPr/>
        </p:nvGrpSpPr>
        <p:grpSpPr>
          <a:xfrm>
            <a:off x="2917560" y="1012911"/>
            <a:ext cx="1126639" cy="1852803"/>
            <a:chOff x="1393559" y="2571498"/>
            <a:chExt cx="1126639" cy="1852803"/>
          </a:xfrm>
        </p:grpSpPr>
        <p:pic>
          <p:nvPicPr>
            <p:cNvPr id="9" name="Picture 8">
              <a:extLst>
                <a:ext uri="{FF2B5EF4-FFF2-40B4-BE49-F238E27FC236}">
                  <a16:creationId xmlns:a16="http://schemas.microsoft.com/office/drawing/2014/main" id="{2B598656-9461-4BE7-9AEA-B747A0227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55" y="2571498"/>
              <a:ext cx="935226" cy="920263"/>
            </a:xfrm>
            <a:prstGeom prst="rect">
              <a:avLst/>
            </a:prstGeom>
          </p:spPr>
        </p:pic>
        <p:sp>
          <p:nvSpPr>
            <p:cNvPr id="10" name="TextBox 9">
              <a:extLst>
                <a:ext uri="{FF2B5EF4-FFF2-40B4-BE49-F238E27FC236}">
                  <a16:creationId xmlns:a16="http://schemas.microsoft.com/office/drawing/2014/main" id="{EB05379E-07D1-45E6-AEA3-D81989A8C0E0}"/>
                </a:ext>
              </a:extLst>
            </p:cNvPr>
            <p:cNvSpPr txBox="1"/>
            <p:nvPr/>
          </p:nvSpPr>
          <p:spPr bwMode="auto">
            <a:xfrm>
              <a:off x="1393559"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31" name="Group 30">
            <a:extLst>
              <a:ext uri="{FF2B5EF4-FFF2-40B4-BE49-F238E27FC236}">
                <a16:creationId xmlns:a16="http://schemas.microsoft.com/office/drawing/2014/main" id="{8FCDDAE9-9C7F-4DEB-A19C-0E16583FB361}"/>
              </a:ext>
            </a:extLst>
          </p:cNvPr>
          <p:cNvGrpSpPr/>
          <p:nvPr/>
        </p:nvGrpSpPr>
        <p:grpSpPr>
          <a:xfrm>
            <a:off x="4150959" y="1012911"/>
            <a:ext cx="1126639" cy="1852803"/>
            <a:chOff x="2626958" y="2571498"/>
            <a:chExt cx="1126639" cy="1852803"/>
          </a:xfrm>
        </p:grpSpPr>
        <p:sp>
          <p:nvSpPr>
            <p:cNvPr id="13" name="TextBox 12">
              <a:extLst>
                <a:ext uri="{FF2B5EF4-FFF2-40B4-BE49-F238E27FC236}">
                  <a16:creationId xmlns:a16="http://schemas.microsoft.com/office/drawing/2014/main" id="{6CACBDBC-BB1F-4FD1-AE45-BEA20536AA1F}"/>
                </a:ext>
              </a:extLst>
            </p:cNvPr>
            <p:cNvSpPr txBox="1"/>
            <p:nvPr/>
          </p:nvSpPr>
          <p:spPr bwMode="auto">
            <a:xfrm>
              <a:off x="2626958"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6" name="Picture 25">
              <a:extLst>
                <a:ext uri="{FF2B5EF4-FFF2-40B4-BE49-F238E27FC236}">
                  <a16:creationId xmlns:a16="http://schemas.microsoft.com/office/drawing/2014/main" id="{34F1C345-376C-4535-8BC0-DB7FA7174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482" y="2571498"/>
              <a:ext cx="935226" cy="920263"/>
            </a:xfrm>
            <a:prstGeom prst="rect">
              <a:avLst/>
            </a:prstGeom>
          </p:spPr>
        </p:pic>
      </p:grpSp>
      <p:grpSp>
        <p:nvGrpSpPr>
          <p:cNvPr id="32" name="Group 31">
            <a:extLst>
              <a:ext uri="{FF2B5EF4-FFF2-40B4-BE49-F238E27FC236}">
                <a16:creationId xmlns:a16="http://schemas.microsoft.com/office/drawing/2014/main" id="{53F29306-6EC1-46D5-B235-F93E83AA1765}"/>
              </a:ext>
            </a:extLst>
          </p:cNvPr>
          <p:cNvGrpSpPr/>
          <p:nvPr/>
        </p:nvGrpSpPr>
        <p:grpSpPr>
          <a:xfrm>
            <a:off x="5384358" y="1012911"/>
            <a:ext cx="1126639" cy="1852803"/>
            <a:chOff x="3860357" y="2571498"/>
            <a:chExt cx="1126639" cy="1852803"/>
          </a:xfrm>
        </p:grpSpPr>
        <p:sp>
          <p:nvSpPr>
            <p:cNvPr id="16" name="TextBox 15">
              <a:extLst>
                <a:ext uri="{FF2B5EF4-FFF2-40B4-BE49-F238E27FC236}">
                  <a16:creationId xmlns:a16="http://schemas.microsoft.com/office/drawing/2014/main" id="{81D9E2AE-6753-4110-BF18-DD21F3BCF6AD}"/>
                </a:ext>
              </a:extLst>
            </p:cNvPr>
            <p:cNvSpPr txBox="1"/>
            <p:nvPr/>
          </p:nvSpPr>
          <p:spPr bwMode="auto">
            <a:xfrm>
              <a:off x="3860357"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7" name="Picture 26">
              <a:extLst>
                <a:ext uri="{FF2B5EF4-FFF2-40B4-BE49-F238E27FC236}">
                  <a16:creationId xmlns:a16="http://schemas.microsoft.com/office/drawing/2014/main" id="{41A5F669-1791-40AE-8F40-14F352D2D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609" y="2571498"/>
              <a:ext cx="935226" cy="920263"/>
            </a:xfrm>
            <a:prstGeom prst="rect">
              <a:avLst/>
            </a:prstGeom>
          </p:spPr>
        </p:pic>
      </p:grpSp>
      <p:grpSp>
        <p:nvGrpSpPr>
          <p:cNvPr id="33" name="Group 32">
            <a:extLst>
              <a:ext uri="{FF2B5EF4-FFF2-40B4-BE49-F238E27FC236}">
                <a16:creationId xmlns:a16="http://schemas.microsoft.com/office/drawing/2014/main" id="{5899B95A-B139-4858-8B59-5D702F60F27F}"/>
              </a:ext>
            </a:extLst>
          </p:cNvPr>
          <p:cNvGrpSpPr/>
          <p:nvPr/>
        </p:nvGrpSpPr>
        <p:grpSpPr>
          <a:xfrm>
            <a:off x="6617757" y="1012911"/>
            <a:ext cx="1126639" cy="1852803"/>
            <a:chOff x="5093756" y="2571498"/>
            <a:chExt cx="1126639" cy="1852803"/>
          </a:xfrm>
        </p:grpSpPr>
        <p:sp>
          <p:nvSpPr>
            <p:cNvPr id="19" name="TextBox 18">
              <a:extLst>
                <a:ext uri="{FF2B5EF4-FFF2-40B4-BE49-F238E27FC236}">
                  <a16:creationId xmlns:a16="http://schemas.microsoft.com/office/drawing/2014/main" id="{4FCBC233-E261-4A39-89D3-66584659CF91}"/>
                </a:ext>
              </a:extLst>
            </p:cNvPr>
            <p:cNvSpPr txBox="1"/>
            <p:nvPr/>
          </p:nvSpPr>
          <p:spPr bwMode="auto">
            <a:xfrm>
              <a:off x="5093756"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8" name="Picture 27">
              <a:extLst>
                <a:ext uri="{FF2B5EF4-FFF2-40B4-BE49-F238E27FC236}">
                  <a16:creationId xmlns:a16="http://schemas.microsoft.com/office/drawing/2014/main" id="{B6B06D89-A2D8-4E30-AFFA-22F95C07B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736" y="2571498"/>
              <a:ext cx="935226" cy="920263"/>
            </a:xfrm>
            <a:prstGeom prst="rect">
              <a:avLst/>
            </a:prstGeom>
          </p:spPr>
        </p:pic>
      </p:grpSp>
      <p:grpSp>
        <p:nvGrpSpPr>
          <p:cNvPr id="34" name="Group 33">
            <a:extLst>
              <a:ext uri="{FF2B5EF4-FFF2-40B4-BE49-F238E27FC236}">
                <a16:creationId xmlns:a16="http://schemas.microsoft.com/office/drawing/2014/main" id="{405481CE-FFD8-47AB-A6A2-40E56333C2F7}"/>
              </a:ext>
            </a:extLst>
          </p:cNvPr>
          <p:cNvGrpSpPr/>
          <p:nvPr/>
        </p:nvGrpSpPr>
        <p:grpSpPr>
          <a:xfrm>
            <a:off x="7851155" y="1012911"/>
            <a:ext cx="1126639" cy="1852803"/>
            <a:chOff x="6327154" y="2571498"/>
            <a:chExt cx="1126639" cy="1852803"/>
          </a:xfrm>
        </p:grpSpPr>
        <p:sp>
          <p:nvSpPr>
            <p:cNvPr id="20" name="TextBox 19">
              <a:extLst>
                <a:ext uri="{FF2B5EF4-FFF2-40B4-BE49-F238E27FC236}">
                  <a16:creationId xmlns:a16="http://schemas.microsoft.com/office/drawing/2014/main" id="{6F4393BA-0E89-41C3-BCD8-47E472C26FA6}"/>
                </a:ext>
              </a:extLst>
            </p:cNvPr>
            <p:cNvSpPr txBox="1"/>
            <p:nvPr/>
          </p:nvSpPr>
          <p:spPr bwMode="auto">
            <a:xfrm>
              <a:off x="6327154"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9" name="Picture 28">
              <a:extLst>
                <a:ext uri="{FF2B5EF4-FFF2-40B4-BE49-F238E27FC236}">
                  <a16:creationId xmlns:a16="http://schemas.microsoft.com/office/drawing/2014/main" id="{5ED63081-334D-4FAE-96AF-F69BB98F9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61" y="2571498"/>
              <a:ext cx="935226" cy="920263"/>
            </a:xfrm>
            <a:prstGeom prst="rect">
              <a:avLst/>
            </a:prstGeom>
          </p:spPr>
        </p:pic>
      </p:grpSp>
      <p:grpSp>
        <p:nvGrpSpPr>
          <p:cNvPr id="66" name="Group 65">
            <a:extLst>
              <a:ext uri="{FF2B5EF4-FFF2-40B4-BE49-F238E27FC236}">
                <a16:creationId xmlns:a16="http://schemas.microsoft.com/office/drawing/2014/main" id="{E0B01928-A10E-4089-966B-BC6330FA5C98}"/>
              </a:ext>
            </a:extLst>
          </p:cNvPr>
          <p:cNvGrpSpPr/>
          <p:nvPr/>
        </p:nvGrpSpPr>
        <p:grpSpPr>
          <a:xfrm>
            <a:off x="2917560" y="3216214"/>
            <a:ext cx="1126639" cy="1852803"/>
            <a:chOff x="1393559" y="2571498"/>
            <a:chExt cx="1126639" cy="1852803"/>
          </a:xfrm>
        </p:grpSpPr>
        <p:pic>
          <p:nvPicPr>
            <p:cNvPr id="67" name="Picture 66">
              <a:extLst>
                <a:ext uri="{FF2B5EF4-FFF2-40B4-BE49-F238E27FC236}">
                  <a16:creationId xmlns:a16="http://schemas.microsoft.com/office/drawing/2014/main" id="{FEA3B4BF-7D37-4A65-B6BB-D36BB05D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55" y="2571498"/>
              <a:ext cx="935226" cy="920263"/>
            </a:xfrm>
            <a:prstGeom prst="rect">
              <a:avLst/>
            </a:prstGeom>
          </p:spPr>
        </p:pic>
        <p:sp>
          <p:nvSpPr>
            <p:cNvPr id="68" name="TextBox 67">
              <a:extLst>
                <a:ext uri="{FF2B5EF4-FFF2-40B4-BE49-F238E27FC236}">
                  <a16:creationId xmlns:a16="http://schemas.microsoft.com/office/drawing/2014/main" id="{AC986113-36C0-46E8-8636-59BF4930F988}"/>
                </a:ext>
              </a:extLst>
            </p:cNvPr>
            <p:cNvSpPr txBox="1"/>
            <p:nvPr/>
          </p:nvSpPr>
          <p:spPr bwMode="auto">
            <a:xfrm>
              <a:off x="1393559"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69" name="Group 68">
            <a:extLst>
              <a:ext uri="{FF2B5EF4-FFF2-40B4-BE49-F238E27FC236}">
                <a16:creationId xmlns:a16="http://schemas.microsoft.com/office/drawing/2014/main" id="{E5BC8ABD-56A7-4E23-BC99-90E6D3CC7753}"/>
              </a:ext>
            </a:extLst>
          </p:cNvPr>
          <p:cNvGrpSpPr/>
          <p:nvPr/>
        </p:nvGrpSpPr>
        <p:grpSpPr>
          <a:xfrm>
            <a:off x="4150959" y="3216214"/>
            <a:ext cx="1126639" cy="1852803"/>
            <a:chOff x="2626958" y="2571498"/>
            <a:chExt cx="1126639" cy="1852803"/>
          </a:xfrm>
        </p:grpSpPr>
        <p:sp>
          <p:nvSpPr>
            <p:cNvPr id="70" name="TextBox 69">
              <a:extLst>
                <a:ext uri="{FF2B5EF4-FFF2-40B4-BE49-F238E27FC236}">
                  <a16:creationId xmlns:a16="http://schemas.microsoft.com/office/drawing/2014/main" id="{F4C45857-7D64-4FDE-BE94-86DF6E774416}"/>
                </a:ext>
              </a:extLst>
            </p:cNvPr>
            <p:cNvSpPr txBox="1"/>
            <p:nvPr/>
          </p:nvSpPr>
          <p:spPr bwMode="auto">
            <a:xfrm>
              <a:off x="2626958"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71" name="Picture 70">
              <a:extLst>
                <a:ext uri="{FF2B5EF4-FFF2-40B4-BE49-F238E27FC236}">
                  <a16:creationId xmlns:a16="http://schemas.microsoft.com/office/drawing/2014/main" id="{1EFFBFB0-7D87-4C76-BEE8-0C366DB88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482" y="2571498"/>
              <a:ext cx="935226" cy="920263"/>
            </a:xfrm>
            <a:prstGeom prst="rect">
              <a:avLst/>
            </a:prstGeom>
          </p:spPr>
        </p:pic>
      </p:grpSp>
      <p:grpSp>
        <p:nvGrpSpPr>
          <p:cNvPr id="72" name="Group 71">
            <a:extLst>
              <a:ext uri="{FF2B5EF4-FFF2-40B4-BE49-F238E27FC236}">
                <a16:creationId xmlns:a16="http://schemas.microsoft.com/office/drawing/2014/main" id="{E8274AB2-A2A3-4651-82E0-5C8E452AEBCD}"/>
              </a:ext>
            </a:extLst>
          </p:cNvPr>
          <p:cNvGrpSpPr/>
          <p:nvPr/>
        </p:nvGrpSpPr>
        <p:grpSpPr>
          <a:xfrm>
            <a:off x="5384358" y="3216214"/>
            <a:ext cx="1126639" cy="1852803"/>
            <a:chOff x="3860357" y="2571498"/>
            <a:chExt cx="1126639" cy="1852803"/>
          </a:xfrm>
        </p:grpSpPr>
        <p:sp>
          <p:nvSpPr>
            <p:cNvPr id="73" name="TextBox 72">
              <a:extLst>
                <a:ext uri="{FF2B5EF4-FFF2-40B4-BE49-F238E27FC236}">
                  <a16:creationId xmlns:a16="http://schemas.microsoft.com/office/drawing/2014/main" id="{BADB2FD2-97E0-4F8A-9457-8A62FEBE7768}"/>
                </a:ext>
              </a:extLst>
            </p:cNvPr>
            <p:cNvSpPr txBox="1"/>
            <p:nvPr/>
          </p:nvSpPr>
          <p:spPr bwMode="auto">
            <a:xfrm>
              <a:off x="3860357"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74" name="Picture 73">
              <a:extLst>
                <a:ext uri="{FF2B5EF4-FFF2-40B4-BE49-F238E27FC236}">
                  <a16:creationId xmlns:a16="http://schemas.microsoft.com/office/drawing/2014/main" id="{1464BD56-0B8B-485E-ABB1-7C30F573C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609" y="2571498"/>
              <a:ext cx="935226" cy="920263"/>
            </a:xfrm>
            <a:prstGeom prst="rect">
              <a:avLst/>
            </a:prstGeom>
          </p:spPr>
        </p:pic>
      </p:grpSp>
      <p:grpSp>
        <p:nvGrpSpPr>
          <p:cNvPr id="75" name="Group 74">
            <a:extLst>
              <a:ext uri="{FF2B5EF4-FFF2-40B4-BE49-F238E27FC236}">
                <a16:creationId xmlns:a16="http://schemas.microsoft.com/office/drawing/2014/main" id="{98549E8B-A94F-4F6E-A573-4F25D1186AB8}"/>
              </a:ext>
            </a:extLst>
          </p:cNvPr>
          <p:cNvGrpSpPr/>
          <p:nvPr/>
        </p:nvGrpSpPr>
        <p:grpSpPr>
          <a:xfrm>
            <a:off x="6617757" y="3216214"/>
            <a:ext cx="1126639" cy="1852803"/>
            <a:chOff x="5093756" y="2571498"/>
            <a:chExt cx="1126639" cy="1852803"/>
          </a:xfrm>
        </p:grpSpPr>
        <p:sp>
          <p:nvSpPr>
            <p:cNvPr id="76" name="TextBox 75">
              <a:extLst>
                <a:ext uri="{FF2B5EF4-FFF2-40B4-BE49-F238E27FC236}">
                  <a16:creationId xmlns:a16="http://schemas.microsoft.com/office/drawing/2014/main" id="{47DBB73C-2447-4E73-8A7E-D2DE773A0638}"/>
                </a:ext>
              </a:extLst>
            </p:cNvPr>
            <p:cNvSpPr txBox="1"/>
            <p:nvPr/>
          </p:nvSpPr>
          <p:spPr bwMode="auto">
            <a:xfrm>
              <a:off x="5093756"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77" name="Picture 76">
              <a:extLst>
                <a:ext uri="{FF2B5EF4-FFF2-40B4-BE49-F238E27FC236}">
                  <a16:creationId xmlns:a16="http://schemas.microsoft.com/office/drawing/2014/main" id="{298D8514-B7CF-4EF2-813F-C864755A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736" y="2571498"/>
              <a:ext cx="935226" cy="920263"/>
            </a:xfrm>
            <a:prstGeom prst="rect">
              <a:avLst/>
            </a:prstGeom>
          </p:spPr>
        </p:pic>
      </p:grpSp>
      <p:grpSp>
        <p:nvGrpSpPr>
          <p:cNvPr id="78" name="Group 77">
            <a:extLst>
              <a:ext uri="{FF2B5EF4-FFF2-40B4-BE49-F238E27FC236}">
                <a16:creationId xmlns:a16="http://schemas.microsoft.com/office/drawing/2014/main" id="{DD50D057-535C-402A-AE13-C022349A722A}"/>
              </a:ext>
            </a:extLst>
          </p:cNvPr>
          <p:cNvGrpSpPr/>
          <p:nvPr/>
        </p:nvGrpSpPr>
        <p:grpSpPr>
          <a:xfrm>
            <a:off x="7851155" y="3216214"/>
            <a:ext cx="1126639" cy="1852803"/>
            <a:chOff x="6327154" y="2571498"/>
            <a:chExt cx="1126639" cy="1852803"/>
          </a:xfrm>
        </p:grpSpPr>
        <p:sp>
          <p:nvSpPr>
            <p:cNvPr id="79" name="TextBox 78">
              <a:extLst>
                <a:ext uri="{FF2B5EF4-FFF2-40B4-BE49-F238E27FC236}">
                  <a16:creationId xmlns:a16="http://schemas.microsoft.com/office/drawing/2014/main" id="{B4B3EEDD-7DEC-40EA-B873-FD74CACB73EC}"/>
                </a:ext>
              </a:extLst>
            </p:cNvPr>
            <p:cNvSpPr txBox="1"/>
            <p:nvPr/>
          </p:nvSpPr>
          <p:spPr bwMode="auto">
            <a:xfrm>
              <a:off x="6327154"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80" name="Picture 79">
              <a:extLst>
                <a:ext uri="{FF2B5EF4-FFF2-40B4-BE49-F238E27FC236}">
                  <a16:creationId xmlns:a16="http://schemas.microsoft.com/office/drawing/2014/main" id="{781FD717-F33C-4B14-9EDD-44ACCFF08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61" y="2571498"/>
              <a:ext cx="935226" cy="920263"/>
            </a:xfrm>
            <a:prstGeom prst="rect">
              <a:avLst/>
            </a:prstGeom>
          </p:spPr>
        </p:pic>
      </p:grpSp>
      <p:sp>
        <p:nvSpPr>
          <p:cNvPr id="81" name="TextBox 80">
            <a:extLst>
              <a:ext uri="{FF2B5EF4-FFF2-40B4-BE49-F238E27FC236}">
                <a16:creationId xmlns:a16="http://schemas.microsoft.com/office/drawing/2014/main" id="{550B403D-193F-4F3E-ABDB-6C601F932E21}"/>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82" name="TextBox 81">
            <a:extLst>
              <a:ext uri="{FF2B5EF4-FFF2-40B4-BE49-F238E27FC236}">
                <a16:creationId xmlns:a16="http://schemas.microsoft.com/office/drawing/2014/main" id="{FBA39528-9EF3-4D0F-9A57-5CA47CDD9CCC}"/>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83" name="TextBox 82">
            <a:extLst>
              <a:ext uri="{FF2B5EF4-FFF2-40B4-BE49-F238E27FC236}">
                <a16:creationId xmlns:a16="http://schemas.microsoft.com/office/drawing/2014/main" id="{8EC90E79-781B-47B7-AC79-927C3D94E167}"/>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84" name="TextBox 83">
            <a:extLst>
              <a:ext uri="{FF2B5EF4-FFF2-40B4-BE49-F238E27FC236}">
                <a16:creationId xmlns:a16="http://schemas.microsoft.com/office/drawing/2014/main" id="{C47E4B72-8B5E-4A76-AB19-E4F93978A3FF}"/>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a:t>
            </a:r>
          </a:p>
        </p:txBody>
      </p:sp>
      <p:sp>
        <p:nvSpPr>
          <p:cNvPr id="85" name="TextBox 84">
            <a:extLst>
              <a:ext uri="{FF2B5EF4-FFF2-40B4-BE49-F238E27FC236}">
                <a16:creationId xmlns:a16="http://schemas.microsoft.com/office/drawing/2014/main" id="{1FCD7BAD-59F0-4D56-B980-028F0BFE7F57}"/>
              </a:ext>
            </a:extLst>
          </p:cNvPr>
          <p:cNvSpPr txBox="1"/>
          <p:nvPr/>
        </p:nvSpPr>
        <p:spPr bwMode="auto">
          <a:xfrm>
            <a:off x="5693226" y="5485051"/>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spTree>
    <p:extLst>
      <p:ext uri="{BB962C8B-B14F-4D97-AF65-F5344CB8AC3E}">
        <p14:creationId xmlns:p14="http://schemas.microsoft.com/office/powerpoint/2010/main" val="40348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xit" presetSubtype="0" fill="hold" grpId="1"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xit" presetSubtype="0" fill="hold" grpId="1"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xit" presetSubtype="0" fill="hold" grpId="1" nodeType="withEffect">
                                  <p:stCondLst>
                                    <p:cond delay="0"/>
                                  </p:stCondLst>
                                  <p:childTnLst>
                                    <p:animEffect transition="out" filter="fade">
                                      <p:cBhvr>
                                        <p:cTn id="69" dur="500"/>
                                        <p:tgtEl>
                                          <p:spTgt spid="81"/>
                                        </p:tgtEl>
                                      </p:cBhvr>
                                    </p:animEffect>
                                    <p:set>
                                      <p:cBhvr>
                                        <p:cTn id="70" dur="1" fill="hold">
                                          <p:stCondLst>
                                            <p:cond delay="499"/>
                                          </p:stCondLst>
                                        </p:cTn>
                                        <p:tgtEl>
                                          <p:spTgt spid="81"/>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xit" presetSubtype="0" fill="hold" grpId="1" nodeType="withEffect">
                                  <p:stCondLst>
                                    <p:cond delay="0"/>
                                  </p:stCondLst>
                                  <p:childTnLst>
                                    <p:animEffect transition="out" filter="fade">
                                      <p:cBhvr>
                                        <p:cTn id="81" dur="500"/>
                                        <p:tgtEl>
                                          <p:spTgt spid="82"/>
                                        </p:tgtEl>
                                      </p:cBhvr>
                                    </p:animEffect>
                                    <p:set>
                                      <p:cBhvr>
                                        <p:cTn id="82" dur="1" fill="hold">
                                          <p:stCondLst>
                                            <p:cond delay="499"/>
                                          </p:stCondLst>
                                        </p:cTn>
                                        <p:tgtEl>
                                          <p:spTgt spid="82"/>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xit" presetSubtype="0" fill="hold" grpId="1" nodeType="withEffect">
                                  <p:stCondLst>
                                    <p:cond delay="0"/>
                                  </p:stCondLst>
                                  <p:childTnLst>
                                    <p:animEffect transition="out" filter="fade">
                                      <p:cBhvr>
                                        <p:cTn id="93" dur="500"/>
                                        <p:tgtEl>
                                          <p:spTgt spid="83"/>
                                        </p:tgtEl>
                                      </p:cBhvr>
                                    </p:animEffect>
                                    <p:set>
                                      <p:cBhvr>
                                        <p:cTn id="94" dur="1" fill="hold">
                                          <p:stCondLst>
                                            <p:cond delay="499"/>
                                          </p:stCondLst>
                                        </p:cTn>
                                        <p:tgtEl>
                                          <p:spTgt spid="83"/>
                                        </p:tgtEl>
                                        <p:attrNameLst>
                                          <p:attrName>style.visibility</p:attrName>
                                        </p:attrNameLst>
                                      </p:cBhvr>
                                      <p:to>
                                        <p:strVal val="hidden"/>
                                      </p:to>
                                    </p:se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500"/>
                                        <p:tgtEl>
                                          <p:spTgt spid="8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xit" presetSubtype="0" fill="hold" grpId="1" nodeType="withEffect">
                                  <p:stCondLst>
                                    <p:cond delay="0"/>
                                  </p:stCondLst>
                                  <p:childTnLst>
                                    <p:animEffect transition="out" filter="fade">
                                      <p:cBhvr>
                                        <p:cTn id="105" dur="500"/>
                                        <p:tgtEl>
                                          <p:spTgt spid="84"/>
                                        </p:tgtEl>
                                      </p:cBhvr>
                                    </p:animEffect>
                                    <p:set>
                                      <p:cBhvr>
                                        <p:cTn id="106" dur="1" fill="hold">
                                          <p:stCondLst>
                                            <p:cond delay="499"/>
                                          </p:stCondLst>
                                        </p:cTn>
                                        <p:tgtEl>
                                          <p:spTgt spid="84"/>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7" grpId="0"/>
      <p:bldP spid="7" grpId="1"/>
      <p:bldP spid="21" grpId="0"/>
      <p:bldP spid="21" grpId="1"/>
      <p:bldP spid="81" grpId="0"/>
      <p:bldP spid="81" grpId="1"/>
      <p:bldP spid="82" grpId="0"/>
      <p:bldP spid="82" grpId="1"/>
      <p:bldP spid="83" grpId="0"/>
      <p:bldP spid="83" grpId="1"/>
      <p:bldP spid="84" grpId="0"/>
      <p:bldP spid="84" grpId="1"/>
      <p:bldP spid="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pic>
        <p:nvPicPr>
          <p:cNvPr id="3" name="Picture 2">
            <a:extLst>
              <a:ext uri="{FF2B5EF4-FFF2-40B4-BE49-F238E27FC236}">
                <a16:creationId xmlns:a16="http://schemas.microsoft.com/office/drawing/2014/main" id="{5E134207-6F9A-4FCF-919B-A2ABA0BE4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4" name="Star: 12 Points 3">
            <a:extLst>
              <a:ext uri="{FF2B5EF4-FFF2-40B4-BE49-F238E27FC236}">
                <a16:creationId xmlns:a16="http://schemas.microsoft.com/office/drawing/2014/main" id="{6C19ED2B-A7DD-47EC-A8B1-47CE4C4BC71B}"/>
              </a:ext>
            </a:extLst>
          </p:cNvPr>
          <p:cNvSpPr>
            <a:spLocks noChangeAspect="1"/>
          </p:cNvSpPr>
          <p:nvPr/>
        </p:nvSpPr>
        <p:spPr bwMode="auto">
          <a:xfrm rot="20700000">
            <a:off x="3141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Star: 12 Points 4">
            <a:extLst>
              <a:ext uri="{FF2B5EF4-FFF2-40B4-BE49-F238E27FC236}">
                <a16:creationId xmlns:a16="http://schemas.microsoft.com/office/drawing/2014/main" id="{CF7A0C59-E81E-4A50-B189-AE8B3DE3D391}"/>
              </a:ext>
            </a:extLst>
          </p:cNvPr>
          <p:cNvSpPr>
            <a:spLocks noChangeAspect="1"/>
          </p:cNvSpPr>
          <p:nvPr/>
        </p:nvSpPr>
        <p:spPr bwMode="auto">
          <a:xfrm rot="20700000">
            <a:off x="3931280"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Star: 12 Points 5">
            <a:extLst>
              <a:ext uri="{FF2B5EF4-FFF2-40B4-BE49-F238E27FC236}">
                <a16:creationId xmlns:a16="http://schemas.microsoft.com/office/drawing/2014/main" id="{6196E333-83C3-483D-9F34-365E7E82FEE8}"/>
              </a:ext>
            </a:extLst>
          </p:cNvPr>
          <p:cNvSpPr>
            <a:spLocks noChangeAspect="1"/>
          </p:cNvSpPr>
          <p:nvPr/>
        </p:nvSpPr>
        <p:spPr bwMode="auto">
          <a:xfrm rot="20700000">
            <a:off x="3803511"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Star: 12 Points 7">
            <a:extLst>
              <a:ext uri="{FF2B5EF4-FFF2-40B4-BE49-F238E27FC236}">
                <a16:creationId xmlns:a16="http://schemas.microsoft.com/office/drawing/2014/main" id="{EED5D17F-E304-4B4D-8B22-871EE215123E}"/>
              </a:ext>
            </a:extLst>
          </p:cNvPr>
          <p:cNvSpPr>
            <a:spLocks noChangeAspect="1"/>
          </p:cNvSpPr>
          <p:nvPr/>
        </p:nvSpPr>
        <p:spPr bwMode="auto">
          <a:xfrm rot="20700000">
            <a:off x="5299352"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Star: 12 Points 8">
            <a:extLst>
              <a:ext uri="{FF2B5EF4-FFF2-40B4-BE49-F238E27FC236}">
                <a16:creationId xmlns:a16="http://schemas.microsoft.com/office/drawing/2014/main" id="{71AB93E7-82C3-4F25-9C20-0BFF8309A059}"/>
              </a:ext>
            </a:extLst>
          </p:cNvPr>
          <p:cNvSpPr>
            <a:spLocks noChangeAspect="1"/>
          </p:cNvSpPr>
          <p:nvPr/>
        </p:nvSpPr>
        <p:spPr bwMode="auto">
          <a:xfrm rot="20700000">
            <a:off x="6678046" y="3444774"/>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Star: 12 Points 9">
            <a:extLst>
              <a:ext uri="{FF2B5EF4-FFF2-40B4-BE49-F238E27FC236}">
                <a16:creationId xmlns:a16="http://schemas.microsoft.com/office/drawing/2014/main" id="{82B2069B-7AE0-4787-A703-5806F4529B61}"/>
              </a:ext>
            </a:extLst>
          </p:cNvPr>
          <p:cNvSpPr>
            <a:spLocks noChangeAspect="1"/>
          </p:cNvSpPr>
          <p:nvPr/>
        </p:nvSpPr>
        <p:spPr bwMode="auto">
          <a:xfrm rot="20700000">
            <a:off x="8044039" y="3444772"/>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TextBox 10">
            <a:extLst>
              <a:ext uri="{FF2B5EF4-FFF2-40B4-BE49-F238E27FC236}">
                <a16:creationId xmlns:a16="http://schemas.microsoft.com/office/drawing/2014/main" id="{218029AE-2E37-4856-B5D7-08218FF65CB3}"/>
              </a:ext>
            </a:extLst>
          </p:cNvPr>
          <p:cNvSpPr txBox="1"/>
          <p:nvPr/>
        </p:nvSpPr>
        <p:spPr bwMode="auto">
          <a:xfrm>
            <a:off x="4157393" y="1610181"/>
            <a:ext cx="3877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Counting in multiples of 20</a:t>
            </a:r>
          </a:p>
        </p:txBody>
      </p:sp>
    </p:spTree>
    <p:extLst>
      <p:ext uri="{BB962C8B-B14F-4D97-AF65-F5344CB8AC3E}">
        <p14:creationId xmlns:p14="http://schemas.microsoft.com/office/powerpoint/2010/main" val="40223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500"/>
                            </p:stCondLst>
                            <p:childTnLst>
                              <p:par>
                                <p:cTn id="59" presetID="10" presetClass="entr" presetSubtype="0" fill="hold" grpId="2"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3" nodeType="click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par>
                                <p:cTn id="67" presetID="10" presetClass="exit" presetSubtype="0" fill="hold" grpId="3" nodeType="with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4"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500"/>
                            </p:stCondLst>
                            <p:childTnLst>
                              <p:par>
                                <p:cTn id="76" presetID="10" presetClass="entr" presetSubtype="0" fill="hold" grpId="2"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5" nodeType="clickEffect">
                                  <p:stCondLst>
                                    <p:cond delay="0"/>
                                  </p:stCondLst>
                                  <p:childTnLst>
                                    <p:animEffect transition="out" filter="fade">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6"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childTnLst>
                          </p:cTn>
                        </p:par>
                        <p:par>
                          <p:cTn id="92" fill="hold">
                            <p:stCondLst>
                              <p:cond delay="500"/>
                            </p:stCondLst>
                            <p:childTnLst>
                              <p:par>
                                <p:cTn id="93" presetID="10" presetClass="entr" presetSubtype="0" fill="hold" grpId="2"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7" nodeType="clickEffect">
                                  <p:stCondLst>
                                    <p:cond delay="0"/>
                                  </p:stCondLst>
                                  <p:childTnLst>
                                    <p:animEffect transition="out" filter="fade">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0" presetClass="exit" presetSubtype="0" fill="hold" grpId="3"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8"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500"/>
                                        <p:tgtEl>
                                          <p:spTgt spid="4"/>
                                        </p:tgtEl>
                                      </p:cBhvr>
                                    </p:animEffect>
                                  </p:childTnLst>
                                </p:cTn>
                              </p:par>
                            </p:childTnLst>
                          </p:cTn>
                        </p:par>
                        <p:par>
                          <p:cTn id="109" fill="hold">
                            <p:stCondLst>
                              <p:cond delay="500"/>
                            </p:stCondLst>
                            <p:childTnLst>
                              <p:par>
                                <p:cTn id="110" presetID="10" presetClass="entr" presetSubtype="0" fill="hold" grpId="2" nodeType="after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9" nodeType="clickEffect">
                                  <p:stCondLst>
                                    <p:cond delay="0"/>
                                  </p:stCondLst>
                                  <p:childTnLst>
                                    <p:animEffect transition="out" filter="fade">
                                      <p:cBhvr>
                                        <p:cTn id="116" dur="500"/>
                                        <p:tgtEl>
                                          <p:spTgt spid="4"/>
                                        </p:tgtEl>
                                      </p:cBhvr>
                                    </p:animEffect>
                                    <p:set>
                                      <p:cBhvr>
                                        <p:cTn id="117" dur="1" fill="hold">
                                          <p:stCondLst>
                                            <p:cond delay="499"/>
                                          </p:stCondLst>
                                        </p:cTn>
                                        <p:tgtEl>
                                          <p:spTgt spid="4"/>
                                        </p:tgtEl>
                                        <p:attrNameLst>
                                          <p:attrName>style.visibility</p:attrName>
                                        </p:attrNameLst>
                                      </p:cBhvr>
                                      <p:to>
                                        <p:strVal val="hidden"/>
                                      </p:to>
                                    </p:set>
                                  </p:childTnLst>
                                </p:cTn>
                              </p:par>
                              <p:par>
                                <p:cTn id="118" presetID="10" presetClass="exit" presetSubtype="0" fill="hold" grpId="3" nodeType="withEffect">
                                  <p:stCondLst>
                                    <p:cond delay="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5" grpId="0" animBg="1"/>
      <p:bldP spid="5" grpId="1" animBg="1"/>
      <p:bldP spid="5" grpId="2" animBg="1"/>
      <p:bldP spid="5" grpId="3" animBg="1"/>
      <p:bldP spid="6" grpId="0"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sp>
        <p:nvSpPr>
          <p:cNvPr id="6" name="TextBox 5">
            <a:extLst>
              <a:ext uri="{FF2B5EF4-FFF2-40B4-BE49-F238E27FC236}">
                <a16:creationId xmlns:a16="http://schemas.microsoft.com/office/drawing/2014/main" id="{A8F2C283-553F-455A-A143-5691D6F02329}"/>
              </a:ext>
            </a:extLst>
          </p:cNvPr>
          <p:cNvSpPr txBox="1"/>
          <p:nvPr/>
        </p:nvSpPr>
        <p:spPr bwMode="auto">
          <a:xfrm>
            <a:off x="3557838" y="3753817"/>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8" name="TextBox 7">
            <a:extLst>
              <a:ext uri="{FF2B5EF4-FFF2-40B4-BE49-F238E27FC236}">
                <a16:creationId xmlns:a16="http://schemas.microsoft.com/office/drawing/2014/main" id="{94E6B356-DF2E-4D69-8282-0DF09EAB8F15}"/>
              </a:ext>
            </a:extLst>
          </p:cNvPr>
          <p:cNvSpPr txBox="1"/>
          <p:nvPr/>
        </p:nvSpPr>
        <p:spPr bwMode="auto">
          <a:xfrm>
            <a:off x="4997838" y="3753817"/>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grpSp>
        <p:nvGrpSpPr>
          <p:cNvPr id="21" name="Group 20">
            <a:extLst>
              <a:ext uri="{FF2B5EF4-FFF2-40B4-BE49-F238E27FC236}">
                <a16:creationId xmlns:a16="http://schemas.microsoft.com/office/drawing/2014/main" id="{F0C4AB0D-7CD4-45EB-818A-77521B54A852}"/>
              </a:ext>
            </a:extLst>
          </p:cNvPr>
          <p:cNvGrpSpPr/>
          <p:nvPr/>
        </p:nvGrpSpPr>
        <p:grpSpPr>
          <a:xfrm>
            <a:off x="3216000" y="2780929"/>
            <a:ext cx="5760000" cy="1604961"/>
            <a:chOff x="1692000" y="2780928"/>
            <a:chExt cx="5760000" cy="1604961"/>
          </a:xfrm>
        </p:grpSpPr>
        <p:sp>
          <p:nvSpPr>
            <p:cNvPr id="3" name="Rectangle 2">
              <a:extLst>
                <a:ext uri="{FF2B5EF4-FFF2-40B4-BE49-F238E27FC236}">
                  <a16:creationId xmlns:a16="http://schemas.microsoft.com/office/drawing/2014/main" id="{7383BD9F-E546-4334-88FB-50BA2DDAA5FE}"/>
                </a:ext>
              </a:extLst>
            </p:cNvPr>
            <p:cNvSpPr/>
            <p:nvPr/>
          </p:nvSpPr>
          <p:spPr bwMode="auto">
            <a:xfrm>
              <a:off x="1692000" y="2780928"/>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 name="Rectangle 3">
              <a:extLst>
                <a:ext uri="{FF2B5EF4-FFF2-40B4-BE49-F238E27FC236}">
                  <a16:creationId xmlns:a16="http://schemas.microsoft.com/office/drawing/2014/main" id="{6D3BB340-8E33-48A9-85CB-968314B9A7FF}"/>
                </a:ext>
              </a:extLst>
            </p:cNvPr>
            <p:cNvSpPr/>
            <p:nvPr/>
          </p:nvSpPr>
          <p:spPr bwMode="auto">
            <a:xfrm>
              <a:off x="169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7FE41563-058A-4A8C-BDCB-FC12DD77F420}"/>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7" name="Rectangle 6">
              <a:extLst>
                <a:ext uri="{FF2B5EF4-FFF2-40B4-BE49-F238E27FC236}">
                  <a16:creationId xmlns:a16="http://schemas.microsoft.com/office/drawing/2014/main" id="{B40A9846-3D97-45C5-8243-C00539E08868}"/>
                </a:ext>
              </a:extLst>
            </p:cNvPr>
            <p:cNvSpPr/>
            <p:nvPr/>
          </p:nvSpPr>
          <p:spPr bwMode="auto">
            <a:xfrm>
              <a:off x="313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1FFECE57-4B72-422D-B9CE-680BACCEC506}"/>
                </a:ext>
              </a:extLst>
            </p:cNvPr>
            <p:cNvSpPr/>
            <p:nvPr/>
          </p:nvSpPr>
          <p:spPr bwMode="auto">
            <a:xfrm>
              <a:off x="457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2DB5A87A-1E9C-488B-ACC3-26BA4F1054CB}"/>
                </a:ext>
              </a:extLst>
            </p:cNvPr>
            <p:cNvSpPr/>
            <p:nvPr/>
          </p:nvSpPr>
          <p:spPr bwMode="auto">
            <a:xfrm>
              <a:off x="601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sp>
        <p:nvSpPr>
          <p:cNvPr id="11" name="TextBox 10">
            <a:extLst>
              <a:ext uri="{FF2B5EF4-FFF2-40B4-BE49-F238E27FC236}">
                <a16:creationId xmlns:a16="http://schemas.microsoft.com/office/drawing/2014/main" id="{149A54C0-707B-49A5-B897-4FA5F9547FF5}"/>
              </a:ext>
            </a:extLst>
          </p:cNvPr>
          <p:cNvSpPr txBox="1"/>
          <p:nvPr/>
        </p:nvSpPr>
        <p:spPr bwMode="auto">
          <a:xfrm>
            <a:off x="6437838" y="3753817"/>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2" name="TextBox 11">
            <a:extLst>
              <a:ext uri="{FF2B5EF4-FFF2-40B4-BE49-F238E27FC236}">
                <a16:creationId xmlns:a16="http://schemas.microsoft.com/office/drawing/2014/main" id="{B1CF64AD-F12F-444E-8896-3465518CC023}"/>
              </a:ext>
            </a:extLst>
          </p:cNvPr>
          <p:cNvSpPr txBox="1"/>
          <p:nvPr/>
        </p:nvSpPr>
        <p:spPr bwMode="auto">
          <a:xfrm>
            <a:off x="7877838" y="3753817"/>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6" name="TextBox 15">
            <a:extLst>
              <a:ext uri="{FF2B5EF4-FFF2-40B4-BE49-F238E27FC236}">
                <a16:creationId xmlns:a16="http://schemas.microsoft.com/office/drawing/2014/main" id="{E3F5BCAF-D522-40B8-AB64-7DF329686A94}"/>
              </a:ext>
            </a:extLst>
          </p:cNvPr>
          <p:cNvSpPr txBox="1"/>
          <p:nvPr/>
        </p:nvSpPr>
        <p:spPr bwMode="auto">
          <a:xfrm>
            <a:off x="6662541" y="1687192"/>
            <a:ext cx="61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7" name="TextBox 16">
            <a:extLst>
              <a:ext uri="{FF2B5EF4-FFF2-40B4-BE49-F238E27FC236}">
                <a16:creationId xmlns:a16="http://schemas.microsoft.com/office/drawing/2014/main" id="{70C0A833-509C-44DA-8033-9CECBA19B1BB}"/>
              </a:ext>
            </a:extLst>
          </p:cNvPr>
          <p:cNvSpPr txBox="1"/>
          <p:nvPr/>
        </p:nvSpPr>
        <p:spPr bwMode="auto">
          <a:xfrm>
            <a:off x="6528049" y="1687192"/>
            <a:ext cx="61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C9F252F5-2543-438E-B563-418FCB063EC0}"/>
              </a:ext>
            </a:extLst>
          </p:cNvPr>
          <p:cNvSpPr txBox="1"/>
          <p:nvPr/>
        </p:nvSpPr>
        <p:spPr bwMode="auto">
          <a:xfrm>
            <a:off x="4800837" y="1687192"/>
            <a:ext cx="2033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4  ×</a:t>
            </a:r>
          </a:p>
        </p:txBody>
      </p:sp>
    </p:spTree>
    <p:extLst>
      <p:ext uri="{BB962C8B-B14F-4D97-AF65-F5344CB8AC3E}">
        <p14:creationId xmlns:p14="http://schemas.microsoft.com/office/powerpoint/2010/main" val="158854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pic>
        <p:nvPicPr>
          <p:cNvPr id="7" name="Picture 6">
            <a:extLst>
              <a:ext uri="{FF2B5EF4-FFF2-40B4-BE49-F238E27FC236}">
                <a16:creationId xmlns:a16="http://schemas.microsoft.com/office/drawing/2014/main" id="{F1473C46-F21D-4734-83D1-FDCF632AA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680" y="1808820"/>
            <a:ext cx="3554643" cy="3240360"/>
          </a:xfrm>
          <a:prstGeom prst="rect">
            <a:avLst/>
          </a:prstGeom>
        </p:spPr>
      </p:pic>
      <p:sp>
        <p:nvSpPr>
          <p:cNvPr id="8" name="TextBox 7">
            <a:extLst>
              <a:ext uri="{FF2B5EF4-FFF2-40B4-BE49-F238E27FC236}">
                <a16:creationId xmlns:a16="http://schemas.microsoft.com/office/drawing/2014/main" id="{0BF9B70E-F0BC-48F1-A48E-F88124BE9158}"/>
              </a:ext>
            </a:extLst>
          </p:cNvPr>
          <p:cNvSpPr txBox="1"/>
          <p:nvPr/>
        </p:nvSpPr>
        <p:spPr bwMode="auto">
          <a:xfrm>
            <a:off x="4844156" y="5157193"/>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Jenny</a:t>
            </a:r>
          </a:p>
        </p:txBody>
      </p:sp>
      <p:sp>
        <p:nvSpPr>
          <p:cNvPr id="9" name="TextBox 8">
            <a:extLst>
              <a:ext uri="{FF2B5EF4-FFF2-40B4-BE49-F238E27FC236}">
                <a16:creationId xmlns:a16="http://schemas.microsoft.com/office/drawing/2014/main" id="{9830EB0A-05FD-40B3-9A0D-F7F52E4ADA11}"/>
              </a:ext>
            </a:extLst>
          </p:cNvPr>
          <p:cNvSpPr txBox="1"/>
          <p:nvPr/>
        </p:nvSpPr>
        <p:spPr bwMode="auto">
          <a:xfrm>
            <a:off x="6192422" y="5157193"/>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Asif</a:t>
            </a:r>
          </a:p>
        </p:txBody>
      </p:sp>
      <p:sp>
        <p:nvSpPr>
          <p:cNvPr id="10" name="TextBox 9">
            <a:extLst>
              <a:ext uri="{FF2B5EF4-FFF2-40B4-BE49-F238E27FC236}">
                <a16:creationId xmlns:a16="http://schemas.microsoft.com/office/drawing/2014/main" id="{2AC496CC-392C-4456-96EC-1860A3234FA2}"/>
              </a:ext>
            </a:extLst>
          </p:cNvPr>
          <p:cNvSpPr txBox="1"/>
          <p:nvPr/>
        </p:nvSpPr>
        <p:spPr bwMode="auto">
          <a:xfrm>
            <a:off x="2247959" y="3193356"/>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Score</a:t>
            </a:r>
          </a:p>
        </p:txBody>
      </p:sp>
      <p:sp>
        <p:nvSpPr>
          <p:cNvPr id="11" name="TextBox 10">
            <a:extLst>
              <a:ext uri="{FF2B5EF4-FFF2-40B4-BE49-F238E27FC236}">
                <a16:creationId xmlns:a16="http://schemas.microsoft.com/office/drawing/2014/main" id="{CF0D201C-C8CD-4AFB-94F3-AFC0697F7643}"/>
              </a:ext>
            </a:extLst>
          </p:cNvPr>
          <p:cNvSpPr txBox="1"/>
          <p:nvPr/>
        </p:nvSpPr>
        <p:spPr bwMode="auto">
          <a:xfrm>
            <a:off x="3338732" y="1580662"/>
            <a:ext cx="91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12" name="TextBox 11">
            <a:extLst>
              <a:ext uri="{FF2B5EF4-FFF2-40B4-BE49-F238E27FC236}">
                <a16:creationId xmlns:a16="http://schemas.microsoft.com/office/drawing/2014/main" id="{7EA11A86-A3BF-490C-9057-9B9C3EC7ACC0}"/>
              </a:ext>
            </a:extLst>
          </p:cNvPr>
          <p:cNvSpPr txBox="1"/>
          <p:nvPr/>
        </p:nvSpPr>
        <p:spPr bwMode="auto">
          <a:xfrm>
            <a:off x="3554756" y="2387009"/>
            <a:ext cx="69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75</a:t>
            </a:r>
          </a:p>
        </p:txBody>
      </p:sp>
      <p:sp>
        <p:nvSpPr>
          <p:cNvPr id="13" name="TextBox 12">
            <a:extLst>
              <a:ext uri="{FF2B5EF4-FFF2-40B4-BE49-F238E27FC236}">
                <a16:creationId xmlns:a16="http://schemas.microsoft.com/office/drawing/2014/main" id="{6B1792F4-9333-4EC7-AF3F-A3182A6C5002}"/>
              </a:ext>
            </a:extLst>
          </p:cNvPr>
          <p:cNvSpPr txBox="1"/>
          <p:nvPr/>
        </p:nvSpPr>
        <p:spPr bwMode="auto">
          <a:xfrm>
            <a:off x="3626762" y="3193356"/>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14" name="TextBox 13">
            <a:extLst>
              <a:ext uri="{FF2B5EF4-FFF2-40B4-BE49-F238E27FC236}">
                <a16:creationId xmlns:a16="http://schemas.microsoft.com/office/drawing/2014/main" id="{E7F34A08-11FA-49B7-8D50-CD536F14B572}"/>
              </a:ext>
            </a:extLst>
          </p:cNvPr>
          <p:cNvSpPr txBox="1"/>
          <p:nvPr/>
        </p:nvSpPr>
        <p:spPr bwMode="auto">
          <a:xfrm>
            <a:off x="3626762" y="3999703"/>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25</a:t>
            </a:r>
          </a:p>
        </p:txBody>
      </p:sp>
      <p:sp>
        <p:nvSpPr>
          <p:cNvPr id="15" name="TextBox 14">
            <a:extLst>
              <a:ext uri="{FF2B5EF4-FFF2-40B4-BE49-F238E27FC236}">
                <a16:creationId xmlns:a16="http://schemas.microsoft.com/office/drawing/2014/main" id="{78C0358A-E5D1-4BB1-82A0-1CE7FDFF88F7}"/>
              </a:ext>
            </a:extLst>
          </p:cNvPr>
          <p:cNvSpPr txBox="1"/>
          <p:nvPr/>
        </p:nvSpPr>
        <p:spPr bwMode="auto">
          <a:xfrm>
            <a:off x="3717772" y="4806051"/>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DE8A3B70-04C7-4B74-ADFC-AA6C7C784B81}"/>
              </a:ext>
            </a:extLst>
          </p:cNvPr>
          <p:cNvSpPr txBox="1"/>
          <p:nvPr/>
        </p:nvSpPr>
        <p:spPr bwMode="auto">
          <a:xfrm>
            <a:off x="5076645" y="2959360"/>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17" name="TextBox 16">
            <a:extLst>
              <a:ext uri="{FF2B5EF4-FFF2-40B4-BE49-F238E27FC236}">
                <a16:creationId xmlns:a16="http://schemas.microsoft.com/office/drawing/2014/main" id="{1352CD9E-4F52-4663-9EB2-E6386C195F31}"/>
              </a:ext>
            </a:extLst>
          </p:cNvPr>
          <p:cNvSpPr txBox="1"/>
          <p:nvPr/>
        </p:nvSpPr>
        <p:spPr bwMode="auto">
          <a:xfrm>
            <a:off x="6424911" y="3759424"/>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a:t>
            </a:r>
          </a:p>
        </p:txBody>
      </p:sp>
    </p:spTree>
    <p:extLst>
      <p:ext uri="{BB962C8B-B14F-4D97-AF65-F5344CB8AC3E}">
        <p14:creationId xmlns:p14="http://schemas.microsoft.com/office/powerpoint/2010/main" val="42862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pic>
        <p:nvPicPr>
          <p:cNvPr id="13" name="Picture 12">
            <a:extLst>
              <a:ext uri="{FF2B5EF4-FFF2-40B4-BE49-F238E27FC236}">
                <a16:creationId xmlns:a16="http://schemas.microsoft.com/office/drawing/2014/main" id="{FDEB7566-A604-4389-9357-754428BA9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580" y="1442580"/>
            <a:ext cx="3972843" cy="3972843"/>
          </a:xfrm>
          <a:prstGeom prst="rect">
            <a:avLst/>
          </a:prstGeom>
        </p:spPr>
      </p:pic>
      <p:sp>
        <p:nvSpPr>
          <p:cNvPr id="14" name="TextBox 13">
            <a:extLst>
              <a:ext uri="{FF2B5EF4-FFF2-40B4-BE49-F238E27FC236}">
                <a16:creationId xmlns:a16="http://schemas.microsoft.com/office/drawing/2014/main" id="{66509BB2-7023-4109-9851-D9862FFEB51A}"/>
              </a:ext>
            </a:extLst>
          </p:cNvPr>
          <p:cNvSpPr txBox="1"/>
          <p:nvPr/>
        </p:nvSpPr>
        <p:spPr bwMode="auto">
          <a:xfrm>
            <a:off x="4554649" y="3962240"/>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5" name="TextBox 14">
            <a:extLst>
              <a:ext uri="{FF2B5EF4-FFF2-40B4-BE49-F238E27FC236}">
                <a16:creationId xmlns:a16="http://schemas.microsoft.com/office/drawing/2014/main" id="{5B6E704E-E187-4C01-ABE4-1845BBE829CE}"/>
              </a:ext>
            </a:extLst>
          </p:cNvPr>
          <p:cNvSpPr txBox="1"/>
          <p:nvPr/>
        </p:nvSpPr>
        <p:spPr bwMode="auto">
          <a:xfrm>
            <a:off x="4272911" y="3346357"/>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6" name="TextBox 15">
            <a:extLst>
              <a:ext uri="{FF2B5EF4-FFF2-40B4-BE49-F238E27FC236}">
                <a16:creationId xmlns:a16="http://schemas.microsoft.com/office/drawing/2014/main" id="{CF3AAA07-9C0D-4DF4-92AE-10EEDB2A6540}"/>
              </a:ext>
            </a:extLst>
          </p:cNvPr>
          <p:cNvSpPr txBox="1"/>
          <p:nvPr/>
        </p:nvSpPr>
        <p:spPr bwMode="auto">
          <a:xfrm>
            <a:off x="4332809" y="2656249"/>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17" name="TextBox 16">
            <a:extLst>
              <a:ext uri="{FF2B5EF4-FFF2-40B4-BE49-F238E27FC236}">
                <a16:creationId xmlns:a16="http://schemas.microsoft.com/office/drawing/2014/main" id="{828A3014-FF3D-4A70-8E8E-19BE25AC0B60}"/>
              </a:ext>
            </a:extLst>
          </p:cNvPr>
          <p:cNvSpPr txBox="1"/>
          <p:nvPr/>
        </p:nvSpPr>
        <p:spPr bwMode="auto">
          <a:xfrm>
            <a:off x="4660718" y="2080362"/>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8" name="TextBox 17">
            <a:extLst>
              <a:ext uri="{FF2B5EF4-FFF2-40B4-BE49-F238E27FC236}">
                <a16:creationId xmlns:a16="http://schemas.microsoft.com/office/drawing/2014/main" id="{4EBACFE9-028A-45A1-BEF1-E310DCAEECF1}"/>
              </a:ext>
            </a:extLst>
          </p:cNvPr>
          <p:cNvSpPr txBox="1"/>
          <p:nvPr/>
        </p:nvSpPr>
        <p:spPr bwMode="auto">
          <a:xfrm>
            <a:off x="5241994" y="1718113"/>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19" name="TextBox 18">
            <a:extLst>
              <a:ext uri="{FF2B5EF4-FFF2-40B4-BE49-F238E27FC236}">
                <a16:creationId xmlns:a16="http://schemas.microsoft.com/office/drawing/2014/main" id="{431B6003-38F2-4CF1-B8AC-4FCBDC0657B8}"/>
              </a:ext>
            </a:extLst>
          </p:cNvPr>
          <p:cNvSpPr txBox="1"/>
          <p:nvPr/>
        </p:nvSpPr>
        <p:spPr bwMode="auto">
          <a:xfrm>
            <a:off x="5683796" y="1697588"/>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29" name="TextBox 28">
            <a:extLst>
              <a:ext uri="{FF2B5EF4-FFF2-40B4-BE49-F238E27FC236}">
                <a16:creationId xmlns:a16="http://schemas.microsoft.com/office/drawing/2014/main" id="{853309EF-608F-4063-8A8D-576A298925B0}"/>
              </a:ext>
            </a:extLst>
          </p:cNvPr>
          <p:cNvSpPr txBox="1"/>
          <p:nvPr/>
        </p:nvSpPr>
        <p:spPr bwMode="auto">
          <a:xfrm>
            <a:off x="5854425" y="3479219"/>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kg</a:t>
            </a:r>
          </a:p>
        </p:txBody>
      </p:sp>
      <p:sp>
        <p:nvSpPr>
          <p:cNvPr id="30" name="TextBox 29">
            <a:extLst>
              <a:ext uri="{FF2B5EF4-FFF2-40B4-BE49-F238E27FC236}">
                <a16:creationId xmlns:a16="http://schemas.microsoft.com/office/drawing/2014/main" id="{35CE5B6D-E528-44CD-9E0D-D08CADA165E3}"/>
              </a:ext>
            </a:extLst>
          </p:cNvPr>
          <p:cNvSpPr txBox="1"/>
          <p:nvPr/>
        </p:nvSpPr>
        <p:spPr bwMode="auto">
          <a:xfrm>
            <a:off x="6368792" y="1718113"/>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1" name="TextBox 30">
            <a:extLst>
              <a:ext uri="{FF2B5EF4-FFF2-40B4-BE49-F238E27FC236}">
                <a16:creationId xmlns:a16="http://schemas.microsoft.com/office/drawing/2014/main" id="{51727AA8-5C30-479E-8EED-1C2A332E5A0F}"/>
              </a:ext>
            </a:extLst>
          </p:cNvPr>
          <p:cNvSpPr txBox="1"/>
          <p:nvPr/>
        </p:nvSpPr>
        <p:spPr bwMode="auto">
          <a:xfrm>
            <a:off x="6769382" y="2113314"/>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2" name="TextBox 31">
            <a:extLst>
              <a:ext uri="{FF2B5EF4-FFF2-40B4-BE49-F238E27FC236}">
                <a16:creationId xmlns:a16="http://schemas.microsoft.com/office/drawing/2014/main" id="{61946000-62A4-4185-B743-C1D13B6D735A}"/>
              </a:ext>
            </a:extLst>
          </p:cNvPr>
          <p:cNvSpPr txBox="1"/>
          <p:nvPr/>
        </p:nvSpPr>
        <p:spPr bwMode="auto">
          <a:xfrm>
            <a:off x="7116430" y="2656249"/>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33" name="TextBox 32">
            <a:extLst>
              <a:ext uri="{FF2B5EF4-FFF2-40B4-BE49-F238E27FC236}">
                <a16:creationId xmlns:a16="http://schemas.microsoft.com/office/drawing/2014/main" id="{8CC72E8F-4A3B-4A32-A932-759C178BBC96}"/>
              </a:ext>
            </a:extLst>
          </p:cNvPr>
          <p:cNvSpPr txBox="1"/>
          <p:nvPr/>
        </p:nvSpPr>
        <p:spPr bwMode="auto">
          <a:xfrm>
            <a:off x="7199952" y="3346357"/>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a:t>
            </a:r>
          </a:p>
        </p:txBody>
      </p:sp>
      <p:sp>
        <p:nvSpPr>
          <p:cNvPr id="34" name="TextBox 33">
            <a:extLst>
              <a:ext uri="{FF2B5EF4-FFF2-40B4-BE49-F238E27FC236}">
                <a16:creationId xmlns:a16="http://schemas.microsoft.com/office/drawing/2014/main" id="{012347C3-CF57-4325-9339-6F4D6D931FDA}"/>
              </a:ext>
            </a:extLst>
          </p:cNvPr>
          <p:cNvSpPr txBox="1"/>
          <p:nvPr/>
        </p:nvSpPr>
        <p:spPr bwMode="auto">
          <a:xfrm>
            <a:off x="6844007" y="3962240"/>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spTree>
    <p:extLst>
      <p:ext uri="{BB962C8B-B14F-4D97-AF65-F5344CB8AC3E}">
        <p14:creationId xmlns:p14="http://schemas.microsoft.com/office/powerpoint/2010/main" val="11813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7"/>
                                        </p:tgtEl>
                                        <p:attrNameLst>
                                          <p:attrName>style.color</p:attrName>
                                        </p:attrNameLst>
                                      </p:cBhvr>
                                      <p:to>
                                        <a:srgbClr val="E72420"/>
                                      </p:to>
                                    </p:animClr>
                                  </p:childTnLst>
                                </p:cTn>
                              </p:par>
                            </p:childTnLst>
                          </p:cTn>
                        </p:par>
                        <p:par>
                          <p:cTn id="33" fill="hold">
                            <p:stCondLst>
                              <p:cond delay="1000"/>
                            </p:stCondLst>
                            <p:childTnLst>
                              <p:par>
                                <p:cTn id="34" presetID="10" presetClass="exit" presetSubtype="0" fill="hold" grpId="2"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grpId="3"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000"/>
                            </p:stCondLst>
                            <p:childTnLst>
                              <p:par>
                                <p:cTn id="42" presetID="10" presetClass="exit" presetSubtype="0" fill="hold" grpId="4" nodeType="after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5"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000"/>
                            </p:stCondLst>
                            <p:childTnLst>
                              <p:par>
                                <p:cTn id="50" presetID="10" presetClass="exit" presetSubtype="0" fill="hold" grpId="6" nodeType="after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3500"/>
                            </p:stCondLst>
                            <p:childTnLst>
                              <p:par>
                                <p:cTn id="54" presetID="10" presetClass="entr" presetSubtype="0" fill="hold" grpId="7"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7" grpId="2"/>
      <p:bldP spid="17" grpId="3"/>
      <p:bldP spid="17" grpId="4"/>
      <p:bldP spid="17" grpId="5"/>
      <p:bldP spid="17" grpId="6"/>
      <p:bldP spid="17" grpId="7"/>
      <p:bldP spid="18"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528657717"/>
              </p:ext>
            </p:extLst>
          </p:nvPr>
        </p:nvGraphicFramePr>
        <p:xfrm>
          <a:off x="594008" y="1535029"/>
          <a:ext cx="10712127" cy="413905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bridge 100 by adding or subtracting in multiples of ten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use knowledge of addition and subtraction of multiples of ten bridging the hundreds boundary to solve problems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count across and on from 100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represent a three-digit number up to 199 in different ways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bridge 100 by adding or subtracting a single-digit number</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 find ten more or ten less than a given number</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7200185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Pupils cross the hundreds boundary when adding and subtracting any two-digit multiple of ten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109004070"/>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Pupils become familiar with a metre ruler (marked and unmarked intervals, 1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x</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 1m, 10 x 10cm, 100 x 1cm)</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036557531"/>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3258" y="5925307"/>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246613" y="5825769"/>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771580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E00CE-DBBA-4A4F-83D8-535AFBE4BA38}"/>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4" name="Group 3">
            <a:extLst>
              <a:ext uri="{FF2B5EF4-FFF2-40B4-BE49-F238E27FC236}">
                <a16:creationId xmlns:a16="http://schemas.microsoft.com/office/drawing/2014/main" id="{F241B8B2-CBC7-4AD0-890B-ED92B789A237}"/>
              </a:ext>
            </a:extLst>
          </p:cNvPr>
          <p:cNvGrpSpPr/>
          <p:nvPr/>
        </p:nvGrpSpPr>
        <p:grpSpPr>
          <a:xfrm>
            <a:off x="2228986" y="1557338"/>
            <a:ext cx="2225838" cy="2225839"/>
            <a:chOff x="1991544" y="1724808"/>
            <a:chExt cx="3408382" cy="3408383"/>
          </a:xfrm>
        </p:grpSpPr>
        <p:sp>
          <p:nvSpPr>
            <p:cNvPr id="6" name="Rectangle 5">
              <a:extLst>
                <a:ext uri="{FF2B5EF4-FFF2-40B4-BE49-F238E27FC236}">
                  <a16:creationId xmlns:a16="http://schemas.microsoft.com/office/drawing/2014/main" id="{7B58CC3C-6138-4CE9-9685-067D93FD1AB8}"/>
                </a:ext>
              </a:extLst>
            </p:cNvPr>
            <p:cNvSpPr/>
            <p:nvPr/>
          </p:nvSpPr>
          <p:spPr bwMode="auto">
            <a:xfrm>
              <a:off x="1991544" y="1724810"/>
              <a:ext cx="1704192"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67F305BB-1945-4CF8-A175-E2FAE70BABE2}"/>
                </a:ext>
              </a:extLst>
            </p:cNvPr>
            <p:cNvSpPr/>
            <p:nvPr/>
          </p:nvSpPr>
          <p:spPr bwMode="auto">
            <a:xfrm>
              <a:off x="3695730" y="1724808"/>
              <a:ext cx="1704192" cy="340838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C381C3F6-5EAA-47ED-99BC-05687DEC9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8" name="Rectangle 7">
              <a:extLst>
                <a:ext uri="{FF2B5EF4-FFF2-40B4-BE49-F238E27FC236}">
                  <a16:creationId xmlns:a16="http://schemas.microsoft.com/office/drawing/2014/main" id="{D7DEB221-82D2-41CD-86E5-4EA1ED35B38F}"/>
                </a:ext>
              </a:extLst>
            </p:cNvPr>
            <p:cNvSpPr/>
            <p:nvPr/>
          </p:nvSpPr>
          <p:spPr bwMode="auto">
            <a:xfrm>
              <a:off x="1991544" y="1724809"/>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14CC8240-D2E8-4F3A-832C-075E685197B7}"/>
                </a:ext>
              </a:extLst>
            </p:cNvPr>
            <p:cNvSpPr/>
            <p:nvPr/>
          </p:nvSpPr>
          <p:spPr bwMode="auto">
            <a:xfrm>
              <a:off x="3693337" y="1724808"/>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 name="Rectangle 23">
            <a:extLst>
              <a:ext uri="{FF2B5EF4-FFF2-40B4-BE49-F238E27FC236}">
                <a16:creationId xmlns:a16="http://schemas.microsoft.com/office/drawing/2014/main" id="{C16C2D97-CD9C-46F2-8DCA-BD6B65854141}"/>
              </a:ext>
            </a:extLst>
          </p:cNvPr>
          <p:cNvSpPr/>
          <p:nvPr/>
        </p:nvSpPr>
        <p:spPr bwMode="auto">
          <a:xfrm>
            <a:off x="1207418" y="4320925"/>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Rectangle 24">
            <a:extLst>
              <a:ext uri="{FF2B5EF4-FFF2-40B4-BE49-F238E27FC236}">
                <a16:creationId xmlns:a16="http://schemas.microsoft.com/office/drawing/2014/main" id="{7C58DC57-5BCC-4CE6-988C-7751A4F67AB3}"/>
              </a:ext>
            </a:extLst>
          </p:cNvPr>
          <p:cNvSpPr/>
          <p:nvPr/>
        </p:nvSpPr>
        <p:spPr bwMode="auto">
          <a:xfrm>
            <a:off x="1205019" y="5123404"/>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793EACFF-A50C-4C7C-9CCB-6110616047E1}"/>
              </a:ext>
            </a:extLst>
          </p:cNvPr>
          <p:cNvSpPr txBox="1"/>
          <p:nvPr/>
        </p:nvSpPr>
        <p:spPr bwMode="auto">
          <a:xfrm>
            <a:off x="2973414" y="4537500"/>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27" name="TextBox 26">
            <a:extLst>
              <a:ext uri="{FF2B5EF4-FFF2-40B4-BE49-F238E27FC236}">
                <a16:creationId xmlns:a16="http://schemas.microsoft.com/office/drawing/2014/main" id="{A21D39A8-6024-4C66-8E9C-7A244CC94919}"/>
              </a:ext>
            </a:extLst>
          </p:cNvPr>
          <p:cNvSpPr txBox="1"/>
          <p:nvPr/>
        </p:nvSpPr>
        <p:spPr bwMode="auto">
          <a:xfrm>
            <a:off x="2035390"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50</a:t>
            </a:r>
          </a:p>
        </p:txBody>
      </p:sp>
      <p:sp>
        <p:nvSpPr>
          <p:cNvPr id="28" name="Rectangle 27">
            <a:extLst>
              <a:ext uri="{FF2B5EF4-FFF2-40B4-BE49-F238E27FC236}">
                <a16:creationId xmlns:a16="http://schemas.microsoft.com/office/drawing/2014/main" id="{1E871ADF-B840-4AAC-B9F0-BE427D5F0CF1}"/>
              </a:ext>
            </a:extLst>
          </p:cNvPr>
          <p:cNvSpPr/>
          <p:nvPr/>
        </p:nvSpPr>
        <p:spPr bwMode="auto">
          <a:xfrm>
            <a:off x="3367418" y="5123404"/>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831606E0-EF68-4811-A3BE-C71479A03222}"/>
              </a:ext>
            </a:extLst>
          </p:cNvPr>
          <p:cNvSpPr txBox="1"/>
          <p:nvPr/>
        </p:nvSpPr>
        <p:spPr bwMode="auto">
          <a:xfrm>
            <a:off x="4195390"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50</a:t>
            </a:r>
          </a:p>
        </p:txBody>
      </p:sp>
      <p:sp>
        <p:nvSpPr>
          <p:cNvPr id="11" name="Content Placeholder 2">
            <a:extLst>
              <a:ext uri="{FF2B5EF4-FFF2-40B4-BE49-F238E27FC236}">
                <a16:creationId xmlns:a16="http://schemas.microsoft.com/office/drawing/2014/main" id="{D8EB21EF-AC5C-4B8A-87FE-927C55059CDF}"/>
              </a:ext>
            </a:extLst>
          </p:cNvPr>
          <p:cNvSpPr txBox="1">
            <a:spLocks/>
          </p:cNvSpPr>
          <p:nvPr/>
        </p:nvSpPr>
        <p:spPr>
          <a:xfrm>
            <a:off x="6173522" y="1132146"/>
            <a:ext cx="568311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How many equal parts has this one-hundred grid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What is the value of each equal part?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Use a Dienes hundred square. Show how the hundred square can be divided into two equal parts. Run your finger over each column of 10 to count how many are in each half.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Use a printed hundred grid and draw a line to divide it into 2 equal parts. What is the value of each part?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Write an equation to express the relationship. Can you write a different equation?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84CD35C2-B75A-490F-975E-5552A7B91269}"/>
              </a:ext>
            </a:extLst>
          </p:cNvPr>
          <p:cNvSpPr txBox="1"/>
          <p:nvPr/>
        </p:nvSpPr>
        <p:spPr bwMode="auto">
          <a:xfrm>
            <a:off x="6465287" y="5308022"/>
            <a:ext cx="34958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50 + 50</a:t>
            </a:r>
          </a:p>
        </p:txBody>
      </p:sp>
      <p:sp>
        <p:nvSpPr>
          <p:cNvPr id="18" name="TextBox 17">
            <a:extLst>
              <a:ext uri="{FF2B5EF4-FFF2-40B4-BE49-F238E27FC236}">
                <a16:creationId xmlns:a16="http://schemas.microsoft.com/office/drawing/2014/main" id="{60220F2E-57EB-4E03-9E7C-6F3A26BC801F}"/>
              </a:ext>
            </a:extLst>
          </p:cNvPr>
          <p:cNvSpPr txBox="1"/>
          <p:nvPr/>
        </p:nvSpPr>
        <p:spPr bwMode="auto">
          <a:xfrm>
            <a:off x="6465288" y="570931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 × 50</a:t>
            </a:r>
          </a:p>
        </p:txBody>
      </p:sp>
      <p:sp>
        <p:nvSpPr>
          <p:cNvPr id="19" name="TextBox 18">
            <a:extLst>
              <a:ext uri="{FF2B5EF4-FFF2-40B4-BE49-F238E27FC236}">
                <a16:creationId xmlns:a16="http://schemas.microsoft.com/office/drawing/2014/main" id="{694349A9-5359-4485-A20A-E594FA375B0D}"/>
              </a:ext>
            </a:extLst>
          </p:cNvPr>
          <p:cNvSpPr txBox="1"/>
          <p:nvPr/>
        </p:nvSpPr>
        <p:spPr bwMode="auto">
          <a:xfrm>
            <a:off x="8406332" y="570931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50 × 2</a:t>
            </a:r>
          </a:p>
        </p:txBody>
      </p:sp>
      <p:sp>
        <p:nvSpPr>
          <p:cNvPr id="20" name="TextBox 19">
            <a:extLst>
              <a:ext uri="{FF2B5EF4-FFF2-40B4-BE49-F238E27FC236}">
                <a16:creationId xmlns:a16="http://schemas.microsoft.com/office/drawing/2014/main" id="{6F61904C-1E9F-432B-9ECB-C3C24A24529B}"/>
              </a:ext>
            </a:extLst>
          </p:cNvPr>
          <p:cNvSpPr txBox="1"/>
          <p:nvPr/>
        </p:nvSpPr>
        <p:spPr bwMode="auto">
          <a:xfrm>
            <a:off x="6465288" y="6142554"/>
            <a:ext cx="1783310"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 = 50</a:t>
            </a:r>
          </a:p>
        </p:txBody>
      </p:sp>
      <p:sp>
        <p:nvSpPr>
          <p:cNvPr id="21" name="TextBox 20">
            <a:extLst>
              <a:ext uri="{FF2B5EF4-FFF2-40B4-BE49-F238E27FC236}">
                <a16:creationId xmlns:a16="http://schemas.microsoft.com/office/drawing/2014/main" id="{9FA895D8-5B9C-4AE5-AA5B-A85E11C8670F}"/>
              </a:ext>
            </a:extLst>
          </p:cNvPr>
          <p:cNvSpPr txBox="1"/>
          <p:nvPr/>
        </p:nvSpPr>
        <p:spPr bwMode="auto">
          <a:xfrm>
            <a:off x="8433687" y="6142555"/>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50 = 2</a:t>
            </a:r>
          </a:p>
        </p:txBody>
      </p:sp>
    </p:spTree>
    <p:extLst>
      <p:ext uri="{BB962C8B-B14F-4D97-AF65-F5344CB8AC3E}">
        <p14:creationId xmlns:p14="http://schemas.microsoft.com/office/powerpoint/2010/main" val="903881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29" grpId="0"/>
      <p:bldP spid="17" grpId="0"/>
      <p:bldP spid="18" grpId="0"/>
      <p:bldP spid="19"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642030B-318C-494D-8372-837038C21B39}"/>
              </a:ext>
            </a:extLst>
          </p:cNvPr>
          <p:cNvSpPr>
            <a:spLocks noGrp="1"/>
          </p:cNvSpPr>
          <p:nvPr>
            <p:ph type="title"/>
          </p:nvPr>
        </p:nvSpPr>
        <p:spPr/>
        <p:txBody>
          <a:bodyPr/>
          <a:lstStyle/>
          <a:p>
            <a:r>
              <a:rPr lang="en-US" altLang="en-US" dirty="0"/>
              <a:t>3NPV-4 Reading scales with 2, 4, 5 or 10 intervals</a:t>
            </a:r>
            <a:endParaRPr lang="en-GB" dirty="0"/>
          </a:p>
        </p:txBody>
      </p:sp>
      <p:sp>
        <p:nvSpPr>
          <p:cNvPr id="8" name="Rectangle 7">
            <a:extLst>
              <a:ext uri="{FF2B5EF4-FFF2-40B4-BE49-F238E27FC236}">
                <a16:creationId xmlns:a16="http://schemas.microsoft.com/office/drawing/2014/main" id="{B8341BAA-F2FC-46DF-A662-E0AD6E5D8124}"/>
              </a:ext>
            </a:extLst>
          </p:cNvPr>
          <p:cNvSpPr/>
          <p:nvPr/>
        </p:nvSpPr>
        <p:spPr bwMode="auto">
          <a:xfrm>
            <a:off x="1208386" y="4322013"/>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91E427A5-3BEB-403F-96DE-3E3BE05D56FD}"/>
              </a:ext>
            </a:extLst>
          </p:cNvPr>
          <p:cNvSpPr/>
          <p:nvPr/>
        </p:nvSpPr>
        <p:spPr bwMode="auto">
          <a:xfrm>
            <a:off x="120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15A5F258-9BF9-4780-B890-922A20FF1900}"/>
              </a:ext>
            </a:extLst>
          </p:cNvPr>
          <p:cNvSpPr txBox="1"/>
          <p:nvPr/>
        </p:nvSpPr>
        <p:spPr bwMode="auto">
          <a:xfrm>
            <a:off x="2974382" y="4538588"/>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11" name="TextBox 10">
            <a:extLst>
              <a:ext uri="{FF2B5EF4-FFF2-40B4-BE49-F238E27FC236}">
                <a16:creationId xmlns:a16="http://schemas.microsoft.com/office/drawing/2014/main" id="{7BB25CFA-B03A-4A65-BF0D-70E4276479B5}"/>
              </a:ext>
            </a:extLst>
          </p:cNvPr>
          <p:cNvSpPr txBox="1"/>
          <p:nvPr/>
        </p:nvSpPr>
        <p:spPr bwMode="auto">
          <a:xfrm>
            <a:off x="149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12" name="Rectangle 11">
            <a:extLst>
              <a:ext uri="{FF2B5EF4-FFF2-40B4-BE49-F238E27FC236}">
                <a16:creationId xmlns:a16="http://schemas.microsoft.com/office/drawing/2014/main" id="{1CDE6EBF-22F1-4357-BA58-73FF8EB8C17D}"/>
              </a:ext>
            </a:extLst>
          </p:cNvPr>
          <p:cNvSpPr/>
          <p:nvPr/>
        </p:nvSpPr>
        <p:spPr bwMode="auto">
          <a:xfrm>
            <a:off x="228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757CA7CA-05DF-4350-987A-C70E63C28C23}"/>
              </a:ext>
            </a:extLst>
          </p:cNvPr>
          <p:cNvSpPr txBox="1"/>
          <p:nvPr/>
        </p:nvSpPr>
        <p:spPr bwMode="auto">
          <a:xfrm>
            <a:off x="257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14" name="TextBox 13">
            <a:extLst>
              <a:ext uri="{FF2B5EF4-FFF2-40B4-BE49-F238E27FC236}">
                <a16:creationId xmlns:a16="http://schemas.microsoft.com/office/drawing/2014/main" id="{33F42CDB-E67A-4433-9512-BB3D53DB8496}"/>
              </a:ext>
            </a:extLst>
          </p:cNvPr>
          <p:cNvSpPr txBox="1"/>
          <p:nvPr/>
        </p:nvSpPr>
        <p:spPr bwMode="auto">
          <a:xfrm>
            <a:off x="6162496" y="5031533"/>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25 + 25 + 25 +25</a:t>
            </a:r>
          </a:p>
        </p:txBody>
      </p:sp>
      <p:sp>
        <p:nvSpPr>
          <p:cNvPr id="15" name="TextBox 14">
            <a:extLst>
              <a:ext uri="{FF2B5EF4-FFF2-40B4-BE49-F238E27FC236}">
                <a16:creationId xmlns:a16="http://schemas.microsoft.com/office/drawing/2014/main" id="{015F93EA-9BB2-4D2A-95F7-44D18B97029E}"/>
              </a:ext>
            </a:extLst>
          </p:cNvPr>
          <p:cNvSpPr txBox="1"/>
          <p:nvPr/>
        </p:nvSpPr>
        <p:spPr bwMode="auto">
          <a:xfrm>
            <a:off x="6162496" y="5492343"/>
            <a:ext cx="176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4 × 25</a:t>
            </a:r>
          </a:p>
        </p:txBody>
      </p:sp>
      <p:sp>
        <p:nvSpPr>
          <p:cNvPr id="16" name="TextBox 15">
            <a:extLst>
              <a:ext uri="{FF2B5EF4-FFF2-40B4-BE49-F238E27FC236}">
                <a16:creationId xmlns:a16="http://schemas.microsoft.com/office/drawing/2014/main" id="{55367C9A-DCE1-40A1-B2A3-83FE182D70C3}"/>
              </a:ext>
            </a:extLst>
          </p:cNvPr>
          <p:cNvSpPr txBox="1"/>
          <p:nvPr/>
        </p:nvSpPr>
        <p:spPr bwMode="auto">
          <a:xfrm>
            <a:off x="8169382" y="547244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25 × 4</a:t>
            </a:r>
          </a:p>
        </p:txBody>
      </p:sp>
      <p:sp>
        <p:nvSpPr>
          <p:cNvPr id="17" name="TextBox 16">
            <a:extLst>
              <a:ext uri="{FF2B5EF4-FFF2-40B4-BE49-F238E27FC236}">
                <a16:creationId xmlns:a16="http://schemas.microsoft.com/office/drawing/2014/main" id="{65EE43B5-F658-4AC9-8397-84E536CC13FE}"/>
              </a:ext>
            </a:extLst>
          </p:cNvPr>
          <p:cNvSpPr txBox="1"/>
          <p:nvPr/>
        </p:nvSpPr>
        <p:spPr bwMode="auto">
          <a:xfrm>
            <a:off x="6197969" y="5991395"/>
            <a:ext cx="176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4 = 25</a:t>
            </a:r>
          </a:p>
        </p:txBody>
      </p:sp>
      <p:sp>
        <p:nvSpPr>
          <p:cNvPr id="18" name="TextBox 17">
            <a:extLst>
              <a:ext uri="{FF2B5EF4-FFF2-40B4-BE49-F238E27FC236}">
                <a16:creationId xmlns:a16="http://schemas.microsoft.com/office/drawing/2014/main" id="{298F88BC-3000-41DF-ADDD-F892A8A0DEEC}"/>
              </a:ext>
            </a:extLst>
          </p:cNvPr>
          <p:cNvSpPr txBox="1"/>
          <p:nvPr/>
        </p:nvSpPr>
        <p:spPr bwMode="auto">
          <a:xfrm>
            <a:off x="8164507" y="5984935"/>
            <a:ext cx="176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25 = 4</a:t>
            </a:r>
          </a:p>
        </p:txBody>
      </p:sp>
      <p:grpSp>
        <p:nvGrpSpPr>
          <p:cNvPr id="23" name="Group 22">
            <a:extLst>
              <a:ext uri="{FF2B5EF4-FFF2-40B4-BE49-F238E27FC236}">
                <a16:creationId xmlns:a16="http://schemas.microsoft.com/office/drawing/2014/main" id="{4A58D85F-02B6-46BB-8D36-EA25715534E5}"/>
              </a:ext>
            </a:extLst>
          </p:cNvPr>
          <p:cNvGrpSpPr/>
          <p:nvPr/>
        </p:nvGrpSpPr>
        <p:grpSpPr>
          <a:xfrm>
            <a:off x="2235280" y="1557338"/>
            <a:ext cx="2225657" cy="2222159"/>
            <a:chOff x="1986750" y="1724808"/>
            <a:chExt cx="3415569" cy="3410200"/>
          </a:xfrm>
        </p:grpSpPr>
        <p:sp>
          <p:nvSpPr>
            <p:cNvPr id="21" name="Rectangle 20">
              <a:extLst>
                <a:ext uri="{FF2B5EF4-FFF2-40B4-BE49-F238E27FC236}">
                  <a16:creationId xmlns:a16="http://schemas.microsoft.com/office/drawing/2014/main" id="{391FE660-70C9-40F8-97F8-43D386A9594D}"/>
                </a:ext>
              </a:extLst>
            </p:cNvPr>
            <p:cNvSpPr/>
            <p:nvPr/>
          </p:nvSpPr>
          <p:spPr bwMode="auto">
            <a:xfrm>
              <a:off x="1986750" y="3428996"/>
              <a:ext cx="1704192" cy="1704191"/>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angle 23">
              <a:extLst>
                <a:ext uri="{FF2B5EF4-FFF2-40B4-BE49-F238E27FC236}">
                  <a16:creationId xmlns:a16="http://schemas.microsoft.com/office/drawing/2014/main" id="{564B58D6-C91B-432D-8DC9-978069CE15E2}"/>
                </a:ext>
              </a:extLst>
            </p:cNvPr>
            <p:cNvSpPr/>
            <p:nvPr/>
          </p:nvSpPr>
          <p:spPr bwMode="auto">
            <a:xfrm>
              <a:off x="3698127" y="3430817"/>
              <a:ext cx="1704192" cy="1704191"/>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4CBE5F87-09BA-411F-9BCD-3EE6ED4A3CF7}"/>
                </a:ext>
              </a:extLst>
            </p:cNvPr>
            <p:cNvSpPr/>
            <p:nvPr/>
          </p:nvSpPr>
          <p:spPr bwMode="auto">
            <a:xfrm>
              <a:off x="1991544" y="1724810"/>
              <a:ext cx="1704192" cy="170419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630E40EE-6A76-4D22-A4D2-5C8F3DF02462}"/>
                </a:ext>
              </a:extLst>
            </p:cNvPr>
            <p:cNvSpPr/>
            <p:nvPr/>
          </p:nvSpPr>
          <p:spPr bwMode="auto">
            <a:xfrm>
              <a:off x="3695730" y="1724808"/>
              <a:ext cx="1704192" cy="170419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5AE3FEE0-F506-47E0-87AB-166AD53E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6" name="Rectangle 5">
              <a:extLst>
                <a:ext uri="{FF2B5EF4-FFF2-40B4-BE49-F238E27FC236}">
                  <a16:creationId xmlns:a16="http://schemas.microsoft.com/office/drawing/2014/main" id="{DD9BD517-8CEE-4843-AD46-8D292F1D6F75}"/>
                </a:ext>
              </a:extLst>
            </p:cNvPr>
            <p:cNvSpPr/>
            <p:nvPr/>
          </p:nvSpPr>
          <p:spPr bwMode="auto">
            <a:xfrm>
              <a:off x="1991544" y="1724809"/>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5CE7B73D-E4B1-464C-A892-5E61F1689467}"/>
                </a:ext>
              </a:extLst>
            </p:cNvPr>
            <p:cNvSpPr/>
            <p:nvPr/>
          </p:nvSpPr>
          <p:spPr bwMode="auto">
            <a:xfrm>
              <a:off x="3693337" y="172480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EC88D8E9-1CFC-4CE3-B833-A709C40515D8}"/>
                </a:ext>
              </a:extLst>
            </p:cNvPr>
            <p:cNvSpPr/>
            <p:nvPr/>
          </p:nvSpPr>
          <p:spPr bwMode="auto">
            <a:xfrm>
              <a:off x="1991542" y="342899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1C9C2F93-6B71-4924-9B4B-EDE2033A6A84}"/>
                </a:ext>
              </a:extLst>
            </p:cNvPr>
            <p:cNvSpPr/>
            <p:nvPr/>
          </p:nvSpPr>
          <p:spPr bwMode="auto">
            <a:xfrm>
              <a:off x="3693337" y="3428995"/>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5" name="Rectangle 24">
            <a:extLst>
              <a:ext uri="{FF2B5EF4-FFF2-40B4-BE49-F238E27FC236}">
                <a16:creationId xmlns:a16="http://schemas.microsoft.com/office/drawing/2014/main" id="{AA427644-45BE-4590-90B4-401F3D0E4EBE}"/>
              </a:ext>
            </a:extLst>
          </p:cNvPr>
          <p:cNvSpPr/>
          <p:nvPr/>
        </p:nvSpPr>
        <p:spPr bwMode="auto">
          <a:xfrm>
            <a:off x="336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25">
            <a:extLst>
              <a:ext uri="{FF2B5EF4-FFF2-40B4-BE49-F238E27FC236}">
                <a16:creationId xmlns:a16="http://schemas.microsoft.com/office/drawing/2014/main" id="{782A18AB-0527-460C-ADC6-7C39F473A0A8}"/>
              </a:ext>
            </a:extLst>
          </p:cNvPr>
          <p:cNvSpPr/>
          <p:nvPr/>
        </p:nvSpPr>
        <p:spPr bwMode="auto">
          <a:xfrm>
            <a:off x="444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TextBox 26">
            <a:extLst>
              <a:ext uri="{FF2B5EF4-FFF2-40B4-BE49-F238E27FC236}">
                <a16:creationId xmlns:a16="http://schemas.microsoft.com/office/drawing/2014/main" id="{F2712501-FCE4-4F9F-A2CB-FC26CF334707}"/>
              </a:ext>
            </a:extLst>
          </p:cNvPr>
          <p:cNvSpPr txBox="1"/>
          <p:nvPr/>
        </p:nvSpPr>
        <p:spPr bwMode="auto">
          <a:xfrm>
            <a:off x="365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28" name="TextBox 27">
            <a:extLst>
              <a:ext uri="{FF2B5EF4-FFF2-40B4-BE49-F238E27FC236}">
                <a16:creationId xmlns:a16="http://schemas.microsoft.com/office/drawing/2014/main" id="{DCCFBB79-FBD2-4B9A-87A4-F0C04A09EF3E}"/>
              </a:ext>
            </a:extLst>
          </p:cNvPr>
          <p:cNvSpPr txBox="1"/>
          <p:nvPr/>
        </p:nvSpPr>
        <p:spPr bwMode="auto">
          <a:xfrm>
            <a:off x="473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31" name="TextBox 30">
            <a:extLst>
              <a:ext uri="{FF2B5EF4-FFF2-40B4-BE49-F238E27FC236}">
                <a16:creationId xmlns:a16="http://schemas.microsoft.com/office/drawing/2014/main" id="{F226795E-D4B5-4456-99D8-03326BFA82B8}"/>
              </a:ext>
            </a:extLst>
          </p:cNvPr>
          <p:cNvSpPr txBox="1"/>
          <p:nvPr/>
        </p:nvSpPr>
        <p:spPr>
          <a:xfrm>
            <a:off x="5983639" y="1064924"/>
            <a:ext cx="5873001" cy="3930820"/>
          </a:xfrm>
          <a:prstGeom prst="rect">
            <a:avLst/>
          </a:prstGeom>
          <a:noFill/>
        </p:spPr>
        <p:txBody>
          <a:bodyPr wrap="square">
            <a:spAutoFit/>
          </a:bodyPr>
          <a:lstStyle/>
          <a:p>
            <a:pPr marL="257168" indent="-257168" eaLnBrk="0" fontAlgn="base" hangingPunct="0">
              <a:lnSpc>
                <a:spcPct val="120000"/>
              </a:lnSpc>
              <a:spcBef>
                <a:spcPts val="600"/>
              </a:spcBef>
              <a:spcAft>
                <a:spcPts val="600"/>
              </a:spcAft>
              <a:buClr>
                <a:srgbClr val="585858"/>
              </a:buClr>
              <a:buFont typeface="Arial" panose="020B0604020202020204" pitchFamily="34" charset="0"/>
              <a:buChar char="•"/>
              <a:defRPr/>
            </a:pPr>
            <a:r>
              <a:rPr lang="en-GB" sz="1600" dirty="0">
                <a:solidFill>
                  <a:srgbClr val="585858"/>
                </a:solidFill>
                <a:latin typeface="Arial"/>
              </a:rPr>
              <a:t>How many equal parts has this one-hundred grid been divided into?</a:t>
            </a:r>
          </a:p>
          <a:p>
            <a:pPr marL="257168" indent="-257168" eaLnBrk="0" fontAlgn="base" hangingPunct="0">
              <a:lnSpc>
                <a:spcPct val="120000"/>
              </a:lnSpc>
              <a:spcBef>
                <a:spcPts val="600"/>
              </a:spcBef>
              <a:spcAft>
                <a:spcPts val="600"/>
              </a:spcAft>
              <a:buClr>
                <a:srgbClr val="585858"/>
              </a:buClr>
              <a:buFont typeface="Arial" panose="020B0604020202020204" pitchFamily="34" charset="0"/>
              <a:buChar char="•"/>
              <a:defRPr/>
            </a:pPr>
            <a:r>
              <a:rPr lang="en-GB" sz="1600" dirty="0">
                <a:solidFill>
                  <a:srgbClr val="585858"/>
                </a:solidFill>
                <a:latin typeface="Arial"/>
              </a:rPr>
              <a:t>What is the value of each equal part? How do you know?</a:t>
            </a:r>
          </a:p>
          <a:p>
            <a:pPr marL="257168" indent="-257168" eaLnBrk="0" fontAlgn="base" hangingPunct="0">
              <a:lnSpc>
                <a:spcPct val="120000"/>
              </a:lnSpc>
              <a:spcBef>
                <a:spcPts val="600"/>
              </a:spcBef>
              <a:spcAft>
                <a:spcPts val="600"/>
              </a:spcAft>
              <a:buClr>
                <a:srgbClr val="585858"/>
              </a:buClr>
              <a:buFont typeface="Arial" panose="020B0604020202020204" pitchFamily="34" charset="0"/>
              <a:buChar char="•"/>
              <a:defRPr/>
            </a:pPr>
            <a:r>
              <a:rPr lang="en-GB" sz="1600" dirty="0">
                <a:solidFill>
                  <a:srgbClr val="585858"/>
                </a:solidFill>
                <a:latin typeface="Arial"/>
              </a:rPr>
              <a:t>Use a Dienes hundred square. Show how the hundred square can be divided into four parts. Run your finger along the rows or columns of 5 to count up to 25 in each of the four parts.</a:t>
            </a:r>
          </a:p>
          <a:p>
            <a:pPr marL="257168" indent="-257168" eaLnBrk="0" fontAlgn="base" hangingPunct="0">
              <a:lnSpc>
                <a:spcPct val="120000"/>
              </a:lnSpc>
              <a:spcBef>
                <a:spcPts val="600"/>
              </a:spcBef>
              <a:spcAft>
                <a:spcPts val="600"/>
              </a:spcAft>
              <a:buClr>
                <a:srgbClr val="585858"/>
              </a:buClr>
              <a:buFont typeface="Arial" panose="020B0604020202020204" pitchFamily="34" charset="0"/>
              <a:buChar char="•"/>
              <a:defRPr/>
            </a:pPr>
            <a:r>
              <a:rPr lang="en-GB" sz="1600" dirty="0">
                <a:solidFill>
                  <a:srgbClr val="585858"/>
                </a:solidFill>
                <a:latin typeface="Arial"/>
              </a:rPr>
              <a:t>Use a printed hundred grid and draw lines to divide it into 4 equal parts. What is the value of each part? </a:t>
            </a:r>
          </a:p>
          <a:p>
            <a:pPr marL="257168" indent="-257168" eaLnBrk="0" fontAlgn="base" hangingPunct="0">
              <a:lnSpc>
                <a:spcPct val="120000"/>
              </a:lnSpc>
              <a:spcBef>
                <a:spcPts val="600"/>
              </a:spcBef>
              <a:spcAft>
                <a:spcPts val="600"/>
              </a:spcAft>
              <a:buClr>
                <a:srgbClr val="585858"/>
              </a:buClr>
              <a:buFont typeface="Arial" panose="020B0604020202020204" pitchFamily="34" charset="0"/>
              <a:buChar char="•"/>
              <a:defRPr/>
            </a:pPr>
            <a:r>
              <a:rPr lang="en-GB" sz="1600" dirty="0">
                <a:solidFill>
                  <a:srgbClr val="585858"/>
                </a:solidFill>
                <a:latin typeface="Arial"/>
              </a:rPr>
              <a:t>Write an equation to express the relationship. Can you write a different equation?</a:t>
            </a:r>
          </a:p>
        </p:txBody>
      </p:sp>
    </p:spTree>
    <p:extLst>
      <p:ext uri="{BB962C8B-B14F-4D97-AF65-F5344CB8AC3E}">
        <p14:creationId xmlns:p14="http://schemas.microsoft.com/office/powerpoint/2010/main" val="29739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P spid="14" grpId="0"/>
      <p:bldP spid="15" grpId="0"/>
      <p:bldP spid="16" grpId="0"/>
      <p:bldP spid="17" grpId="0"/>
      <p:bldP spid="18" grpId="0"/>
      <p:bldP spid="25" grpId="0" animBg="1"/>
      <p:bldP spid="26" grpId="0" animBg="1"/>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09BDCC-26CF-42DB-9E31-171519758F2A}"/>
              </a:ext>
            </a:extLst>
          </p:cNvPr>
          <p:cNvSpPr>
            <a:spLocks noGrp="1"/>
          </p:cNvSpPr>
          <p:nvPr>
            <p:ph type="title"/>
          </p:nvPr>
        </p:nvSpPr>
        <p:spPr/>
        <p:txBody>
          <a:bodyPr/>
          <a:lstStyle/>
          <a:p>
            <a:r>
              <a:rPr lang="en-US" altLang="en-US" dirty="0"/>
              <a:t>3NPV-4 Reading scales with 2, 4, 5 or 10 intervals</a:t>
            </a:r>
            <a:endParaRPr lang="en-GB" dirty="0"/>
          </a:p>
        </p:txBody>
      </p:sp>
      <p:sp>
        <p:nvSpPr>
          <p:cNvPr id="16" name="Rectangle 15">
            <a:extLst>
              <a:ext uri="{FF2B5EF4-FFF2-40B4-BE49-F238E27FC236}">
                <a16:creationId xmlns:a16="http://schemas.microsoft.com/office/drawing/2014/main" id="{992AA763-7CBC-4074-8884-8242AF3059ED}"/>
              </a:ext>
            </a:extLst>
          </p:cNvPr>
          <p:cNvSpPr/>
          <p:nvPr/>
        </p:nvSpPr>
        <p:spPr bwMode="auto">
          <a:xfrm>
            <a:off x="1199150" y="4320925"/>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74220060-453B-48C7-8058-1C703F29656A}"/>
              </a:ext>
            </a:extLst>
          </p:cNvPr>
          <p:cNvSpPr/>
          <p:nvPr/>
        </p:nvSpPr>
        <p:spPr bwMode="auto">
          <a:xfrm>
            <a:off x="1199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TextBox 17">
            <a:extLst>
              <a:ext uri="{FF2B5EF4-FFF2-40B4-BE49-F238E27FC236}">
                <a16:creationId xmlns:a16="http://schemas.microsoft.com/office/drawing/2014/main" id="{1E0858E9-9388-4A7E-934D-3BF3AB7A034D}"/>
              </a:ext>
            </a:extLst>
          </p:cNvPr>
          <p:cNvSpPr txBox="1"/>
          <p:nvPr/>
        </p:nvSpPr>
        <p:spPr bwMode="auto">
          <a:xfrm>
            <a:off x="2965146" y="4537500"/>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19" name="TextBox 18">
            <a:extLst>
              <a:ext uri="{FF2B5EF4-FFF2-40B4-BE49-F238E27FC236}">
                <a16:creationId xmlns:a16="http://schemas.microsoft.com/office/drawing/2014/main" id="{29E491AF-9C81-4EBD-A16B-E24154403A92}"/>
              </a:ext>
            </a:extLst>
          </p:cNvPr>
          <p:cNvSpPr txBox="1"/>
          <p:nvPr/>
        </p:nvSpPr>
        <p:spPr bwMode="auto">
          <a:xfrm>
            <a:off x="1379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20" name="Rectangle 19">
            <a:extLst>
              <a:ext uri="{FF2B5EF4-FFF2-40B4-BE49-F238E27FC236}">
                <a16:creationId xmlns:a16="http://schemas.microsoft.com/office/drawing/2014/main" id="{FBA2E8F6-3E16-45E7-82DA-847E765A2796}"/>
              </a:ext>
            </a:extLst>
          </p:cNvPr>
          <p:cNvSpPr/>
          <p:nvPr/>
        </p:nvSpPr>
        <p:spPr bwMode="auto">
          <a:xfrm>
            <a:off x="2063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704A6B2B-84DE-4B72-A75E-E44A856EB525}"/>
              </a:ext>
            </a:extLst>
          </p:cNvPr>
          <p:cNvSpPr txBox="1"/>
          <p:nvPr/>
        </p:nvSpPr>
        <p:spPr bwMode="auto">
          <a:xfrm>
            <a:off x="2243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29" name="Rectangle 28">
            <a:extLst>
              <a:ext uri="{FF2B5EF4-FFF2-40B4-BE49-F238E27FC236}">
                <a16:creationId xmlns:a16="http://schemas.microsoft.com/office/drawing/2014/main" id="{28C70074-AE5B-4F72-81D4-5886AD3C7BF9}"/>
              </a:ext>
            </a:extLst>
          </p:cNvPr>
          <p:cNvSpPr/>
          <p:nvPr/>
        </p:nvSpPr>
        <p:spPr bwMode="auto">
          <a:xfrm>
            <a:off x="2927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161C2A76-1B57-479A-8288-059B5A38789A}"/>
              </a:ext>
            </a:extLst>
          </p:cNvPr>
          <p:cNvSpPr/>
          <p:nvPr/>
        </p:nvSpPr>
        <p:spPr bwMode="auto">
          <a:xfrm>
            <a:off x="3791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TextBox 30">
            <a:extLst>
              <a:ext uri="{FF2B5EF4-FFF2-40B4-BE49-F238E27FC236}">
                <a16:creationId xmlns:a16="http://schemas.microsoft.com/office/drawing/2014/main" id="{705E87CA-BD03-457F-95E8-FB07A5A49C4C}"/>
              </a:ext>
            </a:extLst>
          </p:cNvPr>
          <p:cNvSpPr txBox="1"/>
          <p:nvPr/>
        </p:nvSpPr>
        <p:spPr bwMode="auto">
          <a:xfrm>
            <a:off x="3107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32" name="TextBox 31">
            <a:extLst>
              <a:ext uri="{FF2B5EF4-FFF2-40B4-BE49-F238E27FC236}">
                <a16:creationId xmlns:a16="http://schemas.microsoft.com/office/drawing/2014/main" id="{C8DD669A-CBA6-4F5E-A62F-EF6566E1FCB1}"/>
              </a:ext>
            </a:extLst>
          </p:cNvPr>
          <p:cNvSpPr txBox="1"/>
          <p:nvPr/>
        </p:nvSpPr>
        <p:spPr bwMode="auto">
          <a:xfrm>
            <a:off x="3971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33" name="Rectangle 32">
            <a:extLst>
              <a:ext uri="{FF2B5EF4-FFF2-40B4-BE49-F238E27FC236}">
                <a16:creationId xmlns:a16="http://schemas.microsoft.com/office/drawing/2014/main" id="{144576DB-4C80-4A48-81D0-C7E1013628EF}"/>
              </a:ext>
            </a:extLst>
          </p:cNvPr>
          <p:cNvSpPr/>
          <p:nvPr/>
        </p:nvSpPr>
        <p:spPr bwMode="auto">
          <a:xfrm>
            <a:off x="4655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TextBox 33">
            <a:extLst>
              <a:ext uri="{FF2B5EF4-FFF2-40B4-BE49-F238E27FC236}">
                <a16:creationId xmlns:a16="http://schemas.microsoft.com/office/drawing/2014/main" id="{468BA53B-2313-4ED9-9C72-F0F5AA23ED2A}"/>
              </a:ext>
            </a:extLst>
          </p:cNvPr>
          <p:cNvSpPr txBox="1"/>
          <p:nvPr/>
        </p:nvSpPr>
        <p:spPr bwMode="auto">
          <a:xfrm>
            <a:off x="4835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grpSp>
        <p:nvGrpSpPr>
          <p:cNvPr id="4" name="Group 3">
            <a:extLst>
              <a:ext uri="{FF2B5EF4-FFF2-40B4-BE49-F238E27FC236}">
                <a16:creationId xmlns:a16="http://schemas.microsoft.com/office/drawing/2014/main" id="{6C6917EF-1ADE-4721-BB36-7466046731AF}"/>
              </a:ext>
            </a:extLst>
          </p:cNvPr>
          <p:cNvGrpSpPr/>
          <p:nvPr/>
        </p:nvGrpSpPr>
        <p:grpSpPr>
          <a:xfrm>
            <a:off x="2274278" y="1557338"/>
            <a:ext cx="2174593" cy="2232026"/>
            <a:chOff x="1991544" y="1720801"/>
            <a:chExt cx="3409653" cy="3412390"/>
          </a:xfrm>
        </p:grpSpPr>
        <p:sp>
          <p:nvSpPr>
            <p:cNvPr id="9" name="Rectangle 8">
              <a:extLst>
                <a:ext uri="{FF2B5EF4-FFF2-40B4-BE49-F238E27FC236}">
                  <a16:creationId xmlns:a16="http://schemas.microsoft.com/office/drawing/2014/main" id="{54BA229A-6E40-4893-B8A5-C3453A30E777}"/>
                </a:ext>
              </a:extLst>
            </p:cNvPr>
            <p:cNvSpPr/>
            <p:nvPr/>
          </p:nvSpPr>
          <p:spPr bwMode="auto">
            <a:xfrm>
              <a:off x="3351962" y="1724807"/>
              <a:ext cx="680400" cy="340037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961536C-F799-4FDF-8DDF-36D37BFEAD81}"/>
                </a:ext>
              </a:extLst>
            </p:cNvPr>
            <p:cNvSpPr/>
            <p:nvPr/>
          </p:nvSpPr>
          <p:spPr bwMode="auto">
            <a:xfrm>
              <a:off x="4032362" y="1720801"/>
              <a:ext cx="682864" cy="3408380"/>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C8BE4777-CA66-4535-A914-321F18F1D010}"/>
                </a:ext>
              </a:extLst>
            </p:cNvPr>
            <p:cNvSpPr/>
            <p:nvPr/>
          </p:nvSpPr>
          <p:spPr bwMode="auto">
            <a:xfrm>
              <a:off x="1991545" y="1724809"/>
              <a:ext cx="674447" cy="3408380"/>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1FC9656D-145B-4962-86F5-B5E597AFF84E}"/>
                </a:ext>
              </a:extLst>
            </p:cNvPr>
            <p:cNvSpPr/>
            <p:nvPr/>
          </p:nvSpPr>
          <p:spPr bwMode="auto">
            <a:xfrm>
              <a:off x="2672638" y="1732819"/>
              <a:ext cx="681094" cy="3400370"/>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DC061600-994B-45FA-8B8F-6BD726AA221C}"/>
                </a:ext>
              </a:extLst>
            </p:cNvPr>
            <p:cNvSpPr/>
            <p:nvPr/>
          </p:nvSpPr>
          <p:spPr bwMode="auto">
            <a:xfrm>
              <a:off x="4718333" y="1724807"/>
              <a:ext cx="682864" cy="3400370"/>
            </a:xfrm>
            <a:prstGeom prst="rect">
              <a:avLst/>
            </a:prstGeom>
            <a:solidFill>
              <a:srgbClr val="DFBAD9"/>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a16="http://schemas.microsoft.com/office/drawing/2014/main" id="{E226922E-7E61-4C83-9392-3654FC89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14" name="Rectangle 13">
              <a:extLst>
                <a:ext uri="{FF2B5EF4-FFF2-40B4-BE49-F238E27FC236}">
                  <a16:creationId xmlns:a16="http://schemas.microsoft.com/office/drawing/2014/main" id="{14EDCE99-190A-46BD-BDAA-62AE326C6DEB}"/>
                </a:ext>
              </a:extLst>
            </p:cNvPr>
            <p:cNvSpPr/>
            <p:nvPr/>
          </p:nvSpPr>
          <p:spPr bwMode="auto">
            <a:xfrm>
              <a:off x="1991544" y="1724809"/>
              <a:ext cx="680400" cy="340036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2649D8E3-C817-45A8-B615-EF50B60F71F0}"/>
                </a:ext>
              </a:extLst>
            </p:cNvPr>
            <p:cNvSpPr/>
            <p:nvPr/>
          </p:nvSpPr>
          <p:spPr bwMode="auto">
            <a:xfrm>
              <a:off x="2672638"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FA643CFC-426F-48D1-84BF-D22E104C5887}"/>
                </a:ext>
              </a:extLst>
            </p:cNvPr>
            <p:cNvSpPr/>
            <p:nvPr/>
          </p:nvSpPr>
          <p:spPr bwMode="auto">
            <a:xfrm>
              <a:off x="3353732"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A70AD3AD-1077-4627-B1AF-E2CBE42CB9CD}"/>
                </a:ext>
              </a:extLst>
            </p:cNvPr>
            <p:cNvSpPr/>
            <p:nvPr/>
          </p:nvSpPr>
          <p:spPr bwMode="auto">
            <a:xfrm>
              <a:off x="4034826"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1683CBDC-8589-46F1-AF25-9BAB08F821F6}"/>
                </a:ext>
              </a:extLst>
            </p:cNvPr>
            <p:cNvSpPr/>
            <p:nvPr/>
          </p:nvSpPr>
          <p:spPr bwMode="auto">
            <a:xfrm>
              <a:off x="4715922"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 name="TextBox 1">
            <a:extLst>
              <a:ext uri="{FF2B5EF4-FFF2-40B4-BE49-F238E27FC236}">
                <a16:creationId xmlns:a16="http://schemas.microsoft.com/office/drawing/2014/main" id="{20D941C9-B06D-4CCA-B1AE-28F5522DC7F4}"/>
              </a:ext>
            </a:extLst>
          </p:cNvPr>
          <p:cNvSpPr txBox="1"/>
          <p:nvPr/>
        </p:nvSpPr>
        <p:spPr>
          <a:xfrm>
            <a:off x="5749644" y="1172660"/>
            <a:ext cx="5977135" cy="4084708"/>
          </a:xfrm>
          <a:prstGeom prst="rect">
            <a:avLst/>
          </a:prstGeom>
          <a:noFill/>
        </p:spPr>
        <p:txBody>
          <a:bodyPr wrap="square">
            <a:spAutoFit/>
          </a:bodyPr>
          <a:lstStyle/>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lang="en-GB" sz="1600" dirty="0">
                <a:solidFill>
                  <a:srgbClr val="585858"/>
                </a:solidFill>
                <a:latin typeface="Arial"/>
              </a:rPr>
              <a:t>How many equal parts has this one-hundred grid been divided into?</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lang="en-GB" sz="1600" dirty="0">
                <a:solidFill>
                  <a:srgbClr val="585858"/>
                </a:solidFill>
                <a:latin typeface="Arial"/>
              </a:rPr>
              <a:t>What is the value of each equal part? How do you know?</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lang="en-GB" sz="1600" dirty="0">
                <a:solidFill>
                  <a:srgbClr val="585858"/>
                </a:solidFill>
                <a:latin typeface="Arial"/>
              </a:rPr>
              <a:t>Use a Dienes hundred square. Show how the hundred square can be divided into five equal parts. Run your finger over each column of 10 to count how many are in each part. </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lang="en-GB" sz="1600" dirty="0">
                <a:solidFill>
                  <a:srgbClr val="585858"/>
                </a:solidFill>
                <a:latin typeface="Arial"/>
              </a:rPr>
              <a:t>Use a printed hundred grid and draw lines to divide it into 5 equal parts. What is the value of each part?</a:t>
            </a:r>
          </a:p>
          <a:p>
            <a:pPr marL="285750" indent="-285750" fontAlgn="base">
              <a:lnSpc>
                <a:spcPct val="120000"/>
              </a:lnSpc>
              <a:spcBef>
                <a:spcPts val="600"/>
              </a:spcBef>
              <a:spcAft>
                <a:spcPts val="600"/>
              </a:spcAft>
              <a:buClr>
                <a:srgbClr val="585858"/>
              </a:buClr>
              <a:buFont typeface="Arial" panose="020B0604020202020204" pitchFamily="34" charset="0"/>
              <a:buChar char="•"/>
            </a:pPr>
            <a:r>
              <a:rPr lang="en-GB" sz="1600" dirty="0">
                <a:solidFill>
                  <a:srgbClr val="585858"/>
                </a:solidFill>
                <a:latin typeface="Arial"/>
              </a:rPr>
              <a:t>Write an equation to express the relationship. Can you write a different equation?</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6" name="TextBox 35">
            <a:extLst>
              <a:ext uri="{FF2B5EF4-FFF2-40B4-BE49-F238E27FC236}">
                <a16:creationId xmlns:a16="http://schemas.microsoft.com/office/drawing/2014/main" id="{1BE5C58C-C9D3-4D77-B8BB-9805629244C6}"/>
              </a:ext>
            </a:extLst>
          </p:cNvPr>
          <p:cNvSpPr txBox="1"/>
          <p:nvPr/>
        </p:nvSpPr>
        <p:spPr bwMode="auto">
          <a:xfrm>
            <a:off x="6331108" y="4916723"/>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20 + 20 + 20 +20 + 20</a:t>
            </a:r>
          </a:p>
        </p:txBody>
      </p:sp>
      <p:sp>
        <p:nvSpPr>
          <p:cNvPr id="39" name="TextBox 38">
            <a:extLst>
              <a:ext uri="{FF2B5EF4-FFF2-40B4-BE49-F238E27FC236}">
                <a16:creationId xmlns:a16="http://schemas.microsoft.com/office/drawing/2014/main" id="{4924A5BE-457C-4937-BCE0-952535A783AD}"/>
              </a:ext>
            </a:extLst>
          </p:cNvPr>
          <p:cNvSpPr txBox="1"/>
          <p:nvPr/>
        </p:nvSpPr>
        <p:spPr bwMode="auto">
          <a:xfrm>
            <a:off x="6331108"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 × 20</a:t>
            </a:r>
          </a:p>
        </p:txBody>
      </p:sp>
      <p:sp>
        <p:nvSpPr>
          <p:cNvPr id="40" name="TextBox 39">
            <a:extLst>
              <a:ext uri="{FF2B5EF4-FFF2-40B4-BE49-F238E27FC236}">
                <a16:creationId xmlns:a16="http://schemas.microsoft.com/office/drawing/2014/main" id="{AF9F0324-1C3B-4C78-817B-58B5F2812B62}"/>
              </a:ext>
            </a:extLst>
          </p:cNvPr>
          <p:cNvSpPr txBox="1"/>
          <p:nvPr/>
        </p:nvSpPr>
        <p:spPr bwMode="auto">
          <a:xfrm>
            <a:off x="8214646"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20 × 5</a:t>
            </a:r>
          </a:p>
        </p:txBody>
      </p:sp>
      <p:sp>
        <p:nvSpPr>
          <p:cNvPr id="41" name="TextBox 40">
            <a:extLst>
              <a:ext uri="{FF2B5EF4-FFF2-40B4-BE49-F238E27FC236}">
                <a16:creationId xmlns:a16="http://schemas.microsoft.com/office/drawing/2014/main" id="{E908814B-42BE-446A-9D4C-2EB4E6C7EE35}"/>
              </a:ext>
            </a:extLst>
          </p:cNvPr>
          <p:cNvSpPr txBox="1"/>
          <p:nvPr/>
        </p:nvSpPr>
        <p:spPr bwMode="auto">
          <a:xfrm>
            <a:off x="6358463" y="616447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 = 20</a:t>
            </a:r>
          </a:p>
        </p:txBody>
      </p:sp>
      <p:sp>
        <p:nvSpPr>
          <p:cNvPr id="42" name="TextBox 41">
            <a:extLst>
              <a:ext uri="{FF2B5EF4-FFF2-40B4-BE49-F238E27FC236}">
                <a16:creationId xmlns:a16="http://schemas.microsoft.com/office/drawing/2014/main" id="{70E49627-0549-44D6-8E6F-81DCD2D834E8}"/>
              </a:ext>
            </a:extLst>
          </p:cNvPr>
          <p:cNvSpPr txBox="1"/>
          <p:nvPr/>
        </p:nvSpPr>
        <p:spPr bwMode="auto">
          <a:xfrm>
            <a:off x="8326410" y="6169505"/>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20 = 5</a:t>
            </a:r>
          </a:p>
        </p:txBody>
      </p:sp>
    </p:spTree>
    <p:extLst>
      <p:ext uri="{BB962C8B-B14F-4D97-AF65-F5344CB8AC3E}">
        <p14:creationId xmlns:p14="http://schemas.microsoft.com/office/powerpoint/2010/main" val="2822871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p:bldP spid="29" grpId="0" animBg="1"/>
      <p:bldP spid="30" grpId="0" animBg="1"/>
      <p:bldP spid="31" grpId="0"/>
      <p:bldP spid="32" grpId="0"/>
      <p:bldP spid="33" grpId="0" animBg="1"/>
      <p:bldP spid="34" grpId="0"/>
      <p:bldP spid="36" grpId="0"/>
      <p:bldP spid="39" grpId="0"/>
      <p:bldP spid="40" grpId="0"/>
      <p:bldP spid="41" grpId="0"/>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3NPV-4 Reading scales with 2, 4, 5 or 10 intervals</a:t>
            </a:r>
            <a:endParaRPr lang="en-GB" dirty="0"/>
          </a:p>
        </p:txBody>
      </p:sp>
      <p:sp>
        <p:nvSpPr>
          <p:cNvPr id="11" name="TextBox 10">
            <a:extLst>
              <a:ext uri="{FF2B5EF4-FFF2-40B4-BE49-F238E27FC236}">
                <a16:creationId xmlns:a16="http://schemas.microsoft.com/office/drawing/2014/main" id="{C96D3798-8088-425D-9BBA-5C67CFAE6BC6}"/>
              </a:ext>
            </a:extLst>
          </p:cNvPr>
          <p:cNvSpPr txBox="1"/>
          <p:nvPr/>
        </p:nvSpPr>
        <p:spPr>
          <a:xfrm>
            <a:off x="234573" y="1331799"/>
            <a:ext cx="556137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4, 5 and 10 part composition of 100</a:t>
            </a:r>
          </a:p>
        </p:txBody>
      </p:sp>
      <p:sp>
        <p:nvSpPr>
          <p:cNvPr id="12" name="TextBox 11">
            <a:extLst>
              <a:ext uri="{FF2B5EF4-FFF2-40B4-BE49-F238E27FC236}">
                <a16:creationId xmlns:a16="http://schemas.microsoft.com/office/drawing/2014/main" id="{1864E683-7D83-4ADB-869E-07DBE62E82F6}"/>
              </a:ext>
            </a:extLst>
          </p:cNvPr>
          <p:cNvSpPr txBox="1"/>
          <p:nvPr/>
        </p:nvSpPr>
        <p:spPr>
          <a:xfrm>
            <a:off x="506636" y="2186040"/>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part</a:t>
            </a:r>
          </a:p>
        </p:txBody>
      </p:sp>
      <p:sp>
        <p:nvSpPr>
          <p:cNvPr id="13" name="TextBox 12">
            <a:extLst>
              <a:ext uri="{FF2B5EF4-FFF2-40B4-BE49-F238E27FC236}">
                <a16:creationId xmlns:a16="http://schemas.microsoft.com/office/drawing/2014/main" id="{A437BF3D-6CDC-4193-91A6-93B1A75904B4}"/>
              </a:ext>
            </a:extLst>
          </p:cNvPr>
          <p:cNvSpPr txBox="1"/>
          <p:nvPr/>
        </p:nvSpPr>
        <p:spPr>
          <a:xfrm>
            <a:off x="506636" y="3283694"/>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part</a:t>
            </a:r>
          </a:p>
        </p:txBody>
      </p:sp>
      <p:sp>
        <p:nvSpPr>
          <p:cNvPr id="14" name="TextBox 13">
            <a:extLst>
              <a:ext uri="{FF2B5EF4-FFF2-40B4-BE49-F238E27FC236}">
                <a16:creationId xmlns:a16="http://schemas.microsoft.com/office/drawing/2014/main" id="{E53BD90E-354F-4A7A-8C69-DA7195C11400}"/>
              </a:ext>
            </a:extLst>
          </p:cNvPr>
          <p:cNvSpPr txBox="1"/>
          <p:nvPr/>
        </p:nvSpPr>
        <p:spPr>
          <a:xfrm>
            <a:off x="506636" y="4381348"/>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part</a:t>
            </a:r>
          </a:p>
        </p:txBody>
      </p:sp>
      <p:sp>
        <p:nvSpPr>
          <p:cNvPr id="15" name="TextBox 14">
            <a:extLst>
              <a:ext uri="{FF2B5EF4-FFF2-40B4-BE49-F238E27FC236}">
                <a16:creationId xmlns:a16="http://schemas.microsoft.com/office/drawing/2014/main" id="{E7B7252D-A19B-4FA1-BB2E-1D4429699496}"/>
              </a:ext>
            </a:extLst>
          </p:cNvPr>
          <p:cNvSpPr txBox="1"/>
          <p:nvPr/>
        </p:nvSpPr>
        <p:spPr>
          <a:xfrm>
            <a:off x="506636" y="5476299"/>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part</a:t>
            </a:r>
          </a:p>
        </p:txBody>
      </p:sp>
      <p:sp>
        <p:nvSpPr>
          <p:cNvPr id="7" name="Content Placeholder 2">
            <a:extLst>
              <a:ext uri="{FF2B5EF4-FFF2-40B4-BE49-F238E27FC236}">
                <a16:creationId xmlns:a16="http://schemas.microsoft.com/office/drawing/2014/main" id="{19263978-D116-4D1E-BBF7-0784D065CE8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divide the hundred into 2 equal parts, what is the value of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we divide the hundred into 4 equal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5 equal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10 equal parts?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38" name="Picture 37" descr="A close up of a logo&#10;&#10;Description automatically generated">
            <a:extLst>
              <a:ext uri="{FF2B5EF4-FFF2-40B4-BE49-F238E27FC236}">
                <a16:creationId xmlns:a16="http://schemas.microsoft.com/office/drawing/2014/main" id="{4A811E42-6334-48F1-86B0-B20A97D3D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19" y="5243228"/>
            <a:ext cx="4119665" cy="927809"/>
          </a:xfrm>
          <a:prstGeom prst="rect">
            <a:avLst/>
          </a:prstGeom>
        </p:spPr>
      </p:pic>
      <p:sp>
        <p:nvSpPr>
          <p:cNvPr id="39" name="Rectangle 38">
            <a:extLst>
              <a:ext uri="{FF2B5EF4-FFF2-40B4-BE49-F238E27FC236}">
                <a16:creationId xmlns:a16="http://schemas.microsoft.com/office/drawing/2014/main" id="{53243993-3411-47FB-9A4D-D0FEAEFA2C8F}"/>
              </a:ext>
            </a:extLst>
          </p:cNvPr>
          <p:cNvSpPr/>
          <p:nvPr/>
        </p:nvSpPr>
        <p:spPr>
          <a:xfrm>
            <a:off x="1756305"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6A4EEA2-0B4A-40A6-913B-6C889777B28C}"/>
              </a:ext>
            </a:extLst>
          </p:cNvPr>
          <p:cNvSpPr/>
          <p:nvPr/>
        </p:nvSpPr>
        <p:spPr>
          <a:xfrm>
            <a:off x="2168110"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B6076DC9-E2EB-45A7-B7AF-0BDCBBB571A9}"/>
              </a:ext>
            </a:extLst>
          </p:cNvPr>
          <p:cNvSpPr/>
          <p:nvPr/>
        </p:nvSpPr>
        <p:spPr>
          <a:xfrm>
            <a:off x="2582296"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88875D9A-2AA7-4F00-A1EB-A8F6FD1510D0}"/>
              </a:ext>
            </a:extLst>
          </p:cNvPr>
          <p:cNvSpPr/>
          <p:nvPr/>
        </p:nvSpPr>
        <p:spPr>
          <a:xfrm>
            <a:off x="2994101"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2E513ED7-9E28-405E-9309-4B1CE33B5BD5}"/>
              </a:ext>
            </a:extLst>
          </p:cNvPr>
          <p:cNvSpPr/>
          <p:nvPr/>
        </p:nvSpPr>
        <p:spPr>
          <a:xfrm>
            <a:off x="3380630"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3AD1FCE8-9F51-4FF3-A68C-1853082C761C}"/>
              </a:ext>
            </a:extLst>
          </p:cNvPr>
          <p:cNvSpPr/>
          <p:nvPr/>
        </p:nvSpPr>
        <p:spPr>
          <a:xfrm>
            <a:off x="3792435"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234E69B2-E38F-452F-822D-ED81BF1BBD80}"/>
              </a:ext>
            </a:extLst>
          </p:cNvPr>
          <p:cNvSpPr/>
          <p:nvPr/>
        </p:nvSpPr>
        <p:spPr>
          <a:xfrm>
            <a:off x="4206621"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3ED8E742-37FD-46BF-99A4-A665E693A5DD}"/>
              </a:ext>
            </a:extLst>
          </p:cNvPr>
          <p:cNvSpPr/>
          <p:nvPr/>
        </p:nvSpPr>
        <p:spPr>
          <a:xfrm>
            <a:off x="4618426"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09183771-1DF4-4691-BF8F-609CFD6B5848}"/>
              </a:ext>
            </a:extLst>
          </p:cNvPr>
          <p:cNvSpPr/>
          <p:nvPr/>
        </p:nvSpPr>
        <p:spPr>
          <a:xfrm>
            <a:off x="5032669"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4CA4B2A-5BC4-4143-BEE4-F688938709A9}"/>
              </a:ext>
            </a:extLst>
          </p:cNvPr>
          <p:cNvSpPr/>
          <p:nvPr/>
        </p:nvSpPr>
        <p:spPr>
          <a:xfrm>
            <a:off x="5444474"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925E097-9A51-427C-AE6A-9FE5C5D0FD49}"/>
              </a:ext>
            </a:extLst>
          </p:cNvPr>
          <p:cNvSpPr/>
          <p:nvPr/>
        </p:nvSpPr>
        <p:spPr>
          <a:xfrm>
            <a:off x="3518858" y="5394351"/>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TextBox 49">
            <a:extLst>
              <a:ext uri="{FF2B5EF4-FFF2-40B4-BE49-F238E27FC236}">
                <a16:creationId xmlns:a16="http://schemas.microsoft.com/office/drawing/2014/main" id="{A96A4FBF-AB3E-4411-A017-E88F47B067E1}"/>
              </a:ext>
            </a:extLst>
          </p:cNvPr>
          <p:cNvSpPr txBox="1"/>
          <p:nvPr/>
        </p:nvSpPr>
        <p:spPr>
          <a:xfrm>
            <a:off x="1708538"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1" name="TextBox 50">
            <a:extLst>
              <a:ext uri="{FF2B5EF4-FFF2-40B4-BE49-F238E27FC236}">
                <a16:creationId xmlns:a16="http://schemas.microsoft.com/office/drawing/2014/main" id="{ADDFC2E5-41EB-4FE1-AD27-652D87D26CBE}"/>
              </a:ext>
            </a:extLst>
          </p:cNvPr>
          <p:cNvSpPr txBox="1"/>
          <p:nvPr/>
        </p:nvSpPr>
        <p:spPr>
          <a:xfrm>
            <a:off x="2119612"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2" name="TextBox 51">
            <a:extLst>
              <a:ext uri="{FF2B5EF4-FFF2-40B4-BE49-F238E27FC236}">
                <a16:creationId xmlns:a16="http://schemas.microsoft.com/office/drawing/2014/main" id="{7B570088-F747-4F57-8A3C-F18CB3A020D1}"/>
              </a:ext>
            </a:extLst>
          </p:cNvPr>
          <p:cNvSpPr txBox="1"/>
          <p:nvPr/>
        </p:nvSpPr>
        <p:spPr>
          <a:xfrm>
            <a:off x="2530686"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3" name="TextBox 52">
            <a:extLst>
              <a:ext uri="{FF2B5EF4-FFF2-40B4-BE49-F238E27FC236}">
                <a16:creationId xmlns:a16="http://schemas.microsoft.com/office/drawing/2014/main" id="{AADA6F4D-8C29-4FB1-9664-20A4F40D3FA3}"/>
              </a:ext>
            </a:extLst>
          </p:cNvPr>
          <p:cNvSpPr txBox="1"/>
          <p:nvPr/>
        </p:nvSpPr>
        <p:spPr>
          <a:xfrm>
            <a:off x="2941760"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4" name="TextBox 53">
            <a:extLst>
              <a:ext uri="{FF2B5EF4-FFF2-40B4-BE49-F238E27FC236}">
                <a16:creationId xmlns:a16="http://schemas.microsoft.com/office/drawing/2014/main" id="{22E7EB42-9DAD-46B2-841B-BE58D5FB9BFE}"/>
              </a:ext>
            </a:extLst>
          </p:cNvPr>
          <p:cNvSpPr txBox="1"/>
          <p:nvPr/>
        </p:nvSpPr>
        <p:spPr>
          <a:xfrm>
            <a:off x="3352834"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5" name="TextBox 54">
            <a:extLst>
              <a:ext uri="{FF2B5EF4-FFF2-40B4-BE49-F238E27FC236}">
                <a16:creationId xmlns:a16="http://schemas.microsoft.com/office/drawing/2014/main" id="{3E517278-DB8C-47AB-97EB-D09818D7F0A5}"/>
              </a:ext>
            </a:extLst>
          </p:cNvPr>
          <p:cNvSpPr txBox="1"/>
          <p:nvPr/>
        </p:nvSpPr>
        <p:spPr>
          <a:xfrm>
            <a:off x="3763908"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6" name="TextBox 55">
            <a:extLst>
              <a:ext uri="{FF2B5EF4-FFF2-40B4-BE49-F238E27FC236}">
                <a16:creationId xmlns:a16="http://schemas.microsoft.com/office/drawing/2014/main" id="{CA56BC72-E971-4B0D-99A4-4ECDB4B65520}"/>
              </a:ext>
            </a:extLst>
          </p:cNvPr>
          <p:cNvSpPr txBox="1"/>
          <p:nvPr/>
        </p:nvSpPr>
        <p:spPr>
          <a:xfrm>
            <a:off x="4174982"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7" name="TextBox 56">
            <a:extLst>
              <a:ext uri="{FF2B5EF4-FFF2-40B4-BE49-F238E27FC236}">
                <a16:creationId xmlns:a16="http://schemas.microsoft.com/office/drawing/2014/main" id="{A5D9242B-0140-4CFC-918D-EDE031A0A6B1}"/>
              </a:ext>
            </a:extLst>
          </p:cNvPr>
          <p:cNvSpPr txBox="1"/>
          <p:nvPr/>
        </p:nvSpPr>
        <p:spPr>
          <a:xfrm>
            <a:off x="4586056"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8" name="TextBox 57">
            <a:extLst>
              <a:ext uri="{FF2B5EF4-FFF2-40B4-BE49-F238E27FC236}">
                <a16:creationId xmlns:a16="http://schemas.microsoft.com/office/drawing/2014/main" id="{74082E6C-79A2-4A3B-B6DE-0ADE8446177A}"/>
              </a:ext>
            </a:extLst>
          </p:cNvPr>
          <p:cNvSpPr txBox="1"/>
          <p:nvPr/>
        </p:nvSpPr>
        <p:spPr>
          <a:xfrm>
            <a:off x="4997130"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9" name="TextBox 58">
            <a:extLst>
              <a:ext uri="{FF2B5EF4-FFF2-40B4-BE49-F238E27FC236}">
                <a16:creationId xmlns:a16="http://schemas.microsoft.com/office/drawing/2014/main" id="{FA620C3C-2F68-4F14-A322-97E264B0437B}"/>
              </a:ext>
            </a:extLst>
          </p:cNvPr>
          <p:cNvSpPr txBox="1"/>
          <p:nvPr/>
        </p:nvSpPr>
        <p:spPr>
          <a:xfrm>
            <a:off x="5408201"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60" name="TextBox 59">
            <a:extLst>
              <a:ext uri="{FF2B5EF4-FFF2-40B4-BE49-F238E27FC236}">
                <a16:creationId xmlns:a16="http://schemas.microsoft.com/office/drawing/2014/main" id="{8BCA5615-F92F-4439-AF83-52680E10033C}"/>
              </a:ext>
            </a:extLst>
          </p:cNvPr>
          <p:cNvSpPr txBox="1"/>
          <p:nvPr/>
        </p:nvSpPr>
        <p:spPr>
          <a:xfrm>
            <a:off x="3495910" y="5315205"/>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nvGrpSpPr>
          <p:cNvPr id="61" name="Group 60">
            <a:extLst>
              <a:ext uri="{FF2B5EF4-FFF2-40B4-BE49-F238E27FC236}">
                <a16:creationId xmlns:a16="http://schemas.microsoft.com/office/drawing/2014/main" id="{A6F70A2B-C4FA-4A80-AB55-4AB276C16540}"/>
              </a:ext>
            </a:extLst>
          </p:cNvPr>
          <p:cNvGrpSpPr/>
          <p:nvPr/>
        </p:nvGrpSpPr>
        <p:grpSpPr>
          <a:xfrm>
            <a:off x="1731596" y="4153632"/>
            <a:ext cx="4119664" cy="929417"/>
            <a:chOff x="2515793" y="4153631"/>
            <a:chExt cx="4119664" cy="929417"/>
          </a:xfrm>
        </p:grpSpPr>
        <p:pic>
          <p:nvPicPr>
            <p:cNvPr id="62" name="Picture 61" descr="A close up of a logo&#10;&#10;Description automatically generated">
              <a:extLst>
                <a:ext uri="{FF2B5EF4-FFF2-40B4-BE49-F238E27FC236}">
                  <a16:creationId xmlns:a16="http://schemas.microsoft.com/office/drawing/2014/main" id="{9C4A1761-04D7-4D7E-AEE1-1A76C5DD0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793" y="4153631"/>
              <a:ext cx="4119664" cy="929417"/>
            </a:xfrm>
            <a:prstGeom prst="rect">
              <a:avLst/>
            </a:prstGeom>
          </p:spPr>
        </p:pic>
        <p:sp>
          <p:nvSpPr>
            <p:cNvPr id="63" name="Rectangle 62">
              <a:extLst>
                <a:ext uri="{FF2B5EF4-FFF2-40B4-BE49-F238E27FC236}">
                  <a16:creationId xmlns:a16="http://schemas.microsoft.com/office/drawing/2014/main" id="{E7655518-1B7B-48F8-9FD2-257EA8F0D053}"/>
                </a:ext>
              </a:extLst>
            </p:cNvPr>
            <p:cNvSpPr/>
            <p:nvPr/>
          </p:nvSpPr>
          <p:spPr>
            <a:xfrm>
              <a:off x="2664350"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428EB397-F59A-4A0F-A9AB-F7E191778F6F}"/>
                </a:ext>
              </a:extLst>
            </p:cNvPr>
            <p:cNvSpPr/>
            <p:nvPr/>
          </p:nvSpPr>
          <p:spPr>
            <a:xfrm>
              <a:off x="345636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AA6C44E7-0D79-424A-B47C-009B05A05F09}"/>
                </a:ext>
              </a:extLst>
            </p:cNvPr>
            <p:cNvSpPr/>
            <p:nvPr/>
          </p:nvSpPr>
          <p:spPr>
            <a:xfrm>
              <a:off x="4266707"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50CEC771-1307-4E06-8D0F-6C2491C921B7}"/>
                </a:ext>
              </a:extLst>
            </p:cNvPr>
            <p:cNvSpPr/>
            <p:nvPr/>
          </p:nvSpPr>
          <p:spPr>
            <a:xfrm>
              <a:off x="507705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BF330244-A244-401F-98D7-64BD0B5D119A}"/>
                </a:ext>
              </a:extLst>
            </p:cNvPr>
            <p:cNvSpPr/>
            <p:nvPr/>
          </p:nvSpPr>
          <p:spPr>
            <a:xfrm>
              <a:off x="5904634"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DA9C4CFA-BEBE-4746-9A7A-684457B0ED19}"/>
                </a:ext>
              </a:extLst>
            </p:cNvPr>
            <p:cNvSpPr/>
            <p:nvPr/>
          </p:nvSpPr>
          <p:spPr>
            <a:xfrm>
              <a:off x="4303054" y="4253457"/>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50C23D94-2ABF-49D9-B3C2-DAC7939128C6}"/>
                </a:ext>
              </a:extLst>
            </p:cNvPr>
            <p:cNvSpPr txBox="1"/>
            <p:nvPr/>
          </p:nvSpPr>
          <p:spPr>
            <a:xfrm>
              <a:off x="2715459"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0" name="TextBox 69">
              <a:extLst>
                <a:ext uri="{FF2B5EF4-FFF2-40B4-BE49-F238E27FC236}">
                  <a16:creationId xmlns:a16="http://schemas.microsoft.com/office/drawing/2014/main" id="{5DA81B45-5491-4AAE-83F6-FE4B4072314E}"/>
                </a:ext>
              </a:extLst>
            </p:cNvPr>
            <p:cNvSpPr txBox="1"/>
            <p:nvPr/>
          </p:nvSpPr>
          <p:spPr>
            <a:xfrm>
              <a:off x="3537607"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1" name="TextBox 70">
              <a:extLst>
                <a:ext uri="{FF2B5EF4-FFF2-40B4-BE49-F238E27FC236}">
                  <a16:creationId xmlns:a16="http://schemas.microsoft.com/office/drawing/2014/main" id="{8FCD1051-6E37-4657-9AA4-B3DB3423B956}"/>
                </a:ext>
              </a:extLst>
            </p:cNvPr>
            <p:cNvSpPr txBox="1"/>
            <p:nvPr/>
          </p:nvSpPr>
          <p:spPr>
            <a:xfrm>
              <a:off x="4359755"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2" name="TextBox 71">
              <a:extLst>
                <a:ext uri="{FF2B5EF4-FFF2-40B4-BE49-F238E27FC236}">
                  <a16:creationId xmlns:a16="http://schemas.microsoft.com/office/drawing/2014/main" id="{16DE39FF-B1FB-4AC3-B395-3086315ACC11}"/>
                </a:ext>
              </a:extLst>
            </p:cNvPr>
            <p:cNvSpPr txBox="1"/>
            <p:nvPr/>
          </p:nvSpPr>
          <p:spPr>
            <a:xfrm>
              <a:off x="5181903"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3" name="TextBox 72">
              <a:extLst>
                <a:ext uri="{FF2B5EF4-FFF2-40B4-BE49-F238E27FC236}">
                  <a16:creationId xmlns:a16="http://schemas.microsoft.com/office/drawing/2014/main" id="{E78115A1-5057-46DA-B334-21EA01BE23F7}"/>
                </a:ext>
              </a:extLst>
            </p:cNvPr>
            <p:cNvSpPr txBox="1"/>
            <p:nvPr/>
          </p:nvSpPr>
          <p:spPr>
            <a:xfrm>
              <a:off x="6004051"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4" name="TextBox 73">
              <a:extLst>
                <a:ext uri="{FF2B5EF4-FFF2-40B4-BE49-F238E27FC236}">
                  <a16:creationId xmlns:a16="http://schemas.microsoft.com/office/drawing/2014/main" id="{F7E2E7A1-C23B-4F47-ABB8-FA4BE0B30EA7}"/>
                </a:ext>
              </a:extLst>
            </p:cNvPr>
            <p:cNvSpPr txBox="1"/>
            <p:nvPr/>
          </p:nvSpPr>
          <p:spPr>
            <a:xfrm>
              <a:off x="4280106" y="4223962"/>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5" name="Group 74">
            <a:extLst>
              <a:ext uri="{FF2B5EF4-FFF2-40B4-BE49-F238E27FC236}">
                <a16:creationId xmlns:a16="http://schemas.microsoft.com/office/drawing/2014/main" id="{B79F4312-342C-4BA8-8574-A6376F8305B8}"/>
              </a:ext>
            </a:extLst>
          </p:cNvPr>
          <p:cNvGrpSpPr/>
          <p:nvPr/>
        </p:nvGrpSpPr>
        <p:grpSpPr>
          <a:xfrm>
            <a:off x="1734564" y="3064037"/>
            <a:ext cx="4119664" cy="929417"/>
            <a:chOff x="2518761" y="3064036"/>
            <a:chExt cx="4119664" cy="929417"/>
          </a:xfrm>
        </p:grpSpPr>
        <p:pic>
          <p:nvPicPr>
            <p:cNvPr id="76" name="Picture 75" descr="A close up of a logo&#10;&#10;Description automatically generated">
              <a:extLst>
                <a:ext uri="{FF2B5EF4-FFF2-40B4-BE49-F238E27FC236}">
                  <a16:creationId xmlns:a16="http://schemas.microsoft.com/office/drawing/2014/main" id="{CBA11819-87E9-43A5-932C-D07A60507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8761" y="3064036"/>
              <a:ext cx="4119664" cy="929417"/>
            </a:xfrm>
            <a:prstGeom prst="rect">
              <a:avLst/>
            </a:prstGeom>
          </p:spPr>
        </p:pic>
        <p:sp>
          <p:nvSpPr>
            <p:cNvPr id="77" name="Rectangle 76">
              <a:extLst>
                <a:ext uri="{FF2B5EF4-FFF2-40B4-BE49-F238E27FC236}">
                  <a16:creationId xmlns:a16="http://schemas.microsoft.com/office/drawing/2014/main" id="{0D55FCB7-ADE9-4DA4-90AB-55FC39347900}"/>
                </a:ext>
              </a:extLst>
            </p:cNvPr>
            <p:cNvSpPr/>
            <p:nvPr/>
          </p:nvSpPr>
          <p:spPr>
            <a:xfrm>
              <a:off x="273685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A3817217-CEA4-4529-A5B7-3BB4D9889BC9}"/>
                </a:ext>
              </a:extLst>
            </p:cNvPr>
            <p:cNvSpPr/>
            <p:nvPr/>
          </p:nvSpPr>
          <p:spPr>
            <a:xfrm>
              <a:off x="4681069"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FD31010B-0CA8-4F78-B677-AA03C2E32AB0}"/>
                </a:ext>
              </a:extLst>
            </p:cNvPr>
            <p:cNvSpPr/>
            <p:nvPr/>
          </p:nvSpPr>
          <p:spPr>
            <a:xfrm>
              <a:off x="3672386"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C909E97F-94C8-469C-8541-57D144229FF7}"/>
                </a:ext>
              </a:extLst>
            </p:cNvPr>
            <p:cNvSpPr/>
            <p:nvPr/>
          </p:nvSpPr>
          <p:spPr>
            <a:xfrm>
              <a:off x="569519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605A1397-A559-497E-A7A0-FB2A2A10C73F}"/>
                </a:ext>
              </a:extLst>
            </p:cNvPr>
            <p:cNvSpPr/>
            <p:nvPr/>
          </p:nvSpPr>
          <p:spPr>
            <a:xfrm>
              <a:off x="4303054" y="3200893"/>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BE909C35-C51F-44DC-A79C-105A30982635}"/>
                </a:ext>
              </a:extLst>
            </p:cNvPr>
            <p:cNvSpPr txBox="1"/>
            <p:nvPr/>
          </p:nvSpPr>
          <p:spPr>
            <a:xfrm>
              <a:off x="2832615"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3" name="TextBox 82">
              <a:extLst>
                <a:ext uri="{FF2B5EF4-FFF2-40B4-BE49-F238E27FC236}">
                  <a16:creationId xmlns:a16="http://schemas.microsoft.com/office/drawing/2014/main" id="{DFADF129-373C-45C2-A952-F96FB4F1FDEA}"/>
                </a:ext>
              </a:extLst>
            </p:cNvPr>
            <p:cNvSpPr txBox="1"/>
            <p:nvPr/>
          </p:nvSpPr>
          <p:spPr>
            <a:xfrm>
              <a:off x="3837229"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4" name="TextBox 83">
              <a:extLst>
                <a:ext uri="{FF2B5EF4-FFF2-40B4-BE49-F238E27FC236}">
                  <a16:creationId xmlns:a16="http://schemas.microsoft.com/office/drawing/2014/main" id="{FC8B8919-4BFD-468C-B307-6C1CACD6E03D}"/>
                </a:ext>
              </a:extLst>
            </p:cNvPr>
            <p:cNvSpPr txBox="1"/>
            <p:nvPr/>
          </p:nvSpPr>
          <p:spPr>
            <a:xfrm>
              <a:off x="4884064"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5" name="TextBox 84">
              <a:extLst>
                <a:ext uri="{FF2B5EF4-FFF2-40B4-BE49-F238E27FC236}">
                  <a16:creationId xmlns:a16="http://schemas.microsoft.com/office/drawing/2014/main" id="{37EA6A48-8BAC-436D-A931-E8017B826605}"/>
                </a:ext>
              </a:extLst>
            </p:cNvPr>
            <p:cNvSpPr txBox="1"/>
            <p:nvPr/>
          </p:nvSpPr>
          <p:spPr>
            <a:xfrm>
              <a:off x="5878638"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6" name="TextBox 85">
              <a:extLst>
                <a:ext uri="{FF2B5EF4-FFF2-40B4-BE49-F238E27FC236}">
                  <a16:creationId xmlns:a16="http://schemas.microsoft.com/office/drawing/2014/main" id="{ABC556C9-9F86-4064-BE63-765E81AF378A}"/>
                </a:ext>
              </a:extLst>
            </p:cNvPr>
            <p:cNvSpPr txBox="1"/>
            <p:nvPr/>
          </p:nvSpPr>
          <p:spPr>
            <a:xfrm>
              <a:off x="4280106" y="3132047"/>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87" name="Group 86">
            <a:extLst>
              <a:ext uri="{FF2B5EF4-FFF2-40B4-BE49-F238E27FC236}">
                <a16:creationId xmlns:a16="http://schemas.microsoft.com/office/drawing/2014/main" id="{46FF1FB1-EC01-4721-A80E-75B6554A74BA}"/>
              </a:ext>
            </a:extLst>
          </p:cNvPr>
          <p:cNvGrpSpPr/>
          <p:nvPr/>
        </p:nvGrpSpPr>
        <p:grpSpPr>
          <a:xfrm>
            <a:off x="1731598" y="1977658"/>
            <a:ext cx="4119662" cy="926201"/>
            <a:chOff x="2515795" y="1977657"/>
            <a:chExt cx="4119662" cy="926201"/>
          </a:xfrm>
        </p:grpSpPr>
        <p:pic>
          <p:nvPicPr>
            <p:cNvPr id="88" name="Picture 87" descr="A close up of a logo&#10;&#10;Description automatically generated">
              <a:extLst>
                <a:ext uri="{FF2B5EF4-FFF2-40B4-BE49-F238E27FC236}">
                  <a16:creationId xmlns:a16="http://schemas.microsoft.com/office/drawing/2014/main" id="{080D36A3-05C6-4DC4-AA80-71B3C65A75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795" y="1977657"/>
              <a:ext cx="4119662" cy="926201"/>
            </a:xfrm>
            <a:prstGeom prst="rect">
              <a:avLst/>
            </a:prstGeom>
          </p:spPr>
        </p:pic>
        <p:sp>
          <p:nvSpPr>
            <p:cNvPr id="89" name="Rectangle 88">
              <a:extLst>
                <a:ext uri="{FF2B5EF4-FFF2-40B4-BE49-F238E27FC236}">
                  <a16:creationId xmlns:a16="http://schemas.microsoft.com/office/drawing/2014/main" id="{E2C2F0FD-1ABF-41DC-93CC-0A190E919DDF}"/>
                </a:ext>
              </a:extLst>
            </p:cNvPr>
            <p:cNvSpPr/>
            <p:nvPr/>
          </p:nvSpPr>
          <p:spPr>
            <a:xfrm>
              <a:off x="3168330"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FCBB3245-2F28-4AFD-BFF5-8780E0D2D21C}"/>
                </a:ext>
              </a:extLst>
            </p:cNvPr>
            <p:cNvSpPr/>
            <p:nvPr/>
          </p:nvSpPr>
          <p:spPr>
            <a:xfrm>
              <a:off x="5112546"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28CD0980-ECD6-4718-9CE4-7086E747C32C}"/>
                </a:ext>
              </a:extLst>
            </p:cNvPr>
            <p:cNvSpPr/>
            <p:nvPr/>
          </p:nvSpPr>
          <p:spPr>
            <a:xfrm>
              <a:off x="4303054" y="2109162"/>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00261E49-CE05-487C-878F-0E191469EAFB}"/>
                </a:ext>
              </a:extLst>
            </p:cNvPr>
            <p:cNvSpPr txBox="1"/>
            <p:nvPr/>
          </p:nvSpPr>
          <p:spPr>
            <a:xfrm>
              <a:off x="3336599" y="2498360"/>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93" name="TextBox 92">
              <a:extLst>
                <a:ext uri="{FF2B5EF4-FFF2-40B4-BE49-F238E27FC236}">
                  <a16:creationId xmlns:a16="http://schemas.microsoft.com/office/drawing/2014/main" id="{105D319C-7117-4FB0-956B-31A9D738A690}"/>
                </a:ext>
              </a:extLst>
            </p:cNvPr>
            <p:cNvSpPr txBox="1"/>
            <p:nvPr/>
          </p:nvSpPr>
          <p:spPr>
            <a:xfrm>
              <a:off x="5388048" y="2498360"/>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94" name="TextBox 93">
              <a:extLst>
                <a:ext uri="{FF2B5EF4-FFF2-40B4-BE49-F238E27FC236}">
                  <a16:creationId xmlns:a16="http://schemas.microsoft.com/office/drawing/2014/main" id="{EB365A2D-5C69-4A45-AF76-D8C263B29D54}"/>
                </a:ext>
              </a:extLst>
            </p:cNvPr>
            <p:cNvSpPr txBox="1"/>
            <p:nvPr/>
          </p:nvSpPr>
          <p:spPr>
            <a:xfrm>
              <a:off x="4280106" y="2040805"/>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sp>
        <p:nvSpPr>
          <p:cNvPr id="95" name="Rectangle 94">
            <a:extLst>
              <a:ext uri="{FF2B5EF4-FFF2-40B4-BE49-F238E27FC236}">
                <a16:creationId xmlns:a16="http://schemas.microsoft.com/office/drawing/2014/main" id="{32BF6B53-FADD-47E3-B58B-A5C43F8E9300}"/>
              </a:ext>
            </a:extLst>
          </p:cNvPr>
          <p:cNvSpPr/>
          <p:nvPr/>
        </p:nvSpPr>
        <p:spPr>
          <a:xfrm>
            <a:off x="1756305"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1F54BAB3-341E-4F43-B199-3806C79673BA}"/>
              </a:ext>
            </a:extLst>
          </p:cNvPr>
          <p:cNvSpPr/>
          <p:nvPr/>
        </p:nvSpPr>
        <p:spPr>
          <a:xfrm>
            <a:off x="2168110"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844B4B09-EFB2-497C-80D1-7A21C89110F8}"/>
              </a:ext>
            </a:extLst>
          </p:cNvPr>
          <p:cNvSpPr/>
          <p:nvPr/>
        </p:nvSpPr>
        <p:spPr>
          <a:xfrm>
            <a:off x="2582296"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F19CA7CF-13FD-4142-805B-B5C0A9CD7DE5}"/>
              </a:ext>
            </a:extLst>
          </p:cNvPr>
          <p:cNvSpPr/>
          <p:nvPr/>
        </p:nvSpPr>
        <p:spPr>
          <a:xfrm>
            <a:off x="2994101"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15BFB68B-35C6-4B0E-9CED-43639624E689}"/>
              </a:ext>
            </a:extLst>
          </p:cNvPr>
          <p:cNvSpPr/>
          <p:nvPr/>
        </p:nvSpPr>
        <p:spPr>
          <a:xfrm>
            <a:off x="3380630"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50A8F0FD-A1CB-4872-AD96-695399C28AC4}"/>
              </a:ext>
            </a:extLst>
          </p:cNvPr>
          <p:cNvSpPr/>
          <p:nvPr/>
        </p:nvSpPr>
        <p:spPr>
          <a:xfrm>
            <a:off x="3792435"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FEE4C871-9205-42AC-A1F8-FDCF384C96C4}"/>
              </a:ext>
            </a:extLst>
          </p:cNvPr>
          <p:cNvSpPr/>
          <p:nvPr/>
        </p:nvSpPr>
        <p:spPr>
          <a:xfrm>
            <a:off x="4206621"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BBBC67C8-CE23-48AC-AA12-25C5ACF91840}"/>
              </a:ext>
            </a:extLst>
          </p:cNvPr>
          <p:cNvSpPr/>
          <p:nvPr/>
        </p:nvSpPr>
        <p:spPr>
          <a:xfrm>
            <a:off x="4618426"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AB99C4E3-793E-4A1E-A049-5C778FE4742E}"/>
              </a:ext>
            </a:extLst>
          </p:cNvPr>
          <p:cNvSpPr/>
          <p:nvPr/>
        </p:nvSpPr>
        <p:spPr>
          <a:xfrm>
            <a:off x="5032669"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660CA781-1339-4204-AB38-8FED423C8B60}"/>
              </a:ext>
            </a:extLst>
          </p:cNvPr>
          <p:cNvSpPr/>
          <p:nvPr/>
        </p:nvSpPr>
        <p:spPr>
          <a:xfrm>
            <a:off x="5444474"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34CA856B-F482-45A2-9A0B-EA4EDE46308B}"/>
              </a:ext>
            </a:extLst>
          </p:cNvPr>
          <p:cNvSpPr/>
          <p:nvPr/>
        </p:nvSpPr>
        <p:spPr>
          <a:xfrm>
            <a:off x="1828388"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8A5A7262-5C23-4498-BCA6-E4C7F41257C3}"/>
              </a:ext>
            </a:extLst>
          </p:cNvPr>
          <p:cNvSpPr/>
          <p:nvPr/>
        </p:nvSpPr>
        <p:spPr>
          <a:xfrm>
            <a:off x="2620400"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19803421-17D3-4830-8BA2-ED7C80D8D21C}"/>
              </a:ext>
            </a:extLst>
          </p:cNvPr>
          <p:cNvSpPr/>
          <p:nvPr/>
        </p:nvSpPr>
        <p:spPr>
          <a:xfrm>
            <a:off x="3430745"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8B571591-F32A-4BEF-90C1-EC3FD2750701}"/>
              </a:ext>
            </a:extLst>
          </p:cNvPr>
          <p:cNvSpPr/>
          <p:nvPr/>
        </p:nvSpPr>
        <p:spPr>
          <a:xfrm>
            <a:off x="4241090"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22E30C79-CF57-4D52-A415-5D26370FF6EE}"/>
              </a:ext>
            </a:extLst>
          </p:cNvPr>
          <p:cNvSpPr/>
          <p:nvPr/>
        </p:nvSpPr>
        <p:spPr>
          <a:xfrm>
            <a:off x="5068672"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6B0C9781-2F40-426E-9EF1-E35B54571335}"/>
              </a:ext>
            </a:extLst>
          </p:cNvPr>
          <p:cNvSpPr/>
          <p:nvPr/>
        </p:nvSpPr>
        <p:spPr>
          <a:xfrm>
            <a:off x="1919182"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A287FFF4-1FC9-4E8C-BD14-1BFD892BBACF}"/>
              </a:ext>
            </a:extLst>
          </p:cNvPr>
          <p:cNvSpPr/>
          <p:nvPr/>
        </p:nvSpPr>
        <p:spPr>
          <a:xfrm>
            <a:off x="3863398"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6C41A16E-4088-4105-BA0A-F8DD3BDFA2B3}"/>
              </a:ext>
            </a:extLst>
          </p:cNvPr>
          <p:cNvSpPr/>
          <p:nvPr/>
        </p:nvSpPr>
        <p:spPr>
          <a:xfrm>
            <a:off x="2854715"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A8781627-D3E8-4924-9075-F9712A42C94F}"/>
              </a:ext>
            </a:extLst>
          </p:cNvPr>
          <p:cNvSpPr/>
          <p:nvPr/>
        </p:nvSpPr>
        <p:spPr>
          <a:xfrm>
            <a:off x="4877522"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6C3B6575-9355-4CD6-B617-59AF234EDE6A}"/>
              </a:ext>
            </a:extLst>
          </p:cNvPr>
          <p:cNvSpPr/>
          <p:nvPr/>
        </p:nvSpPr>
        <p:spPr>
          <a:xfrm>
            <a:off x="2407498" y="251154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1BD410AB-8C92-4C03-AFAB-93C7299866A6}"/>
              </a:ext>
            </a:extLst>
          </p:cNvPr>
          <p:cNvSpPr/>
          <p:nvPr/>
        </p:nvSpPr>
        <p:spPr>
          <a:xfrm>
            <a:off x="4351714" y="251154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10315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0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10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01"/>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97"/>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96"/>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0" grpId="0"/>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11" name="Group 10">
            <a:extLst>
              <a:ext uri="{FF2B5EF4-FFF2-40B4-BE49-F238E27FC236}">
                <a16:creationId xmlns:a16="http://schemas.microsoft.com/office/drawing/2014/main" id="{1FB895D9-5DCB-4D64-9249-5116D70D804D}"/>
              </a:ext>
            </a:extLst>
          </p:cNvPr>
          <p:cNvGrpSpPr/>
          <p:nvPr/>
        </p:nvGrpSpPr>
        <p:grpSpPr>
          <a:xfrm>
            <a:off x="463915" y="1509975"/>
            <a:ext cx="835219" cy="4798750"/>
            <a:chOff x="463915" y="1509975"/>
            <a:chExt cx="835219" cy="4798750"/>
          </a:xfrm>
        </p:grpSpPr>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39178"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E05840-F658-403A-8A71-F32F237EE2A0}"/>
                </a:ext>
              </a:extLst>
            </p:cNvPr>
            <p:cNvGrpSpPr/>
            <p:nvPr/>
          </p:nvGrpSpPr>
          <p:grpSpPr>
            <a:xfrm>
              <a:off x="463915" y="1509975"/>
              <a:ext cx="835219" cy="4798750"/>
              <a:chOff x="463915" y="1509975"/>
              <a:chExt cx="835219"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34991"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39178"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39178"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63915"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0394"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sp>
        <p:nvSpPr>
          <p:cNvPr id="85" name="TextBox 84">
            <a:extLst>
              <a:ext uri="{FF2B5EF4-FFF2-40B4-BE49-F238E27FC236}">
                <a16:creationId xmlns:a16="http://schemas.microsoft.com/office/drawing/2014/main" id="{7177B505-39CF-4147-9936-7FD01A7E2908}"/>
              </a:ext>
            </a:extLst>
          </p:cNvPr>
          <p:cNvSpPr txBox="1"/>
          <p:nvPr/>
        </p:nvSpPr>
        <p:spPr>
          <a:xfrm>
            <a:off x="641352" y="3762571"/>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grpSp>
        <p:nvGrpSpPr>
          <p:cNvPr id="9" name="Group 8">
            <a:extLst>
              <a:ext uri="{FF2B5EF4-FFF2-40B4-BE49-F238E27FC236}">
                <a16:creationId xmlns:a16="http://schemas.microsoft.com/office/drawing/2014/main" id="{7FB77547-64F4-495A-8950-76F90B8ECEF5}"/>
              </a:ext>
            </a:extLst>
          </p:cNvPr>
          <p:cNvGrpSpPr/>
          <p:nvPr/>
        </p:nvGrpSpPr>
        <p:grpSpPr>
          <a:xfrm>
            <a:off x="3774036" y="1509975"/>
            <a:ext cx="813557" cy="4798750"/>
            <a:chOff x="3774036" y="1509975"/>
            <a:chExt cx="813557"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4467680"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50D9C29-16EF-46EB-B3A7-9148C0724D59}"/>
                </a:ext>
              </a:extLst>
            </p:cNvPr>
            <p:cNvSpPr txBox="1"/>
            <p:nvPr/>
          </p:nvSpPr>
          <p:spPr>
            <a:xfrm>
              <a:off x="3774036" y="1509975"/>
              <a:ext cx="724266"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3887478" y="5970171"/>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4" name="Group 3">
            <a:extLst>
              <a:ext uri="{FF2B5EF4-FFF2-40B4-BE49-F238E27FC236}">
                <a16:creationId xmlns:a16="http://schemas.microsoft.com/office/drawing/2014/main" id="{951C149B-7169-409C-AC02-2EE3512B9768}"/>
              </a:ext>
            </a:extLst>
          </p:cNvPr>
          <p:cNvGrpSpPr/>
          <p:nvPr/>
        </p:nvGrpSpPr>
        <p:grpSpPr>
          <a:xfrm>
            <a:off x="3893188" y="2429199"/>
            <a:ext cx="605114" cy="2994848"/>
            <a:chOff x="3893188" y="2429199"/>
            <a:chExt cx="605114"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3893188" y="5085493"/>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3893188" y="4203545"/>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3893188" y="3321597"/>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3893188" y="2429199"/>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grpSp>
      <p:grpSp>
        <p:nvGrpSpPr>
          <p:cNvPr id="10" name="Group 9">
            <a:extLst>
              <a:ext uri="{FF2B5EF4-FFF2-40B4-BE49-F238E27FC236}">
                <a16:creationId xmlns:a16="http://schemas.microsoft.com/office/drawing/2014/main" id="{BFD19E36-B201-49C6-A6EC-2C22EB0D3487}"/>
              </a:ext>
            </a:extLst>
          </p:cNvPr>
          <p:cNvGrpSpPr/>
          <p:nvPr/>
        </p:nvGrpSpPr>
        <p:grpSpPr>
          <a:xfrm>
            <a:off x="5128360" y="1509975"/>
            <a:ext cx="976675" cy="4798750"/>
            <a:chOff x="5128360" y="1509975"/>
            <a:chExt cx="976675"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5985122"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C8A9E755-0401-4B77-8725-5B7DD28C5FD5}"/>
                </a:ext>
              </a:extLst>
            </p:cNvPr>
            <p:cNvSpPr txBox="1"/>
            <p:nvPr/>
          </p:nvSpPr>
          <p:spPr>
            <a:xfrm>
              <a:off x="5128360" y="1509975"/>
              <a:ext cx="88738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5267351" y="5970171"/>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5" name="Group 4">
            <a:extLst>
              <a:ext uri="{FF2B5EF4-FFF2-40B4-BE49-F238E27FC236}">
                <a16:creationId xmlns:a16="http://schemas.microsoft.com/office/drawing/2014/main" id="{D1B5AB85-BA40-4A71-AA09-BEEA831D2E03}"/>
              </a:ext>
            </a:extLst>
          </p:cNvPr>
          <p:cNvGrpSpPr/>
          <p:nvPr/>
        </p:nvGrpSpPr>
        <p:grpSpPr>
          <a:xfrm>
            <a:off x="5274347" y="1998675"/>
            <a:ext cx="741397" cy="3866345"/>
            <a:chOff x="5274347" y="1998675"/>
            <a:chExt cx="741397"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5274347" y="5085493"/>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5274347" y="4203545"/>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5274347" y="3321597"/>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5274347" y="2439649"/>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5274347" y="1998675"/>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5274347" y="5526466"/>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5274347" y="4644519"/>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5274347" y="3762571"/>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5274347" y="2880623"/>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grpSp>
      <p:grpSp>
        <p:nvGrpSpPr>
          <p:cNvPr id="8" name="Group 7">
            <a:extLst>
              <a:ext uri="{FF2B5EF4-FFF2-40B4-BE49-F238E27FC236}">
                <a16:creationId xmlns:a16="http://schemas.microsoft.com/office/drawing/2014/main" id="{F6F7A574-DB7F-4D16-9280-820E3F681B59}"/>
              </a:ext>
            </a:extLst>
          </p:cNvPr>
          <p:cNvGrpSpPr/>
          <p:nvPr/>
        </p:nvGrpSpPr>
        <p:grpSpPr>
          <a:xfrm>
            <a:off x="2103801" y="1509975"/>
            <a:ext cx="835219" cy="4798750"/>
            <a:chOff x="2103801" y="1509975"/>
            <a:chExt cx="835219"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2819107"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103801"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220636" y="5970171"/>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2" name="Group 1">
            <a:extLst>
              <a:ext uri="{FF2B5EF4-FFF2-40B4-BE49-F238E27FC236}">
                <a16:creationId xmlns:a16="http://schemas.microsoft.com/office/drawing/2014/main" id="{D4AF3355-77DD-43F2-8A8A-4BDC6D713580}"/>
              </a:ext>
            </a:extLst>
          </p:cNvPr>
          <p:cNvGrpSpPr/>
          <p:nvPr/>
        </p:nvGrpSpPr>
        <p:grpSpPr>
          <a:xfrm>
            <a:off x="2226517" y="2663526"/>
            <a:ext cx="623212" cy="2536643"/>
            <a:chOff x="2226517" y="2663526"/>
            <a:chExt cx="623212"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226517" y="3762571"/>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226517" y="4861615"/>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226517" y="2663526"/>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a:t>
              </a:r>
            </a:p>
          </p:txBody>
        </p:sp>
      </p:grpSp>
      <p:sp>
        <p:nvSpPr>
          <p:cNvPr id="13" name="Content Placeholder 2">
            <a:extLst>
              <a:ext uri="{FF2B5EF4-FFF2-40B4-BE49-F238E27FC236}">
                <a16:creationId xmlns:a16="http://schemas.microsoft.com/office/drawing/2014/main" id="{A6A9610B-D5B6-4827-8535-14BF1FD5D07E}"/>
              </a:ext>
            </a:extLst>
          </p:cNvPr>
          <p:cNvSpPr txBox="1">
            <a:spLocks/>
          </p:cNvSpPr>
          <p:nvPr/>
        </p:nvSpPr>
        <p:spPr>
          <a:xfrm>
            <a:off x="6702496" y="1270615"/>
            <a:ext cx="5373029" cy="538685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count in fifties from zero to one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N</a:t>
            </a:r>
            <a:r>
              <a:rPr kumimoji="0" lang="en-GB" sz="2000" b="0" i="0" u="none" strike="noStrike" kern="1200" cap="none" spc="0" normalizeH="0" baseline="0" noProof="0" dirty="0">
                <a:ln>
                  <a:noFill/>
                </a:ln>
                <a:solidFill>
                  <a:srgbClr val="585858"/>
                </a:solidFill>
                <a:effectLst/>
                <a:uLnTx/>
                <a:uFillTx/>
                <a:latin typeface="Arial"/>
                <a:ea typeface="+mn-ea"/>
                <a:cs typeface="+mn-cs"/>
              </a:rPr>
              <a:t>ow let’s count in steps of twenty-five. Can you count backwards from each of these?</a:t>
            </a:r>
          </a:p>
          <a:p>
            <a:pPr marL="257168" marR="0" lvl="0" indent="-257168" algn="l" defTabSz="914400" rtl="0" eaLnBrk="0" fontAlgn="base" latinLnBrk="0" hangingPunct="0">
              <a:lnSpc>
                <a:spcPct val="120000"/>
              </a:lnSpc>
              <a:spcBef>
                <a:spcPts val="600"/>
              </a:spcBef>
              <a:spcAft>
                <a:spcPts val="60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If I</a:t>
            </a:r>
            <a:r>
              <a:rPr kumimoji="0" lang="en-GB" sz="2000" b="0" i="0" u="none" strike="noStrike" kern="1200" cap="none" spc="0" normalizeH="0" baseline="0" noProof="0" dirty="0">
                <a:ln>
                  <a:noFill/>
                </a:ln>
                <a:solidFill>
                  <a:srgbClr val="585858"/>
                </a:solidFill>
                <a:effectLst/>
                <a:uLnTx/>
                <a:uFillTx/>
                <a:latin typeface="Arial"/>
                <a:ea typeface="+mn-ea"/>
                <a:cs typeface="+mn-cs"/>
              </a:rPr>
              <a:t> count in steps of twenty, what comes after 40? Before 100?</a:t>
            </a:r>
          </a:p>
          <a:p>
            <a:pPr marL="257168" marR="0" lvl="0" indent="-257168" algn="l" defTabSz="914400" rtl="0" eaLnBrk="0" fontAlgn="base" latinLnBrk="0" hangingPunct="0">
              <a:lnSpc>
                <a:spcPct val="120000"/>
              </a:lnSpc>
              <a:spcBef>
                <a:spcPts val="600"/>
              </a:spcBef>
              <a:spcAft>
                <a:spcPts val="600"/>
              </a:spcAft>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a:t>
            </a:r>
            <a:r>
              <a:rPr kumimoji="0" lang="en-GB" sz="2000" b="0" i="0" u="none" strike="noStrike" kern="1200" cap="none" spc="0" normalizeH="0" baseline="0" noProof="0" dirty="0">
                <a:ln>
                  <a:noFill/>
                </a:ln>
                <a:solidFill>
                  <a:srgbClr val="585858"/>
                </a:solidFill>
                <a:effectLst/>
                <a:uLnTx/>
                <a:uFillTx/>
                <a:latin typeface="Arial"/>
                <a:ea typeface="+mn-ea"/>
                <a:cs typeface="+mn-cs"/>
              </a:rPr>
              <a:t>f I count in tens, what comes between 30 and 50?</a:t>
            </a:r>
          </a:p>
          <a:p>
            <a:pPr marL="257168" marR="0" lvl="0" indent="-257168" algn="l" defTabSz="914400" rtl="0" eaLnBrk="0" fontAlgn="base" latinLnBrk="0" hangingPunct="0">
              <a:spcBef>
                <a:spcPts val="600"/>
              </a:spcBef>
              <a:spcAft>
                <a:spcPts val="600"/>
              </a:spcAft>
              <a:buSzTx/>
              <a:buFont typeface="Arial" panose="020B0604020202020204" pitchFamily="34" charset="0"/>
              <a:buChar char="•"/>
              <a:tabLst/>
              <a:defRPr/>
            </a:pPr>
            <a:r>
              <a:rPr lang="en-GB" sz="2000" dirty="0">
                <a:latin typeface="Arial"/>
              </a:rPr>
              <a:t>Practise counting in steps of 50, 25, 20 and 10 to and beyond 100. </a:t>
            </a:r>
          </a:p>
        </p:txBody>
      </p:sp>
      <p:sp>
        <p:nvSpPr>
          <p:cNvPr id="70" name="TextBox 19">
            <a:extLst>
              <a:ext uri="{FF2B5EF4-FFF2-40B4-BE49-F238E27FC236}">
                <a16:creationId xmlns:a16="http://schemas.microsoft.com/office/drawing/2014/main" id="{97BA62F3-2A8D-47B2-B19D-F3FF84BDF1FA}"/>
              </a:ext>
            </a:extLst>
          </p:cNvPr>
          <p:cNvSpPr txBox="1"/>
          <p:nvPr/>
        </p:nvSpPr>
        <p:spPr>
          <a:xfrm>
            <a:off x="6616005" y="2152305"/>
            <a:ext cx="494237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Fifty, one hundred.</a:t>
            </a:r>
            <a:endPar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799288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DF4C4-B784-45BA-81F6-E956FACF1FC4}"/>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7" name="Picture 6">
            <a:extLst>
              <a:ext uri="{FF2B5EF4-FFF2-40B4-BE49-F238E27FC236}">
                <a16:creationId xmlns:a16="http://schemas.microsoft.com/office/drawing/2014/main" id="{F1473C46-F21D-4734-83D1-FDCF632AA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357" y="1808820"/>
            <a:ext cx="3554643" cy="3240360"/>
          </a:xfrm>
          <a:prstGeom prst="rect">
            <a:avLst/>
          </a:prstGeom>
        </p:spPr>
      </p:pic>
      <p:sp>
        <p:nvSpPr>
          <p:cNvPr id="8" name="TextBox 7">
            <a:extLst>
              <a:ext uri="{FF2B5EF4-FFF2-40B4-BE49-F238E27FC236}">
                <a16:creationId xmlns:a16="http://schemas.microsoft.com/office/drawing/2014/main" id="{0BF9B70E-F0BC-48F1-A48E-F88124BE9158}"/>
              </a:ext>
            </a:extLst>
          </p:cNvPr>
          <p:cNvSpPr txBox="1"/>
          <p:nvPr/>
        </p:nvSpPr>
        <p:spPr bwMode="auto">
          <a:xfrm>
            <a:off x="3066833" y="5157193"/>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Jenny</a:t>
            </a:r>
          </a:p>
        </p:txBody>
      </p:sp>
      <p:sp>
        <p:nvSpPr>
          <p:cNvPr id="9" name="TextBox 8">
            <a:extLst>
              <a:ext uri="{FF2B5EF4-FFF2-40B4-BE49-F238E27FC236}">
                <a16:creationId xmlns:a16="http://schemas.microsoft.com/office/drawing/2014/main" id="{9830EB0A-05FD-40B3-9A0D-F7F52E4ADA11}"/>
              </a:ext>
            </a:extLst>
          </p:cNvPr>
          <p:cNvSpPr txBox="1"/>
          <p:nvPr/>
        </p:nvSpPr>
        <p:spPr bwMode="auto">
          <a:xfrm>
            <a:off x="4415099" y="5157193"/>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Asif</a:t>
            </a:r>
          </a:p>
        </p:txBody>
      </p:sp>
      <p:sp>
        <p:nvSpPr>
          <p:cNvPr id="10" name="TextBox 9">
            <a:extLst>
              <a:ext uri="{FF2B5EF4-FFF2-40B4-BE49-F238E27FC236}">
                <a16:creationId xmlns:a16="http://schemas.microsoft.com/office/drawing/2014/main" id="{2AC496CC-392C-4456-96EC-1860A3234FA2}"/>
              </a:ext>
            </a:extLst>
          </p:cNvPr>
          <p:cNvSpPr txBox="1"/>
          <p:nvPr/>
        </p:nvSpPr>
        <p:spPr bwMode="auto">
          <a:xfrm>
            <a:off x="470636" y="3193356"/>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Score</a:t>
            </a:r>
          </a:p>
        </p:txBody>
      </p:sp>
      <p:sp>
        <p:nvSpPr>
          <p:cNvPr id="11" name="TextBox 10">
            <a:extLst>
              <a:ext uri="{FF2B5EF4-FFF2-40B4-BE49-F238E27FC236}">
                <a16:creationId xmlns:a16="http://schemas.microsoft.com/office/drawing/2014/main" id="{CF0D201C-C8CD-4AFB-94F3-AFC0697F7643}"/>
              </a:ext>
            </a:extLst>
          </p:cNvPr>
          <p:cNvSpPr txBox="1"/>
          <p:nvPr/>
        </p:nvSpPr>
        <p:spPr bwMode="auto">
          <a:xfrm>
            <a:off x="1561409" y="1580662"/>
            <a:ext cx="91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12" name="TextBox 11">
            <a:extLst>
              <a:ext uri="{FF2B5EF4-FFF2-40B4-BE49-F238E27FC236}">
                <a16:creationId xmlns:a16="http://schemas.microsoft.com/office/drawing/2014/main" id="{7EA11A86-A3BF-490C-9057-9B9C3EC7ACC0}"/>
              </a:ext>
            </a:extLst>
          </p:cNvPr>
          <p:cNvSpPr txBox="1"/>
          <p:nvPr/>
        </p:nvSpPr>
        <p:spPr bwMode="auto">
          <a:xfrm>
            <a:off x="1777433" y="2387009"/>
            <a:ext cx="69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75</a:t>
            </a:r>
          </a:p>
        </p:txBody>
      </p:sp>
      <p:sp>
        <p:nvSpPr>
          <p:cNvPr id="13" name="TextBox 12">
            <a:extLst>
              <a:ext uri="{FF2B5EF4-FFF2-40B4-BE49-F238E27FC236}">
                <a16:creationId xmlns:a16="http://schemas.microsoft.com/office/drawing/2014/main" id="{6B1792F4-9333-4EC7-AF3F-A3182A6C5002}"/>
              </a:ext>
            </a:extLst>
          </p:cNvPr>
          <p:cNvSpPr txBox="1"/>
          <p:nvPr/>
        </p:nvSpPr>
        <p:spPr bwMode="auto">
          <a:xfrm>
            <a:off x="1849439" y="3193356"/>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a:t>
            </a:r>
          </a:p>
        </p:txBody>
      </p:sp>
      <p:sp>
        <p:nvSpPr>
          <p:cNvPr id="14" name="TextBox 13">
            <a:extLst>
              <a:ext uri="{FF2B5EF4-FFF2-40B4-BE49-F238E27FC236}">
                <a16:creationId xmlns:a16="http://schemas.microsoft.com/office/drawing/2014/main" id="{E7F34A08-11FA-49B7-8D50-CD536F14B572}"/>
              </a:ext>
            </a:extLst>
          </p:cNvPr>
          <p:cNvSpPr txBox="1"/>
          <p:nvPr/>
        </p:nvSpPr>
        <p:spPr bwMode="auto">
          <a:xfrm>
            <a:off x="1849439" y="3999703"/>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a:t>
            </a:r>
          </a:p>
        </p:txBody>
      </p:sp>
      <p:sp>
        <p:nvSpPr>
          <p:cNvPr id="15" name="TextBox 14">
            <a:extLst>
              <a:ext uri="{FF2B5EF4-FFF2-40B4-BE49-F238E27FC236}">
                <a16:creationId xmlns:a16="http://schemas.microsoft.com/office/drawing/2014/main" id="{78C0358A-E5D1-4BB1-82A0-1CE7FDFF88F7}"/>
              </a:ext>
            </a:extLst>
          </p:cNvPr>
          <p:cNvSpPr txBox="1"/>
          <p:nvPr/>
        </p:nvSpPr>
        <p:spPr bwMode="auto">
          <a:xfrm>
            <a:off x="1940449" y="4806051"/>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DE8A3B70-04C7-4B74-ADFC-AA6C7C784B81}"/>
              </a:ext>
            </a:extLst>
          </p:cNvPr>
          <p:cNvSpPr txBox="1"/>
          <p:nvPr/>
        </p:nvSpPr>
        <p:spPr bwMode="auto">
          <a:xfrm>
            <a:off x="3299322" y="2959360"/>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a:t>
            </a:r>
          </a:p>
        </p:txBody>
      </p:sp>
      <p:sp>
        <p:nvSpPr>
          <p:cNvPr id="17" name="TextBox 16">
            <a:extLst>
              <a:ext uri="{FF2B5EF4-FFF2-40B4-BE49-F238E27FC236}">
                <a16:creationId xmlns:a16="http://schemas.microsoft.com/office/drawing/2014/main" id="{1352CD9E-4F52-4663-9EB2-E6386C195F31}"/>
              </a:ext>
            </a:extLst>
          </p:cNvPr>
          <p:cNvSpPr txBox="1"/>
          <p:nvPr/>
        </p:nvSpPr>
        <p:spPr bwMode="auto">
          <a:xfrm>
            <a:off x="4647588" y="3759424"/>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a:t>
            </a:r>
          </a:p>
        </p:txBody>
      </p:sp>
      <p:sp>
        <p:nvSpPr>
          <p:cNvPr id="2" name="Content Placeholder 2">
            <a:extLst>
              <a:ext uri="{FF2B5EF4-FFF2-40B4-BE49-F238E27FC236}">
                <a16:creationId xmlns:a16="http://schemas.microsoft.com/office/drawing/2014/main" id="{1358F5B6-5F65-430E-AD66-AE11A02F25CF}"/>
              </a:ext>
            </a:extLst>
          </p:cNvPr>
          <p:cNvSpPr txBox="1">
            <a:spLocks/>
          </p:cNvSpPr>
          <p:nvPr/>
        </p:nvSpPr>
        <p:spPr>
          <a:xfrm>
            <a:off x="6225324" y="1296341"/>
            <a:ext cx="5631316" cy="46555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00628C"/>
              </a:buClr>
              <a:buFont typeface="Arial" panose="020B0604020202020204" pitchFamily="34" charset="0"/>
              <a:buChar char="•"/>
              <a:defRPr/>
            </a:pPr>
            <a:r>
              <a:rPr lang="en-US" sz="1800" dirty="0">
                <a:latin typeface="Arial"/>
              </a:rPr>
              <a:t>What do you notice about this representation?</a:t>
            </a:r>
          </a:p>
          <a:p>
            <a:pPr>
              <a:lnSpc>
                <a:spcPct val="120000"/>
              </a:lnSpc>
              <a:spcBef>
                <a:spcPts val="600"/>
              </a:spcBef>
              <a:spcAft>
                <a:spcPts val="600"/>
              </a:spcAft>
              <a:buClr>
                <a:srgbClr val="00628C"/>
              </a:buClr>
              <a:buFont typeface="Arial" panose="020B0604020202020204" pitchFamily="34" charset="0"/>
              <a:buChar char="•"/>
              <a:defRPr/>
            </a:pPr>
            <a:r>
              <a:rPr lang="en-US" sz="1800" dirty="0">
                <a:latin typeface="Arial"/>
              </a:rPr>
              <a:t>H</a:t>
            </a:r>
            <a:r>
              <a:rPr lang="en-GB" sz="1800" dirty="0">
                <a:latin typeface="Arial"/>
              </a:rPr>
              <a:t>ow many intervals are there between zero and 100? So, what interval do we need to count up in?</a:t>
            </a:r>
          </a:p>
          <a:p>
            <a:pPr>
              <a:lnSpc>
                <a:spcPct val="120000"/>
              </a:lnSpc>
              <a:spcBef>
                <a:spcPts val="600"/>
              </a:spcBef>
              <a:spcAft>
                <a:spcPts val="600"/>
              </a:spcAft>
              <a:buClr>
                <a:srgbClr val="00628C"/>
              </a:buClr>
              <a:buFont typeface="Arial" panose="020B0604020202020204" pitchFamily="34" charset="0"/>
              <a:buChar char="•"/>
              <a:defRPr/>
            </a:pPr>
            <a:r>
              <a:rPr lang="en-GB" sz="1800" dirty="0">
                <a:latin typeface="Arial"/>
              </a:rPr>
              <a:t>How many did Jenny score?</a:t>
            </a:r>
          </a:p>
          <a:p>
            <a:pPr>
              <a:lnSpc>
                <a:spcPct val="120000"/>
              </a:lnSpc>
              <a:spcBef>
                <a:spcPts val="600"/>
              </a:spcBef>
              <a:spcAft>
                <a:spcPts val="600"/>
              </a:spcAft>
              <a:buClr>
                <a:srgbClr val="00628C"/>
              </a:buClr>
              <a:buFont typeface="Arial" panose="020B0604020202020204" pitchFamily="34" charset="0"/>
              <a:buChar char="•"/>
              <a:defRPr/>
            </a:pPr>
            <a:r>
              <a:rPr lang="en-GB" sz="1800" dirty="0">
                <a:latin typeface="Arial"/>
              </a:rPr>
              <a:t>How many did Asif score?</a:t>
            </a:r>
          </a:p>
          <a:p>
            <a:pPr>
              <a:lnSpc>
                <a:spcPct val="120000"/>
              </a:lnSpc>
              <a:spcBef>
                <a:spcPts val="600"/>
              </a:spcBef>
              <a:spcAft>
                <a:spcPts val="600"/>
              </a:spcAft>
              <a:buClr>
                <a:srgbClr val="00628C"/>
              </a:buClr>
              <a:buFont typeface="Arial" panose="020B0604020202020204" pitchFamily="34" charset="0"/>
              <a:buChar char="•"/>
              <a:defRPr/>
            </a:pPr>
            <a:r>
              <a:rPr lang="en-US" sz="1800" dirty="0">
                <a:latin typeface="Arial"/>
              </a:rPr>
              <a:t>W</a:t>
            </a:r>
            <a:r>
              <a:rPr lang="en-GB" sz="1800" dirty="0">
                <a:latin typeface="Arial"/>
              </a:rPr>
              <a:t>hat is the difference between Asif and Jenny’s scores? How do you know?</a:t>
            </a:r>
          </a:p>
          <a:p>
            <a:pPr>
              <a:lnSpc>
                <a:spcPct val="120000"/>
              </a:lnSpc>
              <a:spcBef>
                <a:spcPts val="600"/>
              </a:spcBef>
              <a:spcAft>
                <a:spcPts val="600"/>
              </a:spcAft>
              <a:buClr>
                <a:srgbClr val="00628C"/>
              </a:buClr>
              <a:buFont typeface="Arial" panose="020B0604020202020204" pitchFamily="34" charset="0"/>
              <a:buChar char="•"/>
              <a:defRPr/>
            </a:pPr>
            <a:r>
              <a:rPr lang="en-GB" sz="1800" dirty="0">
                <a:latin typeface="Arial"/>
              </a:rPr>
              <a:t>What would Jenny’s score be if she scored 25 more?</a:t>
            </a:r>
          </a:p>
          <a:p>
            <a:pPr>
              <a:lnSpc>
                <a:spcPct val="120000"/>
              </a:lnSpc>
              <a:spcBef>
                <a:spcPts val="600"/>
              </a:spcBef>
              <a:spcAft>
                <a:spcPts val="600"/>
              </a:spcAft>
              <a:buClr>
                <a:srgbClr val="00628C"/>
              </a:buClr>
              <a:buFont typeface="Arial" panose="020B0604020202020204" pitchFamily="34" charset="0"/>
              <a:buChar char="•"/>
              <a:defRPr/>
            </a:pPr>
            <a:r>
              <a:rPr lang="en-GB" sz="1800" dirty="0">
                <a:latin typeface="Arial"/>
              </a:rPr>
              <a:t>How far is Asif away from scoring 100?  How do you know?</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554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969986-AF49-4FC1-B444-2E99CEFF2AC1}"/>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10" name="Group 9">
            <a:extLst>
              <a:ext uri="{FF2B5EF4-FFF2-40B4-BE49-F238E27FC236}">
                <a16:creationId xmlns:a16="http://schemas.microsoft.com/office/drawing/2014/main" id="{26D30DF2-C51C-4217-8C3A-6546B744AEFE}"/>
              </a:ext>
            </a:extLst>
          </p:cNvPr>
          <p:cNvGrpSpPr/>
          <p:nvPr/>
        </p:nvGrpSpPr>
        <p:grpSpPr>
          <a:xfrm>
            <a:off x="623888" y="1490874"/>
            <a:ext cx="5472112" cy="4368382"/>
            <a:chOff x="623888" y="1490874"/>
            <a:chExt cx="5472112" cy="4368382"/>
          </a:xfrm>
        </p:grpSpPr>
        <p:pic>
          <p:nvPicPr>
            <p:cNvPr id="4" name="Picture 3">
              <a:extLst>
                <a:ext uri="{FF2B5EF4-FFF2-40B4-BE49-F238E27FC236}">
                  <a16:creationId xmlns:a16="http://schemas.microsoft.com/office/drawing/2014/main" id="{FD69C5F5-5CA7-4282-9A8F-1C366D9DD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490874"/>
              <a:ext cx="5472112" cy="4368382"/>
            </a:xfrm>
            <a:prstGeom prst="rect">
              <a:avLst/>
            </a:prstGeom>
          </p:spPr>
        </p:pic>
        <p:sp>
          <p:nvSpPr>
            <p:cNvPr id="9" name="Rectangle 8">
              <a:extLst>
                <a:ext uri="{FF2B5EF4-FFF2-40B4-BE49-F238E27FC236}">
                  <a16:creationId xmlns:a16="http://schemas.microsoft.com/office/drawing/2014/main" id="{2815977A-7822-4007-8CFE-2257005B8F3B}"/>
                </a:ext>
              </a:extLst>
            </p:cNvPr>
            <p:cNvSpPr/>
            <p:nvPr/>
          </p:nvSpPr>
          <p:spPr bwMode="auto">
            <a:xfrm>
              <a:off x="1284514" y="2041664"/>
              <a:ext cx="355600" cy="31762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 name="TextBox 4">
            <a:extLst>
              <a:ext uri="{FF2B5EF4-FFF2-40B4-BE49-F238E27FC236}">
                <a16:creationId xmlns:a16="http://schemas.microsoft.com/office/drawing/2014/main" id="{39F71409-A8B7-434D-A6C1-2135CDC7095D}"/>
              </a:ext>
            </a:extLst>
          </p:cNvPr>
          <p:cNvSpPr txBox="1"/>
          <p:nvPr/>
        </p:nvSpPr>
        <p:spPr bwMode="auto">
          <a:xfrm>
            <a:off x="1210625" y="4590591"/>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6" name="TextBox 5">
            <a:extLst>
              <a:ext uri="{FF2B5EF4-FFF2-40B4-BE49-F238E27FC236}">
                <a16:creationId xmlns:a16="http://schemas.microsoft.com/office/drawing/2014/main" id="{B757781D-C602-41BF-BD5B-A7A1BEF4FAB4}"/>
              </a:ext>
            </a:extLst>
          </p:cNvPr>
          <p:cNvSpPr txBox="1"/>
          <p:nvPr/>
        </p:nvSpPr>
        <p:spPr bwMode="auto">
          <a:xfrm>
            <a:off x="1210625" y="3749166"/>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a:t>
            </a:r>
          </a:p>
        </p:txBody>
      </p:sp>
      <p:sp>
        <p:nvSpPr>
          <p:cNvPr id="7" name="TextBox 6">
            <a:extLst>
              <a:ext uri="{FF2B5EF4-FFF2-40B4-BE49-F238E27FC236}">
                <a16:creationId xmlns:a16="http://schemas.microsoft.com/office/drawing/2014/main" id="{B53050E9-BCEE-491E-BCB9-0A2B191DC827}"/>
              </a:ext>
            </a:extLst>
          </p:cNvPr>
          <p:cNvSpPr txBox="1"/>
          <p:nvPr/>
        </p:nvSpPr>
        <p:spPr bwMode="auto">
          <a:xfrm>
            <a:off x="1210624" y="2948807"/>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8" name="TextBox 7">
            <a:extLst>
              <a:ext uri="{FF2B5EF4-FFF2-40B4-BE49-F238E27FC236}">
                <a16:creationId xmlns:a16="http://schemas.microsoft.com/office/drawing/2014/main" id="{4CFF0BF1-7C0F-4DE8-92E8-2D0917F249D7}"/>
              </a:ext>
            </a:extLst>
          </p:cNvPr>
          <p:cNvSpPr txBox="1"/>
          <p:nvPr/>
        </p:nvSpPr>
        <p:spPr bwMode="auto">
          <a:xfrm>
            <a:off x="1210623" y="2184513"/>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a:t>
            </a:r>
          </a:p>
        </p:txBody>
      </p:sp>
      <p:sp>
        <p:nvSpPr>
          <p:cNvPr id="14" name="Content Placeholder 2">
            <a:extLst>
              <a:ext uri="{FF2B5EF4-FFF2-40B4-BE49-F238E27FC236}">
                <a16:creationId xmlns:a16="http://schemas.microsoft.com/office/drawing/2014/main" id="{5841B267-C92C-49AC-BB2F-888DD93382C1}"/>
              </a:ext>
            </a:extLst>
          </p:cNvPr>
          <p:cNvSpPr txBox="1">
            <a:spLocks/>
          </p:cNvSpPr>
          <p:nvPr/>
        </p:nvSpPr>
        <p:spPr>
          <a:xfrm>
            <a:off x="6169889" y="1378018"/>
            <a:ext cx="5390389" cy="43683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What do you notice about this bar chart?</a:t>
            </a:r>
          </a:p>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What interval does the score go up in? </a:t>
            </a:r>
          </a:p>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Did any children score the same number of points? How do you know?</a:t>
            </a:r>
          </a:p>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Can Asif have scored 80 points? Why not? How many points did Asif score? </a:t>
            </a:r>
          </a:p>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How much more did Samantha score than Asif?</a:t>
            </a:r>
          </a:p>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How much less did Rachel score than Hector?</a:t>
            </a:r>
          </a:p>
          <a:p>
            <a:pPr marR="0" lvl="0">
              <a:lnSpc>
                <a:spcPct val="120000"/>
              </a:lnSpc>
              <a:spcBef>
                <a:spcPts val="600"/>
              </a:spcBef>
              <a:spcAft>
                <a:spcPts val="600"/>
              </a:spcAft>
              <a:buClr>
                <a:srgbClr val="00628C"/>
              </a:buClr>
              <a:buSzTx/>
              <a:buFont typeface="Arial" panose="020B0604020202020204" pitchFamily="34" charset="0"/>
              <a:buChar char="•"/>
              <a:tabLst/>
              <a:defRPr/>
            </a:pPr>
            <a:r>
              <a:rPr lang="en-GB" sz="1800" dirty="0">
                <a:latin typeface="Arial"/>
              </a:rPr>
              <a:t>Can you make up a question to ask about the bar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0339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Up 13">
            <a:extLst>
              <a:ext uri="{FF2B5EF4-FFF2-40B4-BE49-F238E27FC236}">
                <a16:creationId xmlns:a16="http://schemas.microsoft.com/office/drawing/2014/main" id="{F7CA1A25-23FC-4960-A981-8C12B2D7CEE4}"/>
              </a:ext>
            </a:extLst>
          </p:cNvPr>
          <p:cNvSpPr/>
          <p:nvPr/>
        </p:nvSpPr>
        <p:spPr bwMode="auto">
          <a:xfrm>
            <a:off x="3563403" y="2533018"/>
            <a:ext cx="270462" cy="591053"/>
          </a:xfrm>
          <a:prstGeom prst="upArrow">
            <a:avLst/>
          </a:prstGeom>
          <a:solidFill>
            <a:srgbClr val="E7242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D3FFA6FE-4920-4FF0-9D1C-4EDA552EF358}"/>
              </a:ext>
            </a:extLst>
          </p:cNvPr>
          <p:cNvSpPr/>
          <p:nvPr/>
        </p:nvSpPr>
        <p:spPr bwMode="auto">
          <a:xfrm>
            <a:off x="3493061" y="2748618"/>
            <a:ext cx="398420" cy="86760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309B4E67-1E58-47AE-B79F-491601867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819" y="1546672"/>
            <a:ext cx="4249670" cy="4137443"/>
          </a:xfrm>
          <a:prstGeom prst="rect">
            <a:avLst/>
          </a:prstGeom>
        </p:spPr>
      </p:pic>
      <p:sp>
        <p:nvSpPr>
          <p:cNvPr id="3" name="Title 2">
            <a:extLst>
              <a:ext uri="{FF2B5EF4-FFF2-40B4-BE49-F238E27FC236}">
                <a16:creationId xmlns:a16="http://schemas.microsoft.com/office/drawing/2014/main" id="{A77F8329-D6B5-4426-8680-72A45BB10FC5}"/>
              </a:ext>
            </a:extLst>
          </p:cNvPr>
          <p:cNvSpPr>
            <a:spLocks noGrp="1"/>
          </p:cNvSpPr>
          <p:nvPr>
            <p:ph type="title"/>
          </p:nvPr>
        </p:nvSpPr>
        <p:spPr/>
        <p:txBody>
          <a:bodyPr/>
          <a:lstStyle/>
          <a:p>
            <a:r>
              <a:rPr lang="en-US" altLang="en-US" dirty="0"/>
              <a:t>3NPV-4 Reading scales with 2, 4, 5 or 10 intervals</a:t>
            </a:r>
            <a:endParaRPr lang="en-GB" dirty="0"/>
          </a:p>
        </p:txBody>
      </p:sp>
      <p:sp>
        <p:nvSpPr>
          <p:cNvPr id="7" name="TextBox 6">
            <a:extLst>
              <a:ext uri="{FF2B5EF4-FFF2-40B4-BE49-F238E27FC236}">
                <a16:creationId xmlns:a16="http://schemas.microsoft.com/office/drawing/2014/main" id="{9FE2FB48-2A4E-445F-A99A-AE6AE11118DD}"/>
              </a:ext>
            </a:extLst>
          </p:cNvPr>
          <p:cNvSpPr txBox="1"/>
          <p:nvPr/>
        </p:nvSpPr>
        <p:spPr bwMode="auto">
          <a:xfrm>
            <a:off x="3423487" y="1781232"/>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 ml</a:t>
            </a:r>
          </a:p>
        </p:txBody>
      </p:sp>
      <p:sp>
        <p:nvSpPr>
          <p:cNvPr id="8" name="TextBox 7">
            <a:extLst>
              <a:ext uri="{FF2B5EF4-FFF2-40B4-BE49-F238E27FC236}">
                <a16:creationId xmlns:a16="http://schemas.microsoft.com/office/drawing/2014/main" id="{737A51C3-CCE5-456F-8CB0-0BC701AD1504}"/>
              </a:ext>
            </a:extLst>
          </p:cNvPr>
          <p:cNvSpPr txBox="1"/>
          <p:nvPr/>
        </p:nvSpPr>
        <p:spPr bwMode="auto">
          <a:xfrm>
            <a:off x="3423487" y="2696622"/>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75 ml</a:t>
            </a:r>
          </a:p>
        </p:txBody>
      </p:sp>
      <p:sp>
        <p:nvSpPr>
          <p:cNvPr id="11" name="TextBox 10">
            <a:extLst>
              <a:ext uri="{FF2B5EF4-FFF2-40B4-BE49-F238E27FC236}">
                <a16:creationId xmlns:a16="http://schemas.microsoft.com/office/drawing/2014/main" id="{E13C0108-B81D-4614-932C-25634BE14416}"/>
              </a:ext>
            </a:extLst>
          </p:cNvPr>
          <p:cNvSpPr txBox="1"/>
          <p:nvPr/>
        </p:nvSpPr>
        <p:spPr bwMode="auto">
          <a:xfrm>
            <a:off x="3423487" y="3610837"/>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 ml</a:t>
            </a:r>
          </a:p>
        </p:txBody>
      </p:sp>
      <p:sp>
        <p:nvSpPr>
          <p:cNvPr id="12" name="TextBox 11">
            <a:extLst>
              <a:ext uri="{FF2B5EF4-FFF2-40B4-BE49-F238E27FC236}">
                <a16:creationId xmlns:a16="http://schemas.microsoft.com/office/drawing/2014/main" id="{599291CC-5877-493E-963E-60C8D6EFA94F}"/>
              </a:ext>
            </a:extLst>
          </p:cNvPr>
          <p:cNvSpPr txBox="1"/>
          <p:nvPr/>
        </p:nvSpPr>
        <p:spPr bwMode="auto">
          <a:xfrm>
            <a:off x="3423487" y="4526227"/>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 ml</a:t>
            </a:r>
          </a:p>
        </p:txBody>
      </p:sp>
      <p:sp>
        <p:nvSpPr>
          <p:cNvPr id="13" name="TextBox 12">
            <a:extLst>
              <a:ext uri="{FF2B5EF4-FFF2-40B4-BE49-F238E27FC236}">
                <a16:creationId xmlns:a16="http://schemas.microsoft.com/office/drawing/2014/main" id="{A85F2CC1-0FD7-41B1-8FF2-7945214A4778}"/>
              </a:ext>
            </a:extLst>
          </p:cNvPr>
          <p:cNvSpPr txBox="1"/>
          <p:nvPr/>
        </p:nvSpPr>
        <p:spPr bwMode="auto">
          <a:xfrm>
            <a:off x="3835267" y="2246624"/>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E72420"/>
                </a:solidFill>
                <a:effectLst/>
                <a:uLnTx/>
                <a:uFillTx/>
                <a:latin typeface="Myriad Pro" panose="020B0503030403020204" pitchFamily="34" charset="0"/>
                <a:ea typeface="Myriad Pro Semibold" charset="0"/>
                <a:cs typeface="Myriad Pro Semibold" charset="0"/>
              </a:rPr>
              <a:t>25 ml</a:t>
            </a:r>
          </a:p>
        </p:txBody>
      </p:sp>
      <p:sp>
        <p:nvSpPr>
          <p:cNvPr id="5" name="Content Placeholder 2">
            <a:extLst>
              <a:ext uri="{FF2B5EF4-FFF2-40B4-BE49-F238E27FC236}">
                <a16:creationId xmlns:a16="http://schemas.microsoft.com/office/drawing/2014/main" id="{EADA189D-26E8-4D3C-B8F8-983DB60716EE}"/>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are there between zero and 100ml on this measuring jug?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liquid do you think is in the jug?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get 75ml? Count in steps of 25 from zero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more liquid needs to poured in to reach </a:t>
            </a:r>
            <a:r>
              <a:rPr kumimoji="0" lang="en-GB" sz="2000" b="0" i="0" u="none" strike="noStrike" kern="1200" cap="none" spc="0" normalizeH="0" baseline="0" noProof="0">
                <a:ln>
                  <a:noFill/>
                </a:ln>
                <a:solidFill>
                  <a:srgbClr val="585858"/>
                </a:solidFill>
                <a:effectLst/>
                <a:uLnTx/>
                <a:uFillTx/>
                <a:latin typeface="Arial"/>
                <a:ea typeface="+mn-ea"/>
                <a:cs typeface="+mn-cs"/>
              </a:rPr>
              <a:t>100ml? </a:t>
            </a:r>
            <a:r>
              <a:rPr kumimoji="0" lang="en-GB" sz="2000" b="0" i="0" u="none" strike="noStrike" kern="1200" cap="none" spc="0" normalizeH="0" baseline="0" noProof="0" dirty="0">
                <a:ln>
                  <a:noFill/>
                </a:ln>
                <a:solidFill>
                  <a:srgbClr val="585858"/>
                </a:solidFill>
                <a:effectLst/>
                <a:uLnTx/>
                <a:uFillTx/>
                <a:latin typeface="Arial"/>
                <a:ea typeface="+mn-ea"/>
                <a:cs typeface="+mn-cs"/>
              </a:rPr>
              <a:t>How do you know?</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5925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64" presetClass="path" presetSubtype="0" accel="50000" decel="50000" fill="hold" grpId="1" nodeType="withEffect">
                                  <p:stCondLst>
                                    <p:cond delay="0"/>
                                  </p:stCondLst>
                                  <p:childTnLst>
                                    <p:animMotion origin="layout" path="M 4.58333E-6 0 L 4.58333E-6 -0.05116 " pathEditMode="relative" rAng="0" ptsTypes="AA">
                                      <p:cBhvr>
                                        <p:cTn id="20" dur="2000" fill="hold"/>
                                        <p:tgtEl>
                                          <p:spTgt spid="14"/>
                                        </p:tgtEl>
                                        <p:attrNameLst>
                                          <p:attrName>ppt_x</p:attrName>
                                          <p:attrName>ppt_y</p:attrName>
                                        </p:attrNameLst>
                                      </p:cBhvr>
                                      <p:rCtr x="0" y="-2569"/>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0443780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use known facts to find multiples of ten that compose 100</a:t>
                      </a:r>
                    </a:p>
                    <a:p>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99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847509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892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051828747"/>
              </p:ext>
            </p:extLst>
          </p:nvPr>
        </p:nvGraphicFramePr>
        <p:xfrm>
          <a:off x="594008" y="1535029"/>
          <a:ext cx="10712127" cy="447744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a:t>
                      </a:r>
                      <a:r>
                        <a:rPr lang="en-GB" sz="1600" b="0" i="0" u="none" strike="noStrike" kern="1200" dirty="0">
                          <a:solidFill>
                            <a:schemeClr val="dk1"/>
                          </a:solidFill>
                          <a:effectLst/>
                          <a:latin typeface="+mn-lt"/>
                          <a:ea typeface="+mn-ea"/>
                          <a:cs typeface="+mn-cs"/>
                          <a:hlinkClick r:id="rId3"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measure length and height from zero using whole metres and cm</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18</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a:t>
                      </a:r>
                      <a:r>
                        <a:rPr lang="en-GB" sz="1600" b="0" i="0" u="none" strike="noStrike" kern="1200" dirty="0">
                          <a:solidFill>
                            <a:schemeClr val="dk1"/>
                          </a:solidFill>
                          <a:effectLst/>
                          <a:latin typeface="+mn-lt"/>
                          <a:ea typeface="+mn-ea"/>
                          <a:cs typeface="+mn-cs"/>
                          <a:hlinkClick r:id="rId4"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measure length and height from zero using cm</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19</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convert between m and cm (include whole m to cm, cm to whole m and cm and vice versa)</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20</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become familiar with a ruler in relation to cm and mm (marked and unmarked intervals, knowing 1cm = 10mm)</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21</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measure length from zero using  mm / whole cm and mm</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22</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a:t>
                      </a:r>
                      <a:r>
                        <a:rPr lang="en-GB" sz="1600" b="0" i="0" u="none" strike="noStrike" kern="1200" dirty="0">
                          <a:solidFill>
                            <a:schemeClr val="dk1"/>
                          </a:solidFill>
                          <a:effectLst/>
                          <a:latin typeface="+mn-lt"/>
                          <a:ea typeface="+mn-ea"/>
                          <a:cs typeface="+mn-cs"/>
                          <a:hlinkClick r:id="rId8"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convert between cm and mm (include whole cm to mm, mm to whole cm and mm and vice versa)</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7200185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23</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Pupils</a:t>
                      </a:r>
                      <a:r>
                        <a:rPr lang="en-GB" sz="1600" b="0" i="0" u="none" strike="noStrike" kern="1200" dirty="0">
                          <a:solidFill>
                            <a:schemeClr val="dk1"/>
                          </a:solidFill>
                          <a:effectLst/>
                          <a:latin typeface="+mn-lt"/>
                          <a:ea typeface="+mn-ea"/>
                          <a:cs typeface="+mn-cs"/>
                          <a:hlinkClick r:id="rId9"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estimate a length/height, measure a length/height and record in a table </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109004070"/>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24</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Pupils use knowledge of place value to represent a three-digit number in different ways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036557531"/>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7" y="606465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245863" y="5988118"/>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787572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sp>
        <p:nvSpPr>
          <p:cNvPr id="3" name="Rectangle 2">
            <a:extLst>
              <a:ext uri="{FF2B5EF4-FFF2-40B4-BE49-F238E27FC236}">
                <a16:creationId xmlns:a16="http://schemas.microsoft.com/office/drawing/2014/main" id="{18ADA2ED-F40E-4806-8CB2-62D03DF5B838}"/>
              </a:ext>
            </a:extLst>
          </p:cNvPr>
          <p:cNvSpPr/>
          <p:nvPr/>
        </p:nvSpPr>
        <p:spPr bwMode="auto">
          <a:xfrm>
            <a:off x="2712024" y="1732819"/>
            <a:ext cx="360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4" name="Rectangle 3">
            <a:extLst>
              <a:ext uri="{FF2B5EF4-FFF2-40B4-BE49-F238E27FC236}">
                <a16:creationId xmlns:a16="http://schemas.microsoft.com/office/drawing/2014/main" id="{8E0C3C28-7940-43A7-BC79-96E46B63C990}"/>
              </a:ext>
            </a:extLst>
          </p:cNvPr>
          <p:cNvSpPr/>
          <p:nvPr/>
        </p:nvSpPr>
        <p:spPr bwMode="auto">
          <a:xfrm>
            <a:off x="2712024" y="2535298"/>
            <a:ext cx="25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C3BADEBB-F389-4DA2-B93D-9B2F84729B73}"/>
              </a:ext>
            </a:extLst>
          </p:cNvPr>
          <p:cNvSpPr txBox="1"/>
          <p:nvPr/>
        </p:nvSpPr>
        <p:spPr bwMode="auto">
          <a:xfrm>
            <a:off x="4118020" y="1903229"/>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TextBox 5">
            <a:extLst>
              <a:ext uri="{FF2B5EF4-FFF2-40B4-BE49-F238E27FC236}">
                <a16:creationId xmlns:a16="http://schemas.microsoft.com/office/drawing/2014/main" id="{A63C2BC3-030A-4103-829C-1145F40FEED0}"/>
              </a:ext>
            </a:extLst>
          </p:cNvPr>
          <p:cNvSpPr txBox="1"/>
          <p:nvPr/>
        </p:nvSpPr>
        <p:spPr bwMode="auto">
          <a:xfrm>
            <a:off x="3719996" y="2705708"/>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3" name="Rectangle 12">
            <a:extLst>
              <a:ext uri="{FF2B5EF4-FFF2-40B4-BE49-F238E27FC236}">
                <a16:creationId xmlns:a16="http://schemas.microsoft.com/office/drawing/2014/main" id="{66CC626B-B969-4B80-A12F-B2E7FBE00C3B}"/>
              </a:ext>
            </a:extLst>
          </p:cNvPr>
          <p:cNvSpPr/>
          <p:nvPr/>
        </p:nvSpPr>
        <p:spPr bwMode="auto">
          <a:xfrm>
            <a:off x="523199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TextBox 13">
            <a:extLst>
              <a:ext uri="{FF2B5EF4-FFF2-40B4-BE49-F238E27FC236}">
                <a16:creationId xmlns:a16="http://schemas.microsoft.com/office/drawing/2014/main" id="{74BA7C84-D3FB-4352-A1B7-BD69B89E00A1}"/>
              </a:ext>
            </a:extLst>
          </p:cNvPr>
          <p:cNvSpPr txBox="1"/>
          <p:nvPr/>
        </p:nvSpPr>
        <p:spPr bwMode="auto">
          <a:xfrm>
            <a:off x="5519968" y="2705708"/>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7" name="Rectangle 16">
            <a:extLst>
              <a:ext uri="{FF2B5EF4-FFF2-40B4-BE49-F238E27FC236}">
                <a16:creationId xmlns:a16="http://schemas.microsoft.com/office/drawing/2014/main" id="{37FAE388-C2ED-4612-A6F1-0BEB1FAB3958}"/>
              </a:ext>
            </a:extLst>
          </p:cNvPr>
          <p:cNvSpPr/>
          <p:nvPr/>
        </p:nvSpPr>
        <p:spPr bwMode="auto">
          <a:xfrm>
            <a:off x="2711996" y="4077072"/>
            <a:ext cx="360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8" name="Rectangle 17">
            <a:extLst>
              <a:ext uri="{FF2B5EF4-FFF2-40B4-BE49-F238E27FC236}">
                <a16:creationId xmlns:a16="http://schemas.microsoft.com/office/drawing/2014/main" id="{6A6BE46B-20D5-43F0-91A9-820AC5441B72}"/>
              </a:ext>
            </a:extLst>
          </p:cNvPr>
          <p:cNvSpPr/>
          <p:nvPr/>
        </p:nvSpPr>
        <p:spPr bwMode="auto">
          <a:xfrm>
            <a:off x="2711996" y="4879551"/>
            <a:ext cx="25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TextBox 18">
            <a:extLst>
              <a:ext uri="{FF2B5EF4-FFF2-40B4-BE49-F238E27FC236}">
                <a16:creationId xmlns:a16="http://schemas.microsoft.com/office/drawing/2014/main" id="{1134E778-70ED-41C7-815E-A9AA21E5A1A7}"/>
              </a:ext>
            </a:extLst>
          </p:cNvPr>
          <p:cNvSpPr txBox="1"/>
          <p:nvPr/>
        </p:nvSpPr>
        <p:spPr bwMode="auto">
          <a:xfrm>
            <a:off x="3811306" y="4247482"/>
            <a:ext cx="1401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tens</a:t>
            </a:r>
          </a:p>
        </p:txBody>
      </p:sp>
      <p:sp>
        <p:nvSpPr>
          <p:cNvPr id="20" name="TextBox 19">
            <a:extLst>
              <a:ext uri="{FF2B5EF4-FFF2-40B4-BE49-F238E27FC236}">
                <a16:creationId xmlns:a16="http://schemas.microsoft.com/office/drawing/2014/main" id="{0E07C8AA-A5B4-44A6-ABBE-DB9C600E8948}"/>
              </a:ext>
            </a:extLst>
          </p:cNvPr>
          <p:cNvSpPr txBox="1"/>
          <p:nvPr/>
        </p:nvSpPr>
        <p:spPr bwMode="auto">
          <a:xfrm>
            <a:off x="3359968" y="5049961"/>
            <a:ext cx="122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tens</a:t>
            </a:r>
          </a:p>
        </p:txBody>
      </p:sp>
      <p:sp>
        <p:nvSpPr>
          <p:cNvPr id="21" name="Rectangle 20">
            <a:extLst>
              <a:ext uri="{FF2B5EF4-FFF2-40B4-BE49-F238E27FC236}">
                <a16:creationId xmlns:a16="http://schemas.microsoft.com/office/drawing/2014/main" id="{F48B19DD-67F3-44C8-8896-B948D0497615}"/>
              </a:ext>
            </a:extLst>
          </p:cNvPr>
          <p:cNvSpPr/>
          <p:nvPr/>
        </p:nvSpPr>
        <p:spPr bwMode="auto">
          <a:xfrm>
            <a:off x="5231968" y="4879551"/>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TextBox 21">
            <a:extLst>
              <a:ext uri="{FF2B5EF4-FFF2-40B4-BE49-F238E27FC236}">
                <a16:creationId xmlns:a16="http://schemas.microsoft.com/office/drawing/2014/main" id="{1AF103D4-3AD2-4166-A864-A3891A6052B2}"/>
              </a:ext>
            </a:extLst>
          </p:cNvPr>
          <p:cNvSpPr txBox="1"/>
          <p:nvPr/>
        </p:nvSpPr>
        <p:spPr bwMode="auto">
          <a:xfrm>
            <a:off x="5231940" y="5049961"/>
            <a:ext cx="1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tens</a:t>
            </a:r>
          </a:p>
        </p:txBody>
      </p:sp>
      <p:pic>
        <p:nvPicPr>
          <p:cNvPr id="26" name="Picture 25">
            <a:extLst>
              <a:ext uri="{FF2B5EF4-FFF2-40B4-BE49-F238E27FC236}">
                <a16:creationId xmlns:a16="http://schemas.microsoft.com/office/drawing/2014/main" id="{952E87CA-0C9C-4279-8D2D-7FBC84CFA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918" y="1732819"/>
            <a:ext cx="1427426" cy="3949214"/>
          </a:xfrm>
          <a:prstGeom prst="rect">
            <a:avLst/>
          </a:prstGeom>
        </p:spPr>
      </p:pic>
      <p:pic>
        <p:nvPicPr>
          <p:cNvPr id="28" name="Picture 27">
            <a:extLst>
              <a:ext uri="{FF2B5EF4-FFF2-40B4-BE49-F238E27FC236}">
                <a16:creationId xmlns:a16="http://schemas.microsoft.com/office/drawing/2014/main" id="{93CC4785-4349-4FF7-85FA-88B23471F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976" y="3768101"/>
            <a:ext cx="808369" cy="1913932"/>
          </a:xfrm>
          <a:prstGeom prst="rect">
            <a:avLst/>
          </a:prstGeom>
        </p:spPr>
      </p:pic>
    </p:spTree>
    <p:extLst>
      <p:ext uri="{BB962C8B-B14F-4D97-AF65-F5344CB8AC3E}">
        <p14:creationId xmlns:p14="http://schemas.microsoft.com/office/powerpoint/2010/main" val="5188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0"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BC173F0-E953-4BC9-A3B3-C5794DD4598B}"/>
              </a:ext>
            </a:extLst>
          </p:cNvPr>
          <p:cNvGrpSpPr/>
          <p:nvPr/>
        </p:nvGrpSpPr>
        <p:grpSpPr>
          <a:xfrm>
            <a:off x="5407568" y="2823048"/>
            <a:ext cx="1637092" cy="1631036"/>
            <a:chOff x="5906075" y="3934531"/>
            <a:chExt cx="1637092" cy="1631036"/>
          </a:xfrm>
        </p:grpSpPr>
        <p:pic>
          <p:nvPicPr>
            <p:cNvPr id="22" name="Picture 21">
              <a:extLst>
                <a:ext uri="{FF2B5EF4-FFF2-40B4-BE49-F238E27FC236}">
                  <a16:creationId xmlns:a16="http://schemas.microsoft.com/office/drawing/2014/main" id="{E9393043-B233-4513-BB79-D29E4F1E7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075" y="3934531"/>
              <a:ext cx="172082" cy="1631036"/>
            </a:xfrm>
            <a:prstGeom prst="rect">
              <a:avLst/>
            </a:prstGeom>
          </p:spPr>
        </p:pic>
        <p:pic>
          <p:nvPicPr>
            <p:cNvPr id="23" name="Picture 22">
              <a:extLst>
                <a:ext uri="{FF2B5EF4-FFF2-40B4-BE49-F238E27FC236}">
                  <a16:creationId xmlns:a16="http://schemas.microsoft.com/office/drawing/2014/main" id="{1CA299BE-DA24-4A03-A5BD-0D293EF35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854" y="3934531"/>
              <a:ext cx="172082" cy="1631036"/>
            </a:xfrm>
            <a:prstGeom prst="rect">
              <a:avLst/>
            </a:prstGeom>
          </p:spPr>
        </p:pic>
        <p:pic>
          <p:nvPicPr>
            <p:cNvPr id="24" name="Picture 23">
              <a:extLst>
                <a:ext uri="{FF2B5EF4-FFF2-40B4-BE49-F238E27FC236}">
                  <a16:creationId xmlns:a16="http://schemas.microsoft.com/office/drawing/2014/main" id="{E59842F6-48F3-4EE0-8219-B0201EB99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633" y="3934531"/>
              <a:ext cx="172082" cy="1631036"/>
            </a:xfrm>
            <a:prstGeom prst="rect">
              <a:avLst/>
            </a:prstGeom>
          </p:spPr>
        </p:pic>
        <p:pic>
          <p:nvPicPr>
            <p:cNvPr id="25" name="Picture 24">
              <a:extLst>
                <a:ext uri="{FF2B5EF4-FFF2-40B4-BE49-F238E27FC236}">
                  <a16:creationId xmlns:a16="http://schemas.microsoft.com/office/drawing/2014/main" id="{1E09E659-D9DE-44BE-B344-CA3F46E5C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412" y="3934531"/>
              <a:ext cx="172082" cy="1631036"/>
            </a:xfrm>
            <a:prstGeom prst="rect">
              <a:avLst/>
            </a:prstGeom>
          </p:spPr>
        </p:pic>
        <p:pic>
          <p:nvPicPr>
            <p:cNvPr id="26" name="Picture 25">
              <a:extLst>
                <a:ext uri="{FF2B5EF4-FFF2-40B4-BE49-F238E27FC236}">
                  <a16:creationId xmlns:a16="http://schemas.microsoft.com/office/drawing/2014/main" id="{B6505DDA-3272-4AE8-9479-614A578CF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191" y="3934531"/>
              <a:ext cx="172082" cy="1631036"/>
            </a:xfrm>
            <a:prstGeom prst="rect">
              <a:avLst/>
            </a:prstGeom>
          </p:spPr>
        </p:pic>
        <p:pic>
          <p:nvPicPr>
            <p:cNvPr id="27" name="Picture 26">
              <a:extLst>
                <a:ext uri="{FF2B5EF4-FFF2-40B4-BE49-F238E27FC236}">
                  <a16:creationId xmlns:a16="http://schemas.microsoft.com/office/drawing/2014/main" id="{B62050C3-D202-43AA-B19D-F7B3F1E3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970" y="3934531"/>
              <a:ext cx="172082" cy="1631036"/>
            </a:xfrm>
            <a:prstGeom prst="rect">
              <a:avLst/>
            </a:prstGeom>
          </p:spPr>
        </p:pic>
        <p:pic>
          <p:nvPicPr>
            <p:cNvPr id="28" name="Picture 27">
              <a:extLst>
                <a:ext uri="{FF2B5EF4-FFF2-40B4-BE49-F238E27FC236}">
                  <a16:creationId xmlns:a16="http://schemas.microsoft.com/office/drawing/2014/main" id="{992D74A0-BAC5-4B20-B986-C6BEC9A3A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749" y="3934531"/>
              <a:ext cx="172082" cy="1631036"/>
            </a:xfrm>
            <a:prstGeom prst="rect">
              <a:avLst/>
            </a:prstGeom>
          </p:spPr>
        </p:pic>
        <p:pic>
          <p:nvPicPr>
            <p:cNvPr id="29" name="Picture 28">
              <a:extLst>
                <a:ext uri="{FF2B5EF4-FFF2-40B4-BE49-F238E27FC236}">
                  <a16:creationId xmlns:a16="http://schemas.microsoft.com/office/drawing/2014/main" id="{58AA2BF7-F648-44A1-BCD2-FDF44D1CF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528" y="3934531"/>
              <a:ext cx="172082" cy="1631036"/>
            </a:xfrm>
            <a:prstGeom prst="rect">
              <a:avLst/>
            </a:prstGeom>
          </p:spPr>
        </p:pic>
        <p:pic>
          <p:nvPicPr>
            <p:cNvPr id="30" name="Picture 29">
              <a:extLst>
                <a:ext uri="{FF2B5EF4-FFF2-40B4-BE49-F238E27FC236}">
                  <a16:creationId xmlns:a16="http://schemas.microsoft.com/office/drawing/2014/main" id="{A90DC370-EB8F-415B-A640-192B29A03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307" y="3934531"/>
              <a:ext cx="172082" cy="1631036"/>
            </a:xfrm>
            <a:prstGeom prst="rect">
              <a:avLst/>
            </a:prstGeom>
          </p:spPr>
        </p:pic>
        <p:pic>
          <p:nvPicPr>
            <p:cNvPr id="31" name="Picture 30">
              <a:extLst>
                <a:ext uri="{FF2B5EF4-FFF2-40B4-BE49-F238E27FC236}">
                  <a16:creationId xmlns:a16="http://schemas.microsoft.com/office/drawing/2014/main" id="{F9BEE6EB-5AED-4FC2-A3D5-8945726EE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085" y="3934531"/>
              <a:ext cx="172082" cy="1631036"/>
            </a:xfrm>
            <a:prstGeom prst="rect">
              <a:avLst/>
            </a:prstGeom>
          </p:spPr>
        </p:pic>
      </p:grpSp>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pic>
        <p:nvPicPr>
          <p:cNvPr id="6" name="Picture 5">
            <a:extLst>
              <a:ext uri="{FF2B5EF4-FFF2-40B4-BE49-F238E27FC236}">
                <a16:creationId xmlns:a16="http://schemas.microsoft.com/office/drawing/2014/main" id="{AE7D9F83-4A01-4D33-8E0E-F3E478B9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630" y="2823032"/>
            <a:ext cx="172082" cy="1631036"/>
          </a:xfrm>
          <a:prstGeom prst="rect">
            <a:avLst/>
          </a:prstGeom>
        </p:spPr>
      </p:pic>
      <p:pic>
        <p:nvPicPr>
          <p:cNvPr id="7" name="Picture 6">
            <a:extLst>
              <a:ext uri="{FF2B5EF4-FFF2-40B4-BE49-F238E27FC236}">
                <a16:creationId xmlns:a16="http://schemas.microsoft.com/office/drawing/2014/main" id="{C9F96DB3-04F0-40EC-AE65-70BB486F4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200" y="2823032"/>
            <a:ext cx="172082" cy="1631036"/>
          </a:xfrm>
          <a:prstGeom prst="rect">
            <a:avLst/>
          </a:prstGeom>
        </p:spPr>
      </p:pic>
      <p:pic>
        <p:nvPicPr>
          <p:cNvPr id="8" name="Picture 7">
            <a:extLst>
              <a:ext uri="{FF2B5EF4-FFF2-40B4-BE49-F238E27FC236}">
                <a16:creationId xmlns:a16="http://schemas.microsoft.com/office/drawing/2014/main" id="{3EA83250-E5AF-478A-8226-FEAC28247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70" y="2823032"/>
            <a:ext cx="172082" cy="1631036"/>
          </a:xfrm>
          <a:prstGeom prst="rect">
            <a:avLst/>
          </a:prstGeom>
        </p:spPr>
      </p:pic>
      <p:pic>
        <p:nvPicPr>
          <p:cNvPr id="9" name="Picture 8">
            <a:extLst>
              <a:ext uri="{FF2B5EF4-FFF2-40B4-BE49-F238E27FC236}">
                <a16:creationId xmlns:a16="http://schemas.microsoft.com/office/drawing/2014/main" id="{629A90CA-768B-46BB-BDAE-ECCCF80E2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340" y="2823032"/>
            <a:ext cx="172082" cy="1631036"/>
          </a:xfrm>
          <a:prstGeom prst="rect">
            <a:avLst/>
          </a:prstGeom>
        </p:spPr>
      </p:pic>
      <p:pic>
        <p:nvPicPr>
          <p:cNvPr id="10" name="Picture 9">
            <a:extLst>
              <a:ext uri="{FF2B5EF4-FFF2-40B4-BE49-F238E27FC236}">
                <a16:creationId xmlns:a16="http://schemas.microsoft.com/office/drawing/2014/main" id="{0286960E-D869-4482-AE0F-0BF808CA3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856" y="2823032"/>
            <a:ext cx="172082" cy="1631036"/>
          </a:xfrm>
          <a:prstGeom prst="rect">
            <a:avLst/>
          </a:prstGeom>
        </p:spPr>
      </p:pic>
      <p:pic>
        <p:nvPicPr>
          <p:cNvPr id="11" name="Picture 10">
            <a:extLst>
              <a:ext uri="{FF2B5EF4-FFF2-40B4-BE49-F238E27FC236}">
                <a16:creationId xmlns:a16="http://schemas.microsoft.com/office/drawing/2014/main" id="{DAA4C8FC-77DE-433B-8D6F-8A142B0CB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430" y="2823032"/>
            <a:ext cx="172082" cy="1631036"/>
          </a:xfrm>
          <a:prstGeom prst="rect">
            <a:avLst/>
          </a:prstGeom>
        </p:spPr>
      </p:pic>
      <p:pic>
        <p:nvPicPr>
          <p:cNvPr id="16" name="Picture 15">
            <a:extLst>
              <a:ext uri="{FF2B5EF4-FFF2-40B4-BE49-F238E27FC236}">
                <a16:creationId xmlns:a16="http://schemas.microsoft.com/office/drawing/2014/main" id="{15E59BE9-27F8-41D2-BE75-0A8E12D2B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578" y="2823032"/>
            <a:ext cx="172082" cy="1631036"/>
          </a:xfrm>
          <a:prstGeom prst="rect">
            <a:avLst/>
          </a:prstGeom>
        </p:spPr>
      </p:pic>
      <p:pic>
        <p:nvPicPr>
          <p:cNvPr id="17" name="Picture 16">
            <a:extLst>
              <a:ext uri="{FF2B5EF4-FFF2-40B4-BE49-F238E27FC236}">
                <a16:creationId xmlns:a16="http://schemas.microsoft.com/office/drawing/2014/main" id="{6A01C063-C4C5-4FCA-805B-E6E8F3767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148" y="2823032"/>
            <a:ext cx="172082" cy="1631036"/>
          </a:xfrm>
          <a:prstGeom prst="rect">
            <a:avLst/>
          </a:prstGeom>
        </p:spPr>
      </p:pic>
      <p:pic>
        <p:nvPicPr>
          <p:cNvPr id="18" name="Picture 17">
            <a:extLst>
              <a:ext uri="{FF2B5EF4-FFF2-40B4-BE49-F238E27FC236}">
                <a16:creationId xmlns:a16="http://schemas.microsoft.com/office/drawing/2014/main" id="{B3063E14-05C9-43D5-8B23-590E6BCB8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718" y="2823032"/>
            <a:ext cx="172082" cy="1631036"/>
          </a:xfrm>
          <a:prstGeom prst="rect">
            <a:avLst/>
          </a:prstGeom>
        </p:spPr>
      </p:pic>
      <p:pic>
        <p:nvPicPr>
          <p:cNvPr id="19" name="Picture 18">
            <a:extLst>
              <a:ext uri="{FF2B5EF4-FFF2-40B4-BE49-F238E27FC236}">
                <a16:creationId xmlns:a16="http://schemas.microsoft.com/office/drawing/2014/main" id="{171EC513-3198-4CE6-AD81-7CB8267B2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288" y="2823032"/>
            <a:ext cx="172082" cy="1631036"/>
          </a:xfrm>
          <a:prstGeom prst="rect">
            <a:avLst/>
          </a:prstGeom>
        </p:spPr>
      </p:pic>
      <p:sp>
        <p:nvSpPr>
          <p:cNvPr id="36" name="TextBox 35">
            <a:extLst>
              <a:ext uri="{FF2B5EF4-FFF2-40B4-BE49-F238E27FC236}">
                <a16:creationId xmlns:a16="http://schemas.microsoft.com/office/drawing/2014/main" id="{230EDD80-5F77-443A-82C1-BDFF8DCD4C3E}"/>
              </a:ext>
            </a:extLst>
          </p:cNvPr>
          <p:cNvSpPr txBox="1"/>
          <p:nvPr/>
        </p:nvSpPr>
        <p:spPr bwMode="auto">
          <a:xfrm>
            <a:off x="6591336" y="1687192"/>
            <a:ext cx="734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37" name="TextBox 36">
            <a:extLst>
              <a:ext uri="{FF2B5EF4-FFF2-40B4-BE49-F238E27FC236}">
                <a16:creationId xmlns:a16="http://schemas.microsoft.com/office/drawing/2014/main" id="{605913E8-67B6-48F3-8A88-498917C1E56F}"/>
              </a:ext>
            </a:extLst>
          </p:cNvPr>
          <p:cNvSpPr txBox="1"/>
          <p:nvPr/>
        </p:nvSpPr>
        <p:spPr bwMode="auto">
          <a:xfrm>
            <a:off x="6650735" y="1687192"/>
            <a:ext cx="61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id="{3EFF0958-EB69-4024-B6D1-8F55CABAA9A6}"/>
              </a:ext>
            </a:extLst>
          </p:cNvPr>
          <p:cNvSpPr txBox="1"/>
          <p:nvPr/>
        </p:nvSpPr>
        <p:spPr bwMode="auto">
          <a:xfrm>
            <a:off x="4827196" y="1687192"/>
            <a:ext cx="621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1" name="TextBox 40">
            <a:extLst>
              <a:ext uri="{FF2B5EF4-FFF2-40B4-BE49-F238E27FC236}">
                <a16:creationId xmlns:a16="http://schemas.microsoft.com/office/drawing/2014/main" id="{FCAB7409-85A4-4AC8-B275-E2B55BA5A060}"/>
              </a:ext>
            </a:extLst>
          </p:cNvPr>
          <p:cNvSpPr txBox="1"/>
          <p:nvPr/>
        </p:nvSpPr>
        <p:spPr bwMode="auto">
          <a:xfrm>
            <a:off x="5704688" y="1687192"/>
            <a:ext cx="621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42" name="TextBox 41">
            <a:extLst>
              <a:ext uri="{FF2B5EF4-FFF2-40B4-BE49-F238E27FC236}">
                <a16:creationId xmlns:a16="http://schemas.microsoft.com/office/drawing/2014/main" id="{451FAAD3-C3F0-4A6C-BCEA-E7A6C689B59E}"/>
              </a:ext>
            </a:extLst>
          </p:cNvPr>
          <p:cNvSpPr txBox="1"/>
          <p:nvPr/>
        </p:nvSpPr>
        <p:spPr bwMode="auto">
          <a:xfrm>
            <a:off x="5355362" y="1687192"/>
            <a:ext cx="443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3" name="TextBox 42">
            <a:extLst>
              <a:ext uri="{FF2B5EF4-FFF2-40B4-BE49-F238E27FC236}">
                <a16:creationId xmlns:a16="http://schemas.microsoft.com/office/drawing/2014/main" id="{17FC459D-A23E-4C7D-8357-39ADC795098A}"/>
              </a:ext>
            </a:extLst>
          </p:cNvPr>
          <p:cNvSpPr txBox="1"/>
          <p:nvPr/>
        </p:nvSpPr>
        <p:spPr bwMode="auto">
          <a:xfrm>
            <a:off x="6228952" y="1687192"/>
            <a:ext cx="443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57708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40"/>
                                        </p:tgtEl>
                                        <p:attrNameLst>
                                          <p:attrName>style.color</p:attrName>
                                        </p:attrNameLst>
                                      </p:cBhvr>
                                      <p:to>
                                        <a:srgbClr val="E7242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3" presetClass="emph" presetSubtype="2" fill="hold" grpId="1" nodeType="afterEffect">
                                  <p:stCondLst>
                                    <p:cond delay="500"/>
                                  </p:stCondLst>
                                  <p:childTnLst>
                                    <p:animClr clrSpc="rgb" dir="cw">
                                      <p:cBhvr override="childStyle">
                                        <p:cTn id="27" dur="1000" fill="hold"/>
                                        <p:tgtEl>
                                          <p:spTgt spid="40"/>
                                        </p:tgtEl>
                                        <p:attrNameLst>
                                          <p:attrName>style.color</p:attrName>
                                        </p:attrNameLst>
                                      </p:cBhvr>
                                      <p:to>
                                        <a:schemeClr val="tx1"/>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1000" fill="hold"/>
                                        <p:tgtEl>
                                          <p:spTgt spid="41"/>
                                        </p:tgtEl>
                                        <p:attrNameLst>
                                          <p:attrName>style.color</p:attrName>
                                        </p:attrNameLst>
                                      </p:cBhvr>
                                      <p:to>
                                        <a:srgbClr val="E72420"/>
                                      </p:to>
                                    </p:animClr>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000"/>
                            </p:stCondLst>
                            <p:childTnLst>
                              <p:par>
                                <p:cTn id="45" presetID="3" presetClass="emph" presetSubtype="2" fill="hold" grpId="1" nodeType="afterEffect">
                                  <p:stCondLst>
                                    <p:cond delay="500"/>
                                  </p:stCondLst>
                                  <p:childTnLst>
                                    <p:animClr clrSpc="rgb" dir="cw">
                                      <p:cBhvr override="childStyle">
                                        <p:cTn id="46" dur="1000" fill="hold"/>
                                        <p:tgtEl>
                                          <p:spTgt spid="41"/>
                                        </p:tgtEl>
                                        <p:attrNameLst>
                                          <p:attrName>style.color</p:attrName>
                                        </p:attrNameLst>
                                      </p:cBhvr>
                                      <p:to>
                                        <a:schemeClr val="tx1"/>
                                      </p:to>
                                    </p:animClr>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48000" fill="hold" nodeType="clickEffect">
                                  <p:stCondLst>
                                    <p:cond delay="0"/>
                                  </p:stCondLst>
                                  <p:childTnLst>
                                    <p:animMotion origin="layout" path="M -3.125E-6 4.44444E-6 L -0.04192 -0.00162 " pathEditMode="relative" rAng="0" ptsTypes="AA">
                                      <p:cBhvr>
                                        <p:cTn id="50" dur="2000" fill="hold"/>
                                        <p:tgtEl>
                                          <p:spTgt spid="16"/>
                                        </p:tgtEl>
                                        <p:attrNameLst>
                                          <p:attrName>ppt_x</p:attrName>
                                          <p:attrName>ppt_y</p:attrName>
                                        </p:attrNameLst>
                                      </p:cBhvr>
                                      <p:rCtr x="-2096" y="-93"/>
                                    </p:animMotion>
                                  </p:childTnLst>
                                </p:cTn>
                              </p:par>
                              <p:par>
                                <p:cTn id="51" presetID="35" presetClass="path" presetSubtype="0" accel="48000" fill="hold" nodeType="withEffect">
                                  <p:stCondLst>
                                    <p:cond delay="0"/>
                                  </p:stCondLst>
                                  <p:childTnLst>
                                    <p:animMotion origin="layout" path="M 4.79167E-6 4.44444E-6 L -0.0487 -0.00162 " pathEditMode="relative" rAng="0" ptsTypes="AA">
                                      <p:cBhvr>
                                        <p:cTn id="52" dur="2000" fill="hold"/>
                                        <p:tgtEl>
                                          <p:spTgt spid="17"/>
                                        </p:tgtEl>
                                        <p:attrNameLst>
                                          <p:attrName>ppt_x</p:attrName>
                                          <p:attrName>ppt_y</p:attrName>
                                        </p:attrNameLst>
                                      </p:cBhvr>
                                      <p:rCtr x="-2435" y="-93"/>
                                    </p:animMotion>
                                  </p:childTnLst>
                                </p:cTn>
                              </p:par>
                              <p:par>
                                <p:cTn id="53" presetID="35" presetClass="path" presetSubtype="0" accel="48000" fill="hold" nodeType="withEffect">
                                  <p:stCondLst>
                                    <p:cond delay="0"/>
                                  </p:stCondLst>
                                  <p:childTnLst>
                                    <p:animMotion origin="layout" path="M 2.91667E-6 4.44444E-6 L -0.05547 -0.00093 " pathEditMode="relative" rAng="0" ptsTypes="AA">
                                      <p:cBhvr>
                                        <p:cTn id="54" dur="2000" fill="hold"/>
                                        <p:tgtEl>
                                          <p:spTgt spid="18"/>
                                        </p:tgtEl>
                                        <p:attrNameLst>
                                          <p:attrName>ppt_x</p:attrName>
                                          <p:attrName>ppt_y</p:attrName>
                                        </p:attrNameLst>
                                      </p:cBhvr>
                                      <p:rCtr x="-2773" y="-46"/>
                                    </p:animMotion>
                                  </p:childTnLst>
                                </p:cTn>
                              </p:par>
                              <p:par>
                                <p:cTn id="55" presetID="35" presetClass="path" presetSubtype="0" accel="48000" fill="hold" nodeType="withEffect">
                                  <p:stCondLst>
                                    <p:cond delay="0"/>
                                  </p:stCondLst>
                                  <p:childTnLst>
                                    <p:animMotion origin="layout" path="M 0.00091 4.44444E-6 L -0.05989 -7.40741E-7 " pathEditMode="relative" rAng="0" ptsTypes="AA">
                                      <p:cBhvr>
                                        <p:cTn id="56" dur="2000" fill="hold"/>
                                        <p:tgtEl>
                                          <p:spTgt spid="19"/>
                                        </p:tgtEl>
                                        <p:attrNameLst>
                                          <p:attrName>ppt_x</p:attrName>
                                          <p:attrName>ppt_y</p:attrName>
                                        </p:attrNameLst>
                                      </p:cBhvr>
                                      <p:rCtr x="-3177" y="-116"/>
                                    </p:animMotion>
                                  </p:childTnLst>
                                </p:cTn>
                              </p:par>
                              <p:par>
                                <p:cTn id="57" presetID="63" presetClass="path" presetSubtype="0" accel="48000" fill="hold" nodeType="withEffect">
                                  <p:stCondLst>
                                    <p:cond delay="0"/>
                                  </p:stCondLst>
                                  <p:childTnLst>
                                    <p:animMotion origin="layout" path="M 1.45833E-6 4.44444E-6 L 0.05065 4.44444E-6 " pathEditMode="relative" rAng="0" ptsTypes="AA">
                                      <p:cBhvr>
                                        <p:cTn id="58" dur="2000" fill="hold"/>
                                        <p:tgtEl>
                                          <p:spTgt spid="11"/>
                                        </p:tgtEl>
                                        <p:attrNameLst>
                                          <p:attrName>ppt_x</p:attrName>
                                          <p:attrName>ppt_y</p:attrName>
                                        </p:attrNameLst>
                                      </p:cBhvr>
                                      <p:rCtr x="2526" y="0"/>
                                    </p:animMotion>
                                  </p:childTnLst>
                                </p:cTn>
                              </p:par>
                              <p:par>
                                <p:cTn id="59" presetID="63" presetClass="path" presetSubtype="0" accel="48000" fill="hold" nodeType="withEffect">
                                  <p:stCondLst>
                                    <p:cond delay="0"/>
                                  </p:stCondLst>
                                  <p:childTnLst>
                                    <p:animMotion origin="layout" path="M 1.875E-6 4.44444E-6 L 0.05573 -0.00093 " pathEditMode="relative" rAng="0" ptsTypes="AA">
                                      <p:cBhvr>
                                        <p:cTn id="60" dur="2000" fill="hold"/>
                                        <p:tgtEl>
                                          <p:spTgt spid="10"/>
                                        </p:tgtEl>
                                        <p:attrNameLst>
                                          <p:attrName>ppt_x</p:attrName>
                                          <p:attrName>ppt_y</p:attrName>
                                        </p:attrNameLst>
                                      </p:cBhvr>
                                      <p:rCtr x="2786" y="-46"/>
                                    </p:animMotion>
                                  </p:childTnLst>
                                </p:cTn>
                              </p:par>
                              <p:par>
                                <p:cTn id="61" presetID="63" presetClass="path" presetSubtype="0" accel="48000" fill="hold" nodeType="withEffect">
                                  <p:stCondLst>
                                    <p:cond delay="0"/>
                                  </p:stCondLst>
                                  <p:childTnLst>
                                    <p:animMotion origin="layout" path="M 3.33333E-6 4.44444E-6 L 0.06041 -0.00047 " pathEditMode="relative" rAng="0" ptsTypes="AA">
                                      <p:cBhvr>
                                        <p:cTn id="62" dur="2000" fill="hold"/>
                                        <p:tgtEl>
                                          <p:spTgt spid="9"/>
                                        </p:tgtEl>
                                        <p:attrNameLst>
                                          <p:attrName>ppt_x</p:attrName>
                                          <p:attrName>ppt_y</p:attrName>
                                        </p:attrNameLst>
                                      </p:cBhvr>
                                      <p:rCtr x="3021" y="-23"/>
                                    </p:animMotion>
                                  </p:childTnLst>
                                </p:cTn>
                              </p:par>
                              <p:par>
                                <p:cTn id="63" presetID="63" presetClass="path" presetSubtype="0" accel="48000" fill="hold" nodeType="withEffect">
                                  <p:stCondLst>
                                    <p:cond delay="0"/>
                                  </p:stCondLst>
                                  <p:childTnLst>
                                    <p:animMotion origin="layout" path="M -4.79167E-6 4.44444E-6 L 0.06745 -2.59259E-6 " pathEditMode="relative" rAng="0" ptsTypes="AA">
                                      <p:cBhvr>
                                        <p:cTn id="64" dur="2000" fill="hold"/>
                                        <p:tgtEl>
                                          <p:spTgt spid="8"/>
                                        </p:tgtEl>
                                        <p:attrNameLst>
                                          <p:attrName>ppt_x</p:attrName>
                                          <p:attrName>ppt_y</p:attrName>
                                        </p:attrNameLst>
                                      </p:cBhvr>
                                      <p:rCtr x="3346" y="-23"/>
                                    </p:animMotion>
                                  </p:childTnLst>
                                </p:cTn>
                              </p:par>
                              <p:par>
                                <p:cTn id="65" presetID="63" presetClass="path" presetSubtype="0" accel="48000" fill="hold" nodeType="withEffect">
                                  <p:stCondLst>
                                    <p:cond delay="0"/>
                                  </p:stCondLst>
                                  <p:childTnLst>
                                    <p:animMotion origin="layout" path="M -2.91667E-6 4.44444E-6 L 0.07357 0.00023 " pathEditMode="relative" rAng="0" ptsTypes="AA">
                                      <p:cBhvr>
                                        <p:cTn id="66" dur="2000" fill="hold"/>
                                        <p:tgtEl>
                                          <p:spTgt spid="7"/>
                                        </p:tgtEl>
                                        <p:attrNameLst>
                                          <p:attrName>ppt_x</p:attrName>
                                          <p:attrName>ppt_y</p:attrName>
                                        </p:attrNameLst>
                                      </p:cBhvr>
                                      <p:rCtr x="3672" y="0"/>
                                    </p:animMotion>
                                  </p:childTnLst>
                                </p:cTn>
                              </p:par>
                              <p:par>
                                <p:cTn id="67" presetID="63" presetClass="path" presetSubtype="0" accel="48000" fill="hold" nodeType="withEffect">
                                  <p:stCondLst>
                                    <p:cond delay="0"/>
                                  </p:stCondLst>
                                  <p:childTnLst>
                                    <p:animMotion origin="layout" path="M -8.33333E-7 4.44444E-6 L 0.07995 3.33333E-6 " pathEditMode="relative" rAng="0" ptsTypes="AA">
                                      <p:cBhvr>
                                        <p:cTn id="68" dur="2000" fill="hold"/>
                                        <p:tgtEl>
                                          <p:spTgt spid="6"/>
                                        </p:tgtEl>
                                        <p:attrNameLst>
                                          <p:attrName>ppt_x</p:attrName>
                                          <p:attrName>ppt_y</p:attrName>
                                        </p:attrNameLst>
                                      </p:cBhvr>
                                      <p:rCtr x="4062" y="-69"/>
                                    </p:animMotion>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16"/>
                                        </p:tgtEl>
                                        <p:attrNameLst>
                                          <p:attrName>style.visibility</p:attrName>
                                        </p:attrNameLst>
                                      </p:cBhvr>
                                      <p:to>
                                        <p:strVal val="hidden"/>
                                      </p:to>
                                    </p:set>
                                  </p:childTnLst>
                                </p:cTn>
                              </p:par>
                            </p:childTnLst>
                          </p:cTn>
                        </p:par>
                        <p:par>
                          <p:cTn id="72" fill="hold">
                            <p:stCondLst>
                              <p:cond delay="2000"/>
                            </p:stCondLst>
                            <p:childTnLst>
                              <p:par>
                                <p:cTn id="73" presetID="1" presetClass="exit" presetSubtype="0" fill="hold" nodeType="after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par>
                          <p:cTn id="75" fill="hold">
                            <p:stCondLst>
                              <p:cond delay="2000"/>
                            </p:stCondLst>
                            <p:childTnLst>
                              <p:par>
                                <p:cTn id="76" presetID="1" presetClass="exit" presetSubtype="0" fill="hold" nodeType="afterEffect">
                                  <p:stCondLst>
                                    <p:cond delay="0"/>
                                  </p:stCondLst>
                                  <p:childTnLst>
                                    <p:set>
                                      <p:cBhvr>
                                        <p:cTn id="77" dur="1" fill="hold">
                                          <p:stCondLst>
                                            <p:cond delay="0"/>
                                          </p:stCondLst>
                                        </p:cTn>
                                        <p:tgtEl>
                                          <p:spTgt spid="18"/>
                                        </p:tgtEl>
                                        <p:attrNameLst>
                                          <p:attrName>style.visibility</p:attrName>
                                        </p:attrNameLst>
                                      </p:cBhvr>
                                      <p:to>
                                        <p:strVal val="hidden"/>
                                      </p:to>
                                    </p:set>
                                  </p:childTnLst>
                                </p:cTn>
                              </p:par>
                            </p:childTnLst>
                          </p:cTn>
                        </p:par>
                        <p:par>
                          <p:cTn id="78" fill="hold">
                            <p:stCondLst>
                              <p:cond delay="2000"/>
                            </p:stCondLst>
                            <p:childTnLst>
                              <p:par>
                                <p:cTn id="79" presetID="1" presetClass="exit" presetSubtype="0" fill="hold" nodeType="afterEffect">
                                  <p:stCondLst>
                                    <p:cond delay="0"/>
                                  </p:stCondLst>
                                  <p:childTnLst>
                                    <p:set>
                                      <p:cBhvr>
                                        <p:cTn id="80" dur="1" fill="hold">
                                          <p:stCondLst>
                                            <p:cond delay="0"/>
                                          </p:stCondLst>
                                        </p:cTn>
                                        <p:tgtEl>
                                          <p:spTgt spid="19"/>
                                        </p:tgtEl>
                                        <p:attrNameLst>
                                          <p:attrName>style.visibility</p:attrName>
                                        </p:attrNameLst>
                                      </p:cBhvr>
                                      <p:to>
                                        <p:strVal val="hidden"/>
                                      </p:to>
                                    </p:set>
                                  </p:childTnLst>
                                </p:cTn>
                              </p:par>
                            </p:childTnLst>
                          </p:cTn>
                        </p:par>
                        <p:par>
                          <p:cTn id="81" fill="hold">
                            <p:stCondLst>
                              <p:cond delay="2000"/>
                            </p:stCondLst>
                            <p:childTnLst>
                              <p:par>
                                <p:cTn id="82" presetID="1" presetClass="exit" presetSubtype="0" fill="hold" nodeType="afterEffect">
                                  <p:stCondLst>
                                    <p:cond delay="0"/>
                                  </p:stCondLst>
                                  <p:childTnLst>
                                    <p:set>
                                      <p:cBhvr>
                                        <p:cTn id="83" dur="1" fill="hold">
                                          <p:stCondLst>
                                            <p:cond delay="0"/>
                                          </p:stCondLst>
                                        </p:cTn>
                                        <p:tgtEl>
                                          <p:spTgt spid="11"/>
                                        </p:tgtEl>
                                        <p:attrNameLst>
                                          <p:attrName>style.visibility</p:attrName>
                                        </p:attrNameLst>
                                      </p:cBhvr>
                                      <p:to>
                                        <p:strVal val="hidden"/>
                                      </p:to>
                                    </p:set>
                                  </p:childTnLst>
                                </p:cTn>
                              </p:par>
                            </p:childTnLst>
                          </p:cTn>
                        </p:par>
                        <p:par>
                          <p:cTn id="84" fill="hold">
                            <p:stCondLst>
                              <p:cond delay="2000"/>
                            </p:stCondLst>
                            <p:childTnLst>
                              <p:par>
                                <p:cTn id="85" presetID="1" presetClass="exit" presetSubtype="0" fill="hold" nodeType="afterEffect">
                                  <p:stCondLst>
                                    <p:cond delay="0"/>
                                  </p:stCondLst>
                                  <p:childTnLst>
                                    <p:set>
                                      <p:cBhvr>
                                        <p:cTn id="86" dur="1" fill="hold">
                                          <p:stCondLst>
                                            <p:cond delay="0"/>
                                          </p:stCondLst>
                                        </p:cTn>
                                        <p:tgtEl>
                                          <p:spTgt spid="10"/>
                                        </p:tgtEl>
                                        <p:attrNameLst>
                                          <p:attrName>style.visibility</p:attrName>
                                        </p:attrNameLst>
                                      </p:cBhvr>
                                      <p:to>
                                        <p:strVal val="hidden"/>
                                      </p:to>
                                    </p:set>
                                  </p:childTnLst>
                                </p:cTn>
                              </p:par>
                            </p:childTnLst>
                          </p:cTn>
                        </p:par>
                        <p:par>
                          <p:cTn id="87" fill="hold">
                            <p:stCondLst>
                              <p:cond delay="2000"/>
                            </p:stCondLst>
                            <p:childTnLst>
                              <p:par>
                                <p:cTn id="88" presetID="1" presetClass="exit" presetSubtype="0" fill="hold" nodeType="afterEffect">
                                  <p:stCondLst>
                                    <p:cond delay="0"/>
                                  </p:stCondLst>
                                  <p:childTnLst>
                                    <p:set>
                                      <p:cBhvr>
                                        <p:cTn id="89" dur="1" fill="hold">
                                          <p:stCondLst>
                                            <p:cond delay="0"/>
                                          </p:stCondLst>
                                        </p:cTn>
                                        <p:tgtEl>
                                          <p:spTgt spid="9"/>
                                        </p:tgtEl>
                                        <p:attrNameLst>
                                          <p:attrName>style.visibility</p:attrName>
                                        </p:attrNameLst>
                                      </p:cBhvr>
                                      <p:to>
                                        <p:strVal val="hidden"/>
                                      </p:to>
                                    </p:set>
                                  </p:childTnLst>
                                </p:cTn>
                              </p:par>
                            </p:childTnLst>
                          </p:cTn>
                        </p:par>
                        <p:par>
                          <p:cTn id="90" fill="hold">
                            <p:stCondLst>
                              <p:cond delay="2000"/>
                            </p:stCondLst>
                            <p:childTnLst>
                              <p:par>
                                <p:cTn id="91" presetID="1" presetClass="exit" presetSubtype="0" fill="hold" nodeType="afterEffect">
                                  <p:stCondLst>
                                    <p:cond delay="0"/>
                                  </p:stCondLst>
                                  <p:childTnLst>
                                    <p:set>
                                      <p:cBhvr>
                                        <p:cTn id="92" dur="1" fill="hold">
                                          <p:stCondLst>
                                            <p:cond delay="0"/>
                                          </p:stCondLst>
                                        </p:cTn>
                                        <p:tgtEl>
                                          <p:spTgt spid="8"/>
                                        </p:tgtEl>
                                        <p:attrNameLst>
                                          <p:attrName>style.visibility</p:attrName>
                                        </p:attrNameLst>
                                      </p:cBhvr>
                                      <p:to>
                                        <p:strVal val="hidden"/>
                                      </p:to>
                                    </p:set>
                                  </p:childTnLst>
                                </p:cTn>
                              </p:par>
                            </p:childTnLst>
                          </p:cTn>
                        </p:par>
                        <p:par>
                          <p:cTn id="93" fill="hold">
                            <p:stCondLst>
                              <p:cond delay="2000"/>
                            </p:stCondLst>
                            <p:childTnLst>
                              <p:par>
                                <p:cTn id="94" presetID="1" presetClass="exit" presetSubtype="0" fill="hold" nodeType="afterEffect">
                                  <p:stCondLst>
                                    <p:cond delay="0"/>
                                  </p:stCondLst>
                                  <p:childTnLst>
                                    <p:set>
                                      <p:cBhvr>
                                        <p:cTn id="95" dur="1" fill="hold">
                                          <p:stCondLst>
                                            <p:cond delay="0"/>
                                          </p:stCondLst>
                                        </p:cTn>
                                        <p:tgtEl>
                                          <p:spTgt spid="7"/>
                                        </p:tgtEl>
                                        <p:attrNameLst>
                                          <p:attrName>style.visibility</p:attrName>
                                        </p:attrNameLst>
                                      </p:cBhvr>
                                      <p:to>
                                        <p:strVal val="hidden"/>
                                      </p:to>
                                    </p:set>
                                  </p:childTnLst>
                                </p:cTn>
                              </p:par>
                            </p:childTnLst>
                          </p:cTn>
                        </p:par>
                        <p:par>
                          <p:cTn id="96" fill="hold">
                            <p:stCondLst>
                              <p:cond delay="2000"/>
                            </p:stCondLst>
                            <p:childTnLst>
                              <p:par>
                                <p:cTn id="97" presetID="1" presetClass="exit" presetSubtype="0" fill="hold" nodeType="afterEffect">
                                  <p:stCondLst>
                                    <p:cond delay="0"/>
                                  </p:stCondLst>
                                  <p:childTnLst>
                                    <p:set>
                                      <p:cBhvr>
                                        <p:cTn id="98" dur="1" fill="hold">
                                          <p:stCondLst>
                                            <p:cond delay="0"/>
                                          </p:stCondLst>
                                        </p:cTn>
                                        <p:tgtEl>
                                          <p:spTgt spid="6"/>
                                        </p:tgtEl>
                                        <p:attrNameLst>
                                          <p:attrName>style.visibility</p:attrName>
                                        </p:attrNameLst>
                                      </p:cBhvr>
                                      <p:to>
                                        <p:strVal val="hidden"/>
                                      </p:to>
                                    </p:set>
                                  </p:childTnLst>
                                </p:cTn>
                              </p:par>
                            </p:childTnLst>
                          </p:cTn>
                        </p:par>
                        <p:par>
                          <p:cTn id="99" fill="hold">
                            <p:stCondLst>
                              <p:cond delay="2000"/>
                            </p:stCondLst>
                            <p:childTnLst>
                              <p:par>
                                <p:cTn id="100" presetID="1"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0" grpId="1"/>
      <p:bldP spid="41" grpId="0"/>
      <p:bldP spid="4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pic>
        <p:nvPicPr>
          <p:cNvPr id="6" name="Picture 5">
            <a:extLst>
              <a:ext uri="{FF2B5EF4-FFF2-40B4-BE49-F238E27FC236}">
                <a16:creationId xmlns:a16="http://schemas.microsoft.com/office/drawing/2014/main" id="{BA5DC8F0-7EAE-431E-B662-BBC59FC36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119" y="3314701"/>
            <a:ext cx="3491762" cy="1400595"/>
          </a:xfrm>
          <a:prstGeom prst="rect">
            <a:avLst/>
          </a:prstGeom>
        </p:spPr>
      </p:pic>
      <p:grpSp>
        <p:nvGrpSpPr>
          <p:cNvPr id="17" name="Group 16">
            <a:extLst>
              <a:ext uri="{FF2B5EF4-FFF2-40B4-BE49-F238E27FC236}">
                <a16:creationId xmlns:a16="http://schemas.microsoft.com/office/drawing/2014/main" id="{F330B27A-B6EE-4718-A7FF-575AC31A412C}"/>
              </a:ext>
            </a:extLst>
          </p:cNvPr>
          <p:cNvGrpSpPr/>
          <p:nvPr/>
        </p:nvGrpSpPr>
        <p:grpSpPr>
          <a:xfrm>
            <a:off x="6527680" y="4100722"/>
            <a:ext cx="1219046" cy="525222"/>
            <a:chOff x="5003680" y="4100722"/>
            <a:chExt cx="1219046" cy="525222"/>
          </a:xfrm>
        </p:grpSpPr>
        <p:pic>
          <p:nvPicPr>
            <p:cNvPr id="8" name="Picture 7">
              <a:extLst>
                <a:ext uri="{FF2B5EF4-FFF2-40B4-BE49-F238E27FC236}">
                  <a16:creationId xmlns:a16="http://schemas.microsoft.com/office/drawing/2014/main" id="{080B8F9C-BC58-4BBB-AF69-4235B859F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504" y="4100722"/>
              <a:ext cx="525222" cy="525222"/>
            </a:xfrm>
            <a:prstGeom prst="rect">
              <a:avLst/>
            </a:prstGeom>
          </p:spPr>
        </p:pic>
        <p:pic>
          <p:nvPicPr>
            <p:cNvPr id="10" name="Picture 9">
              <a:extLst>
                <a:ext uri="{FF2B5EF4-FFF2-40B4-BE49-F238E27FC236}">
                  <a16:creationId xmlns:a16="http://schemas.microsoft.com/office/drawing/2014/main" id="{8675B06A-A8AB-46D8-962A-6C63041F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680" y="4100722"/>
              <a:ext cx="525222" cy="525222"/>
            </a:xfrm>
            <a:prstGeom prst="rect">
              <a:avLst/>
            </a:prstGeom>
          </p:spPr>
        </p:pic>
      </p:grpSp>
      <p:sp>
        <p:nvSpPr>
          <p:cNvPr id="12" name="TextBox 11">
            <a:extLst>
              <a:ext uri="{FF2B5EF4-FFF2-40B4-BE49-F238E27FC236}">
                <a16:creationId xmlns:a16="http://schemas.microsoft.com/office/drawing/2014/main" id="{4A6100E6-4C95-41D2-911F-DF8317155076}"/>
              </a:ext>
            </a:extLst>
          </p:cNvPr>
          <p:cNvSpPr txBox="1"/>
          <p:nvPr/>
        </p:nvSpPr>
        <p:spPr bwMode="auto">
          <a:xfrm>
            <a:off x="4813300" y="1687192"/>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3" name="TextBox 12">
            <a:extLst>
              <a:ext uri="{FF2B5EF4-FFF2-40B4-BE49-F238E27FC236}">
                <a16:creationId xmlns:a16="http://schemas.microsoft.com/office/drawing/2014/main" id="{FAC515A5-875A-45C9-B44F-8FB7FB180DE3}"/>
              </a:ext>
            </a:extLst>
          </p:cNvPr>
          <p:cNvSpPr txBox="1"/>
          <p:nvPr/>
        </p:nvSpPr>
        <p:spPr bwMode="auto">
          <a:xfrm>
            <a:off x="5556962" y="1687192"/>
            <a:ext cx="87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20</a:t>
            </a:r>
          </a:p>
        </p:txBody>
      </p:sp>
      <p:sp>
        <p:nvSpPr>
          <p:cNvPr id="16" name="TextBox 15">
            <a:extLst>
              <a:ext uri="{FF2B5EF4-FFF2-40B4-BE49-F238E27FC236}">
                <a16:creationId xmlns:a16="http://schemas.microsoft.com/office/drawing/2014/main" id="{D0CE6043-BCF4-4E4E-8740-446CB046D471}"/>
              </a:ext>
            </a:extLst>
          </p:cNvPr>
          <p:cNvSpPr txBox="1"/>
          <p:nvPr/>
        </p:nvSpPr>
        <p:spPr bwMode="auto">
          <a:xfrm>
            <a:off x="6293491" y="1687192"/>
            <a:ext cx="108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80</a:t>
            </a:r>
          </a:p>
        </p:txBody>
      </p:sp>
    </p:spTree>
    <p:extLst>
      <p:ext uri="{BB962C8B-B14F-4D97-AF65-F5344CB8AC3E}">
        <p14:creationId xmlns:p14="http://schemas.microsoft.com/office/powerpoint/2010/main" val="34436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path" presetSubtype="0" accel="50000" decel="50000" fill="hold" nodeType="afterEffect">
                                  <p:stCondLst>
                                    <p:cond delay="500"/>
                                  </p:stCondLst>
                                  <p:childTnLst>
                                    <p:animMotion origin="layout" path="M 1.11111E-6 -1.11111E-6 L 1.11111E-6 0.14722 " pathEditMode="relative" rAng="0" ptsTypes="AA">
                                      <p:cBhvr>
                                        <p:cTn id="10" dur="2000" fill="hold"/>
                                        <p:tgtEl>
                                          <p:spTgt spid="17"/>
                                        </p:tgtEl>
                                        <p:attrNameLst>
                                          <p:attrName>ppt_x</p:attrName>
                                          <p:attrName>ppt_y</p:attrName>
                                        </p:attrNameLst>
                                      </p:cBhvr>
                                      <p:rCtr x="0" y="7361"/>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590C03-5684-436E-8B62-EC1B596F0322}"/>
              </a:ext>
            </a:extLst>
          </p:cNvPr>
          <p:cNvSpPr/>
          <p:nvPr/>
        </p:nvSpPr>
        <p:spPr bwMode="auto">
          <a:xfrm>
            <a:off x="6365081" y="2872581"/>
            <a:ext cx="1081388" cy="2662238"/>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D6D146AB-3C6E-4A98-95E8-2928321D1F80}"/>
              </a:ext>
            </a:extLst>
          </p:cNvPr>
          <p:cNvSpPr/>
          <p:nvPr/>
        </p:nvSpPr>
        <p:spPr bwMode="auto">
          <a:xfrm>
            <a:off x="4762500" y="2874169"/>
            <a:ext cx="1602581" cy="2662238"/>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6295CA74-ADAE-43FB-BE65-78560A972C59}"/>
              </a:ext>
            </a:extLst>
          </p:cNvPr>
          <p:cNvSpPr/>
          <p:nvPr/>
        </p:nvSpPr>
        <p:spPr bwMode="auto">
          <a:xfrm>
            <a:off x="6365081" y="2872581"/>
            <a:ext cx="1081388" cy="2662238"/>
          </a:xfrm>
          <a:prstGeom prst="rect">
            <a:avLst/>
          </a:prstGeom>
          <a:solidFill>
            <a:srgbClr val="FF8D5C"/>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9" name="Picture 8">
            <a:extLst>
              <a:ext uri="{FF2B5EF4-FFF2-40B4-BE49-F238E27FC236}">
                <a16:creationId xmlns:a16="http://schemas.microsoft.com/office/drawing/2014/main" id="{F3338C74-70F0-4024-A9FD-BB0DB3D3C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532" y="2853232"/>
            <a:ext cx="2700936" cy="2700936"/>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sp>
        <p:nvSpPr>
          <p:cNvPr id="3" name="TextBox 2">
            <a:extLst>
              <a:ext uri="{FF2B5EF4-FFF2-40B4-BE49-F238E27FC236}">
                <a16:creationId xmlns:a16="http://schemas.microsoft.com/office/drawing/2014/main" id="{31432AC1-4BE1-4B26-B4F8-39D7A9C830FD}"/>
              </a:ext>
            </a:extLst>
          </p:cNvPr>
          <p:cNvSpPr txBox="1"/>
          <p:nvPr/>
        </p:nvSpPr>
        <p:spPr bwMode="auto">
          <a:xfrm>
            <a:off x="4813300" y="1687192"/>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4" name="TextBox 3">
            <a:extLst>
              <a:ext uri="{FF2B5EF4-FFF2-40B4-BE49-F238E27FC236}">
                <a16:creationId xmlns:a16="http://schemas.microsoft.com/office/drawing/2014/main" id="{37917B05-EC5A-4C2E-900B-12A4E44032C1}"/>
              </a:ext>
            </a:extLst>
          </p:cNvPr>
          <p:cNvSpPr txBox="1"/>
          <p:nvPr/>
        </p:nvSpPr>
        <p:spPr bwMode="auto">
          <a:xfrm>
            <a:off x="5556962" y="1687192"/>
            <a:ext cx="87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40</a:t>
            </a:r>
          </a:p>
        </p:txBody>
      </p:sp>
      <p:sp>
        <p:nvSpPr>
          <p:cNvPr id="5" name="TextBox 4">
            <a:extLst>
              <a:ext uri="{FF2B5EF4-FFF2-40B4-BE49-F238E27FC236}">
                <a16:creationId xmlns:a16="http://schemas.microsoft.com/office/drawing/2014/main" id="{1B86B21F-6638-4355-A911-90FEC9E7A8FB}"/>
              </a:ext>
            </a:extLst>
          </p:cNvPr>
          <p:cNvSpPr txBox="1"/>
          <p:nvPr/>
        </p:nvSpPr>
        <p:spPr bwMode="auto">
          <a:xfrm>
            <a:off x="6293491" y="1687192"/>
            <a:ext cx="108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60</a:t>
            </a:r>
          </a:p>
        </p:txBody>
      </p:sp>
    </p:spTree>
    <p:extLst>
      <p:ext uri="{BB962C8B-B14F-4D97-AF65-F5344CB8AC3E}">
        <p14:creationId xmlns:p14="http://schemas.microsoft.com/office/powerpoint/2010/main" val="19969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xit" presetSubtype="0" fill="hold" grpId="0" nodeType="afterEffect">
                                  <p:stCondLst>
                                    <p:cond delay="25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4" name="TextBox 3">
            <a:extLst>
              <a:ext uri="{FF2B5EF4-FFF2-40B4-BE49-F238E27FC236}">
                <a16:creationId xmlns:a16="http://schemas.microsoft.com/office/drawing/2014/main" id="{6E965FAE-984B-4648-8329-D97E84F770AA}"/>
              </a:ext>
            </a:extLst>
          </p:cNvPr>
          <p:cNvSpPr txBox="1"/>
          <p:nvPr/>
        </p:nvSpPr>
        <p:spPr bwMode="auto">
          <a:xfrm>
            <a:off x="6741327" y="2252003"/>
            <a:ext cx="548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a16="http://schemas.microsoft.com/office/drawing/2014/main" id="{D0C30BE6-E934-42DC-ACA0-EA5E7FD0BA4C}"/>
              </a:ext>
            </a:extLst>
          </p:cNvPr>
          <p:cNvSpPr txBox="1"/>
          <p:nvPr/>
        </p:nvSpPr>
        <p:spPr bwMode="auto">
          <a:xfrm>
            <a:off x="6616673" y="1687192"/>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8" name="TextBox 7">
            <a:extLst>
              <a:ext uri="{FF2B5EF4-FFF2-40B4-BE49-F238E27FC236}">
                <a16:creationId xmlns:a16="http://schemas.microsoft.com/office/drawing/2014/main" id="{8E7BBBE4-297C-4E6E-9AAF-27C02201D951}"/>
              </a:ext>
            </a:extLst>
          </p:cNvPr>
          <p:cNvSpPr txBox="1"/>
          <p:nvPr/>
        </p:nvSpPr>
        <p:spPr bwMode="auto">
          <a:xfrm>
            <a:off x="6589291" y="2252003"/>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11" name="TextBox 10">
            <a:extLst>
              <a:ext uri="{FF2B5EF4-FFF2-40B4-BE49-F238E27FC236}">
                <a16:creationId xmlns:a16="http://schemas.microsoft.com/office/drawing/2014/main" id="{A7279762-812A-4DA6-95FC-6B960B743F95}"/>
              </a:ext>
            </a:extLst>
          </p:cNvPr>
          <p:cNvSpPr txBox="1"/>
          <p:nvPr/>
        </p:nvSpPr>
        <p:spPr bwMode="auto">
          <a:xfrm>
            <a:off x="6910417" y="1687192"/>
            <a:ext cx="284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F312DA43-0A1D-4010-8828-E864C7BA4CCD}"/>
              </a:ext>
            </a:extLst>
          </p:cNvPr>
          <p:cNvSpPr txBox="1"/>
          <p:nvPr/>
        </p:nvSpPr>
        <p:spPr bwMode="auto">
          <a:xfrm>
            <a:off x="4613237" y="1687192"/>
            <a:ext cx="246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10  +</a:t>
            </a:r>
          </a:p>
        </p:txBody>
      </p:sp>
      <p:sp>
        <p:nvSpPr>
          <p:cNvPr id="13" name="TextBox 12">
            <a:extLst>
              <a:ext uri="{FF2B5EF4-FFF2-40B4-BE49-F238E27FC236}">
                <a16:creationId xmlns:a16="http://schemas.microsoft.com/office/drawing/2014/main" id="{8928BE55-007B-4A96-87FC-4844ABD7F465}"/>
              </a:ext>
            </a:extLst>
          </p:cNvPr>
          <p:cNvSpPr txBox="1"/>
          <p:nvPr/>
        </p:nvSpPr>
        <p:spPr bwMode="auto">
          <a:xfrm>
            <a:off x="4615619" y="2252003"/>
            <a:ext cx="2465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10  =</a:t>
            </a:r>
          </a:p>
        </p:txBody>
      </p:sp>
      <p:sp>
        <p:nvSpPr>
          <p:cNvPr id="15" name="TextBox 14">
            <a:extLst>
              <a:ext uri="{FF2B5EF4-FFF2-40B4-BE49-F238E27FC236}">
                <a16:creationId xmlns:a16="http://schemas.microsoft.com/office/drawing/2014/main" id="{180A1ADE-563A-4D38-ADEE-756FB8241089}"/>
              </a:ext>
            </a:extLst>
          </p:cNvPr>
          <p:cNvSpPr txBox="1"/>
          <p:nvPr/>
        </p:nvSpPr>
        <p:spPr bwMode="auto">
          <a:xfrm>
            <a:off x="3125838" y="4478314"/>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6" name="TextBox 15">
            <a:extLst>
              <a:ext uri="{FF2B5EF4-FFF2-40B4-BE49-F238E27FC236}">
                <a16:creationId xmlns:a16="http://schemas.microsoft.com/office/drawing/2014/main" id="{36532751-0329-494E-A2DC-015369254272}"/>
              </a:ext>
            </a:extLst>
          </p:cNvPr>
          <p:cNvSpPr txBox="1"/>
          <p:nvPr/>
        </p:nvSpPr>
        <p:spPr bwMode="auto">
          <a:xfrm>
            <a:off x="6005838" y="4478314"/>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18" name="Rectangle 17">
            <a:extLst>
              <a:ext uri="{FF2B5EF4-FFF2-40B4-BE49-F238E27FC236}">
                <a16:creationId xmlns:a16="http://schemas.microsoft.com/office/drawing/2014/main" id="{FB5A7A7D-9E66-4D99-998D-EA33FEA5B05F}"/>
              </a:ext>
            </a:extLst>
          </p:cNvPr>
          <p:cNvSpPr/>
          <p:nvPr/>
        </p:nvSpPr>
        <p:spPr bwMode="auto">
          <a:xfrm>
            <a:off x="3216000" y="3505425"/>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9" name="Rectangle 18">
            <a:extLst>
              <a:ext uri="{FF2B5EF4-FFF2-40B4-BE49-F238E27FC236}">
                <a16:creationId xmlns:a16="http://schemas.microsoft.com/office/drawing/2014/main" id="{F08C9CEC-C7F1-4DC3-AB06-A968FF9EC7B4}"/>
              </a:ext>
            </a:extLst>
          </p:cNvPr>
          <p:cNvSpPr/>
          <p:nvPr/>
        </p:nvSpPr>
        <p:spPr bwMode="auto">
          <a:xfrm>
            <a:off x="3216000" y="4307904"/>
            <a:ext cx="57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TextBox 19">
            <a:extLst>
              <a:ext uri="{FF2B5EF4-FFF2-40B4-BE49-F238E27FC236}">
                <a16:creationId xmlns:a16="http://schemas.microsoft.com/office/drawing/2014/main" id="{08F4FDED-EC94-40D4-9226-A5CAFC06E4C4}"/>
              </a:ext>
            </a:extLst>
          </p:cNvPr>
          <p:cNvSpPr txBox="1"/>
          <p:nvPr/>
        </p:nvSpPr>
        <p:spPr bwMode="auto">
          <a:xfrm>
            <a:off x="5701996" y="367583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3" name="Rectangle 22">
            <a:extLst>
              <a:ext uri="{FF2B5EF4-FFF2-40B4-BE49-F238E27FC236}">
                <a16:creationId xmlns:a16="http://schemas.microsoft.com/office/drawing/2014/main" id="{4C3646C7-587F-4C0E-8A75-F0926029126A}"/>
              </a:ext>
            </a:extLst>
          </p:cNvPr>
          <p:cNvSpPr/>
          <p:nvPr/>
        </p:nvSpPr>
        <p:spPr bwMode="auto">
          <a:xfrm>
            <a:off x="3792000" y="4307904"/>
            <a:ext cx="518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TextBox 23">
            <a:extLst>
              <a:ext uri="{FF2B5EF4-FFF2-40B4-BE49-F238E27FC236}">
                <a16:creationId xmlns:a16="http://schemas.microsoft.com/office/drawing/2014/main" id="{186CF1EB-7E73-4CA4-B220-F631199BA3E3}"/>
              </a:ext>
            </a:extLst>
          </p:cNvPr>
          <p:cNvSpPr txBox="1"/>
          <p:nvPr/>
        </p:nvSpPr>
        <p:spPr bwMode="auto">
          <a:xfrm>
            <a:off x="6059729" y="4478314"/>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874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6"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3" name="TextBox 2">
            <a:extLst>
              <a:ext uri="{FF2B5EF4-FFF2-40B4-BE49-F238E27FC236}">
                <a16:creationId xmlns:a16="http://schemas.microsoft.com/office/drawing/2014/main" id="{04CA4388-4C85-4C34-BEA0-B6130B1DA266}"/>
              </a:ext>
            </a:extLst>
          </p:cNvPr>
          <p:cNvSpPr txBox="1"/>
          <p:nvPr/>
        </p:nvSpPr>
        <p:spPr bwMode="auto">
          <a:xfrm>
            <a:off x="6741327" y="2252003"/>
            <a:ext cx="548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TextBox 3">
            <a:extLst>
              <a:ext uri="{FF2B5EF4-FFF2-40B4-BE49-F238E27FC236}">
                <a16:creationId xmlns:a16="http://schemas.microsoft.com/office/drawing/2014/main" id="{70C23099-C22D-426D-82E6-4B548ECA1637}"/>
              </a:ext>
            </a:extLst>
          </p:cNvPr>
          <p:cNvSpPr txBox="1"/>
          <p:nvPr/>
        </p:nvSpPr>
        <p:spPr bwMode="auto">
          <a:xfrm>
            <a:off x="6616673" y="1687192"/>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5" name="TextBox 4">
            <a:extLst>
              <a:ext uri="{FF2B5EF4-FFF2-40B4-BE49-F238E27FC236}">
                <a16:creationId xmlns:a16="http://schemas.microsoft.com/office/drawing/2014/main" id="{9D3AB744-BB5E-4889-8424-8A65FCAF1075}"/>
              </a:ext>
            </a:extLst>
          </p:cNvPr>
          <p:cNvSpPr txBox="1"/>
          <p:nvPr/>
        </p:nvSpPr>
        <p:spPr bwMode="auto">
          <a:xfrm>
            <a:off x="6589291" y="2252003"/>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6" name="TextBox 5">
            <a:extLst>
              <a:ext uri="{FF2B5EF4-FFF2-40B4-BE49-F238E27FC236}">
                <a16:creationId xmlns:a16="http://schemas.microsoft.com/office/drawing/2014/main" id="{F01FFB1A-7571-403C-A2D8-9CE1169F1A0B}"/>
              </a:ext>
            </a:extLst>
          </p:cNvPr>
          <p:cNvSpPr txBox="1"/>
          <p:nvPr/>
        </p:nvSpPr>
        <p:spPr bwMode="auto">
          <a:xfrm>
            <a:off x="6910417" y="1687192"/>
            <a:ext cx="284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67AE8BFC-6340-41F3-95FE-AE25602A6D75}"/>
              </a:ext>
            </a:extLst>
          </p:cNvPr>
          <p:cNvSpPr txBox="1"/>
          <p:nvPr/>
        </p:nvSpPr>
        <p:spPr bwMode="auto">
          <a:xfrm>
            <a:off x="4613237" y="1687192"/>
            <a:ext cx="246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50  +</a:t>
            </a:r>
          </a:p>
        </p:txBody>
      </p:sp>
      <p:sp>
        <p:nvSpPr>
          <p:cNvPr id="8" name="TextBox 7">
            <a:extLst>
              <a:ext uri="{FF2B5EF4-FFF2-40B4-BE49-F238E27FC236}">
                <a16:creationId xmlns:a16="http://schemas.microsoft.com/office/drawing/2014/main" id="{97D12066-B100-4EA4-B551-7B67908960C3}"/>
              </a:ext>
            </a:extLst>
          </p:cNvPr>
          <p:cNvSpPr txBox="1"/>
          <p:nvPr/>
        </p:nvSpPr>
        <p:spPr bwMode="auto">
          <a:xfrm>
            <a:off x="4615619" y="2252003"/>
            <a:ext cx="2465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50  =</a:t>
            </a:r>
          </a:p>
        </p:txBody>
      </p:sp>
      <p:sp>
        <p:nvSpPr>
          <p:cNvPr id="9" name="TextBox 8">
            <a:extLst>
              <a:ext uri="{FF2B5EF4-FFF2-40B4-BE49-F238E27FC236}">
                <a16:creationId xmlns:a16="http://schemas.microsoft.com/office/drawing/2014/main" id="{F558A17B-D194-4C18-B786-B352DDB96DF7}"/>
              </a:ext>
            </a:extLst>
          </p:cNvPr>
          <p:cNvSpPr txBox="1"/>
          <p:nvPr/>
        </p:nvSpPr>
        <p:spPr bwMode="auto">
          <a:xfrm>
            <a:off x="4277838" y="4478314"/>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0" name="TextBox 9">
            <a:extLst>
              <a:ext uri="{FF2B5EF4-FFF2-40B4-BE49-F238E27FC236}">
                <a16:creationId xmlns:a16="http://schemas.microsoft.com/office/drawing/2014/main" id="{E7E81BE6-E454-4541-8B97-EE9614A95CC7}"/>
              </a:ext>
            </a:extLst>
          </p:cNvPr>
          <p:cNvSpPr txBox="1"/>
          <p:nvPr/>
        </p:nvSpPr>
        <p:spPr bwMode="auto">
          <a:xfrm>
            <a:off x="7157838" y="4478314"/>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1" name="Rectangle 10">
            <a:extLst>
              <a:ext uri="{FF2B5EF4-FFF2-40B4-BE49-F238E27FC236}">
                <a16:creationId xmlns:a16="http://schemas.microsoft.com/office/drawing/2014/main" id="{96EC0741-0A86-4045-A200-9636AD2D64B1}"/>
              </a:ext>
            </a:extLst>
          </p:cNvPr>
          <p:cNvSpPr/>
          <p:nvPr/>
        </p:nvSpPr>
        <p:spPr bwMode="auto">
          <a:xfrm>
            <a:off x="3216000" y="3505425"/>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2" name="Rectangle 11">
            <a:extLst>
              <a:ext uri="{FF2B5EF4-FFF2-40B4-BE49-F238E27FC236}">
                <a16:creationId xmlns:a16="http://schemas.microsoft.com/office/drawing/2014/main" id="{1AA23FAC-8882-4AF7-AFD7-F6FBBEF184A0}"/>
              </a:ext>
            </a:extLst>
          </p:cNvPr>
          <p:cNvSpPr/>
          <p:nvPr/>
        </p:nvSpPr>
        <p:spPr bwMode="auto">
          <a:xfrm>
            <a:off x="3216000" y="4307904"/>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1A879ED9-30C0-4662-82A5-AB9C3D52F713}"/>
              </a:ext>
            </a:extLst>
          </p:cNvPr>
          <p:cNvSpPr txBox="1"/>
          <p:nvPr/>
        </p:nvSpPr>
        <p:spPr bwMode="auto">
          <a:xfrm>
            <a:off x="5701996" y="3675835"/>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4" name="Rectangle 13">
            <a:extLst>
              <a:ext uri="{FF2B5EF4-FFF2-40B4-BE49-F238E27FC236}">
                <a16:creationId xmlns:a16="http://schemas.microsoft.com/office/drawing/2014/main" id="{39E35211-F710-4E27-8FF1-D457D57B428C}"/>
              </a:ext>
            </a:extLst>
          </p:cNvPr>
          <p:cNvSpPr/>
          <p:nvPr/>
        </p:nvSpPr>
        <p:spPr bwMode="auto">
          <a:xfrm>
            <a:off x="6096000" y="4307904"/>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TextBox 14">
            <a:extLst>
              <a:ext uri="{FF2B5EF4-FFF2-40B4-BE49-F238E27FC236}">
                <a16:creationId xmlns:a16="http://schemas.microsoft.com/office/drawing/2014/main" id="{F892AD94-F9D4-47B6-A0BD-F53485C8E852}"/>
              </a:ext>
            </a:extLst>
          </p:cNvPr>
          <p:cNvSpPr txBox="1"/>
          <p:nvPr/>
        </p:nvSpPr>
        <p:spPr bwMode="auto">
          <a:xfrm>
            <a:off x="7211729" y="4478314"/>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6630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pic>
        <p:nvPicPr>
          <p:cNvPr id="3" name="Picture 2">
            <a:extLst>
              <a:ext uri="{FF2B5EF4-FFF2-40B4-BE49-F238E27FC236}">
                <a16:creationId xmlns:a16="http://schemas.microsoft.com/office/drawing/2014/main" id="{F27BC65F-E01E-4054-866D-363AA42A5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083320" y="2904617"/>
            <a:ext cx="7066520" cy="90466"/>
          </a:xfrm>
          <a:prstGeom prst="rect">
            <a:avLst/>
          </a:prstGeom>
        </p:spPr>
      </p:pic>
      <p:pic>
        <p:nvPicPr>
          <p:cNvPr id="4" name="Picture 3">
            <a:extLst>
              <a:ext uri="{FF2B5EF4-FFF2-40B4-BE49-F238E27FC236}">
                <a16:creationId xmlns:a16="http://schemas.microsoft.com/office/drawing/2014/main" id="{401CBACE-6EBD-441D-A721-23839D2C0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028456" y="3975266"/>
            <a:ext cx="5609335" cy="86297"/>
          </a:xfrm>
          <a:prstGeom prst="rect">
            <a:avLst/>
          </a:prstGeom>
        </p:spPr>
      </p:pic>
      <p:pic>
        <p:nvPicPr>
          <p:cNvPr id="5" name="Picture 4">
            <a:extLst>
              <a:ext uri="{FF2B5EF4-FFF2-40B4-BE49-F238E27FC236}">
                <a16:creationId xmlns:a16="http://schemas.microsoft.com/office/drawing/2014/main" id="{6DA1A9B6-F178-4A9A-821A-ED20C7F88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57" y="2624697"/>
            <a:ext cx="67297" cy="1809554"/>
          </a:xfrm>
          <a:prstGeom prst="rect">
            <a:avLst/>
          </a:prstGeom>
        </p:spPr>
      </p:pic>
      <p:pic>
        <p:nvPicPr>
          <p:cNvPr id="6" name="Picture 5">
            <a:extLst>
              <a:ext uri="{FF2B5EF4-FFF2-40B4-BE49-F238E27FC236}">
                <a16:creationId xmlns:a16="http://schemas.microsoft.com/office/drawing/2014/main" id="{22828AEE-22E9-4B37-8111-4AD207417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57" y="2353286"/>
            <a:ext cx="994507" cy="605677"/>
          </a:xfrm>
          <a:prstGeom prst="rect">
            <a:avLst/>
          </a:prstGeom>
        </p:spPr>
      </p:pic>
      <p:pic>
        <p:nvPicPr>
          <p:cNvPr id="7" name="Picture 6">
            <a:extLst>
              <a:ext uri="{FF2B5EF4-FFF2-40B4-BE49-F238E27FC236}">
                <a16:creationId xmlns:a16="http://schemas.microsoft.com/office/drawing/2014/main" id="{C53E8B4F-4E4F-49FE-8A58-52FB0001A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457" y="3457515"/>
            <a:ext cx="994507" cy="598199"/>
          </a:xfrm>
          <a:prstGeom prst="rect">
            <a:avLst/>
          </a:prstGeom>
        </p:spPr>
      </p:pic>
      <p:grpSp>
        <p:nvGrpSpPr>
          <p:cNvPr id="49" name="Group 48">
            <a:extLst>
              <a:ext uri="{FF2B5EF4-FFF2-40B4-BE49-F238E27FC236}">
                <a16:creationId xmlns:a16="http://schemas.microsoft.com/office/drawing/2014/main" id="{C5400D43-3E1B-4947-BD7C-581FD09C9668}"/>
              </a:ext>
            </a:extLst>
          </p:cNvPr>
          <p:cNvGrpSpPr/>
          <p:nvPr/>
        </p:nvGrpSpPr>
        <p:grpSpPr>
          <a:xfrm>
            <a:off x="3177099" y="2500754"/>
            <a:ext cx="6783278" cy="432000"/>
            <a:chOff x="881994" y="2517422"/>
            <a:chExt cx="6783278" cy="432000"/>
          </a:xfrm>
        </p:grpSpPr>
        <p:sp>
          <p:nvSpPr>
            <p:cNvPr id="15" name="TextBox 14">
              <a:extLst>
                <a:ext uri="{FF2B5EF4-FFF2-40B4-BE49-F238E27FC236}">
                  <a16:creationId xmlns:a16="http://schemas.microsoft.com/office/drawing/2014/main" id="{73AA0DEF-9032-45D8-BC93-EC77B6E4B280}"/>
                </a:ext>
              </a:extLst>
            </p:cNvPr>
            <p:cNvSpPr txBox="1"/>
            <p:nvPr/>
          </p:nvSpPr>
          <p:spPr bwMode="auto">
            <a:xfrm>
              <a:off x="3740119" y="2517422"/>
              <a:ext cx="775269" cy="43200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m</a:t>
              </a:r>
            </a:p>
          </p:txBody>
        </p:sp>
        <p:cxnSp>
          <p:nvCxnSpPr>
            <p:cNvPr id="29" name="Straight Arrow Connector 28">
              <a:extLst>
                <a:ext uri="{FF2B5EF4-FFF2-40B4-BE49-F238E27FC236}">
                  <a16:creationId xmlns:a16="http://schemas.microsoft.com/office/drawing/2014/main" id="{C2D0CBFA-395B-4076-8A15-6293ED5622B6}"/>
                </a:ext>
              </a:extLst>
            </p:cNvPr>
            <p:cNvCxnSpPr>
              <a:cxnSpLocks/>
            </p:cNvCxnSpPr>
            <p:nvPr/>
          </p:nvCxnSpPr>
          <p:spPr bwMode="auto">
            <a:xfrm>
              <a:off x="4435475" y="2731688"/>
              <a:ext cx="3229797"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7392E009-BE89-4AAF-A2A7-8A768BD81CFD}"/>
                </a:ext>
              </a:extLst>
            </p:cNvPr>
            <p:cNvCxnSpPr>
              <a:cxnSpLocks/>
            </p:cNvCxnSpPr>
            <p:nvPr/>
          </p:nvCxnSpPr>
          <p:spPr bwMode="auto">
            <a:xfrm flipH="1">
              <a:off x="881994" y="2731688"/>
              <a:ext cx="2947058"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a:extLst>
              <a:ext uri="{FF2B5EF4-FFF2-40B4-BE49-F238E27FC236}">
                <a16:creationId xmlns:a16="http://schemas.microsoft.com/office/drawing/2014/main" id="{10313804-24AB-4DB0-BE34-E4FFC9014D53}"/>
              </a:ext>
            </a:extLst>
          </p:cNvPr>
          <p:cNvGrpSpPr/>
          <p:nvPr/>
        </p:nvGrpSpPr>
        <p:grpSpPr>
          <a:xfrm>
            <a:off x="3146515" y="3508259"/>
            <a:ext cx="5061238" cy="430887"/>
            <a:chOff x="673573" y="3542387"/>
            <a:chExt cx="5061238" cy="430887"/>
          </a:xfrm>
        </p:grpSpPr>
        <p:sp>
          <p:nvSpPr>
            <p:cNvPr id="17" name="TextBox 16">
              <a:extLst>
                <a:ext uri="{FF2B5EF4-FFF2-40B4-BE49-F238E27FC236}">
                  <a16:creationId xmlns:a16="http://schemas.microsoft.com/office/drawing/2014/main" id="{28F1D65E-C654-4C71-9ED6-F6C11EDE9F6A}"/>
                </a:ext>
              </a:extLst>
            </p:cNvPr>
            <p:cNvSpPr txBox="1"/>
            <p:nvPr/>
          </p:nvSpPr>
          <p:spPr bwMode="auto">
            <a:xfrm>
              <a:off x="2970890" y="3542387"/>
              <a:ext cx="1031284" cy="43088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a:t>
              </a:r>
              <a:r>
                <a:rPr lang="en-GB" sz="10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p>
          </p:txBody>
        </p:sp>
        <p:cxnSp>
          <p:nvCxnSpPr>
            <p:cNvPr id="43" name="Straight Arrow Connector 42">
              <a:extLst>
                <a:ext uri="{FF2B5EF4-FFF2-40B4-BE49-F238E27FC236}">
                  <a16:creationId xmlns:a16="http://schemas.microsoft.com/office/drawing/2014/main" id="{319F8AC6-7ED8-425D-9FD8-6C1CEC24AA7F}"/>
                </a:ext>
              </a:extLst>
            </p:cNvPr>
            <p:cNvCxnSpPr>
              <a:cxnSpLocks/>
            </p:cNvCxnSpPr>
            <p:nvPr/>
          </p:nvCxnSpPr>
          <p:spPr bwMode="auto">
            <a:xfrm flipH="1">
              <a:off x="673573" y="3776104"/>
              <a:ext cx="2373246" cy="24289"/>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019C2671-D9D7-4497-A625-9B2664AC2ABA}"/>
                </a:ext>
              </a:extLst>
            </p:cNvPr>
            <p:cNvCxnSpPr>
              <a:cxnSpLocks/>
              <a:stCxn id="17" idx="3"/>
            </p:cNvCxnSpPr>
            <p:nvPr/>
          </p:nvCxnSpPr>
          <p:spPr bwMode="auto">
            <a:xfrm>
              <a:off x="4002174" y="3757831"/>
              <a:ext cx="1732637"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 name="Group 51">
            <a:extLst>
              <a:ext uri="{FF2B5EF4-FFF2-40B4-BE49-F238E27FC236}">
                <a16:creationId xmlns:a16="http://schemas.microsoft.com/office/drawing/2014/main" id="{2FE13E10-00E4-495B-A24B-9C1B8E1E475A}"/>
              </a:ext>
            </a:extLst>
          </p:cNvPr>
          <p:cNvGrpSpPr/>
          <p:nvPr/>
        </p:nvGrpSpPr>
        <p:grpSpPr>
          <a:xfrm>
            <a:off x="8223866" y="3118884"/>
            <a:ext cx="1736511" cy="430887"/>
            <a:chOff x="7010641" y="4202032"/>
            <a:chExt cx="1736511" cy="430887"/>
          </a:xfrm>
        </p:grpSpPr>
        <p:sp>
          <p:nvSpPr>
            <p:cNvPr id="20" name="TextBox 19">
              <a:extLst>
                <a:ext uri="{FF2B5EF4-FFF2-40B4-BE49-F238E27FC236}">
                  <a16:creationId xmlns:a16="http://schemas.microsoft.com/office/drawing/2014/main" id="{1C3F3C6D-C5FB-46B7-9306-63278CBBC652}"/>
                </a:ext>
              </a:extLst>
            </p:cNvPr>
            <p:cNvSpPr txBox="1"/>
            <p:nvPr/>
          </p:nvSpPr>
          <p:spPr bwMode="auto">
            <a:xfrm>
              <a:off x="7425885" y="4202032"/>
              <a:ext cx="811694" cy="430887"/>
            </a:xfrm>
            <a:prstGeom prst="rect">
              <a:avLst/>
            </a:prstGeom>
            <a:noFill/>
            <a:ln>
              <a:noFill/>
            </a:ln>
            <a:extLst>
              <a:ext uri="{FAA26D3D-D897-4be2-8F04-BA451C77F1D7}">
                <ma14:placeholderFlag xmlns="" xmlns:ma14="http://schemas.microsoft.com/office/mac/drawingml/2011/main" val="1"/>
              </a:ext>
            </a:extLst>
          </p:spPr>
          <p:txBody>
            <a:bodyPr vert="horz" wrap="square" lIns="0" tIns="45720" rIns="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a:t>
              </a:r>
              <a:r>
                <a:rPr lang="en-GB" sz="10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p>
          </p:txBody>
        </p:sp>
        <p:grpSp>
          <p:nvGrpSpPr>
            <p:cNvPr id="51" name="Group 50">
              <a:extLst>
                <a:ext uri="{FF2B5EF4-FFF2-40B4-BE49-F238E27FC236}">
                  <a16:creationId xmlns:a16="http://schemas.microsoft.com/office/drawing/2014/main" id="{AFEB1182-C3F3-4490-8E17-CFDF3186A1E8}"/>
                </a:ext>
              </a:extLst>
            </p:cNvPr>
            <p:cNvGrpSpPr/>
            <p:nvPr/>
          </p:nvGrpSpPr>
          <p:grpSpPr>
            <a:xfrm>
              <a:off x="7010641" y="4417475"/>
              <a:ext cx="1736511" cy="1"/>
              <a:chOff x="7010641" y="4417475"/>
              <a:chExt cx="1736511" cy="1"/>
            </a:xfrm>
          </p:grpSpPr>
          <p:cxnSp>
            <p:nvCxnSpPr>
              <p:cNvPr id="46" name="Straight Arrow Connector 45">
                <a:extLst>
                  <a:ext uri="{FF2B5EF4-FFF2-40B4-BE49-F238E27FC236}">
                    <a16:creationId xmlns:a16="http://schemas.microsoft.com/office/drawing/2014/main" id="{507219EC-491B-4981-91C6-EF19953A2C86}"/>
                  </a:ext>
                </a:extLst>
              </p:cNvPr>
              <p:cNvCxnSpPr>
                <a:cxnSpLocks/>
              </p:cNvCxnSpPr>
              <p:nvPr/>
            </p:nvCxnSpPr>
            <p:spPr bwMode="auto">
              <a:xfrm>
                <a:off x="8237579" y="4417475"/>
                <a:ext cx="509573" cy="1"/>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a:extLst>
                  <a:ext uri="{FF2B5EF4-FFF2-40B4-BE49-F238E27FC236}">
                    <a16:creationId xmlns:a16="http://schemas.microsoft.com/office/drawing/2014/main" id="{6A7098A2-2231-43C9-8454-AC60A2413D37}"/>
                  </a:ext>
                </a:extLst>
              </p:cNvPr>
              <p:cNvCxnSpPr>
                <a:cxnSpLocks/>
                <a:stCxn id="20" idx="1"/>
              </p:cNvCxnSpPr>
              <p:nvPr/>
            </p:nvCxnSpPr>
            <p:spPr bwMode="auto">
              <a:xfrm flipH="1">
                <a:off x="7010641" y="4417476"/>
                <a:ext cx="415244"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0600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61111E-6 0.01066 L 0.56233 0.01066 " pathEditMode="fixed" rAng="0" ptsTypes="AA">
                                      <p:cBhvr>
                                        <p:cTn id="6" dur="3700" fill="hold"/>
                                        <p:tgtEl>
                                          <p:spTgt spid="6"/>
                                        </p:tgtEl>
                                        <p:attrNameLst>
                                          <p:attrName>ppt_x</p:attrName>
                                          <p:attrName>ppt_y</p:attrName>
                                        </p:attrNameLst>
                                      </p:cBhvr>
                                      <p:rCtr x="28108" y="0"/>
                                    </p:animMotion>
                                  </p:childTnLst>
                                </p:cTn>
                              </p:par>
                              <p:par>
                                <p:cTn id="7" presetID="63" presetClass="path" presetSubtype="0" fill="hold" nodeType="withEffect">
                                  <p:stCondLst>
                                    <p:cond delay="0"/>
                                  </p:stCondLst>
                                  <p:childTnLst>
                                    <p:animMotion origin="layout" path="M -2.70833E-6 4.81481E-6 L 0.42644 4.81481E-6 " pathEditMode="relative" rAng="0" ptsTypes="AA">
                                      <p:cBhvr>
                                        <p:cTn id="8" dur="2800" fill="hold"/>
                                        <p:tgtEl>
                                          <p:spTgt spid="7"/>
                                        </p:tgtEl>
                                        <p:attrNameLst>
                                          <p:attrName>ppt_x</p:attrName>
                                          <p:attrName>ppt_y</p:attrName>
                                        </p:attrNameLst>
                                      </p:cBhvr>
                                      <p:rCtr x="21315" y="0"/>
                                    </p:animMotion>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7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8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pic>
        <p:nvPicPr>
          <p:cNvPr id="4" name="Picture 3">
            <a:extLst>
              <a:ext uri="{FF2B5EF4-FFF2-40B4-BE49-F238E27FC236}">
                <a16:creationId xmlns:a16="http://schemas.microsoft.com/office/drawing/2014/main" id="{FD69C5F5-5CA7-4282-9A8F-1C366D9DD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150307"/>
            <a:ext cx="6135088" cy="4897635"/>
          </a:xfrm>
          <a:prstGeom prst="rect">
            <a:avLst/>
          </a:prstGeom>
        </p:spPr>
      </p:pic>
    </p:spTree>
    <p:extLst>
      <p:ext uri="{BB962C8B-B14F-4D97-AF65-F5344CB8AC3E}">
        <p14:creationId xmlns:p14="http://schemas.microsoft.com/office/powerpoint/2010/main" val="114795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pic>
        <p:nvPicPr>
          <p:cNvPr id="6" name="Picture 5">
            <a:extLst>
              <a:ext uri="{FF2B5EF4-FFF2-40B4-BE49-F238E27FC236}">
                <a16:creationId xmlns:a16="http://schemas.microsoft.com/office/drawing/2014/main" id="{2B1BE1FF-E298-4A9A-A5C3-7A652F9FC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756" y="1139566"/>
            <a:ext cx="1032491" cy="4578871"/>
          </a:xfrm>
          <a:prstGeom prst="rect">
            <a:avLst/>
          </a:prstGeom>
        </p:spPr>
      </p:pic>
      <p:sp>
        <p:nvSpPr>
          <p:cNvPr id="7" name="TextBox 6">
            <a:extLst>
              <a:ext uri="{FF2B5EF4-FFF2-40B4-BE49-F238E27FC236}">
                <a16:creationId xmlns:a16="http://schemas.microsoft.com/office/drawing/2014/main" id="{31C6D5DB-DE3A-4487-AFA4-72116DE4E252}"/>
              </a:ext>
            </a:extLst>
          </p:cNvPr>
          <p:cNvSpPr txBox="1"/>
          <p:nvPr/>
        </p:nvSpPr>
        <p:spPr bwMode="auto">
          <a:xfrm>
            <a:off x="6642698" y="923973"/>
            <a:ext cx="954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£100</a:t>
            </a:r>
          </a:p>
        </p:txBody>
      </p:sp>
      <p:sp>
        <p:nvSpPr>
          <p:cNvPr id="9" name="TextBox 8">
            <a:extLst>
              <a:ext uri="{FF2B5EF4-FFF2-40B4-BE49-F238E27FC236}">
                <a16:creationId xmlns:a16="http://schemas.microsoft.com/office/drawing/2014/main" id="{2BE29CB3-DF2B-4787-B47B-F5CBAD37261C}"/>
              </a:ext>
            </a:extLst>
          </p:cNvPr>
          <p:cNvSpPr txBox="1"/>
          <p:nvPr/>
        </p:nvSpPr>
        <p:spPr bwMode="auto">
          <a:xfrm>
            <a:off x="7280238" y="2521633"/>
            <a:ext cx="781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£70</a:t>
            </a:r>
          </a:p>
        </p:txBody>
      </p:sp>
      <p:sp>
        <p:nvSpPr>
          <p:cNvPr id="10" name="Arrow: Up 9">
            <a:extLst>
              <a:ext uri="{FF2B5EF4-FFF2-40B4-BE49-F238E27FC236}">
                <a16:creationId xmlns:a16="http://schemas.microsoft.com/office/drawing/2014/main" id="{2CD93C21-0A39-4E27-A95E-ADB5CA296C93}"/>
              </a:ext>
            </a:extLst>
          </p:cNvPr>
          <p:cNvSpPr/>
          <p:nvPr/>
        </p:nvSpPr>
        <p:spPr bwMode="auto">
          <a:xfrm>
            <a:off x="6881817" y="3752851"/>
            <a:ext cx="270462" cy="2733655"/>
          </a:xfrm>
          <a:prstGeom prst="upArrow">
            <a:avLst/>
          </a:prstGeom>
          <a:solidFill>
            <a:srgbClr val="E72420"/>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F9694E67-BD84-4A79-A480-35DE6CD8F063}"/>
              </a:ext>
            </a:extLst>
          </p:cNvPr>
          <p:cNvSpPr/>
          <p:nvPr/>
        </p:nvSpPr>
        <p:spPr bwMode="auto">
          <a:xfrm>
            <a:off x="6820534" y="4119292"/>
            <a:ext cx="398420" cy="243866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TextBox 7">
            <a:extLst>
              <a:ext uri="{FF2B5EF4-FFF2-40B4-BE49-F238E27FC236}">
                <a16:creationId xmlns:a16="http://schemas.microsoft.com/office/drawing/2014/main" id="{73588C3D-9DA3-48FE-A1F5-1321B0DFFB2B}"/>
              </a:ext>
            </a:extLst>
          </p:cNvPr>
          <p:cNvSpPr txBox="1"/>
          <p:nvPr/>
        </p:nvSpPr>
        <p:spPr bwMode="auto">
          <a:xfrm>
            <a:off x="6642698" y="4119293"/>
            <a:ext cx="748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12839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4" presetClass="path" presetSubtype="0" accel="50000" decel="50000" fill="hold" grpId="1" nodeType="withEffect">
                                  <p:stCondLst>
                                    <p:cond delay="0"/>
                                  </p:stCondLst>
                                  <p:childTnLst>
                                    <p:animMotion origin="layout" path="M -4.44444E-6 2.22222E-6 L -4.44444E-6 -0.34514 " pathEditMode="relative" rAng="0" ptsTypes="AA">
                                      <p:cBhvr>
                                        <p:cTn id="14" dur="2000" fill="hold"/>
                                        <p:tgtEl>
                                          <p:spTgt spid="10"/>
                                        </p:tgtEl>
                                        <p:attrNameLst>
                                          <p:attrName>ppt_x</p:attrName>
                                          <p:attrName>ppt_y</p:attrName>
                                        </p:attrNameLst>
                                      </p:cBhvr>
                                      <p:rCtr x="0" y="-1726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3" name="TextBox 2">
            <a:extLst>
              <a:ext uri="{FF2B5EF4-FFF2-40B4-BE49-F238E27FC236}">
                <a16:creationId xmlns:a16="http://schemas.microsoft.com/office/drawing/2014/main" id="{06E00D59-6A91-4880-9A3C-CB920B6CA220}"/>
              </a:ext>
            </a:extLst>
          </p:cNvPr>
          <p:cNvSpPr txBox="1"/>
          <p:nvPr/>
        </p:nvSpPr>
        <p:spPr bwMode="auto">
          <a:xfrm>
            <a:off x="8354919" y="3599409"/>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4" name="TextBox 3">
            <a:extLst>
              <a:ext uri="{FF2B5EF4-FFF2-40B4-BE49-F238E27FC236}">
                <a16:creationId xmlns:a16="http://schemas.microsoft.com/office/drawing/2014/main" id="{8E4CE635-4368-4A66-9B8E-BA3BF8908A53}"/>
              </a:ext>
            </a:extLst>
          </p:cNvPr>
          <p:cNvSpPr txBox="1"/>
          <p:nvPr/>
        </p:nvSpPr>
        <p:spPr bwMode="auto">
          <a:xfrm>
            <a:off x="6338919" y="3599409"/>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5" name="Rectangle 4">
            <a:extLst>
              <a:ext uri="{FF2B5EF4-FFF2-40B4-BE49-F238E27FC236}">
                <a16:creationId xmlns:a16="http://schemas.microsoft.com/office/drawing/2014/main" id="{6927C87C-6712-4666-9E32-8AD1CFF1099C}"/>
              </a:ext>
            </a:extLst>
          </p:cNvPr>
          <p:cNvSpPr/>
          <p:nvPr/>
        </p:nvSpPr>
        <p:spPr bwMode="auto">
          <a:xfrm>
            <a:off x="3261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6" name="Rectangle 5">
            <a:extLst>
              <a:ext uri="{FF2B5EF4-FFF2-40B4-BE49-F238E27FC236}">
                <a16:creationId xmlns:a16="http://schemas.microsoft.com/office/drawing/2014/main" id="{E1718575-4C24-45AE-B4D7-AA1B39DA480A}"/>
              </a:ext>
            </a:extLst>
          </p:cNvPr>
          <p:cNvSpPr/>
          <p:nvPr/>
        </p:nvSpPr>
        <p:spPr bwMode="auto">
          <a:xfrm>
            <a:off x="8445081" y="3428999"/>
            <a:ext cx="57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CAB5ADE4-9A3D-4CB4-A323-20784AA3A896}"/>
              </a:ext>
            </a:extLst>
          </p:cNvPr>
          <p:cNvSpPr txBox="1"/>
          <p:nvPr/>
        </p:nvSpPr>
        <p:spPr bwMode="auto">
          <a:xfrm>
            <a:off x="5747077" y="2796930"/>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8" name="Rectangle 7">
            <a:extLst>
              <a:ext uri="{FF2B5EF4-FFF2-40B4-BE49-F238E27FC236}">
                <a16:creationId xmlns:a16="http://schemas.microsoft.com/office/drawing/2014/main" id="{961F342B-0321-4C0C-9342-22A52066182B}"/>
              </a:ext>
            </a:extLst>
          </p:cNvPr>
          <p:cNvSpPr/>
          <p:nvPr/>
        </p:nvSpPr>
        <p:spPr bwMode="auto">
          <a:xfrm>
            <a:off x="4989081" y="3428999"/>
            <a:ext cx="345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a:extLst>
              <a:ext uri="{FF2B5EF4-FFF2-40B4-BE49-F238E27FC236}">
                <a16:creationId xmlns:a16="http://schemas.microsoft.com/office/drawing/2014/main" id="{88780516-8810-4CAA-9FD6-DEA438C25DBB}"/>
              </a:ext>
            </a:extLst>
          </p:cNvPr>
          <p:cNvSpPr txBox="1"/>
          <p:nvPr/>
        </p:nvSpPr>
        <p:spPr bwMode="auto">
          <a:xfrm>
            <a:off x="3800810" y="3599409"/>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1" name="Rectangle 10">
            <a:extLst>
              <a:ext uri="{FF2B5EF4-FFF2-40B4-BE49-F238E27FC236}">
                <a16:creationId xmlns:a16="http://schemas.microsoft.com/office/drawing/2014/main" id="{6F977E86-63C3-4D86-A072-85B8CF158308}"/>
              </a:ext>
            </a:extLst>
          </p:cNvPr>
          <p:cNvSpPr/>
          <p:nvPr/>
        </p:nvSpPr>
        <p:spPr bwMode="auto">
          <a:xfrm>
            <a:off x="3261081" y="3428999"/>
            <a:ext cx="1728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1354B129-327F-4DED-AED4-40D96E949332}"/>
              </a:ext>
            </a:extLst>
          </p:cNvPr>
          <p:cNvSpPr txBox="1"/>
          <p:nvPr/>
        </p:nvSpPr>
        <p:spPr bwMode="auto">
          <a:xfrm>
            <a:off x="3746919" y="3599408"/>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35488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007812109"/>
              </p:ext>
            </p:extLst>
          </p:nvPr>
        </p:nvGraphicFramePr>
        <p:xfrm>
          <a:off x="594008" y="1535029"/>
          <a:ext cx="10712127" cy="356304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25</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represent a three-digit number up to 1000 in different ways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26</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use knowledge of the additive relationship to solve problems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27</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count in hundreds and tens on a number line</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28</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identify the previous, next and nearest multiple of 100 on a number line for a three-digit multiples of ten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29</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position three-digit numbers on number lines </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30</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 estimate the position of three-digit numbers on unmarked number lines </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7200185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31</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Pupils compare one-, two- and three-digit numbers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109004070"/>
                  </a:ext>
                </a:extLst>
              </a:tr>
              <a:tr h="201819">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32</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Pupils compare two three-digit numbers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036557531"/>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7" y="532297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91749" y="523130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846766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4" name="Oval 3">
            <a:extLst>
              <a:ext uri="{FF2B5EF4-FFF2-40B4-BE49-F238E27FC236}">
                <a16:creationId xmlns:a16="http://schemas.microsoft.com/office/drawing/2014/main" id="{DD92A251-3E6E-4C01-8D6B-97C5C5729E8E}"/>
              </a:ext>
            </a:extLst>
          </p:cNvPr>
          <p:cNvSpPr/>
          <p:nvPr/>
        </p:nvSpPr>
        <p:spPr bwMode="auto">
          <a:xfrm>
            <a:off x="5360478" y="1510275"/>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Oval 4">
            <a:extLst>
              <a:ext uri="{FF2B5EF4-FFF2-40B4-BE49-F238E27FC236}">
                <a16:creationId xmlns:a16="http://schemas.microsoft.com/office/drawing/2014/main" id="{A252905F-2BE4-4E0C-97F8-047365090CE0}"/>
              </a:ext>
            </a:extLst>
          </p:cNvPr>
          <p:cNvSpPr/>
          <p:nvPr/>
        </p:nvSpPr>
        <p:spPr bwMode="auto">
          <a:xfrm>
            <a:off x="3593198"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Oval 5">
            <a:extLst>
              <a:ext uri="{FF2B5EF4-FFF2-40B4-BE49-F238E27FC236}">
                <a16:creationId xmlns:a16="http://schemas.microsoft.com/office/drawing/2014/main" id="{0D7BE257-06CC-430E-B826-0A9B2FD5B650}"/>
              </a:ext>
            </a:extLst>
          </p:cNvPr>
          <p:cNvSpPr/>
          <p:nvPr/>
        </p:nvSpPr>
        <p:spPr bwMode="auto">
          <a:xfrm>
            <a:off x="7127761"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7" name="Straight Connector 6">
            <a:extLst>
              <a:ext uri="{FF2B5EF4-FFF2-40B4-BE49-F238E27FC236}">
                <a16:creationId xmlns:a16="http://schemas.microsoft.com/office/drawing/2014/main" id="{B02944A2-0E90-449F-9E15-91501A7DE477}"/>
              </a:ext>
            </a:extLst>
          </p:cNvPr>
          <p:cNvCxnSpPr>
            <a:cxnSpLocks/>
            <a:stCxn id="4" idx="3"/>
            <a:endCxn id="5" idx="0"/>
          </p:cNvCxnSpPr>
          <p:nvPr/>
        </p:nvCxnSpPr>
        <p:spPr bwMode="auto">
          <a:xfrm flipH="1">
            <a:off x="4382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23E42460-DBF5-4BEA-AE83-3EB11EAECF8B}"/>
              </a:ext>
            </a:extLst>
          </p:cNvPr>
          <p:cNvCxnSpPr>
            <a:cxnSpLocks/>
            <a:stCxn id="4" idx="5"/>
            <a:endCxn id="6" idx="0"/>
          </p:cNvCxnSpPr>
          <p:nvPr/>
        </p:nvCxnSpPr>
        <p:spPr bwMode="auto">
          <a:xfrm>
            <a:off x="6708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a:extLst>
              <a:ext uri="{FF2B5EF4-FFF2-40B4-BE49-F238E27FC236}">
                <a16:creationId xmlns:a16="http://schemas.microsoft.com/office/drawing/2014/main" id="{15393E9F-8B75-4DA4-B763-8D90BB98C964}"/>
              </a:ext>
            </a:extLst>
          </p:cNvPr>
          <p:cNvSpPr/>
          <p:nvPr/>
        </p:nvSpPr>
        <p:spPr bwMode="auto">
          <a:xfrm>
            <a:off x="5360479" y="376812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0" name="Straight Connector 9">
            <a:extLst>
              <a:ext uri="{FF2B5EF4-FFF2-40B4-BE49-F238E27FC236}">
                <a16:creationId xmlns:a16="http://schemas.microsoft.com/office/drawing/2014/main" id="{6B66DEB2-DEC0-4AD7-AF22-ED9BF5BC54D5}"/>
              </a:ext>
            </a:extLst>
          </p:cNvPr>
          <p:cNvCxnSpPr>
            <a:cxnSpLocks/>
            <a:stCxn id="4" idx="4"/>
            <a:endCxn id="9" idx="0"/>
          </p:cNvCxnSpPr>
          <p:nvPr/>
        </p:nvCxnSpPr>
        <p:spPr bwMode="auto">
          <a:xfrm>
            <a:off x="6150280"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5E43B760-01A4-4AD7-ADA1-757BA0FF525B}"/>
              </a:ext>
            </a:extLst>
          </p:cNvPr>
          <p:cNvSpPr txBox="1"/>
          <p:nvPr/>
        </p:nvSpPr>
        <p:spPr bwMode="auto">
          <a:xfrm>
            <a:off x="5728435" y="2069244"/>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2" name="TextBox 11">
            <a:extLst>
              <a:ext uri="{FF2B5EF4-FFF2-40B4-BE49-F238E27FC236}">
                <a16:creationId xmlns:a16="http://schemas.microsoft.com/office/drawing/2014/main" id="{717D9ECA-A6C9-42E4-B9C3-93DBE72B5E19}"/>
              </a:ext>
            </a:extLst>
          </p:cNvPr>
          <p:cNvSpPr txBox="1"/>
          <p:nvPr/>
        </p:nvSpPr>
        <p:spPr bwMode="auto">
          <a:xfrm>
            <a:off x="4091933" y="432709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3" name="TextBox 12">
            <a:extLst>
              <a:ext uri="{FF2B5EF4-FFF2-40B4-BE49-F238E27FC236}">
                <a16:creationId xmlns:a16="http://schemas.microsoft.com/office/drawing/2014/main" id="{333A1A95-DE4D-4A89-8C31-BC73E5FE56F5}"/>
              </a:ext>
            </a:extLst>
          </p:cNvPr>
          <p:cNvSpPr txBox="1"/>
          <p:nvPr/>
        </p:nvSpPr>
        <p:spPr bwMode="auto">
          <a:xfrm>
            <a:off x="5810430" y="4327093"/>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a16="http://schemas.microsoft.com/office/drawing/2014/main" id="{52FF50FC-4662-401E-8EC3-F14985DA5A11}"/>
              </a:ext>
            </a:extLst>
          </p:cNvPr>
          <p:cNvSpPr txBox="1"/>
          <p:nvPr/>
        </p:nvSpPr>
        <p:spPr bwMode="auto">
          <a:xfrm>
            <a:off x="7597863" y="4327093"/>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5" name="TextBox 14">
            <a:extLst>
              <a:ext uri="{FF2B5EF4-FFF2-40B4-BE49-F238E27FC236}">
                <a16:creationId xmlns:a16="http://schemas.microsoft.com/office/drawing/2014/main" id="{FB94DDDF-3E97-4FBF-934F-0397DBA05FCC}"/>
              </a:ext>
            </a:extLst>
          </p:cNvPr>
          <p:cNvSpPr txBox="1"/>
          <p:nvPr/>
        </p:nvSpPr>
        <p:spPr bwMode="auto">
          <a:xfrm>
            <a:off x="5859214" y="432709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7144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21262616"/>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pPr rtl="0"/>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will use known facts to find a two-digit number and a one- or two-digit number that compose 100</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64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32498998"/>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2:3 - 2:6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4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2:3</a:t>
            </a:r>
          </a:p>
        </p:txBody>
      </p:sp>
      <p:sp>
        <p:nvSpPr>
          <p:cNvPr id="5" name="TextBox 4">
            <a:extLst>
              <a:ext uri="{FF2B5EF4-FFF2-40B4-BE49-F238E27FC236}">
                <a16:creationId xmlns:a16="http://schemas.microsoft.com/office/drawing/2014/main" id="{D57A674D-A20C-4F75-8F0B-366F4CFDC977}"/>
              </a:ext>
            </a:extLst>
          </p:cNvPr>
          <p:cNvSpPr txBox="1"/>
          <p:nvPr/>
        </p:nvSpPr>
        <p:spPr bwMode="auto">
          <a:xfrm>
            <a:off x="6170996" y="1819761"/>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+ 3</a:t>
            </a:r>
          </a:p>
        </p:txBody>
      </p:sp>
      <p:sp>
        <p:nvSpPr>
          <p:cNvPr id="6" name="Oval 5">
            <a:extLst>
              <a:ext uri="{FF2B5EF4-FFF2-40B4-BE49-F238E27FC236}">
                <a16:creationId xmlns:a16="http://schemas.microsoft.com/office/drawing/2014/main" id="{F5707F3A-673D-455B-906A-C0F67EF96F9A}"/>
              </a:ext>
            </a:extLst>
          </p:cNvPr>
          <p:cNvSpPr>
            <a:spLocks noChangeAspect="1"/>
          </p:cNvSpPr>
          <p:nvPr/>
        </p:nvSpPr>
        <p:spPr bwMode="auto">
          <a:xfrm>
            <a:off x="5713258" y="4643737"/>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a:extLst>
              <a:ext uri="{FF2B5EF4-FFF2-40B4-BE49-F238E27FC236}">
                <a16:creationId xmlns:a16="http://schemas.microsoft.com/office/drawing/2014/main" id="{CEB477D3-4A1E-4962-9A6F-C4E5318BE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438" y="2234312"/>
            <a:ext cx="1235448" cy="496338"/>
          </a:xfrm>
          <a:prstGeom prst="rect">
            <a:avLst/>
          </a:prstGeom>
        </p:spPr>
      </p:pic>
      <p:pic>
        <p:nvPicPr>
          <p:cNvPr id="10" name="Picture 9">
            <a:extLst>
              <a:ext uri="{FF2B5EF4-FFF2-40B4-BE49-F238E27FC236}">
                <a16:creationId xmlns:a16="http://schemas.microsoft.com/office/drawing/2014/main" id="{F66E5D89-8C9A-408B-BD4A-73291B204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600" y="2769271"/>
            <a:ext cx="4085071" cy="463873"/>
          </a:xfrm>
          <a:prstGeom prst="rect">
            <a:avLst/>
          </a:prstGeom>
        </p:spPr>
      </p:pic>
      <p:pic>
        <p:nvPicPr>
          <p:cNvPr id="12" name="Picture 11">
            <a:extLst>
              <a:ext uri="{FF2B5EF4-FFF2-40B4-BE49-F238E27FC236}">
                <a16:creationId xmlns:a16="http://schemas.microsoft.com/office/drawing/2014/main" id="{B9756FA1-C7F4-4046-AD7E-698177FB0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525" y="4430274"/>
            <a:ext cx="4197298" cy="463873"/>
          </a:xfrm>
          <a:prstGeom prst="rect">
            <a:avLst/>
          </a:prstGeom>
        </p:spPr>
      </p:pic>
      <p:sp>
        <p:nvSpPr>
          <p:cNvPr id="13" name="TextBox 12">
            <a:extLst>
              <a:ext uri="{FF2B5EF4-FFF2-40B4-BE49-F238E27FC236}">
                <a16:creationId xmlns:a16="http://schemas.microsoft.com/office/drawing/2014/main" id="{31DA0D01-6DB0-489C-9907-5A75D2DCD10E}"/>
              </a:ext>
            </a:extLst>
          </p:cNvPr>
          <p:cNvSpPr txBox="1"/>
          <p:nvPr/>
        </p:nvSpPr>
        <p:spPr bwMode="auto">
          <a:xfrm>
            <a:off x="6170996" y="3479610"/>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+ 3</a:t>
            </a:r>
          </a:p>
        </p:txBody>
      </p:sp>
      <p:pic>
        <p:nvPicPr>
          <p:cNvPr id="14" name="Picture 13">
            <a:extLst>
              <a:ext uri="{FF2B5EF4-FFF2-40B4-BE49-F238E27FC236}">
                <a16:creationId xmlns:a16="http://schemas.microsoft.com/office/drawing/2014/main" id="{288089FD-55BE-4147-A91F-72265B1C8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438" y="3896990"/>
            <a:ext cx="1235448" cy="496338"/>
          </a:xfrm>
          <a:prstGeom prst="rect">
            <a:avLst/>
          </a:prstGeom>
        </p:spPr>
      </p:pic>
      <p:sp>
        <p:nvSpPr>
          <p:cNvPr id="15" name="Oval 14">
            <a:extLst>
              <a:ext uri="{FF2B5EF4-FFF2-40B4-BE49-F238E27FC236}">
                <a16:creationId xmlns:a16="http://schemas.microsoft.com/office/drawing/2014/main" id="{2E1248CF-E896-434B-A205-DC62A729C168}"/>
              </a:ext>
            </a:extLst>
          </p:cNvPr>
          <p:cNvSpPr>
            <a:spLocks noChangeAspect="1"/>
          </p:cNvSpPr>
          <p:nvPr/>
        </p:nvSpPr>
        <p:spPr bwMode="auto">
          <a:xfrm>
            <a:off x="5713258"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Oval 15">
            <a:extLst>
              <a:ext uri="{FF2B5EF4-FFF2-40B4-BE49-F238E27FC236}">
                <a16:creationId xmlns:a16="http://schemas.microsoft.com/office/drawing/2014/main" id="{0C0D884D-0600-4A8D-8BDF-2F9DD9CA99E6}"/>
              </a:ext>
            </a:extLst>
          </p:cNvPr>
          <p:cNvSpPr>
            <a:spLocks noChangeAspect="1"/>
          </p:cNvSpPr>
          <p:nvPr/>
        </p:nvSpPr>
        <p:spPr bwMode="auto">
          <a:xfrm>
            <a:off x="6895261"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Oval 16">
            <a:extLst>
              <a:ext uri="{FF2B5EF4-FFF2-40B4-BE49-F238E27FC236}">
                <a16:creationId xmlns:a16="http://schemas.microsoft.com/office/drawing/2014/main" id="{3170484A-33DC-426C-A1F9-E6AFB5B3604F}"/>
              </a:ext>
            </a:extLst>
          </p:cNvPr>
          <p:cNvSpPr>
            <a:spLocks noChangeAspect="1"/>
          </p:cNvSpPr>
          <p:nvPr/>
        </p:nvSpPr>
        <p:spPr bwMode="auto">
          <a:xfrm>
            <a:off x="6845416" y="4643737"/>
            <a:ext cx="442076"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TextBox 24">
            <a:extLst>
              <a:ext uri="{FF2B5EF4-FFF2-40B4-BE49-F238E27FC236}">
                <a16:creationId xmlns:a16="http://schemas.microsoft.com/office/drawing/2014/main" id="{9ED185DB-2556-4887-9B71-B6B5C2670D87}"/>
              </a:ext>
            </a:extLst>
          </p:cNvPr>
          <p:cNvSpPr txBox="1"/>
          <p:nvPr/>
        </p:nvSpPr>
        <p:spPr bwMode="auto">
          <a:xfrm>
            <a:off x="8648396" y="4198544"/>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100</a:t>
            </a:r>
          </a:p>
        </p:txBody>
      </p:sp>
      <p:sp>
        <p:nvSpPr>
          <p:cNvPr id="27" name="TextBox 26">
            <a:extLst>
              <a:ext uri="{FF2B5EF4-FFF2-40B4-BE49-F238E27FC236}">
                <a16:creationId xmlns:a16="http://schemas.microsoft.com/office/drawing/2014/main" id="{C6E553A6-B520-4AD3-96ED-29BC598B9E3E}"/>
              </a:ext>
            </a:extLst>
          </p:cNvPr>
          <p:cNvSpPr txBox="1"/>
          <p:nvPr/>
        </p:nvSpPr>
        <p:spPr bwMode="auto">
          <a:xfrm>
            <a:off x="7688714" y="4198544"/>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97 + 3</a:t>
            </a:r>
          </a:p>
        </p:txBody>
      </p:sp>
      <p:sp>
        <p:nvSpPr>
          <p:cNvPr id="30" name="TextBox 29">
            <a:extLst>
              <a:ext uri="{FF2B5EF4-FFF2-40B4-BE49-F238E27FC236}">
                <a16:creationId xmlns:a16="http://schemas.microsoft.com/office/drawing/2014/main" id="{70214AA8-A9D0-4B01-BA12-180636D48BC8}"/>
              </a:ext>
            </a:extLst>
          </p:cNvPr>
          <p:cNvSpPr txBox="1"/>
          <p:nvPr/>
        </p:nvSpPr>
        <p:spPr bwMode="auto">
          <a:xfrm>
            <a:off x="8649219" y="253843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a:t>
            </a:r>
          </a:p>
        </p:txBody>
      </p:sp>
      <p:sp>
        <p:nvSpPr>
          <p:cNvPr id="31" name="TextBox 30">
            <a:extLst>
              <a:ext uri="{FF2B5EF4-FFF2-40B4-BE49-F238E27FC236}">
                <a16:creationId xmlns:a16="http://schemas.microsoft.com/office/drawing/2014/main" id="{962F874C-CB27-462E-93F2-CB7B925770A4}"/>
              </a:ext>
            </a:extLst>
          </p:cNvPr>
          <p:cNvSpPr txBox="1"/>
          <p:nvPr/>
        </p:nvSpPr>
        <p:spPr bwMode="auto">
          <a:xfrm>
            <a:off x="7854795" y="2538438"/>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 + 3</a:t>
            </a:r>
          </a:p>
        </p:txBody>
      </p:sp>
    </p:spTree>
    <p:extLst>
      <p:ext uri="{BB962C8B-B14F-4D97-AF65-F5344CB8AC3E}">
        <p14:creationId xmlns:p14="http://schemas.microsoft.com/office/powerpoint/2010/main" val="373613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1000"/>
                                        <p:tgtEl>
                                          <p:spTgt spid="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750"/>
                                        <p:tgtEl>
                                          <p:spTgt spid="14"/>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1750"/>
                            </p:stCondLst>
                            <p:childTnLst>
                              <p:par>
                                <p:cTn id="46" presetID="21"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p:bldP spid="15" grpId="0" animBg="1"/>
      <p:bldP spid="16" grpId="0" animBg="1"/>
      <p:bldP spid="17" grpId="0" animBg="1"/>
      <p:bldP spid="25" grpId="0"/>
      <p:bldP spid="27" grpId="0"/>
      <p:bldP spid="30" grpId="0"/>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2:3</a:t>
            </a:r>
          </a:p>
        </p:txBody>
      </p:sp>
      <p:sp>
        <p:nvSpPr>
          <p:cNvPr id="3" name="TextBox 2">
            <a:extLst>
              <a:ext uri="{FF2B5EF4-FFF2-40B4-BE49-F238E27FC236}">
                <a16:creationId xmlns:a16="http://schemas.microsoft.com/office/drawing/2014/main" id="{19CEF55C-41BA-4173-8B57-28670FD75BBF}"/>
              </a:ext>
            </a:extLst>
          </p:cNvPr>
          <p:cNvSpPr txBox="1"/>
          <p:nvPr/>
        </p:nvSpPr>
        <p:spPr bwMode="auto">
          <a:xfrm>
            <a:off x="5929296" y="1819761"/>
            <a:ext cx="615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4</a:t>
            </a:r>
          </a:p>
        </p:txBody>
      </p:sp>
      <p:sp>
        <p:nvSpPr>
          <p:cNvPr id="4" name="Oval 3">
            <a:extLst>
              <a:ext uri="{FF2B5EF4-FFF2-40B4-BE49-F238E27FC236}">
                <a16:creationId xmlns:a16="http://schemas.microsoft.com/office/drawing/2014/main" id="{1B4D8329-547D-47F7-8DC7-EA77FF1CD70C}"/>
              </a:ext>
            </a:extLst>
          </p:cNvPr>
          <p:cNvSpPr>
            <a:spLocks noChangeAspect="1"/>
          </p:cNvSpPr>
          <p:nvPr/>
        </p:nvSpPr>
        <p:spPr bwMode="auto">
          <a:xfrm>
            <a:off x="5322733" y="4643737"/>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 name="Picture 4">
            <a:extLst>
              <a:ext uri="{FF2B5EF4-FFF2-40B4-BE49-F238E27FC236}">
                <a16:creationId xmlns:a16="http://schemas.microsoft.com/office/drawing/2014/main" id="{516AF526-39E4-41CE-9DFA-9D2F8C451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29251" y="2234312"/>
            <a:ext cx="1615961" cy="496338"/>
          </a:xfrm>
          <a:prstGeom prst="rect">
            <a:avLst/>
          </a:prstGeom>
        </p:spPr>
      </p:pic>
      <p:pic>
        <p:nvPicPr>
          <p:cNvPr id="6" name="Picture 5">
            <a:extLst>
              <a:ext uri="{FF2B5EF4-FFF2-40B4-BE49-F238E27FC236}">
                <a16:creationId xmlns:a16="http://schemas.microsoft.com/office/drawing/2014/main" id="{DCC240DE-40FF-4F2B-9C3E-7508B9E47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600" y="2769271"/>
            <a:ext cx="4085071" cy="463873"/>
          </a:xfrm>
          <a:prstGeom prst="rect">
            <a:avLst/>
          </a:prstGeom>
        </p:spPr>
      </p:pic>
      <p:pic>
        <p:nvPicPr>
          <p:cNvPr id="7" name="Picture 6">
            <a:extLst>
              <a:ext uri="{FF2B5EF4-FFF2-40B4-BE49-F238E27FC236}">
                <a16:creationId xmlns:a16="http://schemas.microsoft.com/office/drawing/2014/main" id="{37593FF6-F6D5-4705-A44A-00CAF93FF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525" y="4430274"/>
            <a:ext cx="4197298" cy="463873"/>
          </a:xfrm>
          <a:prstGeom prst="rect">
            <a:avLst/>
          </a:prstGeom>
        </p:spPr>
      </p:pic>
      <p:sp>
        <p:nvSpPr>
          <p:cNvPr id="8" name="TextBox 7">
            <a:extLst>
              <a:ext uri="{FF2B5EF4-FFF2-40B4-BE49-F238E27FC236}">
                <a16:creationId xmlns:a16="http://schemas.microsoft.com/office/drawing/2014/main" id="{55FB494E-B611-4BC2-BBE0-3085B3ECE968}"/>
              </a:ext>
            </a:extLst>
          </p:cNvPr>
          <p:cNvSpPr txBox="1"/>
          <p:nvPr/>
        </p:nvSpPr>
        <p:spPr bwMode="auto">
          <a:xfrm>
            <a:off x="5929294" y="3479610"/>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4</a:t>
            </a:r>
          </a:p>
        </p:txBody>
      </p:sp>
      <p:pic>
        <p:nvPicPr>
          <p:cNvPr id="9" name="Picture 8">
            <a:extLst>
              <a:ext uri="{FF2B5EF4-FFF2-40B4-BE49-F238E27FC236}">
                <a16:creationId xmlns:a16="http://schemas.microsoft.com/office/drawing/2014/main" id="{7C1B821B-FC60-4279-934D-886F75D4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29251" y="3896990"/>
            <a:ext cx="1615961" cy="496338"/>
          </a:xfrm>
          <a:prstGeom prst="rect">
            <a:avLst/>
          </a:prstGeom>
        </p:spPr>
      </p:pic>
      <p:sp>
        <p:nvSpPr>
          <p:cNvPr id="10" name="Oval 9">
            <a:extLst>
              <a:ext uri="{FF2B5EF4-FFF2-40B4-BE49-F238E27FC236}">
                <a16:creationId xmlns:a16="http://schemas.microsoft.com/office/drawing/2014/main" id="{2FFA7D8A-6A56-4917-BC38-91238393423F}"/>
              </a:ext>
            </a:extLst>
          </p:cNvPr>
          <p:cNvSpPr>
            <a:spLocks noChangeAspect="1"/>
          </p:cNvSpPr>
          <p:nvPr/>
        </p:nvSpPr>
        <p:spPr bwMode="auto">
          <a:xfrm>
            <a:off x="5322733"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508F8689-8A2F-467D-92BE-1E3542C5A4A6}"/>
              </a:ext>
            </a:extLst>
          </p:cNvPr>
          <p:cNvSpPr>
            <a:spLocks noChangeAspect="1"/>
          </p:cNvSpPr>
          <p:nvPr/>
        </p:nvSpPr>
        <p:spPr bwMode="auto">
          <a:xfrm>
            <a:off x="6895261"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a:extLst>
              <a:ext uri="{FF2B5EF4-FFF2-40B4-BE49-F238E27FC236}">
                <a16:creationId xmlns:a16="http://schemas.microsoft.com/office/drawing/2014/main" id="{A2BCECBA-BB2F-4A4D-8E30-9E2D3E05DE7E}"/>
              </a:ext>
            </a:extLst>
          </p:cNvPr>
          <p:cNvSpPr>
            <a:spLocks noChangeAspect="1"/>
          </p:cNvSpPr>
          <p:nvPr/>
        </p:nvSpPr>
        <p:spPr bwMode="auto">
          <a:xfrm>
            <a:off x="6845416" y="4643737"/>
            <a:ext cx="442076"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2EF4F5E7-F24B-40B8-9857-EA7C74101A59}"/>
              </a:ext>
            </a:extLst>
          </p:cNvPr>
          <p:cNvSpPr txBox="1"/>
          <p:nvPr/>
        </p:nvSpPr>
        <p:spPr bwMode="auto">
          <a:xfrm>
            <a:off x="8731752" y="419854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96</a:t>
            </a:r>
          </a:p>
        </p:txBody>
      </p:sp>
      <p:sp>
        <p:nvSpPr>
          <p:cNvPr id="14" name="TextBox 13">
            <a:extLst>
              <a:ext uri="{FF2B5EF4-FFF2-40B4-BE49-F238E27FC236}">
                <a16:creationId xmlns:a16="http://schemas.microsoft.com/office/drawing/2014/main" id="{5805D43F-0C7B-4D58-B220-73854998B90C}"/>
              </a:ext>
            </a:extLst>
          </p:cNvPr>
          <p:cNvSpPr txBox="1"/>
          <p:nvPr/>
        </p:nvSpPr>
        <p:spPr bwMode="auto">
          <a:xfrm>
            <a:off x="7633410" y="4198544"/>
            <a:ext cx="1175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 – 4</a:t>
            </a:r>
          </a:p>
        </p:txBody>
      </p:sp>
      <p:sp>
        <p:nvSpPr>
          <p:cNvPr id="15" name="TextBox 14">
            <a:extLst>
              <a:ext uri="{FF2B5EF4-FFF2-40B4-BE49-F238E27FC236}">
                <a16:creationId xmlns:a16="http://schemas.microsoft.com/office/drawing/2014/main" id="{D968C2C7-92CC-4C5C-B5A2-4958CCA624AA}"/>
              </a:ext>
            </a:extLst>
          </p:cNvPr>
          <p:cNvSpPr txBox="1"/>
          <p:nvPr/>
        </p:nvSpPr>
        <p:spPr bwMode="auto">
          <a:xfrm>
            <a:off x="8732575" y="2538438"/>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6</a:t>
            </a:r>
          </a:p>
        </p:txBody>
      </p:sp>
      <p:sp>
        <p:nvSpPr>
          <p:cNvPr id="16" name="TextBox 15">
            <a:extLst>
              <a:ext uri="{FF2B5EF4-FFF2-40B4-BE49-F238E27FC236}">
                <a16:creationId xmlns:a16="http://schemas.microsoft.com/office/drawing/2014/main" id="{D013246C-CE7B-444F-BE03-3E22A4562E0A}"/>
              </a:ext>
            </a:extLst>
          </p:cNvPr>
          <p:cNvSpPr txBox="1"/>
          <p:nvPr/>
        </p:nvSpPr>
        <p:spPr bwMode="auto">
          <a:xfrm>
            <a:off x="7799491" y="2538438"/>
            <a:ext cx="1008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 4</a:t>
            </a:r>
          </a:p>
        </p:txBody>
      </p:sp>
    </p:spTree>
    <p:extLst>
      <p:ext uri="{BB962C8B-B14F-4D97-AF65-F5344CB8AC3E}">
        <p14:creationId xmlns:p14="http://schemas.microsoft.com/office/powerpoint/2010/main" val="7656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750"/>
                                        <p:tgtEl>
                                          <p:spTgt spid="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1000"/>
                                        <p:tgtEl>
                                          <p:spTgt spid="12"/>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750"/>
                                        <p:tgtEl>
                                          <p:spTgt spid="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750"/>
                            </p:stCondLst>
                            <p:childTnLst>
                              <p:par>
                                <p:cTn id="46" presetID="21" presetClass="entr" presetSubtype="1"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1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10" grpId="0" animBg="1"/>
      <p:bldP spid="11" grpId="0" animBg="1"/>
      <p:bldP spid="12" grpId="0" animBg="1"/>
      <p:bldP spid="13" grpId="0"/>
      <p:bldP spid="14"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2:4</a:t>
            </a:r>
          </a:p>
        </p:txBody>
      </p:sp>
      <p:grpSp>
        <p:nvGrpSpPr>
          <p:cNvPr id="15" name="Group 14">
            <a:extLst>
              <a:ext uri="{FF2B5EF4-FFF2-40B4-BE49-F238E27FC236}">
                <a16:creationId xmlns:a16="http://schemas.microsoft.com/office/drawing/2014/main" id="{8560029F-95EE-49F1-927B-3ACE7F968269}"/>
              </a:ext>
            </a:extLst>
          </p:cNvPr>
          <p:cNvGrpSpPr/>
          <p:nvPr/>
        </p:nvGrpSpPr>
        <p:grpSpPr>
          <a:xfrm>
            <a:off x="4396527" y="1890954"/>
            <a:ext cx="3398949" cy="3076092"/>
            <a:chOff x="2872525" y="1421587"/>
            <a:chExt cx="3398949" cy="3076092"/>
          </a:xfrm>
        </p:grpSpPr>
        <p:sp>
          <p:nvSpPr>
            <p:cNvPr id="5" name="TextBox 4">
              <a:extLst>
                <a:ext uri="{FF2B5EF4-FFF2-40B4-BE49-F238E27FC236}">
                  <a16:creationId xmlns:a16="http://schemas.microsoft.com/office/drawing/2014/main" id="{E07ABA38-7F60-4735-8D88-51E72D0F10FC}"/>
                </a:ext>
              </a:extLst>
            </p:cNvPr>
            <p:cNvSpPr txBox="1"/>
            <p:nvPr/>
          </p:nvSpPr>
          <p:spPr bwMode="auto">
            <a:xfrm>
              <a:off x="4229599" y="182586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6" name="TextBox 5">
              <a:extLst>
                <a:ext uri="{FF2B5EF4-FFF2-40B4-BE49-F238E27FC236}">
                  <a16:creationId xmlns:a16="http://schemas.microsoft.com/office/drawing/2014/main" id="{E20617E5-0E26-45F7-8E4E-D03047F7E313}"/>
                </a:ext>
              </a:extLst>
            </p:cNvPr>
            <p:cNvSpPr txBox="1"/>
            <p:nvPr/>
          </p:nvSpPr>
          <p:spPr bwMode="auto">
            <a:xfrm>
              <a:off x="5465163" y="363940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7" name="TextBox 6">
              <a:extLst>
                <a:ext uri="{FF2B5EF4-FFF2-40B4-BE49-F238E27FC236}">
                  <a16:creationId xmlns:a16="http://schemas.microsoft.com/office/drawing/2014/main" id="{77BFA052-0077-4FBC-A4FA-4036A4AC3629}"/>
                </a:ext>
              </a:extLst>
            </p:cNvPr>
            <p:cNvSpPr txBox="1"/>
            <p:nvPr/>
          </p:nvSpPr>
          <p:spPr bwMode="auto">
            <a:xfrm>
              <a:off x="3244102" y="363004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grpSp>
          <p:nvGrpSpPr>
            <p:cNvPr id="8" name="Group 7">
              <a:extLst>
                <a:ext uri="{FF2B5EF4-FFF2-40B4-BE49-F238E27FC236}">
                  <a16:creationId xmlns:a16="http://schemas.microsoft.com/office/drawing/2014/main" id="{93997A63-4D44-4713-B1D7-8AD245DC601E}"/>
                </a:ext>
              </a:extLst>
            </p:cNvPr>
            <p:cNvGrpSpPr/>
            <p:nvPr/>
          </p:nvGrpSpPr>
          <p:grpSpPr>
            <a:xfrm>
              <a:off x="2872525" y="1421587"/>
              <a:ext cx="3398949" cy="3076092"/>
              <a:chOff x="2872525" y="1421587"/>
              <a:chExt cx="3398949" cy="3076092"/>
            </a:xfrm>
          </p:grpSpPr>
          <p:grpSp>
            <p:nvGrpSpPr>
              <p:cNvPr id="9" name="Group 8">
                <a:extLst>
                  <a:ext uri="{FF2B5EF4-FFF2-40B4-BE49-F238E27FC236}">
                    <a16:creationId xmlns:a16="http://schemas.microsoft.com/office/drawing/2014/main" id="{4A7C15C0-FD13-40E7-BB89-ABDA8BECEAFF}"/>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3D5BAD99-F737-4FCC-8B1B-44C72B0CBD45}"/>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a:extLst>
                    <a:ext uri="{FF2B5EF4-FFF2-40B4-BE49-F238E27FC236}">
                      <a16:creationId xmlns:a16="http://schemas.microsoft.com/office/drawing/2014/main" id="{DBA590C4-3994-4EC8-B2D9-4D75012365AA}"/>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Oval 12">
                  <a:extLst>
                    <a:ext uri="{FF2B5EF4-FFF2-40B4-BE49-F238E27FC236}">
                      <a16:creationId xmlns:a16="http://schemas.microsoft.com/office/drawing/2014/main" id="{D4BA3605-D749-4B27-8FA3-67E66072617C}"/>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4" name="Straight Connector 13">
                  <a:extLst>
                    <a:ext uri="{FF2B5EF4-FFF2-40B4-BE49-F238E27FC236}">
                      <a16:creationId xmlns:a16="http://schemas.microsoft.com/office/drawing/2014/main" id="{209103C2-3405-4E1E-A818-0EC0444BBF7B}"/>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D6E31130-9A63-4034-B74E-F663C787BA4C}"/>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451937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2:4</a:t>
            </a:r>
          </a:p>
        </p:txBody>
      </p:sp>
      <p:sp>
        <p:nvSpPr>
          <p:cNvPr id="4" name="TextBox 3">
            <a:extLst>
              <a:ext uri="{FF2B5EF4-FFF2-40B4-BE49-F238E27FC236}">
                <a16:creationId xmlns:a16="http://schemas.microsoft.com/office/drawing/2014/main" id="{C75D24A0-F0B0-403F-A3D5-816EBB902380}"/>
              </a:ext>
            </a:extLst>
          </p:cNvPr>
          <p:cNvSpPr txBox="1"/>
          <p:nvPr/>
        </p:nvSpPr>
        <p:spPr bwMode="auto">
          <a:xfrm>
            <a:off x="3615897" y="22952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5" name="TextBox 4">
            <a:extLst>
              <a:ext uri="{FF2B5EF4-FFF2-40B4-BE49-F238E27FC236}">
                <a16:creationId xmlns:a16="http://schemas.microsoft.com/office/drawing/2014/main" id="{3DD13966-9CEF-4A7C-AB3A-9275D334FA2A}"/>
              </a:ext>
            </a:extLst>
          </p:cNvPr>
          <p:cNvSpPr txBox="1"/>
          <p:nvPr/>
        </p:nvSpPr>
        <p:spPr bwMode="auto">
          <a:xfrm>
            <a:off x="4768103" y="41087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93</a:t>
            </a:r>
          </a:p>
        </p:txBody>
      </p:sp>
      <p:sp>
        <p:nvSpPr>
          <p:cNvPr id="6" name="TextBox 5">
            <a:extLst>
              <a:ext uri="{FF2B5EF4-FFF2-40B4-BE49-F238E27FC236}">
                <a16:creationId xmlns:a16="http://schemas.microsoft.com/office/drawing/2014/main" id="{0528B58A-08D4-46B6-837E-4AA31146BF6E}"/>
              </a:ext>
            </a:extLst>
          </p:cNvPr>
          <p:cNvSpPr txBox="1"/>
          <p:nvPr/>
        </p:nvSpPr>
        <p:spPr bwMode="auto">
          <a:xfrm>
            <a:off x="2713756" y="409941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0" name="Oval 9">
            <a:extLst>
              <a:ext uri="{FF2B5EF4-FFF2-40B4-BE49-F238E27FC236}">
                <a16:creationId xmlns:a16="http://schemas.microsoft.com/office/drawing/2014/main" id="{265CC077-97C3-4C44-BFAC-1A2AA25EB19A}"/>
              </a:ext>
            </a:extLst>
          </p:cNvPr>
          <p:cNvSpPr>
            <a:spLocks noChangeAspect="1"/>
          </p:cNvSpPr>
          <p:nvPr/>
        </p:nvSpPr>
        <p:spPr bwMode="auto">
          <a:xfrm>
            <a:off x="3327675" y="189095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13219C53-C69A-4898-A2FE-23F0A6CFC7DB}"/>
              </a:ext>
            </a:extLst>
          </p:cNvPr>
          <p:cNvSpPr>
            <a:spLocks noChangeAspect="1"/>
          </p:cNvSpPr>
          <p:nvPr/>
        </p:nvSpPr>
        <p:spPr bwMode="auto">
          <a:xfrm>
            <a:off x="2258823" y="370084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a:extLst>
              <a:ext uri="{FF2B5EF4-FFF2-40B4-BE49-F238E27FC236}">
                <a16:creationId xmlns:a16="http://schemas.microsoft.com/office/drawing/2014/main" id="{0CA2FCA1-4612-43BA-BD43-DDEE615D99B4}"/>
              </a:ext>
            </a:extLst>
          </p:cNvPr>
          <p:cNvSpPr>
            <a:spLocks noChangeAspect="1"/>
          </p:cNvSpPr>
          <p:nvPr/>
        </p:nvSpPr>
        <p:spPr bwMode="auto">
          <a:xfrm>
            <a:off x="4396527" y="369086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3" name="Straight Connector 12">
            <a:extLst>
              <a:ext uri="{FF2B5EF4-FFF2-40B4-BE49-F238E27FC236}">
                <a16:creationId xmlns:a16="http://schemas.microsoft.com/office/drawing/2014/main" id="{286112E6-9795-4409-B8C9-EA0D16221E61}"/>
              </a:ext>
            </a:extLst>
          </p:cNvPr>
          <p:cNvCxnSpPr>
            <a:cxnSpLocks noChangeAspect="1"/>
            <a:stCxn id="10" idx="3"/>
          </p:cNvCxnSpPr>
          <p:nvPr/>
        </p:nvCxnSpPr>
        <p:spPr bwMode="auto">
          <a:xfrm rot="5400000">
            <a:off x="2892295" y="3098034"/>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F64A6771-0B3C-4398-80C2-B09E8C52C9CA}"/>
              </a:ext>
            </a:extLst>
          </p:cNvPr>
          <p:cNvCxnSpPr>
            <a:cxnSpLocks noChangeAspect="1"/>
          </p:cNvCxnSpPr>
          <p:nvPr/>
        </p:nvCxnSpPr>
        <p:spPr bwMode="auto">
          <a:xfrm rot="16200000" flipH="1">
            <a:off x="4277911" y="309803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56053E96-C87F-4203-894C-7AE7206B5664}"/>
              </a:ext>
            </a:extLst>
          </p:cNvPr>
          <p:cNvSpPr txBox="1"/>
          <p:nvPr/>
        </p:nvSpPr>
        <p:spPr bwMode="auto">
          <a:xfrm>
            <a:off x="7891305" y="229523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DDA7735E-1E58-4C06-BC79-AAD9587009AB}"/>
              </a:ext>
            </a:extLst>
          </p:cNvPr>
          <p:cNvSpPr txBox="1"/>
          <p:nvPr/>
        </p:nvSpPr>
        <p:spPr bwMode="auto">
          <a:xfrm>
            <a:off x="9043511" y="41087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93</a:t>
            </a:r>
          </a:p>
        </p:txBody>
      </p:sp>
      <p:sp>
        <p:nvSpPr>
          <p:cNvPr id="17" name="TextBox 16">
            <a:extLst>
              <a:ext uri="{FF2B5EF4-FFF2-40B4-BE49-F238E27FC236}">
                <a16:creationId xmlns:a16="http://schemas.microsoft.com/office/drawing/2014/main" id="{E76F1161-E806-4E98-AE53-9C281014A7AC}"/>
              </a:ext>
            </a:extLst>
          </p:cNvPr>
          <p:cNvSpPr txBox="1"/>
          <p:nvPr/>
        </p:nvSpPr>
        <p:spPr bwMode="auto">
          <a:xfrm>
            <a:off x="6989164" y="409941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1" name="Oval 20">
            <a:extLst>
              <a:ext uri="{FF2B5EF4-FFF2-40B4-BE49-F238E27FC236}">
                <a16:creationId xmlns:a16="http://schemas.microsoft.com/office/drawing/2014/main" id="{9F852DC6-B143-4E40-8924-226A247D492D}"/>
              </a:ext>
            </a:extLst>
          </p:cNvPr>
          <p:cNvSpPr>
            <a:spLocks noChangeAspect="1"/>
          </p:cNvSpPr>
          <p:nvPr/>
        </p:nvSpPr>
        <p:spPr bwMode="auto">
          <a:xfrm>
            <a:off x="7603083" y="189095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Oval 21">
            <a:extLst>
              <a:ext uri="{FF2B5EF4-FFF2-40B4-BE49-F238E27FC236}">
                <a16:creationId xmlns:a16="http://schemas.microsoft.com/office/drawing/2014/main" id="{8002DF95-42A1-4D80-9C20-7A88CAA838E8}"/>
              </a:ext>
            </a:extLst>
          </p:cNvPr>
          <p:cNvSpPr>
            <a:spLocks noChangeAspect="1"/>
          </p:cNvSpPr>
          <p:nvPr/>
        </p:nvSpPr>
        <p:spPr bwMode="auto">
          <a:xfrm>
            <a:off x="6534231" y="370084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Oval 22">
            <a:extLst>
              <a:ext uri="{FF2B5EF4-FFF2-40B4-BE49-F238E27FC236}">
                <a16:creationId xmlns:a16="http://schemas.microsoft.com/office/drawing/2014/main" id="{8FF28F7D-8C4E-42FF-89A1-A291EFFBEF3B}"/>
              </a:ext>
            </a:extLst>
          </p:cNvPr>
          <p:cNvSpPr>
            <a:spLocks noChangeAspect="1"/>
          </p:cNvSpPr>
          <p:nvPr/>
        </p:nvSpPr>
        <p:spPr bwMode="auto">
          <a:xfrm>
            <a:off x="8671935" y="369086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24" name="Straight Connector 23">
            <a:extLst>
              <a:ext uri="{FF2B5EF4-FFF2-40B4-BE49-F238E27FC236}">
                <a16:creationId xmlns:a16="http://schemas.microsoft.com/office/drawing/2014/main" id="{12A2E671-0640-4BB7-ADB2-8A32B3C7DFDF}"/>
              </a:ext>
            </a:extLst>
          </p:cNvPr>
          <p:cNvCxnSpPr>
            <a:cxnSpLocks noChangeAspect="1"/>
            <a:stCxn id="21" idx="3"/>
          </p:cNvCxnSpPr>
          <p:nvPr/>
        </p:nvCxnSpPr>
        <p:spPr bwMode="auto">
          <a:xfrm rot="5400000">
            <a:off x="7167703" y="3098034"/>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4ADCDB24-353E-413A-B919-E7EC85BF9BA6}"/>
              </a:ext>
            </a:extLst>
          </p:cNvPr>
          <p:cNvCxnSpPr>
            <a:cxnSpLocks noChangeAspect="1"/>
          </p:cNvCxnSpPr>
          <p:nvPr/>
        </p:nvCxnSpPr>
        <p:spPr bwMode="auto">
          <a:xfrm rot="16200000" flipH="1">
            <a:off x="8553319" y="309803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729FDE1F-1370-434D-94CA-42D3E571BB3F}"/>
              </a:ext>
            </a:extLst>
          </p:cNvPr>
          <p:cNvSpPr txBox="1"/>
          <p:nvPr/>
        </p:nvSpPr>
        <p:spPr bwMode="auto">
          <a:xfrm>
            <a:off x="4865886" y="4093135"/>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297D1BDD-6325-4465-97E0-7F7995E90E8D}"/>
              </a:ext>
            </a:extLst>
          </p:cNvPr>
          <p:cNvSpPr txBox="1"/>
          <p:nvPr/>
        </p:nvSpPr>
        <p:spPr bwMode="auto">
          <a:xfrm>
            <a:off x="7003590" y="4103112"/>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3917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6" grpId="0"/>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F07A9AA-984B-4320-B9CA-B74122B1F9A8}"/>
              </a:ext>
            </a:extLst>
          </p:cNvPr>
          <p:cNvSpPr/>
          <p:nvPr/>
        </p:nvSpPr>
        <p:spPr bwMode="auto">
          <a:xfrm>
            <a:off x="4393887" y="3076388"/>
            <a:ext cx="2982301" cy="2976802"/>
          </a:xfrm>
          <a:prstGeom prst="rect">
            <a:avLst/>
          </a:prstGeom>
          <a:solidFill>
            <a:srgbClr val="FFED5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2:5</a:t>
            </a:r>
          </a:p>
        </p:txBody>
      </p:sp>
      <p:sp>
        <p:nvSpPr>
          <p:cNvPr id="23" name="Rectangle 22">
            <a:extLst>
              <a:ext uri="{FF2B5EF4-FFF2-40B4-BE49-F238E27FC236}">
                <a16:creationId xmlns:a16="http://schemas.microsoft.com/office/drawing/2014/main" id="{F8561058-F267-4DD9-B786-9657FB2DF34A}"/>
              </a:ext>
            </a:extLst>
          </p:cNvPr>
          <p:cNvSpPr/>
          <p:nvPr/>
        </p:nvSpPr>
        <p:spPr bwMode="auto">
          <a:xfrm>
            <a:off x="6491289" y="5759913"/>
            <a:ext cx="887467" cy="300090"/>
          </a:xfrm>
          <a:prstGeom prst="rect">
            <a:avLst/>
          </a:prstGeom>
          <a:solidFill>
            <a:srgbClr val="A2E3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a:extLst>
              <a:ext uri="{FF2B5EF4-FFF2-40B4-BE49-F238E27FC236}">
                <a16:creationId xmlns:a16="http://schemas.microsoft.com/office/drawing/2014/main" id="{1590866E-9E18-4FB2-B6C3-B3F26C220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888" y="3069965"/>
            <a:ext cx="2997513" cy="2997513"/>
          </a:xfrm>
          <a:prstGeom prst="rect">
            <a:avLst/>
          </a:prstGeom>
        </p:spPr>
      </p:pic>
      <p:sp>
        <p:nvSpPr>
          <p:cNvPr id="9" name="TextBox 8">
            <a:extLst>
              <a:ext uri="{FF2B5EF4-FFF2-40B4-BE49-F238E27FC236}">
                <a16:creationId xmlns:a16="http://schemas.microsoft.com/office/drawing/2014/main" id="{D6F6D9B2-CC31-4DFC-88F5-E867F39ADE1C}"/>
              </a:ext>
            </a:extLst>
          </p:cNvPr>
          <p:cNvSpPr txBox="1"/>
          <p:nvPr/>
        </p:nvSpPr>
        <p:spPr bwMode="auto">
          <a:xfrm>
            <a:off x="5892441" y="1246859"/>
            <a:ext cx="1574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97    +    3</a:t>
            </a:r>
          </a:p>
        </p:txBody>
      </p:sp>
      <p:sp>
        <p:nvSpPr>
          <p:cNvPr id="10" name="TextBox 9">
            <a:extLst>
              <a:ext uri="{FF2B5EF4-FFF2-40B4-BE49-F238E27FC236}">
                <a16:creationId xmlns:a16="http://schemas.microsoft.com/office/drawing/2014/main" id="{7A2B8E10-7119-4781-B3CC-067BAD20CB7C}"/>
              </a:ext>
            </a:extLst>
          </p:cNvPr>
          <p:cNvSpPr txBox="1"/>
          <p:nvPr/>
        </p:nvSpPr>
        <p:spPr bwMode="auto">
          <a:xfrm>
            <a:off x="5757341" y="196427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11" name="TextBox 10">
            <a:extLst>
              <a:ext uri="{FF2B5EF4-FFF2-40B4-BE49-F238E27FC236}">
                <a16:creationId xmlns:a16="http://schemas.microsoft.com/office/drawing/2014/main" id="{838A13D1-BC99-4F26-A455-F0AB78C8406C}"/>
              </a:ext>
            </a:extLst>
          </p:cNvPr>
          <p:cNvSpPr txBox="1"/>
          <p:nvPr/>
        </p:nvSpPr>
        <p:spPr bwMode="auto">
          <a:xfrm>
            <a:off x="6274900" y="196427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2" name="TextBox 11">
            <a:extLst>
              <a:ext uri="{FF2B5EF4-FFF2-40B4-BE49-F238E27FC236}">
                <a16:creationId xmlns:a16="http://schemas.microsoft.com/office/drawing/2014/main" id="{45287F5B-A459-4D7F-90F9-B7545190162F}"/>
              </a:ext>
            </a:extLst>
          </p:cNvPr>
          <p:cNvSpPr txBox="1"/>
          <p:nvPr/>
        </p:nvSpPr>
        <p:spPr bwMode="auto">
          <a:xfrm>
            <a:off x="6807325" y="190402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a:t>
            </a:r>
          </a:p>
        </p:txBody>
      </p:sp>
      <p:cxnSp>
        <p:nvCxnSpPr>
          <p:cNvPr id="15" name="Straight Arrow Connector 14">
            <a:extLst>
              <a:ext uri="{FF2B5EF4-FFF2-40B4-BE49-F238E27FC236}">
                <a16:creationId xmlns:a16="http://schemas.microsoft.com/office/drawing/2014/main" id="{268F05E8-BF05-4FC0-A1DD-0863C77BE435}"/>
              </a:ext>
            </a:extLst>
          </p:cNvPr>
          <p:cNvCxnSpPr>
            <a:cxnSpLocks/>
          </p:cNvCxnSpPr>
          <p:nvPr/>
        </p:nvCxnSpPr>
        <p:spPr bwMode="auto">
          <a:xfrm flipH="1">
            <a:off x="6018608" y="168143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15ECF64A-3D8D-475F-9F98-6B87E450786B}"/>
              </a:ext>
            </a:extLst>
          </p:cNvPr>
          <p:cNvCxnSpPr>
            <a:cxnSpLocks/>
          </p:cNvCxnSpPr>
          <p:nvPr/>
        </p:nvCxnSpPr>
        <p:spPr bwMode="auto">
          <a:xfrm>
            <a:off x="6333247" y="168143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Rounded Corners 17">
            <a:extLst>
              <a:ext uri="{FF2B5EF4-FFF2-40B4-BE49-F238E27FC236}">
                <a16:creationId xmlns:a16="http://schemas.microsoft.com/office/drawing/2014/main" id="{D92E2A1D-ABA3-494A-AFD6-CF26F31D4C0F}"/>
              </a:ext>
            </a:extLst>
          </p:cNvPr>
          <p:cNvSpPr/>
          <p:nvPr/>
        </p:nvSpPr>
        <p:spPr bwMode="auto">
          <a:xfrm rot="19014358">
            <a:off x="6109587" y="1692148"/>
            <a:ext cx="1414713"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TextBox 18">
            <a:extLst>
              <a:ext uri="{FF2B5EF4-FFF2-40B4-BE49-F238E27FC236}">
                <a16:creationId xmlns:a16="http://schemas.microsoft.com/office/drawing/2014/main" id="{4B76AC3A-05A0-4780-A5DC-D729CD9E3304}"/>
              </a:ext>
            </a:extLst>
          </p:cNvPr>
          <p:cNvSpPr txBox="1"/>
          <p:nvPr/>
        </p:nvSpPr>
        <p:spPr bwMode="auto">
          <a:xfrm>
            <a:off x="4757334" y="1246859"/>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a:t>
            </a:r>
          </a:p>
        </p:txBody>
      </p:sp>
      <p:sp>
        <p:nvSpPr>
          <p:cNvPr id="24" name="Rectangle 23">
            <a:extLst>
              <a:ext uri="{FF2B5EF4-FFF2-40B4-BE49-F238E27FC236}">
                <a16:creationId xmlns:a16="http://schemas.microsoft.com/office/drawing/2014/main" id="{B7868A49-25E1-4156-8466-A4252BAF25F1}"/>
              </a:ext>
            </a:extLst>
          </p:cNvPr>
          <p:cNvSpPr/>
          <p:nvPr/>
        </p:nvSpPr>
        <p:spPr bwMode="auto">
          <a:xfrm>
            <a:off x="6474134" y="5727570"/>
            <a:ext cx="902876" cy="326282"/>
          </a:xfrm>
          <a:prstGeom prst="rect">
            <a:avLst/>
          </a:prstGeom>
          <a:noFill/>
          <a:ln w="28575" cap="flat" cmpd="sng" algn="ctr">
            <a:solidFill>
              <a:srgbClr val="FFC15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Rectangle 28">
            <a:extLst>
              <a:ext uri="{FF2B5EF4-FFF2-40B4-BE49-F238E27FC236}">
                <a16:creationId xmlns:a16="http://schemas.microsoft.com/office/drawing/2014/main" id="{6AFE3415-467C-4C51-A943-EC482AC9B7E9}"/>
              </a:ext>
            </a:extLst>
          </p:cNvPr>
          <p:cNvSpPr/>
          <p:nvPr/>
        </p:nvSpPr>
        <p:spPr bwMode="auto">
          <a:xfrm>
            <a:off x="4403410" y="3080252"/>
            <a:ext cx="2973600" cy="2973600"/>
          </a:xfrm>
          <a:prstGeom prst="rect">
            <a:avLst/>
          </a:prstGeom>
          <a:noFill/>
          <a:ln w="28575" cap="flat" cmpd="sng" algn="ctr">
            <a:solidFill>
              <a:srgbClr val="FFC15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Rectangle 29">
            <a:extLst>
              <a:ext uri="{FF2B5EF4-FFF2-40B4-BE49-F238E27FC236}">
                <a16:creationId xmlns:a16="http://schemas.microsoft.com/office/drawing/2014/main" id="{B4993EEA-3BEA-47C6-821F-4138E1A6EBB5}"/>
              </a:ext>
            </a:extLst>
          </p:cNvPr>
          <p:cNvSpPr/>
          <p:nvPr/>
        </p:nvSpPr>
        <p:spPr bwMode="auto">
          <a:xfrm>
            <a:off x="6505189" y="5753506"/>
            <a:ext cx="870999" cy="299685"/>
          </a:xfrm>
          <a:prstGeom prst="rect">
            <a:avLst/>
          </a:prstGeom>
          <a:noFill/>
          <a:ln w="28575" cap="flat" cmpd="sng" algn="ctr">
            <a:solidFill>
              <a:srgbClr val="36A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44" name="Group 43">
            <a:extLst>
              <a:ext uri="{FF2B5EF4-FFF2-40B4-BE49-F238E27FC236}">
                <a16:creationId xmlns:a16="http://schemas.microsoft.com/office/drawing/2014/main" id="{287FC23E-7ABD-426A-BD42-9937C732671C}"/>
              </a:ext>
            </a:extLst>
          </p:cNvPr>
          <p:cNvGrpSpPr/>
          <p:nvPr/>
        </p:nvGrpSpPr>
        <p:grpSpPr>
          <a:xfrm>
            <a:off x="7390490" y="3076389"/>
            <a:ext cx="304773" cy="2667057"/>
            <a:chOff x="5866489" y="3076388"/>
            <a:chExt cx="304773" cy="2667057"/>
          </a:xfrm>
        </p:grpSpPr>
        <p:cxnSp>
          <p:nvCxnSpPr>
            <p:cNvPr id="32" name="Straight Connector 31">
              <a:extLst>
                <a:ext uri="{FF2B5EF4-FFF2-40B4-BE49-F238E27FC236}">
                  <a16:creationId xmlns:a16="http://schemas.microsoft.com/office/drawing/2014/main" id="{BBFC4E89-474E-4436-A904-E8FADCE6CC0A}"/>
                </a:ext>
              </a:extLst>
            </p:cNvPr>
            <p:cNvCxnSpPr/>
            <p:nvPr/>
          </p:nvCxnSpPr>
          <p:spPr bwMode="auto">
            <a:xfrm>
              <a:off x="5866489" y="307638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FCD36E1B-3D53-44D5-9C6A-85B6B03AB076}"/>
                </a:ext>
              </a:extLst>
            </p:cNvPr>
            <p:cNvCxnSpPr/>
            <p:nvPr/>
          </p:nvCxnSpPr>
          <p:spPr bwMode="auto">
            <a:xfrm>
              <a:off x="5866489" y="574344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B973DC4C-E47F-4FBB-B494-59EDEF979B55}"/>
                </a:ext>
              </a:extLst>
            </p:cNvPr>
            <p:cNvCxnSpPr>
              <a:cxnSpLocks/>
            </p:cNvCxnSpPr>
            <p:nvPr/>
          </p:nvCxnSpPr>
          <p:spPr bwMode="auto">
            <a:xfrm>
              <a:off x="6171262" y="3076388"/>
              <a:ext cx="0" cy="266705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TextBox 37">
            <a:extLst>
              <a:ext uri="{FF2B5EF4-FFF2-40B4-BE49-F238E27FC236}">
                <a16:creationId xmlns:a16="http://schemas.microsoft.com/office/drawing/2014/main" id="{6CB2DBA3-ACDF-4AF3-9A92-1C7ED5FBBD63}"/>
              </a:ext>
            </a:extLst>
          </p:cNvPr>
          <p:cNvSpPr txBox="1"/>
          <p:nvPr/>
        </p:nvSpPr>
        <p:spPr bwMode="auto">
          <a:xfrm>
            <a:off x="7767391" y="416764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39" name="TextBox 38">
            <a:extLst>
              <a:ext uri="{FF2B5EF4-FFF2-40B4-BE49-F238E27FC236}">
                <a16:creationId xmlns:a16="http://schemas.microsoft.com/office/drawing/2014/main" id="{F9C7600D-EDFA-40B9-AD71-5E805D51BB9E}"/>
              </a:ext>
            </a:extLst>
          </p:cNvPr>
          <p:cNvSpPr txBox="1"/>
          <p:nvPr/>
        </p:nvSpPr>
        <p:spPr bwMode="auto">
          <a:xfrm>
            <a:off x="7767391" y="565987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nvGrpSpPr>
          <p:cNvPr id="45" name="Group 44">
            <a:extLst>
              <a:ext uri="{FF2B5EF4-FFF2-40B4-BE49-F238E27FC236}">
                <a16:creationId xmlns:a16="http://schemas.microsoft.com/office/drawing/2014/main" id="{F75E39CB-626A-4CF5-8E61-7E0B1E7EBA36}"/>
              </a:ext>
            </a:extLst>
          </p:cNvPr>
          <p:cNvGrpSpPr/>
          <p:nvPr/>
        </p:nvGrpSpPr>
        <p:grpSpPr>
          <a:xfrm>
            <a:off x="7390490" y="5743445"/>
            <a:ext cx="304773" cy="308980"/>
            <a:chOff x="5866489" y="5743445"/>
            <a:chExt cx="304773" cy="308980"/>
          </a:xfrm>
        </p:grpSpPr>
        <p:cxnSp>
          <p:nvCxnSpPr>
            <p:cNvPr id="34" name="Straight Connector 33">
              <a:extLst>
                <a:ext uri="{FF2B5EF4-FFF2-40B4-BE49-F238E27FC236}">
                  <a16:creationId xmlns:a16="http://schemas.microsoft.com/office/drawing/2014/main" id="{F0C91E54-6163-4756-9280-8542A82BEC0D}"/>
                </a:ext>
              </a:extLst>
            </p:cNvPr>
            <p:cNvCxnSpPr/>
            <p:nvPr/>
          </p:nvCxnSpPr>
          <p:spPr bwMode="auto">
            <a:xfrm>
              <a:off x="5866489" y="605242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CDBA51BF-FD29-4E89-8868-68EF8C9338D6}"/>
                </a:ext>
              </a:extLst>
            </p:cNvPr>
            <p:cNvCxnSpPr/>
            <p:nvPr/>
          </p:nvCxnSpPr>
          <p:spPr bwMode="auto">
            <a:xfrm>
              <a:off x="6171262" y="5743445"/>
              <a:ext cx="0" cy="30898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771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500"/>
                            </p:stCondLst>
                            <p:childTnLst>
                              <p:par>
                                <p:cTn id="57" presetID="10" presetClass="entr" presetSubtype="0" fill="hold" nodeType="afterEffect">
                                  <p:stCondLst>
                                    <p:cond delay="25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9" grpId="0"/>
      <p:bldP spid="10" grpId="0"/>
      <p:bldP spid="11" grpId="0"/>
      <p:bldP spid="12" grpId="0"/>
      <p:bldP spid="18" grpId="0" animBg="1"/>
      <p:bldP spid="24" grpId="0" animBg="1"/>
      <p:bldP spid="29" grpId="0" animBg="1"/>
      <p:bldP spid="30" grpId="0" animBg="1"/>
      <p:bldP spid="38" grpId="0"/>
      <p:bldP spid="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2:6</a:t>
            </a:r>
          </a:p>
        </p:txBody>
      </p:sp>
      <p:sp>
        <p:nvSpPr>
          <p:cNvPr id="5" name="TextBox 4">
            <a:extLst>
              <a:ext uri="{FF2B5EF4-FFF2-40B4-BE49-F238E27FC236}">
                <a16:creationId xmlns:a16="http://schemas.microsoft.com/office/drawing/2014/main" id="{B5AA05B9-081B-47E4-83C0-DC3A05E33464}"/>
              </a:ext>
            </a:extLst>
          </p:cNvPr>
          <p:cNvSpPr txBox="1"/>
          <p:nvPr/>
        </p:nvSpPr>
        <p:spPr bwMode="auto">
          <a:xfrm>
            <a:off x="5760824" y="270864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76</a:t>
            </a:r>
          </a:p>
        </p:txBody>
      </p:sp>
      <p:sp>
        <p:nvSpPr>
          <p:cNvPr id="6" name="TextBox 5">
            <a:extLst>
              <a:ext uri="{FF2B5EF4-FFF2-40B4-BE49-F238E27FC236}">
                <a16:creationId xmlns:a16="http://schemas.microsoft.com/office/drawing/2014/main" id="{74FB31ED-581F-43BF-BC61-B244A4D97115}"/>
              </a:ext>
            </a:extLst>
          </p:cNvPr>
          <p:cNvSpPr txBox="1"/>
          <p:nvPr/>
        </p:nvSpPr>
        <p:spPr bwMode="auto">
          <a:xfrm>
            <a:off x="4522641" y="34311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7" name="TextBox 6">
            <a:extLst>
              <a:ext uri="{FF2B5EF4-FFF2-40B4-BE49-F238E27FC236}">
                <a16:creationId xmlns:a16="http://schemas.microsoft.com/office/drawing/2014/main" id="{6F7B0A8B-D4CF-4A09-8AAF-A417F2BE3528}"/>
              </a:ext>
            </a:extLst>
          </p:cNvPr>
          <p:cNvSpPr txBox="1"/>
          <p:nvPr/>
        </p:nvSpPr>
        <p:spPr bwMode="auto">
          <a:xfrm>
            <a:off x="5040200" y="34311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id="{8F7FB9A0-7CB7-452C-8B5E-C287713B62BA}"/>
              </a:ext>
            </a:extLst>
          </p:cNvPr>
          <p:cNvSpPr txBox="1"/>
          <p:nvPr/>
        </p:nvSpPr>
        <p:spPr bwMode="auto">
          <a:xfrm>
            <a:off x="5268119" y="394632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10</a:t>
            </a:r>
          </a:p>
        </p:txBody>
      </p:sp>
      <p:cxnSp>
        <p:nvCxnSpPr>
          <p:cNvPr id="9" name="Straight Arrow Connector 8">
            <a:extLst>
              <a:ext uri="{FF2B5EF4-FFF2-40B4-BE49-F238E27FC236}">
                <a16:creationId xmlns:a16="http://schemas.microsoft.com/office/drawing/2014/main" id="{368A3DC1-B4EC-4F10-B154-29C3F564F75F}"/>
              </a:ext>
            </a:extLst>
          </p:cNvPr>
          <p:cNvCxnSpPr>
            <a:cxnSpLocks/>
          </p:cNvCxnSpPr>
          <p:nvPr/>
        </p:nvCxnSpPr>
        <p:spPr bwMode="auto">
          <a:xfrm flipH="1">
            <a:off x="4783908" y="31482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F74D3658-D206-4939-84A2-BD9E5C6C795A}"/>
              </a:ext>
            </a:extLst>
          </p:cNvPr>
          <p:cNvCxnSpPr>
            <a:cxnSpLocks/>
          </p:cNvCxnSpPr>
          <p:nvPr/>
        </p:nvCxnSpPr>
        <p:spPr bwMode="auto">
          <a:xfrm>
            <a:off x="5098547" y="31482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a16="http://schemas.microsoft.com/office/drawing/2014/main" id="{784415F2-8E5B-4FDB-B5EC-A116564BD9E7}"/>
              </a:ext>
            </a:extLst>
          </p:cNvPr>
          <p:cNvSpPr/>
          <p:nvPr/>
        </p:nvSpPr>
        <p:spPr bwMode="auto">
          <a:xfrm>
            <a:off x="5055465" y="3510401"/>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451B03D5-7E1D-4B9E-9860-355815D099DA}"/>
              </a:ext>
            </a:extLst>
          </p:cNvPr>
          <p:cNvSpPr txBox="1"/>
          <p:nvPr/>
        </p:nvSpPr>
        <p:spPr bwMode="auto">
          <a:xfrm>
            <a:off x="4745437" y="270908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4" name="TextBox 13">
            <a:extLst>
              <a:ext uri="{FF2B5EF4-FFF2-40B4-BE49-F238E27FC236}">
                <a16:creationId xmlns:a16="http://schemas.microsoft.com/office/drawing/2014/main" id="{D21A4136-C484-481E-B4D5-2E1A74AC88B3}"/>
              </a:ext>
            </a:extLst>
          </p:cNvPr>
          <p:cNvSpPr txBox="1"/>
          <p:nvPr/>
        </p:nvSpPr>
        <p:spPr bwMode="auto">
          <a:xfrm>
            <a:off x="5646017" y="342179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5" name="TextBox 14">
            <a:extLst>
              <a:ext uri="{FF2B5EF4-FFF2-40B4-BE49-F238E27FC236}">
                <a16:creationId xmlns:a16="http://schemas.microsoft.com/office/drawing/2014/main" id="{29E238A3-24A8-4AF4-98CD-D82D31755D1B}"/>
              </a:ext>
            </a:extLst>
          </p:cNvPr>
          <p:cNvSpPr txBox="1"/>
          <p:nvPr/>
        </p:nvSpPr>
        <p:spPr bwMode="auto">
          <a:xfrm>
            <a:off x="5996866" y="342179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cxnSp>
        <p:nvCxnSpPr>
          <p:cNvPr id="16" name="Straight Arrow Connector 15">
            <a:extLst>
              <a:ext uri="{FF2B5EF4-FFF2-40B4-BE49-F238E27FC236}">
                <a16:creationId xmlns:a16="http://schemas.microsoft.com/office/drawing/2014/main" id="{DE64073B-AB2D-4DDD-BD46-448D3E5F8F30}"/>
              </a:ext>
            </a:extLst>
          </p:cNvPr>
          <p:cNvCxnSpPr>
            <a:cxnSpLocks/>
          </p:cNvCxnSpPr>
          <p:nvPr/>
        </p:nvCxnSpPr>
        <p:spPr bwMode="auto">
          <a:xfrm flipH="1">
            <a:off x="5823929" y="313896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C62F5E0C-B4D7-4E36-B5FD-D886F883259D}"/>
              </a:ext>
            </a:extLst>
          </p:cNvPr>
          <p:cNvCxnSpPr>
            <a:cxnSpLocks/>
          </p:cNvCxnSpPr>
          <p:nvPr/>
        </p:nvCxnSpPr>
        <p:spPr bwMode="auto">
          <a:xfrm>
            <a:off x="6138568" y="313896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32AC7AE8-8A21-4E27-9946-11F5E9FCA2D8}"/>
              </a:ext>
            </a:extLst>
          </p:cNvPr>
          <p:cNvSpPr txBox="1"/>
          <p:nvPr/>
        </p:nvSpPr>
        <p:spPr bwMode="auto">
          <a:xfrm>
            <a:off x="6753365" y="2708640"/>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19" name="TextBox 18">
            <a:extLst>
              <a:ext uri="{FF2B5EF4-FFF2-40B4-BE49-F238E27FC236}">
                <a16:creationId xmlns:a16="http://schemas.microsoft.com/office/drawing/2014/main" id="{1B21989D-9E22-421C-B979-BF7325EEA74A}"/>
              </a:ext>
            </a:extLst>
          </p:cNvPr>
          <p:cNvSpPr txBox="1"/>
          <p:nvPr/>
        </p:nvSpPr>
        <p:spPr bwMode="auto">
          <a:xfrm>
            <a:off x="5314611" y="270864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0" name="TextBox 19">
            <a:extLst>
              <a:ext uri="{FF2B5EF4-FFF2-40B4-BE49-F238E27FC236}">
                <a16:creationId xmlns:a16="http://schemas.microsoft.com/office/drawing/2014/main" id="{8F016F7B-01A0-407E-93BB-F80FD7494FDD}"/>
              </a:ext>
            </a:extLst>
          </p:cNvPr>
          <p:cNvSpPr txBox="1"/>
          <p:nvPr/>
        </p:nvSpPr>
        <p:spPr bwMode="auto">
          <a:xfrm>
            <a:off x="6309333" y="270864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13695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22" presetClass="entr" presetSubtype="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3" nodeType="clickEffect">
                                  <p:stCondLst>
                                    <p:cond delay="0"/>
                                  </p:stCondLst>
                                  <p:childTnLst>
                                    <p:animClr clrSpc="rgb" dir="cw">
                                      <p:cBhvr override="childStyle">
                                        <p:cTn id="45" dur="1000" fill="hold"/>
                                        <p:tgtEl>
                                          <p:spTgt spid="8"/>
                                        </p:tgtEl>
                                        <p:attrNameLst>
                                          <p:attrName>style.color</p:attrName>
                                        </p:attrNameLst>
                                      </p:cBhvr>
                                      <p:to>
                                        <a:srgbClr val="000000"/>
                                      </p:to>
                                    </p:animClr>
                                  </p:childTnLst>
                                </p:cTn>
                              </p:par>
                              <p:par>
                                <p:cTn id="46" presetID="7" presetClass="emph" presetSubtype="2" fill="hold" nodeType="withEffect">
                                  <p:stCondLst>
                                    <p:cond delay="0"/>
                                  </p:stCondLst>
                                  <p:childTnLst>
                                    <p:animClr clrSpc="rgb" dir="cw">
                                      <p:cBhvr>
                                        <p:cTn id="47" dur="1000" fill="hold"/>
                                        <p:tgtEl>
                                          <p:spTgt spid="11"/>
                                        </p:tgtEl>
                                        <p:attrNameLst>
                                          <p:attrName>stroke.color</p:attrName>
                                        </p:attrNameLst>
                                      </p:cBhvr>
                                      <p:to>
                                        <a:srgbClr val="000000"/>
                                      </p:to>
                                    </p:animClr>
                                    <p:set>
                                      <p:cBhvr>
                                        <p:cTn id="48" dur="1000" fill="hold"/>
                                        <p:tgtEl>
                                          <p:spTgt spid="11"/>
                                        </p:tgtEl>
                                        <p:attrNameLst>
                                          <p:attrName>stroke.on</p:attrName>
                                        </p:attrNameLst>
                                      </p:cBhvr>
                                      <p:to>
                                        <p:strVal val="true"/>
                                      </p:to>
                                    </p:set>
                                  </p:childTnLst>
                                </p:cTn>
                              </p:par>
                            </p:childTnLst>
                          </p:cTn>
                        </p:par>
                        <p:par>
                          <p:cTn id="49" fill="hold">
                            <p:stCondLst>
                              <p:cond delay="1000"/>
                            </p:stCondLst>
                            <p:childTnLst>
                              <p:par>
                                <p:cTn id="50" presetID="3" presetClass="emph" presetSubtype="2" fill="hold" grpId="1" nodeType="afterEffect">
                                  <p:stCondLst>
                                    <p:cond delay="0"/>
                                  </p:stCondLst>
                                  <p:childTnLst>
                                    <p:animClr clrSpc="rgb" dir="cw">
                                      <p:cBhvr override="childStyle">
                                        <p:cTn id="51" dur="1000" fill="hold"/>
                                        <p:tgtEl>
                                          <p:spTgt spid="6"/>
                                        </p:tgtEl>
                                        <p:attrNameLst>
                                          <p:attrName>style.color</p:attrName>
                                        </p:attrNameLst>
                                      </p:cBhvr>
                                      <p:to>
                                        <a:srgbClr val="E72420"/>
                                      </p:to>
                                    </p:animClr>
                                  </p:childTnLst>
                                </p:cTn>
                              </p:par>
                              <p:par>
                                <p:cTn id="52" presetID="3" presetClass="emph" presetSubtype="2" fill="hold" grpId="1" nodeType="withEffect">
                                  <p:stCondLst>
                                    <p:cond delay="0"/>
                                  </p:stCondLst>
                                  <p:childTnLst>
                                    <p:animClr clrSpc="rgb" dir="cw">
                                      <p:cBhvr override="childStyle">
                                        <p:cTn id="53" dur="1000" fill="hold"/>
                                        <p:tgtEl>
                                          <p:spTgt spid="15"/>
                                        </p:tgtEl>
                                        <p:attrNameLst>
                                          <p:attrName>style.color</p:attrName>
                                        </p:attrNameLst>
                                      </p:cBhvr>
                                      <p:to>
                                        <a:srgbClr val="E72420"/>
                                      </p:to>
                                    </p:animClr>
                                  </p:childTnLst>
                                </p:cTn>
                              </p:par>
                              <p:par>
                                <p:cTn id="54" presetID="3" presetClass="emph" presetSubtype="2" fill="hold" grpId="1" nodeType="withEffect">
                                  <p:stCondLst>
                                    <p:cond delay="0"/>
                                  </p:stCondLst>
                                  <p:childTnLst>
                                    <p:animClr clrSpc="rgb" dir="cw">
                                      <p:cBhvr override="childStyle">
                                        <p:cTn id="55" dur="1000" fill="hold"/>
                                        <p:tgtEl>
                                          <p:spTgt spid="8"/>
                                        </p:tgtEl>
                                        <p:attrNameLst>
                                          <p:attrName>style.color</p:attrName>
                                        </p:attrNameLst>
                                      </p:cBhvr>
                                      <p:to>
                                        <a:srgbClr val="E72420"/>
                                      </p:to>
                                    </p:animClr>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grpId="2" nodeType="clickEffect">
                                  <p:stCondLst>
                                    <p:cond delay="0"/>
                                  </p:stCondLst>
                                  <p:childTnLst>
                                    <p:animClr clrSpc="rgb" dir="cw">
                                      <p:cBhvr override="childStyle">
                                        <p:cTn id="64" dur="1000" fill="hold"/>
                                        <p:tgtEl>
                                          <p:spTgt spid="6"/>
                                        </p:tgtEl>
                                        <p:attrNameLst>
                                          <p:attrName>style.color</p:attrName>
                                        </p:attrNameLst>
                                      </p:cBhvr>
                                      <p:to>
                                        <a:srgbClr val="000000"/>
                                      </p:to>
                                    </p:animClr>
                                  </p:childTnLst>
                                </p:cTn>
                              </p:par>
                              <p:par>
                                <p:cTn id="65" presetID="3" presetClass="emph" presetSubtype="2" fill="hold" grpId="2" nodeType="withEffect">
                                  <p:stCondLst>
                                    <p:cond delay="0"/>
                                  </p:stCondLst>
                                  <p:childTnLst>
                                    <p:animClr clrSpc="rgb" dir="cw">
                                      <p:cBhvr override="childStyle">
                                        <p:cTn id="66" dur="1000" fill="hold"/>
                                        <p:tgtEl>
                                          <p:spTgt spid="15"/>
                                        </p:tgtEl>
                                        <p:attrNameLst>
                                          <p:attrName>style.color</p:attrName>
                                        </p:attrNameLst>
                                      </p:cBhvr>
                                      <p:to>
                                        <a:srgbClr val="000000"/>
                                      </p:to>
                                    </p:animClr>
                                  </p:childTnLst>
                                </p:cTn>
                              </p:par>
                              <p:par>
                                <p:cTn id="67" presetID="3" presetClass="emph" presetSubtype="2" fill="hold" grpId="2" nodeType="withEffect">
                                  <p:stCondLst>
                                    <p:cond delay="0"/>
                                  </p:stCondLst>
                                  <p:childTnLst>
                                    <p:animClr clrSpc="rgb" dir="cw">
                                      <p:cBhvr override="childStyle">
                                        <p:cTn id="68" dur="1000" fill="hold"/>
                                        <p:tgtEl>
                                          <p:spTgt spid="8"/>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8" grpId="0"/>
      <p:bldP spid="8" grpId="1"/>
      <p:bldP spid="8" grpId="2"/>
      <p:bldP spid="8" grpId="3"/>
      <p:bldP spid="11" grpId="0" animBg="1"/>
      <p:bldP spid="14" grpId="0"/>
      <p:bldP spid="15" grpId="0"/>
      <p:bldP spid="15" grpId="1"/>
      <p:bldP spid="15" grpId="2"/>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519F72AB-62B7-4E5B-9573-BC0AD3D3B3A9}"/>
              </a:ext>
            </a:extLst>
          </p:cNvPr>
          <p:cNvSpPr/>
          <p:nvPr/>
        </p:nvSpPr>
        <p:spPr bwMode="auto">
          <a:xfrm>
            <a:off x="737949" y="1777043"/>
            <a:ext cx="2982912" cy="88741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912" h="887413">
                <a:moveTo>
                  <a:pt x="0" y="0"/>
                </a:moveTo>
                <a:lnTo>
                  <a:pt x="2982912" y="0"/>
                </a:lnTo>
                <a:cubicBezTo>
                  <a:pt x="2980795" y="201083"/>
                  <a:pt x="2978680" y="390260"/>
                  <a:pt x="2976563" y="591343"/>
                </a:cubicBezTo>
                <a:lnTo>
                  <a:pt x="1173162" y="588169"/>
                </a:lnTo>
                <a:cubicBezTo>
                  <a:pt x="1171575" y="688975"/>
                  <a:pt x="1169987" y="785019"/>
                  <a:pt x="1168400" y="885825"/>
                </a:cubicBezTo>
                <a:lnTo>
                  <a:pt x="2381" y="887413"/>
                </a:lnTo>
                <a:cubicBezTo>
                  <a:pt x="1587" y="591609"/>
                  <a:pt x="794" y="295804"/>
                  <a:pt x="0" y="0"/>
                </a:cubicBezTo>
                <a:close/>
              </a:path>
            </a:pathLst>
          </a:custGeom>
          <a:solidFill>
            <a:srgbClr val="FFED5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Freeform: Shape 65">
            <a:extLst>
              <a:ext uri="{FF2B5EF4-FFF2-40B4-BE49-F238E27FC236}">
                <a16:creationId xmlns:a16="http://schemas.microsoft.com/office/drawing/2014/main" id="{740CA09F-FCBD-4E26-91DE-763870CC3CBB}"/>
              </a:ext>
            </a:extLst>
          </p:cNvPr>
          <p:cNvSpPr/>
          <p:nvPr/>
        </p:nvSpPr>
        <p:spPr bwMode="auto">
          <a:xfrm>
            <a:off x="729518" y="2377380"/>
            <a:ext cx="2986095" cy="2390776"/>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6095" h="2390776">
                <a:moveTo>
                  <a:pt x="2981325" y="0"/>
                </a:moveTo>
                <a:lnTo>
                  <a:pt x="1187450" y="0"/>
                </a:lnTo>
                <a:cubicBezTo>
                  <a:pt x="1188508" y="100277"/>
                  <a:pt x="1187186" y="200554"/>
                  <a:pt x="1188244" y="300831"/>
                </a:cubicBezTo>
                <a:lnTo>
                  <a:pt x="1588" y="304800"/>
                </a:lnTo>
                <a:cubicBezTo>
                  <a:pt x="-529" y="999067"/>
                  <a:pt x="2117" y="1693333"/>
                  <a:pt x="0" y="2387600"/>
                </a:cubicBezTo>
                <a:lnTo>
                  <a:pt x="2984500" y="2390776"/>
                </a:lnTo>
                <a:cubicBezTo>
                  <a:pt x="2988733" y="1599143"/>
                  <a:pt x="2983442" y="797983"/>
                  <a:pt x="2981325" y="0"/>
                </a:cubicBezTo>
                <a:close/>
              </a:path>
            </a:pathLst>
          </a:custGeom>
          <a:solidFill>
            <a:srgbClr val="A2E3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8" name="Picture 27">
            <a:extLst>
              <a:ext uri="{FF2B5EF4-FFF2-40B4-BE49-F238E27FC236}">
                <a16:creationId xmlns:a16="http://schemas.microsoft.com/office/drawing/2014/main" id="{06F1EAB2-A778-41E5-87C5-CBB05B595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7" y="1777045"/>
            <a:ext cx="2997513" cy="2997513"/>
          </a:xfrm>
          <a:prstGeom prst="rect">
            <a:avLst/>
          </a:prstGeom>
        </p:spPr>
      </p:pic>
      <p:sp>
        <p:nvSpPr>
          <p:cNvPr id="3" name="Title 2">
            <a:extLst>
              <a:ext uri="{FF2B5EF4-FFF2-40B4-BE49-F238E27FC236}">
                <a16:creationId xmlns:a16="http://schemas.microsoft.com/office/drawing/2014/main" id="{935700DB-ECC4-4226-9461-32A2F2A5D20C}"/>
              </a:ext>
            </a:extLst>
          </p:cNvPr>
          <p:cNvSpPr>
            <a:spLocks noGrp="1"/>
          </p:cNvSpPr>
          <p:nvPr>
            <p:ph type="title"/>
          </p:nvPr>
        </p:nvSpPr>
        <p:spPr/>
        <p:txBody>
          <a:bodyPr/>
          <a:lstStyle/>
          <a:p>
            <a:r>
              <a:rPr lang="en-GB" dirty="0"/>
              <a:t>3AS-1 Calculate complements to 100</a:t>
            </a:r>
          </a:p>
        </p:txBody>
      </p:sp>
      <p:grpSp>
        <p:nvGrpSpPr>
          <p:cNvPr id="78" name="Group 77">
            <a:extLst>
              <a:ext uri="{FF2B5EF4-FFF2-40B4-BE49-F238E27FC236}">
                <a16:creationId xmlns:a16="http://schemas.microsoft.com/office/drawing/2014/main" id="{F2380A45-E54C-4583-8966-58254524C268}"/>
              </a:ext>
            </a:extLst>
          </p:cNvPr>
          <p:cNvGrpSpPr/>
          <p:nvPr/>
        </p:nvGrpSpPr>
        <p:grpSpPr>
          <a:xfrm>
            <a:off x="3720349" y="1783468"/>
            <a:ext cx="304773" cy="588432"/>
            <a:chOff x="5866489" y="3076388"/>
            <a:chExt cx="304773" cy="588432"/>
          </a:xfrm>
        </p:grpSpPr>
        <p:cxnSp>
          <p:nvCxnSpPr>
            <p:cNvPr id="41" name="Straight Connector 40">
              <a:extLst>
                <a:ext uri="{FF2B5EF4-FFF2-40B4-BE49-F238E27FC236}">
                  <a16:creationId xmlns:a16="http://schemas.microsoft.com/office/drawing/2014/main" id="{53C1C52C-6D47-479A-8817-531608178A4D}"/>
                </a:ext>
              </a:extLst>
            </p:cNvPr>
            <p:cNvCxnSpPr/>
            <p:nvPr/>
          </p:nvCxnSpPr>
          <p:spPr bwMode="auto">
            <a:xfrm>
              <a:off x="5866489" y="307638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8445EDAB-C27D-497F-A132-E4755364F73F}"/>
                </a:ext>
              </a:extLst>
            </p:cNvPr>
            <p:cNvCxnSpPr/>
            <p:nvPr/>
          </p:nvCxnSpPr>
          <p:spPr bwMode="auto">
            <a:xfrm>
              <a:off x="5866489" y="366482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3AE3C323-E127-44A0-9DFA-D94F818B8BBD}"/>
                </a:ext>
              </a:extLst>
            </p:cNvPr>
            <p:cNvCxnSpPr>
              <a:cxnSpLocks/>
            </p:cNvCxnSpPr>
            <p:nvPr/>
          </p:nvCxnSpPr>
          <p:spPr bwMode="auto">
            <a:xfrm>
              <a:off x="6171262" y="3076388"/>
              <a:ext cx="0" cy="5884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a:extLst>
              <a:ext uri="{FF2B5EF4-FFF2-40B4-BE49-F238E27FC236}">
                <a16:creationId xmlns:a16="http://schemas.microsoft.com/office/drawing/2014/main" id="{80CA7CB6-F81C-4963-8834-444F9799A7B8}"/>
              </a:ext>
            </a:extLst>
          </p:cNvPr>
          <p:cNvSpPr txBox="1"/>
          <p:nvPr/>
        </p:nvSpPr>
        <p:spPr bwMode="auto">
          <a:xfrm>
            <a:off x="4106868" y="348690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a:t>
            </a:r>
          </a:p>
        </p:txBody>
      </p:sp>
      <p:sp>
        <p:nvSpPr>
          <p:cNvPr id="45" name="TextBox 44">
            <a:extLst>
              <a:ext uri="{FF2B5EF4-FFF2-40B4-BE49-F238E27FC236}">
                <a16:creationId xmlns:a16="http://schemas.microsoft.com/office/drawing/2014/main" id="{FC2F34DF-9DF5-48D9-BA90-D1AE88E44C6D}"/>
              </a:ext>
            </a:extLst>
          </p:cNvPr>
          <p:cNvSpPr txBox="1"/>
          <p:nvPr/>
        </p:nvSpPr>
        <p:spPr bwMode="auto">
          <a:xfrm>
            <a:off x="4106868" y="229309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a:t>
            </a:r>
          </a:p>
        </p:txBody>
      </p:sp>
      <p:grpSp>
        <p:nvGrpSpPr>
          <p:cNvPr id="79" name="Group 78">
            <a:extLst>
              <a:ext uri="{FF2B5EF4-FFF2-40B4-BE49-F238E27FC236}">
                <a16:creationId xmlns:a16="http://schemas.microsoft.com/office/drawing/2014/main" id="{378F3DC1-10D7-47DF-8F06-95987AD9719D}"/>
              </a:ext>
            </a:extLst>
          </p:cNvPr>
          <p:cNvGrpSpPr/>
          <p:nvPr/>
        </p:nvGrpSpPr>
        <p:grpSpPr>
          <a:xfrm>
            <a:off x="3720349" y="2371900"/>
            <a:ext cx="304773" cy="304060"/>
            <a:chOff x="5866489" y="3664820"/>
            <a:chExt cx="304773" cy="304060"/>
          </a:xfrm>
        </p:grpSpPr>
        <p:cxnSp>
          <p:nvCxnSpPr>
            <p:cNvPr id="70" name="Straight Connector 69">
              <a:extLst>
                <a:ext uri="{FF2B5EF4-FFF2-40B4-BE49-F238E27FC236}">
                  <a16:creationId xmlns:a16="http://schemas.microsoft.com/office/drawing/2014/main" id="{E9974B4C-8EF2-43FD-96E0-ED8824458FF5}"/>
                </a:ext>
              </a:extLst>
            </p:cNvPr>
            <p:cNvCxnSpPr/>
            <p:nvPr/>
          </p:nvCxnSpPr>
          <p:spPr bwMode="auto">
            <a:xfrm>
              <a:off x="5866489" y="396888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035CC751-2552-48BA-826B-68A3E08FA076}"/>
                </a:ext>
              </a:extLst>
            </p:cNvPr>
            <p:cNvCxnSpPr>
              <a:cxnSpLocks/>
            </p:cNvCxnSpPr>
            <p:nvPr/>
          </p:nvCxnSpPr>
          <p:spPr bwMode="auto">
            <a:xfrm>
              <a:off x="6171262" y="3664820"/>
              <a:ext cx="0" cy="3040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TextBox 50">
            <a:extLst>
              <a:ext uri="{FF2B5EF4-FFF2-40B4-BE49-F238E27FC236}">
                <a16:creationId xmlns:a16="http://schemas.microsoft.com/office/drawing/2014/main" id="{9A58AC86-BCF1-4C36-852F-25C742BD0822}"/>
              </a:ext>
            </a:extLst>
          </p:cNvPr>
          <p:cNvSpPr txBox="1"/>
          <p:nvPr/>
        </p:nvSpPr>
        <p:spPr bwMode="auto">
          <a:xfrm>
            <a:off x="2850565" y="1090972"/>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54" name="Freeform: Shape 53">
            <a:extLst>
              <a:ext uri="{FF2B5EF4-FFF2-40B4-BE49-F238E27FC236}">
                <a16:creationId xmlns:a16="http://schemas.microsoft.com/office/drawing/2014/main" id="{D61D3737-7BC9-495A-A962-91CFE7FF0313}"/>
              </a:ext>
            </a:extLst>
          </p:cNvPr>
          <p:cNvSpPr/>
          <p:nvPr/>
        </p:nvSpPr>
        <p:spPr bwMode="auto">
          <a:xfrm>
            <a:off x="738461" y="1233464"/>
            <a:ext cx="3610466" cy="659876"/>
          </a:xfrm>
          <a:custGeom>
            <a:avLst/>
            <a:gdLst>
              <a:gd name="connsiteX0" fmla="*/ 0 w 3610466"/>
              <a:gd name="connsiteY0" fmla="*/ 584461 h 659876"/>
              <a:gd name="connsiteX1" fmla="*/ 0 w 3610466"/>
              <a:gd name="connsiteY1" fmla="*/ 584461 h 659876"/>
              <a:gd name="connsiteX2" fmla="*/ 697584 w 3610466"/>
              <a:gd name="connsiteY2" fmla="*/ 612742 h 659876"/>
              <a:gd name="connsiteX3" fmla="*/ 1225485 w 3610466"/>
              <a:gd name="connsiteY3" fmla="*/ 631595 h 659876"/>
              <a:gd name="connsiteX4" fmla="*/ 1470582 w 3610466"/>
              <a:gd name="connsiteY4" fmla="*/ 659876 h 659876"/>
              <a:gd name="connsiteX5" fmla="*/ 1696825 w 3610466"/>
              <a:gd name="connsiteY5" fmla="*/ 650449 h 659876"/>
              <a:gd name="connsiteX6" fmla="*/ 1753386 w 3610466"/>
              <a:gd name="connsiteY6" fmla="*/ 631595 h 659876"/>
              <a:gd name="connsiteX7" fmla="*/ 1791093 w 3610466"/>
              <a:gd name="connsiteY7" fmla="*/ 622169 h 659876"/>
              <a:gd name="connsiteX8" fmla="*/ 1819373 w 3610466"/>
              <a:gd name="connsiteY8" fmla="*/ 612742 h 659876"/>
              <a:gd name="connsiteX9" fmla="*/ 2347274 w 3610466"/>
              <a:gd name="connsiteY9" fmla="*/ 603315 h 659876"/>
              <a:gd name="connsiteX10" fmla="*/ 2394408 w 3610466"/>
              <a:gd name="connsiteY10" fmla="*/ 593888 h 659876"/>
              <a:gd name="connsiteX11" fmla="*/ 2498103 w 3610466"/>
              <a:gd name="connsiteY11" fmla="*/ 575035 h 659876"/>
              <a:gd name="connsiteX12" fmla="*/ 2564091 w 3610466"/>
              <a:gd name="connsiteY12" fmla="*/ 556181 h 659876"/>
              <a:gd name="connsiteX13" fmla="*/ 2790334 w 3610466"/>
              <a:gd name="connsiteY13" fmla="*/ 556181 h 659876"/>
              <a:gd name="connsiteX14" fmla="*/ 3610466 w 3610466"/>
              <a:gd name="connsiteY14" fmla="*/ 94268 h 659876"/>
              <a:gd name="connsiteX15" fmla="*/ 3252247 w 3610466"/>
              <a:gd name="connsiteY15" fmla="*/ 0 h 65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0466" h="659876">
                <a:moveTo>
                  <a:pt x="0" y="584461"/>
                </a:moveTo>
                <a:lnTo>
                  <a:pt x="0" y="584461"/>
                </a:lnTo>
                <a:cubicBezTo>
                  <a:pt x="386252" y="661713"/>
                  <a:pt x="41574" y="606779"/>
                  <a:pt x="697584" y="612742"/>
                </a:cubicBezTo>
                <a:cubicBezTo>
                  <a:pt x="873656" y="614343"/>
                  <a:pt x="1049518" y="625311"/>
                  <a:pt x="1225485" y="631595"/>
                </a:cubicBezTo>
                <a:cubicBezTo>
                  <a:pt x="1420346" y="653247"/>
                  <a:pt x="1338698" y="643390"/>
                  <a:pt x="1470582" y="659876"/>
                </a:cubicBezTo>
                <a:cubicBezTo>
                  <a:pt x="1545996" y="656734"/>
                  <a:pt x="1621720" y="657960"/>
                  <a:pt x="1696825" y="650449"/>
                </a:cubicBezTo>
                <a:cubicBezTo>
                  <a:pt x="1716600" y="648471"/>
                  <a:pt x="1734106" y="636415"/>
                  <a:pt x="1753386" y="631595"/>
                </a:cubicBezTo>
                <a:cubicBezTo>
                  <a:pt x="1765955" y="628453"/>
                  <a:pt x="1778636" y="625728"/>
                  <a:pt x="1791093" y="622169"/>
                </a:cubicBezTo>
                <a:cubicBezTo>
                  <a:pt x="1800647" y="619439"/>
                  <a:pt x="1809442" y="613079"/>
                  <a:pt x="1819373" y="612742"/>
                </a:cubicBezTo>
                <a:cubicBezTo>
                  <a:pt x="1995267" y="606779"/>
                  <a:pt x="2171307" y="606457"/>
                  <a:pt x="2347274" y="603315"/>
                </a:cubicBezTo>
                <a:lnTo>
                  <a:pt x="2394408" y="593888"/>
                </a:lnTo>
                <a:cubicBezTo>
                  <a:pt x="2425209" y="588288"/>
                  <a:pt x="2467069" y="582793"/>
                  <a:pt x="2498103" y="575035"/>
                </a:cubicBezTo>
                <a:cubicBezTo>
                  <a:pt x="2518138" y="570026"/>
                  <a:pt x="2543520" y="556916"/>
                  <a:pt x="2564091" y="556181"/>
                </a:cubicBezTo>
                <a:cubicBezTo>
                  <a:pt x="2639457" y="553489"/>
                  <a:pt x="2714920" y="556181"/>
                  <a:pt x="2790334" y="556181"/>
                </a:cubicBezTo>
                <a:lnTo>
                  <a:pt x="3610466" y="94268"/>
                </a:lnTo>
                <a:lnTo>
                  <a:pt x="3252247"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535C48FC-404C-4783-8A1B-ED696D353771}"/>
              </a:ext>
            </a:extLst>
          </p:cNvPr>
          <p:cNvSpPr/>
          <p:nvPr/>
        </p:nvSpPr>
        <p:spPr bwMode="auto">
          <a:xfrm>
            <a:off x="731104" y="1789893"/>
            <a:ext cx="2977887" cy="87456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2695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5077 w 2982912"/>
              <a:gd name="connsiteY3" fmla="*/ 593107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9066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7461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2697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2695 w 2982912"/>
              <a:gd name="connsiteY3" fmla="*/ 590691 h 887413"/>
              <a:gd name="connsiteX4" fmla="*/ 1185079 w 2982912"/>
              <a:gd name="connsiteY4" fmla="*/ 885825 h 887413"/>
              <a:gd name="connsiteX5" fmla="*/ 2381 w 2982912"/>
              <a:gd name="connsiteY5" fmla="*/ 887413 h 887413"/>
              <a:gd name="connsiteX6" fmla="*/ 0 w 2982912"/>
              <a:gd name="connsiteY6" fmla="*/ 0 h 887413"/>
              <a:gd name="connsiteX0" fmla="*/ 0 w 2981709"/>
              <a:gd name="connsiteY0" fmla="*/ 0 h 887413"/>
              <a:gd name="connsiteX1" fmla="*/ 2978147 w 2981709"/>
              <a:gd name="connsiteY1" fmla="*/ 0 h 887413"/>
              <a:gd name="connsiteX2" fmla="*/ 2981325 w 2981709"/>
              <a:gd name="connsiteY2" fmla="*/ 593899 h 887413"/>
              <a:gd name="connsiteX3" fmla="*/ 1182695 w 2981709"/>
              <a:gd name="connsiteY3" fmla="*/ 590691 h 887413"/>
              <a:gd name="connsiteX4" fmla="*/ 1185079 w 2981709"/>
              <a:gd name="connsiteY4" fmla="*/ 885825 h 887413"/>
              <a:gd name="connsiteX5" fmla="*/ 2381 w 2981709"/>
              <a:gd name="connsiteY5" fmla="*/ 887413 h 887413"/>
              <a:gd name="connsiteX6" fmla="*/ 0 w 2981709"/>
              <a:gd name="connsiteY6" fmla="*/ 0 h 887413"/>
              <a:gd name="connsiteX0" fmla="*/ 0 w 2978147"/>
              <a:gd name="connsiteY0" fmla="*/ 0 h 887413"/>
              <a:gd name="connsiteX1" fmla="*/ 2978147 w 2978147"/>
              <a:gd name="connsiteY1" fmla="*/ 0 h 887413"/>
              <a:gd name="connsiteX2" fmla="*/ 2971795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8147"/>
              <a:gd name="connsiteY0" fmla="*/ 0 h 887413"/>
              <a:gd name="connsiteX1" fmla="*/ 2978147 w 2978147"/>
              <a:gd name="connsiteY1" fmla="*/ 0 h 887413"/>
              <a:gd name="connsiteX2" fmla="*/ 2974178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9474"/>
              <a:gd name="connsiteY0" fmla="*/ 0 h 887413"/>
              <a:gd name="connsiteX1" fmla="*/ 2978147 w 2979474"/>
              <a:gd name="connsiteY1" fmla="*/ 0 h 887413"/>
              <a:gd name="connsiteX2" fmla="*/ 2978943 w 2979474"/>
              <a:gd name="connsiteY2" fmla="*/ 593899 h 887413"/>
              <a:gd name="connsiteX3" fmla="*/ 1182695 w 2979474"/>
              <a:gd name="connsiteY3" fmla="*/ 590691 h 887413"/>
              <a:gd name="connsiteX4" fmla="*/ 1185079 w 2979474"/>
              <a:gd name="connsiteY4" fmla="*/ 885825 h 887413"/>
              <a:gd name="connsiteX5" fmla="*/ 2381 w 2979474"/>
              <a:gd name="connsiteY5" fmla="*/ 887413 h 887413"/>
              <a:gd name="connsiteX6" fmla="*/ 0 w 2979474"/>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474" h="887413">
                <a:moveTo>
                  <a:pt x="0" y="0"/>
                </a:moveTo>
                <a:lnTo>
                  <a:pt x="2978147" y="0"/>
                </a:lnTo>
                <a:cubicBezTo>
                  <a:pt x="2976030" y="201083"/>
                  <a:pt x="2981060" y="392816"/>
                  <a:pt x="2978943" y="593899"/>
                </a:cubicBezTo>
                <a:lnTo>
                  <a:pt x="1182695" y="590691"/>
                </a:lnTo>
                <a:cubicBezTo>
                  <a:pt x="1181108" y="691497"/>
                  <a:pt x="1186666" y="785019"/>
                  <a:pt x="1185079" y="885825"/>
                </a:cubicBezTo>
                <a:lnTo>
                  <a:pt x="2381" y="887413"/>
                </a:lnTo>
                <a:cubicBezTo>
                  <a:pt x="1587" y="591609"/>
                  <a:pt x="794" y="295804"/>
                  <a:pt x="0" y="0"/>
                </a:cubicBezTo>
                <a:close/>
              </a:path>
            </a:pathLst>
          </a:custGeom>
          <a:noFill/>
          <a:ln w="28575" cap="flat" cmpd="sng" algn="ctr">
            <a:solidFill>
              <a:srgbClr val="FFC15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Freeform: Shape 68">
            <a:extLst>
              <a:ext uri="{FF2B5EF4-FFF2-40B4-BE49-F238E27FC236}">
                <a16:creationId xmlns:a16="http://schemas.microsoft.com/office/drawing/2014/main" id="{957369ED-29CD-4610-8D0E-07B1D6160B92}"/>
              </a:ext>
            </a:extLst>
          </p:cNvPr>
          <p:cNvSpPr/>
          <p:nvPr/>
        </p:nvSpPr>
        <p:spPr bwMode="auto">
          <a:xfrm>
            <a:off x="731106" y="2398093"/>
            <a:ext cx="2981321" cy="2366137"/>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20842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13686 w 2986095"/>
              <a:gd name="connsiteY1" fmla="*/ 16741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4785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6095" h="2376427">
                <a:moveTo>
                  <a:pt x="2981325" y="0"/>
                </a:moveTo>
                <a:lnTo>
                  <a:pt x="1216071" y="1"/>
                </a:lnTo>
                <a:cubicBezTo>
                  <a:pt x="1217129" y="100278"/>
                  <a:pt x="1215806" y="195771"/>
                  <a:pt x="1216864" y="296048"/>
                </a:cubicBezTo>
                <a:lnTo>
                  <a:pt x="1588" y="290451"/>
                </a:lnTo>
                <a:cubicBezTo>
                  <a:pt x="-529" y="984718"/>
                  <a:pt x="2117" y="1678984"/>
                  <a:pt x="0" y="2373251"/>
                </a:cubicBezTo>
                <a:lnTo>
                  <a:pt x="2984500" y="2376427"/>
                </a:lnTo>
                <a:cubicBezTo>
                  <a:pt x="2988733" y="1584794"/>
                  <a:pt x="2983442" y="797983"/>
                  <a:pt x="2981325" y="0"/>
                </a:cubicBezTo>
                <a:close/>
              </a:path>
            </a:pathLst>
          </a:custGeom>
          <a:noFill/>
          <a:ln w="28575" cap="flat" cmpd="sng" algn="ctr">
            <a:solidFill>
              <a:srgbClr val="36A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80" name="Group 79">
            <a:extLst>
              <a:ext uri="{FF2B5EF4-FFF2-40B4-BE49-F238E27FC236}">
                <a16:creationId xmlns:a16="http://schemas.microsoft.com/office/drawing/2014/main" id="{839A0FD8-DFEB-4BED-AA4C-2274454761C3}"/>
              </a:ext>
            </a:extLst>
          </p:cNvPr>
          <p:cNvGrpSpPr/>
          <p:nvPr/>
        </p:nvGrpSpPr>
        <p:grpSpPr>
          <a:xfrm>
            <a:off x="3720349" y="2675961"/>
            <a:ext cx="304773" cy="2083545"/>
            <a:chOff x="5866489" y="3968880"/>
            <a:chExt cx="304773" cy="2083545"/>
          </a:xfrm>
        </p:grpSpPr>
        <p:cxnSp>
          <p:nvCxnSpPr>
            <p:cNvPr id="47" name="Straight Connector 46">
              <a:extLst>
                <a:ext uri="{FF2B5EF4-FFF2-40B4-BE49-F238E27FC236}">
                  <a16:creationId xmlns:a16="http://schemas.microsoft.com/office/drawing/2014/main" id="{625603C5-83F5-4C85-B285-EBFADD6B2232}"/>
                </a:ext>
              </a:extLst>
            </p:cNvPr>
            <p:cNvCxnSpPr/>
            <p:nvPr/>
          </p:nvCxnSpPr>
          <p:spPr bwMode="auto">
            <a:xfrm>
              <a:off x="5866489" y="605242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7311349E-A1FD-4928-88C7-5564BD179624}"/>
                </a:ext>
              </a:extLst>
            </p:cNvPr>
            <p:cNvCxnSpPr>
              <a:cxnSpLocks/>
            </p:cNvCxnSpPr>
            <p:nvPr/>
          </p:nvCxnSpPr>
          <p:spPr bwMode="auto">
            <a:xfrm>
              <a:off x="6171262" y="3968880"/>
              <a:ext cx="0" cy="208354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 name="TextBox 76">
            <a:extLst>
              <a:ext uri="{FF2B5EF4-FFF2-40B4-BE49-F238E27FC236}">
                <a16:creationId xmlns:a16="http://schemas.microsoft.com/office/drawing/2014/main" id="{0C98A5D9-167D-4F5C-82A9-5454C93F50FE}"/>
              </a:ext>
            </a:extLst>
          </p:cNvPr>
          <p:cNvSpPr txBox="1"/>
          <p:nvPr/>
        </p:nvSpPr>
        <p:spPr bwMode="auto">
          <a:xfrm>
            <a:off x="4106868" y="184686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81" name="TextBox 80">
            <a:extLst>
              <a:ext uri="{FF2B5EF4-FFF2-40B4-BE49-F238E27FC236}">
                <a16:creationId xmlns:a16="http://schemas.microsoft.com/office/drawing/2014/main" id="{50177FB8-50AD-411E-B3C9-4FD7FDE8725F}"/>
              </a:ext>
            </a:extLst>
          </p:cNvPr>
          <p:cNvSpPr txBox="1"/>
          <p:nvPr/>
        </p:nvSpPr>
        <p:spPr bwMode="auto">
          <a:xfrm>
            <a:off x="1786782" y="109097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82" name="TextBox 81">
            <a:extLst>
              <a:ext uri="{FF2B5EF4-FFF2-40B4-BE49-F238E27FC236}">
                <a16:creationId xmlns:a16="http://schemas.microsoft.com/office/drawing/2014/main" id="{54B90230-1B2A-47FF-9919-88894857FA21}"/>
              </a:ext>
            </a:extLst>
          </p:cNvPr>
          <p:cNvSpPr txBox="1"/>
          <p:nvPr/>
        </p:nvSpPr>
        <p:spPr bwMode="auto">
          <a:xfrm>
            <a:off x="2096655" y="109097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76</a:t>
            </a:r>
          </a:p>
        </p:txBody>
      </p:sp>
      <p:sp>
        <p:nvSpPr>
          <p:cNvPr id="84" name="TextBox 83">
            <a:extLst>
              <a:ext uri="{FF2B5EF4-FFF2-40B4-BE49-F238E27FC236}">
                <a16:creationId xmlns:a16="http://schemas.microsoft.com/office/drawing/2014/main" id="{FB17CE32-D8AC-477F-AD5D-AC0BC6A64761}"/>
              </a:ext>
            </a:extLst>
          </p:cNvPr>
          <p:cNvSpPr txBox="1"/>
          <p:nvPr/>
        </p:nvSpPr>
        <p:spPr bwMode="auto">
          <a:xfrm>
            <a:off x="1343207" y="109097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24</a:t>
            </a:r>
          </a:p>
        </p:txBody>
      </p:sp>
      <p:sp>
        <p:nvSpPr>
          <p:cNvPr id="85" name="TextBox 84">
            <a:extLst>
              <a:ext uri="{FF2B5EF4-FFF2-40B4-BE49-F238E27FC236}">
                <a16:creationId xmlns:a16="http://schemas.microsoft.com/office/drawing/2014/main" id="{92E5EF9C-0D56-4476-AD30-546BD811D297}"/>
              </a:ext>
            </a:extLst>
          </p:cNvPr>
          <p:cNvSpPr txBox="1"/>
          <p:nvPr/>
        </p:nvSpPr>
        <p:spPr bwMode="auto">
          <a:xfrm>
            <a:off x="2537527" y="109097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9" name="TextBox 28">
            <a:extLst>
              <a:ext uri="{FF2B5EF4-FFF2-40B4-BE49-F238E27FC236}">
                <a16:creationId xmlns:a16="http://schemas.microsoft.com/office/drawing/2014/main" id="{61ACF59E-BA06-48D7-940A-1F01142233F3}"/>
              </a:ext>
            </a:extLst>
          </p:cNvPr>
          <p:cNvSpPr txBox="1"/>
          <p:nvPr/>
        </p:nvSpPr>
        <p:spPr bwMode="auto">
          <a:xfrm>
            <a:off x="6375371" y="107733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76</a:t>
            </a:r>
          </a:p>
        </p:txBody>
      </p:sp>
      <p:sp>
        <p:nvSpPr>
          <p:cNvPr id="30" name="TextBox 29">
            <a:extLst>
              <a:ext uri="{FF2B5EF4-FFF2-40B4-BE49-F238E27FC236}">
                <a16:creationId xmlns:a16="http://schemas.microsoft.com/office/drawing/2014/main" id="{CF216735-2D94-4F40-9DA5-66EF4AC7CC80}"/>
              </a:ext>
            </a:extLst>
          </p:cNvPr>
          <p:cNvSpPr txBox="1"/>
          <p:nvPr/>
        </p:nvSpPr>
        <p:spPr bwMode="auto">
          <a:xfrm>
            <a:off x="5137188" y="179982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31" name="TextBox 30">
            <a:extLst>
              <a:ext uri="{FF2B5EF4-FFF2-40B4-BE49-F238E27FC236}">
                <a16:creationId xmlns:a16="http://schemas.microsoft.com/office/drawing/2014/main" id="{4BB39035-E8D8-464D-8EBA-BCD46657DD54}"/>
              </a:ext>
            </a:extLst>
          </p:cNvPr>
          <p:cNvSpPr txBox="1"/>
          <p:nvPr/>
        </p:nvSpPr>
        <p:spPr bwMode="auto">
          <a:xfrm>
            <a:off x="5649938" y="17998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32" name="TextBox 31">
            <a:extLst>
              <a:ext uri="{FF2B5EF4-FFF2-40B4-BE49-F238E27FC236}">
                <a16:creationId xmlns:a16="http://schemas.microsoft.com/office/drawing/2014/main" id="{18EC3CE9-2924-4A79-A3D7-F0A6E4FB391B}"/>
              </a:ext>
            </a:extLst>
          </p:cNvPr>
          <p:cNvSpPr txBox="1"/>
          <p:nvPr/>
        </p:nvSpPr>
        <p:spPr bwMode="auto">
          <a:xfrm>
            <a:off x="5882666" y="23150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10</a:t>
            </a:r>
          </a:p>
        </p:txBody>
      </p:sp>
      <p:cxnSp>
        <p:nvCxnSpPr>
          <p:cNvPr id="33" name="Straight Arrow Connector 32">
            <a:extLst>
              <a:ext uri="{FF2B5EF4-FFF2-40B4-BE49-F238E27FC236}">
                <a16:creationId xmlns:a16="http://schemas.microsoft.com/office/drawing/2014/main" id="{A955DD80-4CD7-47F7-B105-D761A65CA016}"/>
              </a:ext>
            </a:extLst>
          </p:cNvPr>
          <p:cNvCxnSpPr>
            <a:cxnSpLocks/>
          </p:cNvCxnSpPr>
          <p:nvPr/>
        </p:nvCxnSpPr>
        <p:spPr bwMode="auto">
          <a:xfrm flipH="1">
            <a:off x="5388837" y="151698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19B58749-1D67-4693-BF54-8D2EB1E53844}"/>
              </a:ext>
            </a:extLst>
          </p:cNvPr>
          <p:cNvCxnSpPr>
            <a:cxnSpLocks/>
          </p:cNvCxnSpPr>
          <p:nvPr/>
        </p:nvCxnSpPr>
        <p:spPr bwMode="auto">
          <a:xfrm>
            <a:off x="5703476" y="151698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Rounded Corners 34">
            <a:extLst>
              <a:ext uri="{FF2B5EF4-FFF2-40B4-BE49-F238E27FC236}">
                <a16:creationId xmlns:a16="http://schemas.microsoft.com/office/drawing/2014/main" id="{C4298610-0300-46C1-B7AA-AFF3F07E9EB6}"/>
              </a:ext>
            </a:extLst>
          </p:cNvPr>
          <p:cNvSpPr/>
          <p:nvPr/>
        </p:nvSpPr>
        <p:spPr bwMode="auto">
          <a:xfrm>
            <a:off x="5660394" y="1879098"/>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TextBox 35">
            <a:extLst>
              <a:ext uri="{FF2B5EF4-FFF2-40B4-BE49-F238E27FC236}">
                <a16:creationId xmlns:a16="http://schemas.microsoft.com/office/drawing/2014/main" id="{B162A41B-4FF1-4B91-AADF-C63E6352F0E5}"/>
              </a:ext>
            </a:extLst>
          </p:cNvPr>
          <p:cNvSpPr txBox="1"/>
          <p:nvPr/>
        </p:nvSpPr>
        <p:spPr bwMode="auto">
          <a:xfrm>
            <a:off x="5359984" y="107777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24</a:t>
            </a:r>
          </a:p>
        </p:txBody>
      </p:sp>
      <p:sp>
        <p:nvSpPr>
          <p:cNvPr id="37" name="TextBox 36">
            <a:extLst>
              <a:ext uri="{FF2B5EF4-FFF2-40B4-BE49-F238E27FC236}">
                <a16:creationId xmlns:a16="http://schemas.microsoft.com/office/drawing/2014/main" id="{1EAEA961-5AF3-4D39-9CA1-2FE9A02B2932}"/>
              </a:ext>
            </a:extLst>
          </p:cNvPr>
          <p:cNvSpPr txBox="1"/>
          <p:nvPr/>
        </p:nvSpPr>
        <p:spPr bwMode="auto">
          <a:xfrm>
            <a:off x="6255755" y="179049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269B622C-5938-4F51-89FC-7739CDE2F1DF}"/>
              </a:ext>
            </a:extLst>
          </p:cNvPr>
          <p:cNvSpPr txBox="1"/>
          <p:nvPr/>
        </p:nvSpPr>
        <p:spPr bwMode="auto">
          <a:xfrm>
            <a:off x="6611413" y="179049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a:t>
            </a:r>
          </a:p>
        </p:txBody>
      </p:sp>
      <p:cxnSp>
        <p:nvCxnSpPr>
          <p:cNvPr id="39" name="Straight Arrow Connector 38">
            <a:extLst>
              <a:ext uri="{FF2B5EF4-FFF2-40B4-BE49-F238E27FC236}">
                <a16:creationId xmlns:a16="http://schemas.microsoft.com/office/drawing/2014/main" id="{E8B72418-6ECF-4BB4-A904-8D2DCBD4CD5B}"/>
              </a:ext>
            </a:extLst>
          </p:cNvPr>
          <p:cNvCxnSpPr>
            <a:cxnSpLocks/>
          </p:cNvCxnSpPr>
          <p:nvPr/>
        </p:nvCxnSpPr>
        <p:spPr bwMode="auto">
          <a:xfrm flipH="1">
            <a:off x="6428858" y="150765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2067AC51-EEF4-457E-8CD5-A9608A8A20FD}"/>
              </a:ext>
            </a:extLst>
          </p:cNvPr>
          <p:cNvCxnSpPr>
            <a:cxnSpLocks/>
          </p:cNvCxnSpPr>
          <p:nvPr/>
        </p:nvCxnSpPr>
        <p:spPr bwMode="auto">
          <a:xfrm>
            <a:off x="6743497" y="150765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BFC1B594-B1C4-4270-BE9A-154EF401B781}"/>
              </a:ext>
            </a:extLst>
          </p:cNvPr>
          <p:cNvSpPr txBox="1"/>
          <p:nvPr/>
        </p:nvSpPr>
        <p:spPr bwMode="auto">
          <a:xfrm>
            <a:off x="7387150" y="107733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49" name="TextBox 48">
            <a:extLst>
              <a:ext uri="{FF2B5EF4-FFF2-40B4-BE49-F238E27FC236}">
                <a16:creationId xmlns:a16="http://schemas.microsoft.com/office/drawing/2014/main" id="{7CDEF226-ACEC-476E-8F88-39F822C9E098}"/>
              </a:ext>
            </a:extLst>
          </p:cNvPr>
          <p:cNvSpPr txBox="1"/>
          <p:nvPr/>
        </p:nvSpPr>
        <p:spPr bwMode="auto">
          <a:xfrm>
            <a:off x="5933166" y="107733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50" name="TextBox 49">
            <a:extLst>
              <a:ext uri="{FF2B5EF4-FFF2-40B4-BE49-F238E27FC236}">
                <a16:creationId xmlns:a16="http://schemas.microsoft.com/office/drawing/2014/main" id="{48CFE4FF-9C3C-4F11-A03B-0B0D06700F8B}"/>
              </a:ext>
            </a:extLst>
          </p:cNvPr>
          <p:cNvSpPr txBox="1"/>
          <p:nvPr/>
        </p:nvSpPr>
        <p:spPr bwMode="auto">
          <a:xfrm>
            <a:off x="6941514" y="107733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 name="Content Placeholder 2">
            <a:extLst>
              <a:ext uri="{FF2B5EF4-FFF2-40B4-BE49-F238E27FC236}">
                <a16:creationId xmlns:a16="http://schemas.microsoft.com/office/drawing/2014/main" id="{38FB60BC-7F50-424D-89C6-843530A53321}"/>
              </a:ext>
            </a:extLst>
          </p:cNvPr>
          <p:cNvSpPr txBox="1">
            <a:spLocks/>
          </p:cNvSpPr>
          <p:nvPr/>
        </p:nvSpPr>
        <p:spPr>
          <a:xfrm>
            <a:off x="4895513" y="2783654"/>
            <a:ext cx="6696741"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a:ea typeface="+mn-ea"/>
                <a:cs typeface="+mn-cs"/>
              </a:rPr>
              <a:t>Let’s think about 24 + 76 in the hundred square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a:ea typeface="+mn-ea"/>
                <a:cs typeface="+mn-cs"/>
              </a:rPr>
              <a:t>How many full rows of yellow squares are there?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a:ea typeface="+mn-ea"/>
                <a:cs typeface="+mn-cs"/>
              </a:rPr>
              <a:t>How many full rows of blue squares are there?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a:ea typeface="+mn-ea"/>
                <a:cs typeface="+mn-cs"/>
              </a:rPr>
              <a:t>The total of these rows is 9 tens or 90.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a:ea typeface="+mn-ea"/>
                <a:cs typeface="+mn-cs"/>
              </a:rPr>
              <a:t>What two numbers do you add together to make the tenth 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a:ea typeface="+mn-ea"/>
                <a:cs typeface="+mn-cs"/>
              </a:rPr>
              <a:t>Use a printed hundred square to explore which two 2-digit numbers have a total of 100. What is the same about all of them?</a:t>
            </a:r>
            <a:endParaRPr kumimoji="0" lang="en-GB" sz="1800" b="0" i="0" u="none" strike="noStrike" kern="0" cap="none" spc="0" normalizeH="0" baseline="0" noProof="0" dirty="0">
              <a:ln>
                <a:noFill/>
              </a:ln>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83C0BE1C-4CFA-4BAF-B01B-3B857E58020A}"/>
              </a:ext>
            </a:extLst>
          </p:cNvPr>
          <p:cNvSpPr txBox="1"/>
          <p:nvPr/>
        </p:nvSpPr>
        <p:spPr>
          <a:xfrm>
            <a:off x="4895513" y="5783915"/>
            <a:ext cx="6052752"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make ten ones</a:t>
            </a:r>
            <a:r>
              <a:rPr lang="en-GB" sz="1800" i="1" dirty="0">
                <a:solidFill>
                  <a:srgbClr val="585858"/>
                </a:solidFill>
              </a:rPr>
              <a:t>.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ones digits add up to 1 ten, so we need 9 more tens to make a total of 100 .</a:t>
            </a:r>
          </a:p>
        </p:txBody>
      </p:sp>
    </p:spTree>
    <p:extLst>
      <p:ext uri="{BB962C8B-B14F-4D97-AF65-F5344CB8AC3E}">
        <p14:creationId xmlns:p14="http://schemas.microsoft.com/office/powerpoint/2010/main" val="121879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par>
                                <p:cTn id="71" presetID="22" presetClass="entr" presetSubtype="1"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up)">
                                      <p:cBhvr>
                                        <p:cTn id="73" dur="500"/>
                                        <p:tgtEl>
                                          <p:spTgt spid="34"/>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up)">
                                      <p:cBhvr>
                                        <p:cTn id="85" dur="500"/>
                                        <p:tgtEl>
                                          <p:spTgt spid="39"/>
                                        </p:tgtEl>
                                      </p:cBhvr>
                                    </p:animEffect>
                                  </p:childTnLst>
                                </p:cTn>
                              </p:par>
                              <p:par>
                                <p:cTn id="86" presetID="22" presetClass="entr" presetSubtype="1"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up)">
                                      <p:cBhvr>
                                        <p:cTn id="88" dur="500"/>
                                        <p:tgtEl>
                                          <p:spTgt spid="40"/>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mph" presetSubtype="2" fill="hold" grpId="3" nodeType="clickEffect">
                                  <p:stCondLst>
                                    <p:cond delay="0"/>
                                  </p:stCondLst>
                                  <p:childTnLst>
                                    <p:animClr clrSpc="rgb" dir="cw">
                                      <p:cBhvr override="childStyle">
                                        <p:cTn id="108" dur="1000" fill="hold"/>
                                        <p:tgtEl>
                                          <p:spTgt spid="32"/>
                                        </p:tgtEl>
                                        <p:attrNameLst>
                                          <p:attrName>style.color</p:attrName>
                                        </p:attrNameLst>
                                      </p:cBhvr>
                                      <p:to>
                                        <a:srgbClr val="000000"/>
                                      </p:to>
                                    </p:animClr>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childTnLst>
                                </p:cTn>
                              </p:par>
                              <p:par>
                                <p:cTn id="113" presetID="7" presetClass="emph" presetSubtype="2" fill="hold" nodeType="withEffect">
                                  <p:stCondLst>
                                    <p:cond delay="0"/>
                                  </p:stCondLst>
                                  <p:childTnLst>
                                    <p:animClr clrSpc="rgb" dir="cw">
                                      <p:cBhvr>
                                        <p:cTn id="114" dur="1000" fill="hold"/>
                                        <p:tgtEl>
                                          <p:spTgt spid="35"/>
                                        </p:tgtEl>
                                        <p:attrNameLst>
                                          <p:attrName>stroke.color</p:attrName>
                                        </p:attrNameLst>
                                      </p:cBhvr>
                                      <p:to>
                                        <a:srgbClr val="000000"/>
                                      </p:to>
                                    </p:animClr>
                                    <p:set>
                                      <p:cBhvr>
                                        <p:cTn id="115" dur="1000" fill="hold"/>
                                        <p:tgtEl>
                                          <p:spTgt spid="35"/>
                                        </p:tgtEl>
                                        <p:attrNameLst>
                                          <p:attrName>stroke.on</p:attrName>
                                        </p:attrNameLst>
                                      </p:cBhvr>
                                      <p:to>
                                        <p:strVal val="true"/>
                                      </p:to>
                                    </p:set>
                                  </p:childTnLst>
                                </p:cTn>
                              </p:par>
                            </p:childTnLst>
                          </p:cTn>
                        </p:par>
                        <p:par>
                          <p:cTn id="116" fill="hold">
                            <p:stCondLst>
                              <p:cond delay="1000"/>
                            </p:stCondLst>
                            <p:childTnLst>
                              <p:par>
                                <p:cTn id="117" presetID="3" presetClass="emph" presetSubtype="2" fill="hold" grpId="1" nodeType="afterEffect">
                                  <p:stCondLst>
                                    <p:cond delay="0"/>
                                  </p:stCondLst>
                                  <p:childTnLst>
                                    <p:animClr clrSpc="rgb" dir="cw">
                                      <p:cBhvr override="childStyle">
                                        <p:cTn id="118" dur="1000" fill="hold"/>
                                        <p:tgtEl>
                                          <p:spTgt spid="30"/>
                                        </p:tgtEl>
                                        <p:attrNameLst>
                                          <p:attrName>style.color</p:attrName>
                                        </p:attrNameLst>
                                      </p:cBhvr>
                                      <p:to>
                                        <a:srgbClr val="E72420"/>
                                      </p:to>
                                    </p:animClr>
                                  </p:childTnLst>
                                </p:cTn>
                              </p:par>
                              <p:par>
                                <p:cTn id="119" presetID="3" presetClass="emph" presetSubtype="2" fill="hold" grpId="1" nodeType="withEffect">
                                  <p:stCondLst>
                                    <p:cond delay="0"/>
                                  </p:stCondLst>
                                  <p:childTnLst>
                                    <p:animClr clrSpc="rgb" dir="cw">
                                      <p:cBhvr override="childStyle">
                                        <p:cTn id="120" dur="1000" fill="hold"/>
                                        <p:tgtEl>
                                          <p:spTgt spid="38"/>
                                        </p:tgtEl>
                                        <p:attrNameLst>
                                          <p:attrName>style.color</p:attrName>
                                        </p:attrNameLst>
                                      </p:cBhvr>
                                      <p:to>
                                        <a:srgbClr val="E72420"/>
                                      </p:to>
                                    </p:animClr>
                                  </p:childTnLst>
                                </p:cTn>
                              </p:par>
                              <p:par>
                                <p:cTn id="121" presetID="3" presetClass="emph" presetSubtype="2" fill="hold" grpId="1" nodeType="withEffect">
                                  <p:stCondLst>
                                    <p:cond delay="0"/>
                                  </p:stCondLst>
                                  <p:childTnLst>
                                    <p:animClr clrSpc="rgb" dir="cw">
                                      <p:cBhvr override="childStyle">
                                        <p:cTn id="122" dur="1000" fill="hold"/>
                                        <p:tgtEl>
                                          <p:spTgt spid="32"/>
                                        </p:tgtEl>
                                        <p:attrNameLst>
                                          <p:attrName>style.color</p:attrName>
                                        </p:attrNameLst>
                                      </p:cBhvr>
                                      <p:to>
                                        <a:srgbClr val="E72420"/>
                                      </p:to>
                                    </p:animClr>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par>
                                <p:cTn id="127" presetID="10"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childTnLst>
                                    <p:animClr clrSpc="rgb" dir="cw">
                                      <p:cBhvr override="childStyle">
                                        <p:cTn id="133" dur="1000" fill="hold"/>
                                        <p:tgtEl>
                                          <p:spTgt spid="30"/>
                                        </p:tgtEl>
                                        <p:attrNameLst>
                                          <p:attrName>style.color</p:attrName>
                                        </p:attrNameLst>
                                      </p:cBhvr>
                                      <p:to>
                                        <a:srgbClr val="000000"/>
                                      </p:to>
                                    </p:animClr>
                                  </p:childTnLst>
                                </p:cTn>
                              </p:par>
                              <p:par>
                                <p:cTn id="134" presetID="3" presetClass="emph" presetSubtype="2" fill="hold" grpId="2" nodeType="withEffect">
                                  <p:stCondLst>
                                    <p:cond delay="0"/>
                                  </p:stCondLst>
                                  <p:childTnLst>
                                    <p:animClr clrSpc="rgb" dir="cw">
                                      <p:cBhvr override="childStyle">
                                        <p:cTn id="135" dur="1000" fill="hold"/>
                                        <p:tgtEl>
                                          <p:spTgt spid="38"/>
                                        </p:tgtEl>
                                        <p:attrNameLst>
                                          <p:attrName>style.color</p:attrName>
                                        </p:attrNameLst>
                                      </p:cBhvr>
                                      <p:to>
                                        <a:srgbClr val="000000"/>
                                      </p:to>
                                    </p:animClr>
                                  </p:childTnLst>
                                </p:cTn>
                              </p:par>
                              <p:par>
                                <p:cTn id="136" presetID="3" presetClass="emph" presetSubtype="2" fill="hold" grpId="2" nodeType="withEffect">
                                  <p:stCondLst>
                                    <p:cond delay="0"/>
                                  </p:stCondLst>
                                  <p:childTnLst>
                                    <p:animClr clrSpc="rgb" dir="cw">
                                      <p:cBhvr override="childStyle">
                                        <p:cTn id="137" dur="1000" fill="hold"/>
                                        <p:tgtEl>
                                          <p:spTgt spid="32"/>
                                        </p:tgtEl>
                                        <p:attrNameLst>
                                          <p:attrName>style.color</p:attrName>
                                        </p:attrNameLst>
                                      </p:cBhvr>
                                      <p:to>
                                        <a:srgbClr val="000000"/>
                                      </p:to>
                                    </p:animClr>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44" grpId="0"/>
      <p:bldP spid="45" grpId="0"/>
      <p:bldP spid="51" grpId="0"/>
      <p:bldP spid="68" grpId="0" animBg="1"/>
      <p:bldP spid="69" grpId="0" animBg="1"/>
      <p:bldP spid="77" grpId="0"/>
      <p:bldP spid="29" grpId="0"/>
      <p:bldP spid="30" grpId="0"/>
      <p:bldP spid="30" grpId="1"/>
      <p:bldP spid="30" grpId="2"/>
      <p:bldP spid="31" grpId="0"/>
      <p:bldP spid="32" grpId="0"/>
      <p:bldP spid="32" grpId="1"/>
      <p:bldP spid="32" grpId="2"/>
      <p:bldP spid="32" grpId="3"/>
      <p:bldP spid="35" grpId="0" animBg="1"/>
      <p:bldP spid="36" grpId="0"/>
      <p:bldP spid="37" grpId="0"/>
      <p:bldP spid="38" grpId="0"/>
      <p:bldP spid="38" grpId="1"/>
      <p:bldP spid="38" grpId="2"/>
      <p:bldP spid="46" grpId="0"/>
      <p:bldP spid="49" grpId="0"/>
      <p:bldP spid="50"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357372483"/>
              </p:ext>
            </p:extLst>
          </p:nvPr>
        </p:nvGraphicFramePr>
        <p:xfrm>
          <a:off x="594008" y="1535029"/>
          <a:ext cx="10712127" cy="319728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33</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order sets of three-digit numbers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34</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use known facts to add or subtract multiples of 100 within 1000</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35</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write a three-digit multiple of 10 as a multiplication equation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36</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partition three-digit numbers in different ways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37</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use known facts to solve problems involving partitioning numbers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38 </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 use known facts to add or subtract to/from multiples of 100 in tens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7200185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39</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Pupils use known facts to add or subtract to/from multiples of 100 in ones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109004070"/>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40</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Pupils</a:t>
                      </a:r>
                      <a:r>
                        <a:rPr lang="en-GB" sz="1600" b="0" i="0" u="none" strike="noStrike" kern="1200" dirty="0">
                          <a:solidFill>
                            <a:schemeClr val="dk1"/>
                          </a:solidFill>
                          <a:effectLst/>
                          <a:latin typeface="+mn-lt"/>
                          <a:ea typeface="+mn-ea"/>
                          <a:cs typeface="+mn-cs"/>
                          <a:hlinkClick r:id="rId10"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10" action="ppaction://hlinksldjump"/>
                        </a:rPr>
                        <a:t>add/subtract multiples of ten bridging 100</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036557531"/>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7" y="532297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91749" y="523130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11062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45390041"/>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pPr rtl="0"/>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use known facts to find correct complements to 100</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125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39806479"/>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2:7 - 2:8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50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2:7</a:t>
            </a:r>
          </a:p>
        </p:txBody>
      </p:sp>
      <p:grpSp>
        <p:nvGrpSpPr>
          <p:cNvPr id="29" name="Group 28">
            <a:extLst>
              <a:ext uri="{FF2B5EF4-FFF2-40B4-BE49-F238E27FC236}">
                <a16:creationId xmlns:a16="http://schemas.microsoft.com/office/drawing/2014/main" id="{DA8F52CF-CC9C-4413-8510-AB0B40B0EDE6}"/>
              </a:ext>
            </a:extLst>
          </p:cNvPr>
          <p:cNvGrpSpPr/>
          <p:nvPr/>
        </p:nvGrpSpPr>
        <p:grpSpPr>
          <a:xfrm>
            <a:off x="2258823" y="1300404"/>
            <a:ext cx="3398949" cy="3076092"/>
            <a:chOff x="734822" y="1300404"/>
            <a:chExt cx="3398949" cy="3076092"/>
          </a:xfrm>
        </p:grpSpPr>
        <p:sp>
          <p:nvSpPr>
            <p:cNvPr id="7" name="TextBox 6">
              <a:extLst>
                <a:ext uri="{FF2B5EF4-FFF2-40B4-BE49-F238E27FC236}">
                  <a16:creationId xmlns:a16="http://schemas.microsoft.com/office/drawing/2014/main" id="{B7A9CD67-CC63-4B60-BD87-B4C91425BE98}"/>
                </a:ext>
              </a:extLst>
            </p:cNvPr>
            <p:cNvSpPr txBox="1"/>
            <p:nvPr/>
          </p:nvSpPr>
          <p:spPr bwMode="auto">
            <a:xfrm>
              <a:off x="2085484" y="170468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100</a:t>
              </a:r>
            </a:p>
          </p:txBody>
        </p:sp>
        <p:sp>
          <p:nvSpPr>
            <p:cNvPr id="8" name="TextBox 7">
              <a:extLst>
                <a:ext uri="{FF2B5EF4-FFF2-40B4-BE49-F238E27FC236}">
                  <a16:creationId xmlns:a16="http://schemas.microsoft.com/office/drawing/2014/main" id="{8DA032D9-E6B7-4542-83B0-2D0E129D5F77}"/>
                </a:ext>
              </a:extLst>
            </p:cNvPr>
            <p:cNvSpPr txBox="1"/>
            <p:nvPr/>
          </p:nvSpPr>
          <p:spPr bwMode="auto">
            <a:xfrm>
              <a:off x="3223264" y="351822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48</a:t>
              </a:r>
            </a:p>
          </p:txBody>
        </p:sp>
        <p:sp>
          <p:nvSpPr>
            <p:cNvPr id="9" name="TextBox 8">
              <a:extLst>
                <a:ext uri="{FF2B5EF4-FFF2-40B4-BE49-F238E27FC236}">
                  <a16:creationId xmlns:a16="http://schemas.microsoft.com/office/drawing/2014/main" id="{EFF96477-76CE-4DD2-8047-51852C0ABB56}"/>
                </a:ext>
              </a:extLst>
            </p:cNvPr>
            <p:cNvSpPr txBox="1"/>
            <p:nvPr/>
          </p:nvSpPr>
          <p:spPr bwMode="auto">
            <a:xfrm>
              <a:off x="1085560" y="350886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62</a:t>
              </a:r>
            </a:p>
          </p:txBody>
        </p:sp>
        <p:sp>
          <p:nvSpPr>
            <p:cNvPr id="10" name="Oval 9">
              <a:extLst>
                <a:ext uri="{FF2B5EF4-FFF2-40B4-BE49-F238E27FC236}">
                  <a16:creationId xmlns:a16="http://schemas.microsoft.com/office/drawing/2014/main" id="{EC56BFF6-1D29-4E70-B88C-C2059003D098}"/>
                </a:ext>
              </a:extLst>
            </p:cNvPr>
            <p:cNvSpPr>
              <a:spLocks noChangeAspect="1"/>
            </p:cNvSpPr>
            <p:nvPr/>
          </p:nvSpPr>
          <p:spPr bwMode="auto">
            <a:xfrm>
              <a:off x="1803674"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Oval 10">
              <a:extLst>
                <a:ext uri="{FF2B5EF4-FFF2-40B4-BE49-F238E27FC236}">
                  <a16:creationId xmlns:a16="http://schemas.microsoft.com/office/drawing/2014/main" id="{1E06CEB6-FD7E-466D-B706-E164D230CAAB}"/>
                </a:ext>
              </a:extLst>
            </p:cNvPr>
            <p:cNvSpPr>
              <a:spLocks noChangeAspect="1"/>
            </p:cNvSpPr>
            <p:nvPr/>
          </p:nvSpPr>
          <p:spPr bwMode="auto">
            <a:xfrm>
              <a:off x="734822"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Oval 11">
              <a:extLst>
                <a:ext uri="{FF2B5EF4-FFF2-40B4-BE49-F238E27FC236}">
                  <a16:creationId xmlns:a16="http://schemas.microsoft.com/office/drawing/2014/main" id="{4AA3EC54-8A9A-4A07-926F-56B688569634}"/>
                </a:ext>
              </a:extLst>
            </p:cNvPr>
            <p:cNvSpPr>
              <a:spLocks noChangeAspect="1"/>
            </p:cNvSpPr>
            <p:nvPr/>
          </p:nvSpPr>
          <p:spPr bwMode="auto">
            <a:xfrm>
              <a:off x="2872526"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13" name="Straight Connector 12">
              <a:extLst>
                <a:ext uri="{FF2B5EF4-FFF2-40B4-BE49-F238E27FC236}">
                  <a16:creationId xmlns:a16="http://schemas.microsoft.com/office/drawing/2014/main" id="{59934629-7DB8-4A45-A0DE-4AA7903BDB43}"/>
                </a:ext>
              </a:extLst>
            </p:cNvPr>
            <p:cNvCxnSpPr>
              <a:cxnSpLocks noChangeAspect="1"/>
              <a:stCxn id="10" idx="3"/>
            </p:cNvCxnSpPr>
            <p:nvPr/>
          </p:nvCxnSpPr>
          <p:spPr bwMode="auto">
            <a:xfrm rot="5400000">
              <a:off x="1368294"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3FC5F478-1CA8-4EFB-A650-1F9B8582CB7A}"/>
                </a:ext>
              </a:extLst>
            </p:cNvPr>
            <p:cNvCxnSpPr>
              <a:cxnSpLocks noChangeAspect="1"/>
            </p:cNvCxnSpPr>
            <p:nvPr/>
          </p:nvCxnSpPr>
          <p:spPr bwMode="auto">
            <a:xfrm rot="16200000" flipH="1">
              <a:off x="2753910"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a:extLst>
              <a:ext uri="{FF2B5EF4-FFF2-40B4-BE49-F238E27FC236}">
                <a16:creationId xmlns:a16="http://schemas.microsoft.com/office/drawing/2014/main" id="{753518DA-57BF-4F85-81B3-CDA9452C4F10}"/>
              </a:ext>
            </a:extLst>
          </p:cNvPr>
          <p:cNvGrpSpPr/>
          <p:nvPr/>
        </p:nvGrpSpPr>
        <p:grpSpPr>
          <a:xfrm>
            <a:off x="6534231" y="1300404"/>
            <a:ext cx="3398949" cy="3076092"/>
            <a:chOff x="5010230" y="1300404"/>
            <a:chExt cx="3398949" cy="3076092"/>
          </a:xfrm>
        </p:grpSpPr>
        <p:sp>
          <p:nvSpPr>
            <p:cNvPr id="15" name="TextBox 14">
              <a:extLst>
                <a:ext uri="{FF2B5EF4-FFF2-40B4-BE49-F238E27FC236}">
                  <a16:creationId xmlns:a16="http://schemas.microsoft.com/office/drawing/2014/main" id="{3E26815E-4051-4A32-8AA6-AD627311BC8C}"/>
                </a:ext>
              </a:extLst>
            </p:cNvPr>
            <p:cNvSpPr txBox="1"/>
            <p:nvPr/>
          </p:nvSpPr>
          <p:spPr bwMode="auto">
            <a:xfrm>
              <a:off x="6360892" y="170468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A806EBD9-2E4D-474F-AF5E-5A56E8FA04C0}"/>
                </a:ext>
              </a:extLst>
            </p:cNvPr>
            <p:cNvSpPr txBox="1"/>
            <p:nvPr/>
          </p:nvSpPr>
          <p:spPr bwMode="auto">
            <a:xfrm>
              <a:off x="7498672" y="351822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38</a:t>
              </a:r>
            </a:p>
          </p:txBody>
        </p:sp>
        <p:sp>
          <p:nvSpPr>
            <p:cNvPr id="17" name="TextBox 16">
              <a:extLst>
                <a:ext uri="{FF2B5EF4-FFF2-40B4-BE49-F238E27FC236}">
                  <a16:creationId xmlns:a16="http://schemas.microsoft.com/office/drawing/2014/main" id="{C0752363-91E3-4D6E-9556-B1C464A5BE25}"/>
                </a:ext>
              </a:extLst>
            </p:cNvPr>
            <p:cNvSpPr txBox="1"/>
            <p:nvPr/>
          </p:nvSpPr>
          <p:spPr bwMode="auto">
            <a:xfrm>
              <a:off x="5360968" y="350886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62</a:t>
              </a:r>
            </a:p>
          </p:txBody>
        </p:sp>
        <p:sp>
          <p:nvSpPr>
            <p:cNvPr id="18" name="Oval 17">
              <a:extLst>
                <a:ext uri="{FF2B5EF4-FFF2-40B4-BE49-F238E27FC236}">
                  <a16:creationId xmlns:a16="http://schemas.microsoft.com/office/drawing/2014/main" id="{009BAFFD-DE84-4FBD-A302-348F3CFB15F9}"/>
                </a:ext>
              </a:extLst>
            </p:cNvPr>
            <p:cNvSpPr>
              <a:spLocks noChangeAspect="1"/>
            </p:cNvSpPr>
            <p:nvPr/>
          </p:nvSpPr>
          <p:spPr bwMode="auto">
            <a:xfrm>
              <a:off x="6079082"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Oval 18">
              <a:extLst>
                <a:ext uri="{FF2B5EF4-FFF2-40B4-BE49-F238E27FC236}">
                  <a16:creationId xmlns:a16="http://schemas.microsoft.com/office/drawing/2014/main" id="{30334EA0-B41A-4E83-BD7C-6E183126D4D2}"/>
                </a:ext>
              </a:extLst>
            </p:cNvPr>
            <p:cNvSpPr>
              <a:spLocks noChangeAspect="1"/>
            </p:cNvSpPr>
            <p:nvPr/>
          </p:nvSpPr>
          <p:spPr bwMode="auto">
            <a:xfrm>
              <a:off x="5010230"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Oval 19">
              <a:extLst>
                <a:ext uri="{FF2B5EF4-FFF2-40B4-BE49-F238E27FC236}">
                  <a16:creationId xmlns:a16="http://schemas.microsoft.com/office/drawing/2014/main" id="{254F7881-3EE4-4B8C-B297-6EEF40A29011}"/>
                </a:ext>
              </a:extLst>
            </p:cNvPr>
            <p:cNvSpPr>
              <a:spLocks noChangeAspect="1"/>
            </p:cNvSpPr>
            <p:nvPr/>
          </p:nvSpPr>
          <p:spPr bwMode="auto">
            <a:xfrm>
              <a:off x="7147934"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21" name="Straight Connector 20">
              <a:extLst>
                <a:ext uri="{FF2B5EF4-FFF2-40B4-BE49-F238E27FC236}">
                  <a16:creationId xmlns:a16="http://schemas.microsoft.com/office/drawing/2014/main" id="{5D87AC4A-9C7C-49C6-B418-3E7C2B8BF32B}"/>
                </a:ext>
              </a:extLst>
            </p:cNvPr>
            <p:cNvCxnSpPr>
              <a:cxnSpLocks noChangeAspect="1"/>
              <a:stCxn id="18" idx="3"/>
            </p:cNvCxnSpPr>
            <p:nvPr/>
          </p:nvCxnSpPr>
          <p:spPr bwMode="auto">
            <a:xfrm rot="5400000">
              <a:off x="5643702"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153A5892-70B5-4765-B43C-3F0A75FF0870}"/>
                </a:ext>
              </a:extLst>
            </p:cNvPr>
            <p:cNvCxnSpPr>
              <a:cxnSpLocks noChangeAspect="1"/>
            </p:cNvCxnSpPr>
            <p:nvPr/>
          </p:nvCxnSpPr>
          <p:spPr bwMode="auto">
            <a:xfrm rot="16200000" flipH="1">
              <a:off x="7029318"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a:extLst>
              <a:ext uri="{FF2B5EF4-FFF2-40B4-BE49-F238E27FC236}">
                <a16:creationId xmlns:a16="http://schemas.microsoft.com/office/drawing/2014/main" id="{6C73912F-3266-4593-97CE-970FDD0B41DD}"/>
              </a:ext>
            </a:extLst>
          </p:cNvPr>
          <p:cNvSpPr txBox="1"/>
          <p:nvPr/>
        </p:nvSpPr>
        <p:spPr bwMode="auto">
          <a:xfrm>
            <a:off x="2732641" y="5377025"/>
            <a:ext cx="245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  62  +  48</a:t>
            </a:r>
          </a:p>
        </p:txBody>
      </p:sp>
      <p:sp>
        <p:nvSpPr>
          <p:cNvPr id="26" name="TextBox 25">
            <a:extLst>
              <a:ext uri="{FF2B5EF4-FFF2-40B4-BE49-F238E27FC236}">
                <a16:creationId xmlns:a16="http://schemas.microsoft.com/office/drawing/2014/main" id="{67470EDA-82AE-463F-B431-28740D587AA0}"/>
              </a:ext>
            </a:extLst>
          </p:cNvPr>
          <p:cNvSpPr txBox="1"/>
          <p:nvPr/>
        </p:nvSpPr>
        <p:spPr bwMode="auto">
          <a:xfrm>
            <a:off x="7008049" y="5377025"/>
            <a:ext cx="245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  62  +  38</a:t>
            </a:r>
          </a:p>
        </p:txBody>
      </p:sp>
      <p:sp>
        <p:nvSpPr>
          <p:cNvPr id="27" name="TextBox 26">
            <a:extLst>
              <a:ext uri="{FF2B5EF4-FFF2-40B4-BE49-F238E27FC236}">
                <a16:creationId xmlns:a16="http://schemas.microsoft.com/office/drawing/2014/main" id="{8D1708C2-D774-423A-9362-175FD0936006}"/>
              </a:ext>
            </a:extLst>
          </p:cNvPr>
          <p:cNvSpPr txBox="1"/>
          <p:nvPr/>
        </p:nvSpPr>
        <p:spPr bwMode="auto">
          <a:xfrm>
            <a:off x="3385958" y="4631970"/>
            <a:ext cx="109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Sienna</a:t>
            </a:r>
          </a:p>
        </p:txBody>
      </p:sp>
      <p:sp>
        <p:nvSpPr>
          <p:cNvPr id="28" name="TextBox 27">
            <a:extLst>
              <a:ext uri="{FF2B5EF4-FFF2-40B4-BE49-F238E27FC236}">
                <a16:creationId xmlns:a16="http://schemas.microsoft.com/office/drawing/2014/main" id="{63917100-8FE0-45F9-AC02-2CF25930ADAC}"/>
              </a:ext>
            </a:extLst>
          </p:cNvPr>
          <p:cNvSpPr txBox="1"/>
          <p:nvPr/>
        </p:nvSpPr>
        <p:spPr bwMode="auto">
          <a:xfrm>
            <a:off x="7635749" y="4631970"/>
            <a:ext cx="114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err="1">
                <a:latin typeface="Myriad Pro" panose="020B0503030403020204" pitchFamily="34" charset="0"/>
                <a:ea typeface="Myriad Pro Semibold" charset="0"/>
                <a:cs typeface="Myriad Pro Semibold" charset="0"/>
              </a:rPr>
              <a:t>Jasleen</a:t>
            </a:r>
            <a:endParaRPr lang="en-GB" sz="2400" dirty="0">
              <a:latin typeface="Myriad Pro" panose="020B0503030403020204" pitchFamily="34" charset="0"/>
              <a:ea typeface="Myriad Pro Semibold" charset="0"/>
              <a:cs typeface="Myriad Pro Semibold" charset="0"/>
            </a:endParaRPr>
          </a:p>
        </p:txBody>
      </p:sp>
      <p:sp>
        <p:nvSpPr>
          <p:cNvPr id="31" name="TextBox 30">
            <a:extLst>
              <a:ext uri="{FF2B5EF4-FFF2-40B4-BE49-F238E27FC236}">
                <a16:creationId xmlns:a16="http://schemas.microsoft.com/office/drawing/2014/main" id="{48DDA74B-562B-48E3-9BA3-F724EE52135B}"/>
              </a:ext>
            </a:extLst>
          </p:cNvPr>
          <p:cNvSpPr txBox="1"/>
          <p:nvPr/>
        </p:nvSpPr>
        <p:spPr bwMode="auto">
          <a:xfrm>
            <a:off x="4975864" y="5192358"/>
            <a:ext cx="6741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800" dirty="0">
                <a:solidFill>
                  <a:srgbClr val="E72420"/>
                </a:solidFill>
                <a:latin typeface="Myriad Pro" panose="020B0503030403020204" pitchFamily="34" charset="0"/>
                <a:ea typeface="Myriad Pro Semibold" charset="0"/>
                <a:cs typeface="Myriad Pro Semibold" charset="0"/>
                <a:sym typeface="Wingdings" panose="05000000000000000000" pitchFamily="2" charset="2"/>
              </a:rPr>
              <a:t></a:t>
            </a:r>
            <a:endParaRPr lang="en-GB" sz="4800" dirty="0">
              <a:solidFill>
                <a:srgbClr val="E7242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695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AD971C-7372-4D0D-A730-1C4465F0D148}"/>
              </a:ext>
            </a:extLst>
          </p:cNvPr>
          <p:cNvSpPr>
            <a:spLocks noGrp="1"/>
          </p:cNvSpPr>
          <p:nvPr>
            <p:ph type="title"/>
          </p:nvPr>
        </p:nvSpPr>
        <p:spPr/>
        <p:txBody>
          <a:bodyPr/>
          <a:lstStyle/>
          <a:p>
            <a:r>
              <a:rPr lang="en-GB" dirty="0"/>
              <a:t>3AS-1 Calculate complements to 100</a:t>
            </a:r>
          </a:p>
        </p:txBody>
      </p:sp>
      <p:sp>
        <p:nvSpPr>
          <p:cNvPr id="7" name="TextBox 6">
            <a:extLst>
              <a:ext uri="{FF2B5EF4-FFF2-40B4-BE49-F238E27FC236}">
                <a16:creationId xmlns:a16="http://schemas.microsoft.com/office/drawing/2014/main" id="{2ED61FD3-203B-4E85-A47D-3457B7C037E8}"/>
              </a:ext>
            </a:extLst>
          </p:cNvPr>
          <p:cNvSpPr txBox="1"/>
          <p:nvPr/>
        </p:nvSpPr>
        <p:spPr bwMode="auto">
          <a:xfrm>
            <a:off x="2120408" y="380946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48</a:t>
            </a:r>
          </a:p>
        </p:txBody>
      </p:sp>
      <p:sp>
        <p:nvSpPr>
          <p:cNvPr id="8" name="TextBox 7">
            <a:extLst>
              <a:ext uri="{FF2B5EF4-FFF2-40B4-BE49-F238E27FC236}">
                <a16:creationId xmlns:a16="http://schemas.microsoft.com/office/drawing/2014/main" id="{6BFADC20-6DC7-4F30-95A2-5DA5AB2400B2}"/>
              </a:ext>
            </a:extLst>
          </p:cNvPr>
          <p:cNvSpPr txBox="1"/>
          <p:nvPr/>
        </p:nvSpPr>
        <p:spPr bwMode="auto">
          <a:xfrm>
            <a:off x="882225" y="453195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9" name="TextBox 8">
            <a:extLst>
              <a:ext uri="{FF2B5EF4-FFF2-40B4-BE49-F238E27FC236}">
                <a16:creationId xmlns:a16="http://schemas.microsoft.com/office/drawing/2014/main" id="{3A5F7780-D994-4753-B25C-5E32E9313043}"/>
              </a:ext>
            </a:extLst>
          </p:cNvPr>
          <p:cNvSpPr txBox="1"/>
          <p:nvPr/>
        </p:nvSpPr>
        <p:spPr bwMode="auto">
          <a:xfrm>
            <a:off x="1394975" y="453195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id="{1B9EE82C-EEDB-4F34-83E7-68CAF36BE8B8}"/>
              </a:ext>
            </a:extLst>
          </p:cNvPr>
          <p:cNvSpPr txBox="1"/>
          <p:nvPr/>
        </p:nvSpPr>
        <p:spPr bwMode="auto">
          <a:xfrm>
            <a:off x="1627703" y="504714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10</a:t>
            </a:r>
          </a:p>
        </p:txBody>
      </p:sp>
      <p:cxnSp>
        <p:nvCxnSpPr>
          <p:cNvPr id="11" name="Straight Arrow Connector 10">
            <a:extLst>
              <a:ext uri="{FF2B5EF4-FFF2-40B4-BE49-F238E27FC236}">
                <a16:creationId xmlns:a16="http://schemas.microsoft.com/office/drawing/2014/main" id="{6FB753A0-2F22-4021-A4B5-2239FA01EC05}"/>
              </a:ext>
            </a:extLst>
          </p:cNvPr>
          <p:cNvCxnSpPr>
            <a:cxnSpLocks/>
          </p:cNvCxnSpPr>
          <p:nvPr/>
        </p:nvCxnSpPr>
        <p:spPr bwMode="auto">
          <a:xfrm flipH="1">
            <a:off x="1133874"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97572703-077F-49C1-BC08-5BEAF5FF3642}"/>
              </a:ext>
            </a:extLst>
          </p:cNvPr>
          <p:cNvCxnSpPr>
            <a:cxnSpLocks/>
          </p:cNvCxnSpPr>
          <p:nvPr/>
        </p:nvCxnSpPr>
        <p:spPr bwMode="auto">
          <a:xfrm>
            <a:off x="1448513"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Rounded Corners 12">
            <a:extLst>
              <a:ext uri="{FF2B5EF4-FFF2-40B4-BE49-F238E27FC236}">
                <a16:creationId xmlns:a16="http://schemas.microsoft.com/office/drawing/2014/main" id="{2E5A7C77-D624-4A3F-A339-A4DF4E334A3D}"/>
              </a:ext>
            </a:extLst>
          </p:cNvPr>
          <p:cNvSpPr/>
          <p:nvPr/>
        </p:nvSpPr>
        <p:spPr bwMode="auto">
          <a:xfrm>
            <a:off x="1405431" y="4611228"/>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02F9ECDF-67FC-4A51-A3EC-FD6B0D4D2C32}"/>
              </a:ext>
            </a:extLst>
          </p:cNvPr>
          <p:cNvSpPr txBox="1"/>
          <p:nvPr/>
        </p:nvSpPr>
        <p:spPr bwMode="auto">
          <a:xfrm>
            <a:off x="1105021" y="380990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62</a:t>
            </a:r>
          </a:p>
        </p:txBody>
      </p:sp>
      <p:sp>
        <p:nvSpPr>
          <p:cNvPr id="15" name="TextBox 14">
            <a:extLst>
              <a:ext uri="{FF2B5EF4-FFF2-40B4-BE49-F238E27FC236}">
                <a16:creationId xmlns:a16="http://schemas.microsoft.com/office/drawing/2014/main" id="{DC89FAD3-E2DB-474F-8236-19DA0DD11298}"/>
              </a:ext>
            </a:extLst>
          </p:cNvPr>
          <p:cNvSpPr txBox="1"/>
          <p:nvPr/>
        </p:nvSpPr>
        <p:spPr bwMode="auto">
          <a:xfrm>
            <a:off x="2000792" y="4522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a:t>
            </a:r>
          </a:p>
        </p:txBody>
      </p:sp>
      <p:sp>
        <p:nvSpPr>
          <p:cNvPr id="16" name="TextBox 15">
            <a:extLst>
              <a:ext uri="{FF2B5EF4-FFF2-40B4-BE49-F238E27FC236}">
                <a16:creationId xmlns:a16="http://schemas.microsoft.com/office/drawing/2014/main" id="{BD6FDCAF-FCF8-437A-A12E-8D97A57483DE}"/>
              </a:ext>
            </a:extLst>
          </p:cNvPr>
          <p:cNvSpPr txBox="1"/>
          <p:nvPr/>
        </p:nvSpPr>
        <p:spPr bwMode="auto">
          <a:xfrm>
            <a:off x="2356450" y="4522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a:t>
            </a:r>
          </a:p>
        </p:txBody>
      </p:sp>
      <p:cxnSp>
        <p:nvCxnSpPr>
          <p:cNvPr id="17" name="Straight Arrow Connector 16">
            <a:extLst>
              <a:ext uri="{FF2B5EF4-FFF2-40B4-BE49-F238E27FC236}">
                <a16:creationId xmlns:a16="http://schemas.microsoft.com/office/drawing/2014/main" id="{511D06C8-7335-4A20-826A-973A33521AD9}"/>
              </a:ext>
            </a:extLst>
          </p:cNvPr>
          <p:cNvCxnSpPr>
            <a:cxnSpLocks/>
          </p:cNvCxnSpPr>
          <p:nvPr/>
        </p:nvCxnSpPr>
        <p:spPr bwMode="auto">
          <a:xfrm flipH="1">
            <a:off x="2173895"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444BE980-7E25-4722-8EA1-7D62669519BA}"/>
              </a:ext>
            </a:extLst>
          </p:cNvPr>
          <p:cNvCxnSpPr>
            <a:cxnSpLocks/>
          </p:cNvCxnSpPr>
          <p:nvPr/>
        </p:nvCxnSpPr>
        <p:spPr bwMode="auto">
          <a:xfrm>
            <a:off x="2488534"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BD473995-E967-4303-875C-90077D6D7F07}"/>
              </a:ext>
            </a:extLst>
          </p:cNvPr>
          <p:cNvSpPr txBox="1"/>
          <p:nvPr/>
        </p:nvSpPr>
        <p:spPr bwMode="auto">
          <a:xfrm>
            <a:off x="3132187" y="380946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110</a:t>
            </a:r>
          </a:p>
        </p:txBody>
      </p:sp>
      <p:sp>
        <p:nvSpPr>
          <p:cNvPr id="20" name="TextBox 19">
            <a:extLst>
              <a:ext uri="{FF2B5EF4-FFF2-40B4-BE49-F238E27FC236}">
                <a16:creationId xmlns:a16="http://schemas.microsoft.com/office/drawing/2014/main" id="{3B996665-5B91-4524-B93C-F32C9A363E3C}"/>
              </a:ext>
            </a:extLst>
          </p:cNvPr>
          <p:cNvSpPr txBox="1"/>
          <p:nvPr/>
        </p:nvSpPr>
        <p:spPr bwMode="auto">
          <a:xfrm>
            <a:off x="1678203"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1" name="TextBox 20">
            <a:extLst>
              <a:ext uri="{FF2B5EF4-FFF2-40B4-BE49-F238E27FC236}">
                <a16:creationId xmlns:a16="http://schemas.microsoft.com/office/drawing/2014/main" id="{88CD3318-5D5E-4642-90CE-2F0B53F06007}"/>
              </a:ext>
            </a:extLst>
          </p:cNvPr>
          <p:cNvSpPr txBox="1"/>
          <p:nvPr/>
        </p:nvSpPr>
        <p:spPr bwMode="auto">
          <a:xfrm>
            <a:off x="2686551"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2" name="TextBox 21">
            <a:extLst>
              <a:ext uri="{FF2B5EF4-FFF2-40B4-BE49-F238E27FC236}">
                <a16:creationId xmlns:a16="http://schemas.microsoft.com/office/drawing/2014/main" id="{FBFE4794-7A11-4C2A-B77A-3D0DFEA6FF4D}"/>
              </a:ext>
            </a:extLst>
          </p:cNvPr>
          <p:cNvSpPr txBox="1"/>
          <p:nvPr/>
        </p:nvSpPr>
        <p:spPr bwMode="auto">
          <a:xfrm>
            <a:off x="5840881" y="380946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38</a:t>
            </a:r>
          </a:p>
        </p:txBody>
      </p:sp>
      <p:sp>
        <p:nvSpPr>
          <p:cNvPr id="23" name="TextBox 22">
            <a:extLst>
              <a:ext uri="{FF2B5EF4-FFF2-40B4-BE49-F238E27FC236}">
                <a16:creationId xmlns:a16="http://schemas.microsoft.com/office/drawing/2014/main" id="{67EFE49B-7E89-4E46-AB53-49983A236523}"/>
              </a:ext>
            </a:extLst>
          </p:cNvPr>
          <p:cNvSpPr txBox="1"/>
          <p:nvPr/>
        </p:nvSpPr>
        <p:spPr bwMode="auto">
          <a:xfrm>
            <a:off x="4602698" y="453195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24" name="TextBox 23">
            <a:extLst>
              <a:ext uri="{FF2B5EF4-FFF2-40B4-BE49-F238E27FC236}">
                <a16:creationId xmlns:a16="http://schemas.microsoft.com/office/drawing/2014/main" id="{B9822EBC-A488-4FCA-9314-EE4B5F3B1755}"/>
              </a:ext>
            </a:extLst>
          </p:cNvPr>
          <p:cNvSpPr txBox="1"/>
          <p:nvPr/>
        </p:nvSpPr>
        <p:spPr bwMode="auto">
          <a:xfrm>
            <a:off x="5115448" y="453195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25" name="TextBox 24">
            <a:extLst>
              <a:ext uri="{FF2B5EF4-FFF2-40B4-BE49-F238E27FC236}">
                <a16:creationId xmlns:a16="http://schemas.microsoft.com/office/drawing/2014/main" id="{2056F1CC-936D-4FC9-8C9C-84671A4E1938}"/>
              </a:ext>
            </a:extLst>
          </p:cNvPr>
          <p:cNvSpPr txBox="1"/>
          <p:nvPr/>
        </p:nvSpPr>
        <p:spPr bwMode="auto">
          <a:xfrm>
            <a:off x="5348176" y="504714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10</a:t>
            </a:r>
          </a:p>
        </p:txBody>
      </p:sp>
      <p:cxnSp>
        <p:nvCxnSpPr>
          <p:cNvPr id="26" name="Straight Arrow Connector 25">
            <a:extLst>
              <a:ext uri="{FF2B5EF4-FFF2-40B4-BE49-F238E27FC236}">
                <a16:creationId xmlns:a16="http://schemas.microsoft.com/office/drawing/2014/main" id="{079C32EF-9A8A-496B-9602-6EB6EF5ECAC0}"/>
              </a:ext>
            </a:extLst>
          </p:cNvPr>
          <p:cNvCxnSpPr>
            <a:cxnSpLocks/>
          </p:cNvCxnSpPr>
          <p:nvPr/>
        </p:nvCxnSpPr>
        <p:spPr bwMode="auto">
          <a:xfrm flipH="1">
            <a:off x="4854347"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4C33727E-558D-46F8-AB5D-CEF92EC03C31}"/>
              </a:ext>
            </a:extLst>
          </p:cNvPr>
          <p:cNvCxnSpPr>
            <a:cxnSpLocks/>
          </p:cNvCxnSpPr>
          <p:nvPr/>
        </p:nvCxnSpPr>
        <p:spPr bwMode="auto">
          <a:xfrm>
            <a:off x="5168986"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Rounded Corners 27">
            <a:extLst>
              <a:ext uri="{FF2B5EF4-FFF2-40B4-BE49-F238E27FC236}">
                <a16:creationId xmlns:a16="http://schemas.microsoft.com/office/drawing/2014/main" id="{995AE0B1-3841-4E3D-92E5-EEAA3F9D16C9}"/>
              </a:ext>
            </a:extLst>
          </p:cNvPr>
          <p:cNvSpPr/>
          <p:nvPr/>
        </p:nvSpPr>
        <p:spPr bwMode="auto">
          <a:xfrm>
            <a:off x="5125904" y="4611228"/>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3D371A6A-E18A-46E8-B6DC-C4DBFD60C1C7}"/>
              </a:ext>
            </a:extLst>
          </p:cNvPr>
          <p:cNvSpPr txBox="1"/>
          <p:nvPr/>
        </p:nvSpPr>
        <p:spPr bwMode="auto">
          <a:xfrm>
            <a:off x="4825494" y="380990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62</a:t>
            </a:r>
          </a:p>
        </p:txBody>
      </p:sp>
      <p:sp>
        <p:nvSpPr>
          <p:cNvPr id="30" name="TextBox 29">
            <a:extLst>
              <a:ext uri="{FF2B5EF4-FFF2-40B4-BE49-F238E27FC236}">
                <a16:creationId xmlns:a16="http://schemas.microsoft.com/office/drawing/2014/main" id="{0EA7C0EA-6A87-41C7-95E2-DC31BA32458E}"/>
              </a:ext>
            </a:extLst>
          </p:cNvPr>
          <p:cNvSpPr txBox="1"/>
          <p:nvPr/>
        </p:nvSpPr>
        <p:spPr bwMode="auto">
          <a:xfrm>
            <a:off x="5721265" y="4522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a:t>
            </a:r>
          </a:p>
        </p:txBody>
      </p:sp>
      <p:sp>
        <p:nvSpPr>
          <p:cNvPr id="31" name="TextBox 30">
            <a:extLst>
              <a:ext uri="{FF2B5EF4-FFF2-40B4-BE49-F238E27FC236}">
                <a16:creationId xmlns:a16="http://schemas.microsoft.com/office/drawing/2014/main" id="{F7C14F26-2D00-4F52-8760-FAE29EC28609}"/>
              </a:ext>
            </a:extLst>
          </p:cNvPr>
          <p:cNvSpPr txBox="1"/>
          <p:nvPr/>
        </p:nvSpPr>
        <p:spPr bwMode="auto">
          <a:xfrm>
            <a:off x="6076923" y="4522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30</a:t>
            </a:r>
          </a:p>
        </p:txBody>
      </p:sp>
      <p:cxnSp>
        <p:nvCxnSpPr>
          <p:cNvPr id="32" name="Straight Arrow Connector 31">
            <a:extLst>
              <a:ext uri="{FF2B5EF4-FFF2-40B4-BE49-F238E27FC236}">
                <a16:creationId xmlns:a16="http://schemas.microsoft.com/office/drawing/2014/main" id="{BC4C30DE-7231-4DB3-939A-A96F863E12AC}"/>
              </a:ext>
            </a:extLst>
          </p:cNvPr>
          <p:cNvCxnSpPr>
            <a:cxnSpLocks/>
          </p:cNvCxnSpPr>
          <p:nvPr/>
        </p:nvCxnSpPr>
        <p:spPr bwMode="auto">
          <a:xfrm flipH="1">
            <a:off x="5894368"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A5E4D9D3-C0F8-4BAD-9A2C-1AA9AB621EC7}"/>
              </a:ext>
            </a:extLst>
          </p:cNvPr>
          <p:cNvCxnSpPr>
            <a:cxnSpLocks/>
          </p:cNvCxnSpPr>
          <p:nvPr/>
        </p:nvCxnSpPr>
        <p:spPr bwMode="auto">
          <a:xfrm>
            <a:off x="6209007"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7B9DCC7C-97C1-458F-BE78-D4F7FFCA13A3}"/>
              </a:ext>
            </a:extLst>
          </p:cNvPr>
          <p:cNvSpPr txBox="1"/>
          <p:nvPr/>
        </p:nvSpPr>
        <p:spPr bwMode="auto">
          <a:xfrm>
            <a:off x="6852660" y="380946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35" name="TextBox 34">
            <a:extLst>
              <a:ext uri="{FF2B5EF4-FFF2-40B4-BE49-F238E27FC236}">
                <a16:creationId xmlns:a16="http://schemas.microsoft.com/office/drawing/2014/main" id="{B87EB311-21EA-49D2-970D-C0965BC00A59}"/>
              </a:ext>
            </a:extLst>
          </p:cNvPr>
          <p:cNvSpPr txBox="1"/>
          <p:nvPr/>
        </p:nvSpPr>
        <p:spPr bwMode="auto">
          <a:xfrm>
            <a:off x="5398676"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36" name="TextBox 35">
            <a:extLst>
              <a:ext uri="{FF2B5EF4-FFF2-40B4-BE49-F238E27FC236}">
                <a16:creationId xmlns:a16="http://schemas.microsoft.com/office/drawing/2014/main" id="{C72ABF18-AA12-4112-B25E-1E5CC71C360C}"/>
              </a:ext>
            </a:extLst>
          </p:cNvPr>
          <p:cNvSpPr txBox="1"/>
          <p:nvPr/>
        </p:nvSpPr>
        <p:spPr bwMode="auto">
          <a:xfrm>
            <a:off x="6407024"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grpSp>
        <p:nvGrpSpPr>
          <p:cNvPr id="37" name="Group 36">
            <a:extLst>
              <a:ext uri="{FF2B5EF4-FFF2-40B4-BE49-F238E27FC236}">
                <a16:creationId xmlns:a16="http://schemas.microsoft.com/office/drawing/2014/main" id="{B819ECA1-8655-4812-82AF-39946EA49BE3}"/>
              </a:ext>
            </a:extLst>
          </p:cNvPr>
          <p:cNvGrpSpPr/>
          <p:nvPr/>
        </p:nvGrpSpPr>
        <p:grpSpPr>
          <a:xfrm>
            <a:off x="802092" y="1300404"/>
            <a:ext cx="2330095" cy="2108766"/>
            <a:chOff x="734822" y="1300404"/>
            <a:chExt cx="3398949" cy="3076092"/>
          </a:xfrm>
        </p:grpSpPr>
        <p:sp>
          <p:nvSpPr>
            <p:cNvPr id="38" name="TextBox 37">
              <a:extLst>
                <a:ext uri="{FF2B5EF4-FFF2-40B4-BE49-F238E27FC236}">
                  <a16:creationId xmlns:a16="http://schemas.microsoft.com/office/drawing/2014/main" id="{7707E7B3-9310-4615-9EDA-E42D88F4170E}"/>
                </a:ext>
              </a:extLst>
            </p:cNvPr>
            <p:cNvSpPr txBox="1"/>
            <p:nvPr/>
          </p:nvSpPr>
          <p:spPr bwMode="auto">
            <a:xfrm>
              <a:off x="2085484" y="1674401"/>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100</a:t>
              </a:r>
            </a:p>
          </p:txBody>
        </p:sp>
        <p:sp>
          <p:nvSpPr>
            <p:cNvPr id="39" name="TextBox 38">
              <a:extLst>
                <a:ext uri="{FF2B5EF4-FFF2-40B4-BE49-F238E27FC236}">
                  <a16:creationId xmlns:a16="http://schemas.microsoft.com/office/drawing/2014/main" id="{0D90E458-1188-411A-97CD-6F16715285CE}"/>
                </a:ext>
              </a:extLst>
            </p:cNvPr>
            <p:cNvSpPr txBox="1"/>
            <p:nvPr/>
          </p:nvSpPr>
          <p:spPr bwMode="auto">
            <a:xfrm>
              <a:off x="3223265" y="3460069"/>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48</a:t>
              </a:r>
            </a:p>
          </p:txBody>
        </p:sp>
        <p:sp>
          <p:nvSpPr>
            <p:cNvPr id="40" name="TextBox 39">
              <a:extLst>
                <a:ext uri="{FF2B5EF4-FFF2-40B4-BE49-F238E27FC236}">
                  <a16:creationId xmlns:a16="http://schemas.microsoft.com/office/drawing/2014/main" id="{4342A79A-4A04-491C-9201-423ACCBED293}"/>
                </a:ext>
              </a:extLst>
            </p:cNvPr>
            <p:cNvSpPr txBox="1"/>
            <p:nvPr/>
          </p:nvSpPr>
          <p:spPr bwMode="auto">
            <a:xfrm>
              <a:off x="1085560" y="3460069"/>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62</a:t>
              </a:r>
            </a:p>
          </p:txBody>
        </p:sp>
        <p:sp>
          <p:nvSpPr>
            <p:cNvPr id="41" name="Oval 40">
              <a:extLst>
                <a:ext uri="{FF2B5EF4-FFF2-40B4-BE49-F238E27FC236}">
                  <a16:creationId xmlns:a16="http://schemas.microsoft.com/office/drawing/2014/main" id="{8E9B1ECA-B34F-44EF-B060-73F8322926A7}"/>
                </a:ext>
              </a:extLst>
            </p:cNvPr>
            <p:cNvSpPr>
              <a:spLocks noChangeAspect="1"/>
            </p:cNvSpPr>
            <p:nvPr/>
          </p:nvSpPr>
          <p:spPr bwMode="auto">
            <a:xfrm>
              <a:off x="1803674"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Oval 41">
              <a:extLst>
                <a:ext uri="{FF2B5EF4-FFF2-40B4-BE49-F238E27FC236}">
                  <a16:creationId xmlns:a16="http://schemas.microsoft.com/office/drawing/2014/main" id="{87327FD4-FAB2-4540-945F-92831288AE6A}"/>
                </a:ext>
              </a:extLst>
            </p:cNvPr>
            <p:cNvSpPr>
              <a:spLocks noChangeAspect="1"/>
            </p:cNvSpPr>
            <p:nvPr/>
          </p:nvSpPr>
          <p:spPr bwMode="auto">
            <a:xfrm>
              <a:off x="734822"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488D0F2A-1809-4DC0-8E1C-247EB08F9A1E}"/>
                </a:ext>
              </a:extLst>
            </p:cNvPr>
            <p:cNvSpPr>
              <a:spLocks noChangeAspect="1"/>
            </p:cNvSpPr>
            <p:nvPr/>
          </p:nvSpPr>
          <p:spPr bwMode="auto">
            <a:xfrm>
              <a:off x="2872526"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4" name="Straight Connector 43">
              <a:extLst>
                <a:ext uri="{FF2B5EF4-FFF2-40B4-BE49-F238E27FC236}">
                  <a16:creationId xmlns:a16="http://schemas.microsoft.com/office/drawing/2014/main" id="{B707833F-6421-48E6-AF17-8C00ABECD8E2}"/>
                </a:ext>
              </a:extLst>
            </p:cNvPr>
            <p:cNvCxnSpPr>
              <a:cxnSpLocks noChangeAspect="1"/>
              <a:stCxn id="41" idx="3"/>
            </p:cNvCxnSpPr>
            <p:nvPr/>
          </p:nvCxnSpPr>
          <p:spPr bwMode="auto">
            <a:xfrm rot="5400000">
              <a:off x="1368294"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AF0658F7-40E2-4BCC-A807-FE7CA1C62705}"/>
                </a:ext>
              </a:extLst>
            </p:cNvPr>
            <p:cNvCxnSpPr>
              <a:cxnSpLocks noChangeAspect="1"/>
            </p:cNvCxnSpPr>
            <p:nvPr/>
          </p:nvCxnSpPr>
          <p:spPr bwMode="auto">
            <a:xfrm rot="16200000" flipH="1">
              <a:off x="2753910"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Group 45">
            <a:extLst>
              <a:ext uri="{FF2B5EF4-FFF2-40B4-BE49-F238E27FC236}">
                <a16:creationId xmlns:a16="http://schemas.microsoft.com/office/drawing/2014/main" id="{63064D41-09E7-4D88-9E8B-0EEF126C95C7}"/>
              </a:ext>
            </a:extLst>
          </p:cNvPr>
          <p:cNvGrpSpPr/>
          <p:nvPr/>
        </p:nvGrpSpPr>
        <p:grpSpPr>
          <a:xfrm>
            <a:off x="4655840" y="1300404"/>
            <a:ext cx="2370081" cy="2144953"/>
            <a:chOff x="5010230" y="1300404"/>
            <a:chExt cx="3398949" cy="3076092"/>
          </a:xfrm>
        </p:grpSpPr>
        <p:sp>
          <p:nvSpPr>
            <p:cNvPr id="47" name="TextBox 46">
              <a:extLst>
                <a:ext uri="{FF2B5EF4-FFF2-40B4-BE49-F238E27FC236}">
                  <a16:creationId xmlns:a16="http://schemas.microsoft.com/office/drawing/2014/main" id="{749D0FCB-88F8-4281-AAD0-9971CCAA30B3}"/>
                </a:ext>
              </a:extLst>
            </p:cNvPr>
            <p:cNvSpPr txBox="1"/>
            <p:nvPr/>
          </p:nvSpPr>
          <p:spPr bwMode="auto">
            <a:xfrm>
              <a:off x="6360892" y="1668092"/>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100</a:t>
              </a:r>
            </a:p>
          </p:txBody>
        </p:sp>
        <p:sp>
          <p:nvSpPr>
            <p:cNvPr id="48" name="TextBox 47">
              <a:extLst>
                <a:ext uri="{FF2B5EF4-FFF2-40B4-BE49-F238E27FC236}">
                  <a16:creationId xmlns:a16="http://schemas.microsoft.com/office/drawing/2014/main" id="{ECDA0CFC-C45A-45C9-BA51-013460881F99}"/>
                </a:ext>
              </a:extLst>
            </p:cNvPr>
            <p:cNvSpPr txBox="1"/>
            <p:nvPr/>
          </p:nvSpPr>
          <p:spPr bwMode="auto">
            <a:xfrm>
              <a:off x="7498672" y="3432994"/>
              <a:ext cx="559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38</a:t>
              </a:r>
            </a:p>
          </p:txBody>
        </p:sp>
        <p:sp>
          <p:nvSpPr>
            <p:cNvPr id="49" name="TextBox 48">
              <a:extLst>
                <a:ext uri="{FF2B5EF4-FFF2-40B4-BE49-F238E27FC236}">
                  <a16:creationId xmlns:a16="http://schemas.microsoft.com/office/drawing/2014/main" id="{4615DD40-948E-49C8-8401-D74EF4448F8D}"/>
                </a:ext>
              </a:extLst>
            </p:cNvPr>
            <p:cNvSpPr txBox="1"/>
            <p:nvPr/>
          </p:nvSpPr>
          <p:spPr bwMode="auto">
            <a:xfrm>
              <a:off x="5360968" y="3423634"/>
              <a:ext cx="559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62</a:t>
              </a:r>
            </a:p>
          </p:txBody>
        </p:sp>
        <p:sp>
          <p:nvSpPr>
            <p:cNvPr id="50" name="Oval 49">
              <a:extLst>
                <a:ext uri="{FF2B5EF4-FFF2-40B4-BE49-F238E27FC236}">
                  <a16:creationId xmlns:a16="http://schemas.microsoft.com/office/drawing/2014/main" id="{216B0F4D-2635-4649-9FD4-32E74FA054B2}"/>
                </a:ext>
              </a:extLst>
            </p:cNvPr>
            <p:cNvSpPr>
              <a:spLocks noChangeAspect="1"/>
            </p:cNvSpPr>
            <p:nvPr/>
          </p:nvSpPr>
          <p:spPr bwMode="auto">
            <a:xfrm>
              <a:off x="6079082"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Oval 50">
              <a:extLst>
                <a:ext uri="{FF2B5EF4-FFF2-40B4-BE49-F238E27FC236}">
                  <a16:creationId xmlns:a16="http://schemas.microsoft.com/office/drawing/2014/main" id="{CDF8ADB5-44FC-46A2-B47F-47D3D02536CF}"/>
                </a:ext>
              </a:extLst>
            </p:cNvPr>
            <p:cNvSpPr>
              <a:spLocks noChangeAspect="1"/>
            </p:cNvSpPr>
            <p:nvPr/>
          </p:nvSpPr>
          <p:spPr bwMode="auto">
            <a:xfrm>
              <a:off x="5010230"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id="{C0BD0D56-7FED-4FE4-B1E3-69873C405FEE}"/>
                </a:ext>
              </a:extLst>
            </p:cNvPr>
            <p:cNvSpPr>
              <a:spLocks noChangeAspect="1"/>
            </p:cNvSpPr>
            <p:nvPr/>
          </p:nvSpPr>
          <p:spPr bwMode="auto">
            <a:xfrm>
              <a:off x="7147934"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53" name="Straight Connector 52">
              <a:extLst>
                <a:ext uri="{FF2B5EF4-FFF2-40B4-BE49-F238E27FC236}">
                  <a16:creationId xmlns:a16="http://schemas.microsoft.com/office/drawing/2014/main" id="{14698B16-D4E5-4760-8345-98171AE18A85}"/>
                </a:ext>
              </a:extLst>
            </p:cNvPr>
            <p:cNvCxnSpPr>
              <a:cxnSpLocks noChangeAspect="1"/>
              <a:stCxn id="50" idx="3"/>
            </p:cNvCxnSpPr>
            <p:nvPr/>
          </p:nvCxnSpPr>
          <p:spPr bwMode="auto">
            <a:xfrm rot="5400000">
              <a:off x="5643702"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F2C7DF0-B393-4CC8-B405-6DB36A741BB2}"/>
                </a:ext>
              </a:extLst>
            </p:cNvPr>
            <p:cNvCxnSpPr>
              <a:cxnSpLocks noChangeAspect="1"/>
            </p:cNvCxnSpPr>
            <p:nvPr/>
          </p:nvCxnSpPr>
          <p:spPr bwMode="auto">
            <a:xfrm rot="16200000" flipH="1">
              <a:off x="7029318"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Content Placeholder 2">
            <a:extLst>
              <a:ext uri="{FF2B5EF4-FFF2-40B4-BE49-F238E27FC236}">
                <a16:creationId xmlns:a16="http://schemas.microsoft.com/office/drawing/2014/main" id="{A53A8636-9890-4906-A67B-63A9F7E6EA24}"/>
              </a:ext>
            </a:extLst>
          </p:cNvPr>
          <p:cNvSpPr txBox="1">
            <a:spLocks/>
          </p:cNvSpPr>
          <p:nvPr/>
        </p:nvSpPr>
        <p:spPr>
          <a:xfrm>
            <a:off x="7741535" y="2069817"/>
            <a:ext cx="3974215"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of these two part-part-whole models is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explain your thinking?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does the first calculation make a total of 110?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64230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4" grpId="0"/>
      <p:bldP spid="3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B3367E3-5DD7-4B7E-A715-7B546405CDFC}"/>
              </a:ext>
            </a:extLst>
          </p:cNvPr>
          <p:cNvSpPr/>
          <p:nvPr/>
        </p:nvSpPr>
        <p:spPr>
          <a:xfrm>
            <a:off x="3049177" y="566078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51" name="Picture 50" descr="A picture containing bird&#10;&#10;Description automatically generated">
            <a:extLst>
              <a:ext uri="{FF2B5EF4-FFF2-40B4-BE49-F238E27FC236}">
                <a16:creationId xmlns:a16="http://schemas.microsoft.com/office/drawing/2014/main" id="{31C8EE49-2D8D-40AA-A1F9-2E69F116C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410" y="3867987"/>
            <a:ext cx="3820294" cy="1533992"/>
          </a:xfrm>
          <a:prstGeom prst="rect">
            <a:avLst/>
          </a:prstGeom>
        </p:spPr>
      </p:pic>
      <p:pic>
        <p:nvPicPr>
          <p:cNvPr id="56" name="Picture 55" descr="A picture containing bird&#10;&#10;Description automatically generated">
            <a:extLst>
              <a:ext uri="{FF2B5EF4-FFF2-40B4-BE49-F238E27FC236}">
                <a16:creationId xmlns:a16="http://schemas.microsoft.com/office/drawing/2014/main" id="{F6C54958-AAFB-475B-B4FE-E7F8CDE92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432" y="3868381"/>
            <a:ext cx="3047272" cy="385130"/>
          </a:xfrm>
          <a:prstGeom prst="rect">
            <a:avLst/>
          </a:prstGeom>
        </p:spPr>
      </p:pic>
      <p:pic>
        <p:nvPicPr>
          <p:cNvPr id="58" name="Picture 57" descr="A close up of a tiled wall&#10;&#10;Description automatically generated">
            <a:extLst>
              <a:ext uri="{FF2B5EF4-FFF2-40B4-BE49-F238E27FC236}">
                <a16:creationId xmlns:a16="http://schemas.microsoft.com/office/drawing/2014/main" id="{D1A525E5-9865-4706-9CFC-42316A0A7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64" y="1557338"/>
            <a:ext cx="4399620" cy="3851299"/>
          </a:xfrm>
          <a:prstGeom prst="rect">
            <a:avLst/>
          </a:prstGeom>
        </p:spPr>
      </p:pic>
      <p:sp>
        <p:nvSpPr>
          <p:cNvPr id="8" name="TextBox 7">
            <a:extLst>
              <a:ext uri="{FF2B5EF4-FFF2-40B4-BE49-F238E27FC236}">
                <a16:creationId xmlns:a16="http://schemas.microsoft.com/office/drawing/2014/main" id="{3B3FAB98-998A-43BD-9DA1-FCEC048D4E81}"/>
              </a:ext>
            </a:extLst>
          </p:cNvPr>
          <p:cNvSpPr txBox="1"/>
          <p:nvPr/>
        </p:nvSpPr>
        <p:spPr>
          <a:xfrm>
            <a:off x="2049671" y="5694871"/>
            <a:ext cx="2756238"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 +        = 100</a:t>
            </a:r>
          </a:p>
        </p:txBody>
      </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DA84153F-74EF-4F73-8EFE-BF4B39726A64}"/>
                  </a:ext>
                </a:extLst>
              </p14:cNvPr>
              <p14:cNvContentPartPr/>
              <p14:nvPr/>
            </p14:nvContentPartPr>
            <p14:xfrm>
              <a:off x="-254579" y="4173197"/>
              <a:ext cx="191161" cy="160631"/>
            </p14:xfrm>
          </p:contentPart>
        </mc:Choice>
        <mc:Fallback xmlns="">
          <p:pic>
            <p:nvPicPr>
              <p:cNvPr id="10" name="Ink 9">
                <a:extLst>
                  <a:ext uri="{FF2B5EF4-FFF2-40B4-BE49-F238E27FC236}">
                    <a16:creationId xmlns:a16="http://schemas.microsoft.com/office/drawing/2014/main" id="{DA84153F-74EF-4F73-8EFE-BF4B39726A64}"/>
                  </a:ext>
                </a:extLst>
              </p:cNvPr>
              <p:cNvPicPr/>
              <p:nvPr/>
            </p:nvPicPr>
            <p:blipFill>
              <a:blip r:embed="rId8"/>
              <a:stretch>
                <a:fillRect/>
              </a:stretch>
            </p:blipFill>
            <p:spPr>
              <a:xfrm>
                <a:off x="-263562" y="4164193"/>
                <a:ext cx="208768" cy="178279"/>
              </a:xfrm>
              <a:prstGeom prst="rect">
                <a:avLst/>
              </a:prstGeom>
            </p:spPr>
          </p:pic>
        </mc:Fallback>
      </mc:AlternateContent>
      <p:sp>
        <p:nvSpPr>
          <p:cNvPr id="38" name="TextBox 37">
            <a:extLst>
              <a:ext uri="{FF2B5EF4-FFF2-40B4-BE49-F238E27FC236}">
                <a16:creationId xmlns:a16="http://schemas.microsoft.com/office/drawing/2014/main" id="{D85D8503-1E78-4104-884B-FDFC2134E2CF}"/>
              </a:ext>
            </a:extLst>
          </p:cNvPr>
          <p:cNvSpPr txBox="1"/>
          <p:nvPr/>
        </p:nvSpPr>
        <p:spPr>
          <a:xfrm>
            <a:off x="3312420" y="5673823"/>
            <a:ext cx="273077"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8</a:t>
            </a:r>
          </a:p>
        </p:txBody>
      </p:sp>
      <p:sp>
        <p:nvSpPr>
          <p:cNvPr id="39" name="TextBox 38">
            <a:extLst>
              <a:ext uri="{FF2B5EF4-FFF2-40B4-BE49-F238E27FC236}">
                <a16:creationId xmlns:a16="http://schemas.microsoft.com/office/drawing/2014/main" id="{900110C1-51D9-41AB-979F-8B79C0B92008}"/>
              </a:ext>
            </a:extLst>
          </p:cNvPr>
          <p:cNvSpPr txBox="1"/>
          <p:nvPr/>
        </p:nvSpPr>
        <p:spPr>
          <a:xfrm>
            <a:off x="3074171" y="5673823"/>
            <a:ext cx="273077"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a:t>
            </a:r>
          </a:p>
        </p:txBody>
      </p:sp>
      <p:sp>
        <p:nvSpPr>
          <p:cNvPr id="53" name="TextBox 52">
            <a:extLst>
              <a:ext uri="{FF2B5EF4-FFF2-40B4-BE49-F238E27FC236}">
                <a16:creationId xmlns:a16="http://schemas.microsoft.com/office/drawing/2014/main" id="{F63ED3D1-95DA-4F83-8D7C-0D79F3535D20}"/>
              </a:ext>
            </a:extLst>
          </p:cNvPr>
          <p:cNvSpPr txBox="1"/>
          <p:nvPr/>
        </p:nvSpPr>
        <p:spPr>
          <a:xfrm>
            <a:off x="3312420" y="5673823"/>
            <a:ext cx="273077"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 name="Title 2">
            <a:extLst>
              <a:ext uri="{FF2B5EF4-FFF2-40B4-BE49-F238E27FC236}">
                <a16:creationId xmlns:a16="http://schemas.microsoft.com/office/drawing/2014/main" id="{0A1E60FD-44EA-49B3-8B88-3E1F9807059C}"/>
              </a:ext>
            </a:extLst>
          </p:cNvPr>
          <p:cNvSpPr>
            <a:spLocks noGrp="1"/>
          </p:cNvSpPr>
          <p:nvPr>
            <p:ph type="title"/>
          </p:nvPr>
        </p:nvSpPr>
        <p:spPr/>
        <p:txBody>
          <a:bodyPr/>
          <a:lstStyle/>
          <a:p>
            <a:r>
              <a:rPr lang="en-GB" dirty="0"/>
              <a:t>3AS-1 Calculate complements to 100</a:t>
            </a:r>
          </a:p>
        </p:txBody>
      </p:sp>
      <p:pic>
        <p:nvPicPr>
          <p:cNvPr id="44" name="Picture 43" descr="A close up of a logo&#10;&#10;Description automatically generated">
            <a:extLst>
              <a:ext uri="{FF2B5EF4-FFF2-40B4-BE49-F238E27FC236}">
                <a16:creationId xmlns:a16="http://schemas.microsoft.com/office/drawing/2014/main" id="{115442AA-FFAD-4CD9-A040-91887BFA2B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6701" y="3858326"/>
            <a:ext cx="3852932" cy="1550311"/>
          </a:xfrm>
          <a:prstGeom prst="rect">
            <a:avLst/>
          </a:prstGeom>
        </p:spPr>
      </p:pic>
      <p:pic>
        <p:nvPicPr>
          <p:cNvPr id="46" name="Picture 45" descr="A close up of a logo&#10;&#10;Description automatically generated">
            <a:extLst>
              <a:ext uri="{FF2B5EF4-FFF2-40B4-BE49-F238E27FC236}">
                <a16:creationId xmlns:a16="http://schemas.microsoft.com/office/drawing/2014/main" id="{35457AC4-9A46-45FB-B7EE-162EBE278D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671" y="3858326"/>
            <a:ext cx="3069963" cy="391925"/>
          </a:xfrm>
          <a:prstGeom prst="rect">
            <a:avLst/>
          </a:prstGeom>
        </p:spPr>
      </p:pic>
      <p:sp>
        <p:nvSpPr>
          <p:cNvPr id="2" name="Rectangle 1">
            <a:extLst>
              <a:ext uri="{FF2B5EF4-FFF2-40B4-BE49-F238E27FC236}">
                <a16:creationId xmlns:a16="http://schemas.microsoft.com/office/drawing/2014/main" id="{A1AC1325-1B80-4589-8031-A8B731BA1B1E}"/>
              </a:ext>
            </a:extLst>
          </p:cNvPr>
          <p:cNvSpPr/>
          <p:nvPr/>
        </p:nvSpPr>
        <p:spPr>
          <a:xfrm>
            <a:off x="5120897" y="3871518"/>
            <a:ext cx="613458" cy="414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07C6CF7A-76F3-4662-A085-0BA6D18644F7}"/>
              </a:ext>
            </a:extLst>
          </p:cNvPr>
          <p:cNvSpPr/>
          <p:nvPr/>
        </p:nvSpPr>
        <p:spPr>
          <a:xfrm>
            <a:off x="5120897" y="4257068"/>
            <a:ext cx="613458" cy="130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Content Placeholder 2">
            <a:extLst>
              <a:ext uri="{FF2B5EF4-FFF2-40B4-BE49-F238E27FC236}">
                <a16:creationId xmlns:a16="http://schemas.microsoft.com/office/drawing/2014/main" id="{70493C66-75A0-4F2F-90A4-E57CEFC07945}"/>
              </a:ext>
            </a:extLst>
          </p:cNvPr>
          <p:cNvSpPr txBox="1">
            <a:spLocks/>
          </p:cNvSpPr>
          <p:nvPr/>
        </p:nvSpPr>
        <p:spPr>
          <a:xfrm>
            <a:off x="5671084" y="1289312"/>
            <a:ext cx="6264696"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missing addend in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hundred square representation to support your thinking. You could also show this on a hundred abacus.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Think about what you need to add to make ten ones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Then think about how many more tens are needed to total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is the missing addend 38 and not 48?</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Set some more calculations like this where you have to calculate the missing addend to total 100.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9">
            <a:extLst>
              <a:ext uri="{FF2B5EF4-FFF2-40B4-BE49-F238E27FC236}">
                <a16:creationId xmlns:a16="http://schemas.microsoft.com/office/drawing/2014/main" id="{15E247AF-0A7D-4A8B-8855-24CCF906342C}"/>
              </a:ext>
            </a:extLst>
          </p:cNvPr>
          <p:cNvSpPr txBox="1"/>
          <p:nvPr/>
        </p:nvSpPr>
        <p:spPr>
          <a:xfrm>
            <a:off x="5805415" y="5085471"/>
            <a:ext cx="5481711"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make ten ones. The ones digits add up to 1 ten, so we need 9 more tens to make a total of 100 .</a:t>
            </a:r>
          </a:p>
        </p:txBody>
      </p:sp>
    </p:spTree>
    <p:custDataLst>
      <p:tags r:id="rId1"/>
    </p:custDataLst>
    <p:extLst>
      <p:ext uri="{BB962C8B-B14F-4D97-AF65-F5344CB8AC3E}">
        <p14:creationId xmlns:p14="http://schemas.microsoft.com/office/powerpoint/2010/main" val="2394988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53" grpId="0"/>
      <p:bldP spid="2" grpId="0" animBg="1"/>
      <p:bldP spid="17"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3D42C-6D26-46DF-9E83-33C71E61230B}"/>
              </a:ext>
            </a:extLst>
          </p:cNvPr>
          <p:cNvSpPr>
            <a:spLocks noGrp="1"/>
          </p:cNvSpPr>
          <p:nvPr>
            <p:ph type="title"/>
          </p:nvPr>
        </p:nvSpPr>
        <p:spPr/>
        <p:txBody>
          <a:bodyPr/>
          <a:lstStyle/>
          <a:p>
            <a:r>
              <a:rPr lang="en-GB" dirty="0"/>
              <a:t>3AS-1 Calculate complements to 100</a:t>
            </a:r>
          </a:p>
        </p:txBody>
      </p:sp>
      <p:graphicFrame>
        <p:nvGraphicFramePr>
          <p:cNvPr id="3" name="Table 2">
            <a:extLst>
              <a:ext uri="{FF2B5EF4-FFF2-40B4-BE49-F238E27FC236}">
                <a16:creationId xmlns:a16="http://schemas.microsoft.com/office/drawing/2014/main" id="{680BA36A-619D-4FB4-A5E0-C9F358A82D2D}"/>
              </a:ext>
            </a:extLst>
          </p:cNvPr>
          <p:cNvGraphicFramePr>
            <a:graphicFrameLocks noGrp="1"/>
          </p:cNvGraphicFramePr>
          <p:nvPr/>
        </p:nvGraphicFramePr>
        <p:xfrm>
          <a:off x="983432" y="1576179"/>
          <a:ext cx="4680000" cy="29469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1381558999"/>
                    </a:ext>
                  </a:extLst>
                </a:gridCol>
                <a:gridCol w="2340000">
                  <a:extLst>
                    <a:ext uri="{9D8B030D-6E8A-4147-A177-3AD203B41FA5}">
                      <a16:colId xmlns:a16="http://schemas.microsoft.com/office/drawing/2014/main" val="2504133960"/>
                    </a:ext>
                  </a:extLst>
                </a:gridCol>
              </a:tblGrid>
              <a:tr h="821718">
                <a:tc>
                  <a:txBody>
                    <a:bodyPr/>
                    <a:lstStyle/>
                    <a:p>
                      <a:pPr algn="ctr"/>
                      <a:r>
                        <a:rPr lang="en-GB" sz="2400" dirty="0">
                          <a:solidFill>
                            <a:schemeClr val="tx1"/>
                          </a:solidFill>
                          <a:latin typeface="Myriad Pro Semibold"/>
                        </a:rPr>
                        <a:t>Correct bond to 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Incorrect bond to 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212400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0" name="TextBox 9">
            <a:extLst>
              <a:ext uri="{FF2B5EF4-FFF2-40B4-BE49-F238E27FC236}">
                <a16:creationId xmlns:a16="http://schemas.microsoft.com/office/drawing/2014/main" id="{2937679A-14FC-4DF5-9808-563068BF742E}"/>
              </a:ext>
            </a:extLst>
          </p:cNvPr>
          <p:cNvSpPr txBox="1"/>
          <p:nvPr/>
        </p:nvSpPr>
        <p:spPr bwMode="auto">
          <a:xfrm>
            <a:off x="676465" y="5417823"/>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28 + 72</a:t>
            </a:r>
          </a:p>
        </p:txBody>
      </p:sp>
      <p:sp>
        <p:nvSpPr>
          <p:cNvPr id="11" name="TextBox 10">
            <a:extLst>
              <a:ext uri="{FF2B5EF4-FFF2-40B4-BE49-F238E27FC236}">
                <a16:creationId xmlns:a16="http://schemas.microsoft.com/office/drawing/2014/main" id="{92A13116-903D-4F19-9EDE-997913D0A237}"/>
              </a:ext>
            </a:extLst>
          </p:cNvPr>
          <p:cNvSpPr txBox="1"/>
          <p:nvPr/>
        </p:nvSpPr>
        <p:spPr bwMode="auto">
          <a:xfrm>
            <a:off x="1793849" y="4821265"/>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62 + 48</a:t>
            </a:r>
          </a:p>
        </p:txBody>
      </p:sp>
      <p:sp>
        <p:nvSpPr>
          <p:cNvPr id="12" name="TextBox 11">
            <a:extLst>
              <a:ext uri="{FF2B5EF4-FFF2-40B4-BE49-F238E27FC236}">
                <a16:creationId xmlns:a16="http://schemas.microsoft.com/office/drawing/2014/main" id="{F22F0486-4A25-4EBA-BE6B-6A83C4A4E3D6}"/>
              </a:ext>
            </a:extLst>
          </p:cNvPr>
          <p:cNvSpPr txBox="1"/>
          <p:nvPr/>
        </p:nvSpPr>
        <p:spPr bwMode="auto">
          <a:xfrm>
            <a:off x="1983370" y="5782054"/>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55 + 45</a:t>
            </a:r>
          </a:p>
        </p:txBody>
      </p:sp>
      <p:sp>
        <p:nvSpPr>
          <p:cNvPr id="13" name="TextBox 12">
            <a:extLst>
              <a:ext uri="{FF2B5EF4-FFF2-40B4-BE49-F238E27FC236}">
                <a16:creationId xmlns:a16="http://schemas.microsoft.com/office/drawing/2014/main" id="{413827C6-F1D5-444B-A7EC-DD41C4168828}"/>
              </a:ext>
            </a:extLst>
          </p:cNvPr>
          <p:cNvSpPr txBox="1"/>
          <p:nvPr/>
        </p:nvSpPr>
        <p:spPr bwMode="auto">
          <a:xfrm>
            <a:off x="4504534" y="4821265"/>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43 + 67</a:t>
            </a:r>
          </a:p>
        </p:txBody>
      </p:sp>
      <p:sp>
        <p:nvSpPr>
          <p:cNvPr id="14" name="TextBox 13">
            <a:extLst>
              <a:ext uri="{FF2B5EF4-FFF2-40B4-BE49-F238E27FC236}">
                <a16:creationId xmlns:a16="http://schemas.microsoft.com/office/drawing/2014/main" id="{057137EC-FC59-4BD6-BF99-1057CB89B619}"/>
              </a:ext>
            </a:extLst>
          </p:cNvPr>
          <p:cNvSpPr txBox="1"/>
          <p:nvPr/>
        </p:nvSpPr>
        <p:spPr bwMode="auto">
          <a:xfrm>
            <a:off x="4727848" y="5648655"/>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84 + 16</a:t>
            </a:r>
          </a:p>
        </p:txBody>
      </p:sp>
      <p:sp>
        <p:nvSpPr>
          <p:cNvPr id="15" name="TextBox 14">
            <a:extLst>
              <a:ext uri="{FF2B5EF4-FFF2-40B4-BE49-F238E27FC236}">
                <a16:creationId xmlns:a16="http://schemas.microsoft.com/office/drawing/2014/main" id="{1E2A8FAE-2642-426C-8B02-C0072F7BBB25}"/>
              </a:ext>
            </a:extLst>
          </p:cNvPr>
          <p:cNvSpPr txBox="1"/>
          <p:nvPr/>
        </p:nvSpPr>
        <p:spPr bwMode="auto">
          <a:xfrm>
            <a:off x="3083962" y="5241748"/>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39 + 71</a:t>
            </a:r>
          </a:p>
        </p:txBody>
      </p:sp>
      <p:sp>
        <p:nvSpPr>
          <p:cNvPr id="2" name="Content Placeholder 2">
            <a:extLst>
              <a:ext uri="{FF2B5EF4-FFF2-40B4-BE49-F238E27FC236}">
                <a16:creationId xmlns:a16="http://schemas.microsoft.com/office/drawing/2014/main" id="{C9DC1EB1-E306-4CB3-968A-5A43AA282593}"/>
              </a:ext>
            </a:extLst>
          </p:cNvPr>
          <p:cNvSpPr txBox="1">
            <a:spLocks/>
          </p:cNvSpPr>
          <p:nvPr/>
        </p:nvSpPr>
        <p:spPr>
          <a:xfrm>
            <a:off x="6312024" y="1401457"/>
            <a:ext cx="5184576"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of these expressions are correct bonds to 100 and which are incorrect bonds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Draw a table like the one shown and sort the expressions using the headings.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Click to see if you were right.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two more expressions which are correct bonds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two more expressions which are incorrect bonds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same about all the expressions which are correct bonds to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85635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0833E-6 -1.11111E-6 L 0.10886 -0.4287 " pathEditMode="relative" rAng="0" ptsTypes="AA">
                                      <p:cBhvr>
                                        <p:cTn id="6" dur="2000" fill="hold"/>
                                        <p:tgtEl>
                                          <p:spTgt spid="10"/>
                                        </p:tgtEl>
                                        <p:attrNameLst>
                                          <p:attrName>ppt_x</p:attrName>
                                          <p:attrName>ppt_y</p:attrName>
                                        </p:attrNameLst>
                                      </p:cBhvr>
                                      <p:rCtr x="5443" y="-2143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4.79167E-6 -4.07407E-6 L -0.06159 -0.32106 " pathEditMode="relative" rAng="0" ptsTypes="AA">
                                      <p:cBhvr>
                                        <p:cTn id="10" dur="2000" fill="hold"/>
                                        <p:tgtEl>
                                          <p:spTgt spid="13"/>
                                        </p:tgtEl>
                                        <p:attrNameLst>
                                          <p:attrName>ppt_x</p:attrName>
                                          <p:attrName>ppt_y</p:attrName>
                                        </p:attrNameLst>
                                      </p:cBhvr>
                                      <p:rCtr x="-3086" y="-16065"/>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375E-6 4.07407E-6 L -0.28242 -0.3676 " pathEditMode="relative" rAng="0" ptsTypes="AA">
                                      <p:cBhvr>
                                        <p:cTn id="14" dur="2000" fill="hold"/>
                                        <p:tgtEl>
                                          <p:spTgt spid="14"/>
                                        </p:tgtEl>
                                        <p:attrNameLst>
                                          <p:attrName>ppt_x</p:attrName>
                                          <p:attrName>ppt_y</p:attrName>
                                        </p:attrNameLst>
                                      </p:cBhvr>
                                      <p:rCtr x="-14128" y="-1838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25E-6 3.33333E-6 L 0.09245 -0.2875 " pathEditMode="relative" rAng="0" ptsTypes="AA">
                                      <p:cBhvr>
                                        <p:cTn id="18" dur="2000" fill="hold"/>
                                        <p:tgtEl>
                                          <p:spTgt spid="15"/>
                                        </p:tgtEl>
                                        <p:attrNameLst>
                                          <p:attrName>ppt_x</p:attrName>
                                          <p:attrName>ppt_y</p:attrName>
                                        </p:attrNameLst>
                                      </p:cBhvr>
                                      <p:rCtr x="4622" y="-14375"/>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4.16667E-6 -3.7037E-7 L -0.00416 -0.28218 " pathEditMode="relative" rAng="0" ptsTypes="AA">
                                      <p:cBhvr>
                                        <p:cTn id="22" dur="2000" fill="hold"/>
                                        <p:tgtEl>
                                          <p:spTgt spid="12"/>
                                        </p:tgtEl>
                                        <p:attrNameLst>
                                          <p:attrName>ppt_x</p:attrName>
                                          <p:attrName>ppt_y</p:attrName>
                                        </p:attrNameLst>
                                      </p:cBhvr>
                                      <p:rCtr x="-208" y="-14120"/>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6.25E-7 -4.07407E-6 L 0.17617 -0.13935 " pathEditMode="relative" rAng="0" ptsTypes="AA">
                                      <p:cBhvr>
                                        <p:cTn id="26" dur="2000" fill="hold"/>
                                        <p:tgtEl>
                                          <p:spTgt spid="11"/>
                                        </p:tgtEl>
                                        <p:attrNameLst>
                                          <p:attrName>ppt_x</p:attrName>
                                          <p:attrName>ppt_y</p:attrName>
                                        </p:attrNameLst>
                                      </p:cBhvr>
                                      <p:rCtr x="8802"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36964654"/>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pPr rtl="0"/>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use known facts to find complements to 100 accurately and efficiently</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266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080031309"/>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2:9 - 2:11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886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B852AE4D-4602-4CCB-8EAD-29A222A9105F}"/>
              </a:ext>
            </a:extLst>
          </p:cNvPr>
          <p:cNvSpPr/>
          <p:nvPr/>
        </p:nvSpPr>
        <p:spPr bwMode="auto">
          <a:xfrm>
            <a:off x="2696741" y="3760813"/>
            <a:ext cx="2377569" cy="304134"/>
          </a:xfrm>
          <a:prstGeom prst="rect">
            <a:avLst/>
          </a:prstGeom>
          <a:solidFill>
            <a:srgbClr val="A2E3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a:t>
            </a:r>
            <a:r>
              <a:rPr lang="en-US" dirty="0"/>
              <a:t>– step 2:9</a:t>
            </a:r>
          </a:p>
        </p:txBody>
      </p:sp>
      <p:sp>
        <p:nvSpPr>
          <p:cNvPr id="8" name="Freeform: Shape 7">
            <a:extLst>
              <a:ext uri="{FF2B5EF4-FFF2-40B4-BE49-F238E27FC236}">
                <a16:creationId xmlns:a16="http://schemas.microsoft.com/office/drawing/2014/main" id="{9B5F9B9D-FC15-4F19-A57C-D9559FC4939C}"/>
              </a:ext>
            </a:extLst>
          </p:cNvPr>
          <p:cNvSpPr/>
          <p:nvPr/>
        </p:nvSpPr>
        <p:spPr bwMode="auto">
          <a:xfrm>
            <a:off x="2098640" y="2869938"/>
            <a:ext cx="2983870" cy="1181100"/>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958 w 2983870"/>
              <a:gd name="connsiteY0" fmla="*/ 0 h 1176338"/>
              <a:gd name="connsiteX1" fmla="*/ 2983870 w 2983870"/>
              <a:gd name="connsiteY1" fmla="*/ 0 h 1176338"/>
              <a:gd name="connsiteX2" fmla="*/ 2977521 w 2983870"/>
              <a:gd name="connsiteY2" fmla="*/ 591343 h 1176338"/>
              <a:gd name="connsiteX3" fmla="*/ 1174120 w 2983870"/>
              <a:gd name="connsiteY3" fmla="*/ 588169 h 1176338"/>
              <a:gd name="connsiteX4" fmla="*/ 1169358 w 2983870"/>
              <a:gd name="connsiteY4" fmla="*/ 885825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7521 w 2983870"/>
              <a:gd name="connsiteY2" fmla="*/ 591343 h 1176338"/>
              <a:gd name="connsiteX3" fmla="*/ 1174120 w 2983870"/>
              <a:gd name="connsiteY3" fmla="*/ 588169 h 1176338"/>
              <a:gd name="connsiteX4" fmla="*/ 575633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7521 w 2983870"/>
              <a:gd name="connsiteY2" fmla="*/ 591343 h 1176338"/>
              <a:gd name="connsiteX3" fmla="*/ 564520 w 2983870"/>
              <a:gd name="connsiteY3" fmla="*/ 880269 h 1176338"/>
              <a:gd name="connsiteX4" fmla="*/ 575633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1171 w 2983870"/>
              <a:gd name="connsiteY2" fmla="*/ 877093 h 1176338"/>
              <a:gd name="connsiteX3" fmla="*/ 564520 w 2983870"/>
              <a:gd name="connsiteY3" fmla="*/ 880269 h 1176338"/>
              <a:gd name="connsiteX4" fmla="*/ 575633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1171 w 2983870"/>
              <a:gd name="connsiteY2" fmla="*/ 877093 h 1176338"/>
              <a:gd name="connsiteX3" fmla="*/ 564520 w 2983870"/>
              <a:gd name="connsiteY3" fmla="*/ 880269 h 1176338"/>
              <a:gd name="connsiteX4" fmla="*/ 566108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1171 w 2983870"/>
              <a:gd name="connsiteY2" fmla="*/ 877093 h 1176338"/>
              <a:gd name="connsiteX3" fmla="*/ 577220 w 2983870"/>
              <a:gd name="connsiteY3" fmla="*/ 880269 h 1176338"/>
              <a:gd name="connsiteX4" fmla="*/ 566108 w 2983870"/>
              <a:gd name="connsiteY4" fmla="*/ 1174750 h 1176338"/>
              <a:gd name="connsiteX5" fmla="*/ 164 w 2983870"/>
              <a:gd name="connsiteY5" fmla="*/ 1176338 h 1176338"/>
              <a:gd name="connsiteX6" fmla="*/ 958 w 2983870"/>
              <a:gd name="connsiteY6" fmla="*/ 0 h 1176338"/>
              <a:gd name="connsiteX0" fmla="*/ 958 w 2983870"/>
              <a:gd name="connsiteY0" fmla="*/ 0 h 1181100"/>
              <a:gd name="connsiteX1" fmla="*/ 2983870 w 2983870"/>
              <a:gd name="connsiteY1" fmla="*/ 0 h 1181100"/>
              <a:gd name="connsiteX2" fmla="*/ 2971171 w 2983870"/>
              <a:gd name="connsiteY2" fmla="*/ 877093 h 1181100"/>
              <a:gd name="connsiteX3" fmla="*/ 577220 w 2983870"/>
              <a:gd name="connsiteY3" fmla="*/ 880269 h 1181100"/>
              <a:gd name="connsiteX4" fmla="*/ 572458 w 2983870"/>
              <a:gd name="connsiteY4" fmla="*/ 1181100 h 1181100"/>
              <a:gd name="connsiteX5" fmla="*/ 164 w 2983870"/>
              <a:gd name="connsiteY5" fmla="*/ 1176338 h 1181100"/>
              <a:gd name="connsiteX6" fmla="*/ 958 w 2983870"/>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870" h="1181100">
                <a:moveTo>
                  <a:pt x="958" y="0"/>
                </a:moveTo>
                <a:lnTo>
                  <a:pt x="2983870" y="0"/>
                </a:lnTo>
                <a:cubicBezTo>
                  <a:pt x="2981753" y="201083"/>
                  <a:pt x="2973288" y="676010"/>
                  <a:pt x="2971171" y="877093"/>
                </a:cubicBezTo>
                <a:lnTo>
                  <a:pt x="577220" y="880269"/>
                </a:lnTo>
                <a:cubicBezTo>
                  <a:pt x="575633" y="981075"/>
                  <a:pt x="574045" y="1080294"/>
                  <a:pt x="572458" y="1181100"/>
                </a:cubicBezTo>
                <a:lnTo>
                  <a:pt x="164" y="1176338"/>
                </a:lnTo>
                <a:cubicBezTo>
                  <a:pt x="-630" y="880534"/>
                  <a:pt x="1752" y="295804"/>
                  <a:pt x="958" y="0"/>
                </a:cubicBezTo>
                <a:close/>
              </a:path>
            </a:pathLst>
          </a:custGeom>
          <a:solidFill>
            <a:srgbClr val="FFED5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Freeform: Shape 8">
            <a:extLst>
              <a:ext uri="{FF2B5EF4-FFF2-40B4-BE49-F238E27FC236}">
                <a16:creationId xmlns:a16="http://schemas.microsoft.com/office/drawing/2014/main" id="{B25CC077-1DE9-48F9-A66C-FACCDC371F7A}"/>
              </a:ext>
            </a:extLst>
          </p:cNvPr>
          <p:cNvSpPr/>
          <p:nvPr/>
        </p:nvSpPr>
        <p:spPr bwMode="auto">
          <a:xfrm>
            <a:off x="2091167" y="3775075"/>
            <a:ext cx="2988733" cy="2085976"/>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1113 w 2986095"/>
              <a:gd name="connsiteY3" fmla="*/ 619125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187450 w 2986095"/>
              <a:gd name="connsiteY1" fmla="*/ 0 h 2390776"/>
              <a:gd name="connsiteX2" fmla="*/ 610394 w 2986095"/>
              <a:gd name="connsiteY2" fmla="*/ 605631 h 2390776"/>
              <a:gd name="connsiteX3" fmla="*/ 11113 w 2986095"/>
              <a:gd name="connsiteY3" fmla="*/ 619125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612775 w 2986095"/>
              <a:gd name="connsiteY1" fmla="*/ 304800 h 2390776"/>
              <a:gd name="connsiteX2" fmla="*/ 610394 w 2986095"/>
              <a:gd name="connsiteY2" fmla="*/ 605631 h 2390776"/>
              <a:gd name="connsiteX3" fmla="*/ 11113 w 2986095"/>
              <a:gd name="connsiteY3" fmla="*/ 619125 h 2390776"/>
              <a:gd name="connsiteX4" fmla="*/ 0 w 2986095"/>
              <a:gd name="connsiteY4" fmla="*/ 2387600 h 2390776"/>
              <a:gd name="connsiteX5" fmla="*/ 2984500 w 2986095"/>
              <a:gd name="connsiteY5" fmla="*/ 2390776 h 2390776"/>
              <a:gd name="connsiteX6" fmla="*/ 2981325 w 2986095"/>
              <a:gd name="connsiteY6" fmla="*/ 0 h 2390776"/>
              <a:gd name="connsiteX0" fmla="*/ 2987675 w 2988733"/>
              <a:gd name="connsiteY0" fmla="*/ 3175 h 2085976"/>
              <a:gd name="connsiteX1" fmla="*/ 612775 w 2988733"/>
              <a:gd name="connsiteY1" fmla="*/ 0 h 2085976"/>
              <a:gd name="connsiteX2" fmla="*/ 610394 w 2988733"/>
              <a:gd name="connsiteY2" fmla="*/ 300831 h 2085976"/>
              <a:gd name="connsiteX3" fmla="*/ 11113 w 2988733"/>
              <a:gd name="connsiteY3" fmla="*/ 314325 h 2085976"/>
              <a:gd name="connsiteX4" fmla="*/ 0 w 2988733"/>
              <a:gd name="connsiteY4" fmla="*/ 2082800 h 2085976"/>
              <a:gd name="connsiteX5" fmla="*/ 2984500 w 2988733"/>
              <a:gd name="connsiteY5" fmla="*/ 2085976 h 2085976"/>
              <a:gd name="connsiteX6" fmla="*/ 2987675 w 2988733"/>
              <a:gd name="connsiteY6" fmla="*/ 3175 h 208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733" h="2085976">
                <a:moveTo>
                  <a:pt x="2987675" y="3175"/>
                </a:moveTo>
                <a:lnTo>
                  <a:pt x="612775" y="0"/>
                </a:lnTo>
                <a:cubicBezTo>
                  <a:pt x="613833" y="100277"/>
                  <a:pt x="609336" y="200554"/>
                  <a:pt x="610394" y="300831"/>
                </a:cubicBezTo>
                <a:lnTo>
                  <a:pt x="11113" y="314325"/>
                </a:lnTo>
                <a:cubicBezTo>
                  <a:pt x="8996" y="1008592"/>
                  <a:pt x="2117" y="1388533"/>
                  <a:pt x="0" y="2082800"/>
                </a:cubicBezTo>
                <a:lnTo>
                  <a:pt x="2984500" y="2085976"/>
                </a:lnTo>
                <a:cubicBezTo>
                  <a:pt x="2988733" y="1294343"/>
                  <a:pt x="2989792" y="801158"/>
                  <a:pt x="2987675" y="3175"/>
                </a:cubicBezTo>
                <a:close/>
              </a:path>
            </a:pathLst>
          </a:custGeom>
          <a:solidFill>
            <a:srgbClr val="A2E3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0" name="Picture 9">
            <a:extLst>
              <a:ext uri="{FF2B5EF4-FFF2-40B4-BE49-F238E27FC236}">
                <a16:creationId xmlns:a16="http://schemas.microsoft.com/office/drawing/2014/main" id="{B26CE48F-CD88-46F4-A467-AD231DB39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396" y="2869940"/>
            <a:ext cx="2997513" cy="2997513"/>
          </a:xfrm>
          <a:prstGeom prst="rect">
            <a:avLst/>
          </a:prstGeom>
        </p:spPr>
      </p:pic>
      <p:grpSp>
        <p:nvGrpSpPr>
          <p:cNvPr id="65" name="Group 64">
            <a:extLst>
              <a:ext uri="{FF2B5EF4-FFF2-40B4-BE49-F238E27FC236}">
                <a16:creationId xmlns:a16="http://schemas.microsoft.com/office/drawing/2014/main" id="{B0F13F92-783A-4A4D-BE15-E1DECFFF3BA1}"/>
              </a:ext>
            </a:extLst>
          </p:cNvPr>
          <p:cNvGrpSpPr/>
          <p:nvPr/>
        </p:nvGrpSpPr>
        <p:grpSpPr>
          <a:xfrm>
            <a:off x="5070640" y="2876364"/>
            <a:ext cx="316131" cy="897255"/>
            <a:chOff x="3546639" y="2876363"/>
            <a:chExt cx="316131" cy="897255"/>
          </a:xfrm>
        </p:grpSpPr>
        <p:cxnSp>
          <p:nvCxnSpPr>
            <p:cNvPr id="12" name="Straight Connector 11">
              <a:extLst>
                <a:ext uri="{FF2B5EF4-FFF2-40B4-BE49-F238E27FC236}">
                  <a16:creationId xmlns:a16="http://schemas.microsoft.com/office/drawing/2014/main" id="{5DC61D49-BB7A-49A2-B470-6543E0805675}"/>
                </a:ext>
              </a:extLst>
            </p:cNvPr>
            <p:cNvCxnSpPr/>
            <p:nvPr/>
          </p:nvCxnSpPr>
          <p:spPr bwMode="auto">
            <a:xfrm>
              <a:off x="3557997" y="2876363"/>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61762E59-9E25-4A41-A6EF-67F76DFFD407}"/>
                </a:ext>
              </a:extLst>
            </p:cNvPr>
            <p:cNvCxnSpPr/>
            <p:nvPr/>
          </p:nvCxnSpPr>
          <p:spPr bwMode="auto">
            <a:xfrm>
              <a:off x="3546639" y="377361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4E14022-3189-4B30-A821-909BE9A74C66}"/>
                </a:ext>
              </a:extLst>
            </p:cNvPr>
            <p:cNvCxnSpPr>
              <a:cxnSpLocks/>
            </p:cNvCxnSpPr>
            <p:nvPr/>
          </p:nvCxnSpPr>
          <p:spPr bwMode="auto">
            <a:xfrm>
              <a:off x="3862770" y="2876363"/>
              <a:ext cx="0" cy="89725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a:extLst>
              <a:ext uri="{FF2B5EF4-FFF2-40B4-BE49-F238E27FC236}">
                <a16:creationId xmlns:a16="http://schemas.microsoft.com/office/drawing/2014/main" id="{D5B9E62F-6217-43CD-A65C-3363243048EB}"/>
              </a:ext>
            </a:extLst>
          </p:cNvPr>
          <p:cNvSpPr txBox="1"/>
          <p:nvPr/>
        </p:nvSpPr>
        <p:spPr bwMode="auto">
          <a:xfrm>
            <a:off x="5458899" y="472642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6" name="TextBox 15">
            <a:extLst>
              <a:ext uri="{FF2B5EF4-FFF2-40B4-BE49-F238E27FC236}">
                <a16:creationId xmlns:a16="http://schemas.microsoft.com/office/drawing/2014/main" id="{3367989B-9133-4DBD-B00E-767047E7FC58}"/>
              </a:ext>
            </a:extLst>
          </p:cNvPr>
          <p:cNvSpPr txBox="1"/>
          <p:nvPr/>
        </p:nvSpPr>
        <p:spPr bwMode="auto">
          <a:xfrm>
            <a:off x="5458899" y="369179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nvGrpSpPr>
          <p:cNvPr id="66" name="Group 65">
            <a:extLst>
              <a:ext uri="{FF2B5EF4-FFF2-40B4-BE49-F238E27FC236}">
                <a16:creationId xmlns:a16="http://schemas.microsoft.com/office/drawing/2014/main" id="{F1AC92D4-312B-41FD-B784-A6CF629E5135}"/>
              </a:ext>
            </a:extLst>
          </p:cNvPr>
          <p:cNvGrpSpPr/>
          <p:nvPr/>
        </p:nvGrpSpPr>
        <p:grpSpPr>
          <a:xfrm>
            <a:off x="5081998" y="3773619"/>
            <a:ext cx="304773" cy="298011"/>
            <a:chOff x="3557997" y="3773618"/>
            <a:chExt cx="304773" cy="298011"/>
          </a:xfrm>
        </p:grpSpPr>
        <p:cxnSp>
          <p:nvCxnSpPr>
            <p:cNvPr id="18" name="Straight Connector 17">
              <a:extLst>
                <a:ext uri="{FF2B5EF4-FFF2-40B4-BE49-F238E27FC236}">
                  <a16:creationId xmlns:a16="http://schemas.microsoft.com/office/drawing/2014/main" id="{F7861DFF-6B5B-46BB-B62B-7E49DBB1B5FD}"/>
                </a:ext>
              </a:extLst>
            </p:cNvPr>
            <p:cNvCxnSpPr/>
            <p:nvPr/>
          </p:nvCxnSpPr>
          <p:spPr bwMode="auto">
            <a:xfrm>
              <a:off x="3557997" y="4071629"/>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7D98C74B-4F86-4B1E-9A0A-328731363E65}"/>
                </a:ext>
              </a:extLst>
            </p:cNvPr>
            <p:cNvCxnSpPr>
              <a:cxnSpLocks/>
            </p:cNvCxnSpPr>
            <p:nvPr/>
          </p:nvCxnSpPr>
          <p:spPr bwMode="auto">
            <a:xfrm>
              <a:off x="3862770" y="3773618"/>
              <a:ext cx="0" cy="29801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Freeform: Shape 19">
            <a:extLst>
              <a:ext uri="{FF2B5EF4-FFF2-40B4-BE49-F238E27FC236}">
                <a16:creationId xmlns:a16="http://schemas.microsoft.com/office/drawing/2014/main" id="{FC46F839-F068-4425-9C9C-B1041E2CBC2E}"/>
              </a:ext>
            </a:extLst>
          </p:cNvPr>
          <p:cNvSpPr/>
          <p:nvPr/>
        </p:nvSpPr>
        <p:spPr bwMode="auto">
          <a:xfrm>
            <a:off x="2092523" y="2882788"/>
            <a:ext cx="2978117" cy="1172220"/>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2695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5077 w 2982912"/>
              <a:gd name="connsiteY3" fmla="*/ 593107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9066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7461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2697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2695 w 2982912"/>
              <a:gd name="connsiteY3" fmla="*/ 590691 h 887413"/>
              <a:gd name="connsiteX4" fmla="*/ 1185079 w 2982912"/>
              <a:gd name="connsiteY4" fmla="*/ 885825 h 887413"/>
              <a:gd name="connsiteX5" fmla="*/ 2381 w 2982912"/>
              <a:gd name="connsiteY5" fmla="*/ 887413 h 887413"/>
              <a:gd name="connsiteX6" fmla="*/ 0 w 2982912"/>
              <a:gd name="connsiteY6" fmla="*/ 0 h 887413"/>
              <a:gd name="connsiteX0" fmla="*/ 0 w 2981709"/>
              <a:gd name="connsiteY0" fmla="*/ 0 h 887413"/>
              <a:gd name="connsiteX1" fmla="*/ 2978147 w 2981709"/>
              <a:gd name="connsiteY1" fmla="*/ 0 h 887413"/>
              <a:gd name="connsiteX2" fmla="*/ 2981325 w 2981709"/>
              <a:gd name="connsiteY2" fmla="*/ 593899 h 887413"/>
              <a:gd name="connsiteX3" fmla="*/ 1182695 w 2981709"/>
              <a:gd name="connsiteY3" fmla="*/ 590691 h 887413"/>
              <a:gd name="connsiteX4" fmla="*/ 1185079 w 2981709"/>
              <a:gd name="connsiteY4" fmla="*/ 885825 h 887413"/>
              <a:gd name="connsiteX5" fmla="*/ 2381 w 2981709"/>
              <a:gd name="connsiteY5" fmla="*/ 887413 h 887413"/>
              <a:gd name="connsiteX6" fmla="*/ 0 w 2981709"/>
              <a:gd name="connsiteY6" fmla="*/ 0 h 887413"/>
              <a:gd name="connsiteX0" fmla="*/ 0 w 2978147"/>
              <a:gd name="connsiteY0" fmla="*/ 0 h 887413"/>
              <a:gd name="connsiteX1" fmla="*/ 2978147 w 2978147"/>
              <a:gd name="connsiteY1" fmla="*/ 0 h 887413"/>
              <a:gd name="connsiteX2" fmla="*/ 2971795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8147"/>
              <a:gd name="connsiteY0" fmla="*/ 0 h 887413"/>
              <a:gd name="connsiteX1" fmla="*/ 2978147 w 2978147"/>
              <a:gd name="connsiteY1" fmla="*/ 0 h 887413"/>
              <a:gd name="connsiteX2" fmla="*/ 2974178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9474"/>
              <a:gd name="connsiteY0" fmla="*/ 0 h 887413"/>
              <a:gd name="connsiteX1" fmla="*/ 2978147 w 2979474"/>
              <a:gd name="connsiteY1" fmla="*/ 0 h 887413"/>
              <a:gd name="connsiteX2" fmla="*/ 2978943 w 2979474"/>
              <a:gd name="connsiteY2" fmla="*/ 593899 h 887413"/>
              <a:gd name="connsiteX3" fmla="*/ 1182695 w 2979474"/>
              <a:gd name="connsiteY3" fmla="*/ 590691 h 887413"/>
              <a:gd name="connsiteX4" fmla="*/ 1185079 w 2979474"/>
              <a:gd name="connsiteY4" fmla="*/ 885825 h 887413"/>
              <a:gd name="connsiteX5" fmla="*/ 2381 w 2979474"/>
              <a:gd name="connsiteY5" fmla="*/ 887413 h 887413"/>
              <a:gd name="connsiteX6" fmla="*/ 0 w 2979474"/>
              <a:gd name="connsiteY6" fmla="*/ 0 h 887413"/>
              <a:gd name="connsiteX0" fmla="*/ 2488 w 2981962"/>
              <a:gd name="connsiteY0" fmla="*/ 0 h 1165281"/>
              <a:gd name="connsiteX1" fmla="*/ 2980635 w 2981962"/>
              <a:gd name="connsiteY1" fmla="*/ 0 h 1165281"/>
              <a:gd name="connsiteX2" fmla="*/ 2981431 w 2981962"/>
              <a:gd name="connsiteY2" fmla="*/ 593899 h 1165281"/>
              <a:gd name="connsiteX3" fmla="*/ 1185183 w 2981962"/>
              <a:gd name="connsiteY3" fmla="*/ 590691 h 1165281"/>
              <a:gd name="connsiteX4" fmla="*/ 1187567 w 2981962"/>
              <a:gd name="connsiteY4" fmla="*/ 885825 h 1165281"/>
              <a:gd name="connsiteX5" fmla="*/ 105 w 2981962"/>
              <a:gd name="connsiteY5" fmla="*/ 1165281 h 1165281"/>
              <a:gd name="connsiteX6" fmla="*/ 2488 w 2981962"/>
              <a:gd name="connsiteY6" fmla="*/ 0 h 1165281"/>
              <a:gd name="connsiteX0" fmla="*/ 2488 w 2981962"/>
              <a:gd name="connsiteY0" fmla="*/ 0 h 1173358"/>
              <a:gd name="connsiteX1" fmla="*/ 2980635 w 2981962"/>
              <a:gd name="connsiteY1" fmla="*/ 0 h 1173358"/>
              <a:gd name="connsiteX2" fmla="*/ 2981431 w 2981962"/>
              <a:gd name="connsiteY2" fmla="*/ 593899 h 1173358"/>
              <a:gd name="connsiteX3" fmla="*/ 1185183 w 2981962"/>
              <a:gd name="connsiteY3" fmla="*/ 590691 h 1173358"/>
              <a:gd name="connsiteX4" fmla="*/ 577643 w 2981962"/>
              <a:gd name="connsiteY4" fmla="*/ 1173358 h 1173358"/>
              <a:gd name="connsiteX5" fmla="*/ 105 w 2981962"/>
              <a:gd name="connsiteY5" fmla="*/ 1165281 h 1173358"/>
              <a:gd name="connsiteX6" fmla="*/ 2488 w 2981962"/>
              <a:gd name="connsiteY6" fmla="*/ 0 h 1173358"/>
              <a:gd name="connsiteX0" fmla="*/ 2488 w 2981962"/>
              <a:gd name="connsiteY0" fmla="*/ 0 h 1180607"/>
              <a:gd name="connsiteX1" fmla="*/ 2980635 w 2981962"/>
              <a:gd name="connsiteY1" fmla="*/ 0 h 1180607"/>
              <a:gd name="connsiteX2" fmla="*/ 2981431 w 2981962"/>
              <a:gd name="connsiteY2" fmla="*/ 593899 h 1180607"/>
              <a:gd name="connsiteX3" fmla="*/ 1185183 w 2981962"/>
              <a:gd name="connsiteY3" fmla="*/ 590691 h 1180607"/>
              <a:gd name="connsiteX4" fmla="*/ 580025 w 2981962"/>
              <a:gd name="connsiteY4" fmla="*/ 1180607 h 1180607"/>
              <a:gd name="connsiteX5" fmla="*/ 105 w 2981962"/>
              <a:gd name="connsiteY5" fmla="*/ 1165281 h 1180607"/>
              <a:gd name="connsiteX6" fmla="*/ 2488 w 2981962"/>
              <a:gd name="connsiteY6" fmla="*/ 0 h 1180607"/>
              <a:gd name="connsiteX0" fmla="*/ 2488 w 2981962"/>
              <a:gd name="connsiteY0" fmla="*/ 0 h 1180607"/>
              <a:gd name="connsiteX1" fmla="*/ 2980635 w 2981962"/>
              <a:gd name="connsiteY1" fmla="*/ 0 h 1180607"/>
              <a:gd name="connsiteX2" fmla="*/ 2981431 w 2981962"/>
              <a:gd name="connsiteY2" fmla="*/ 593899 h 1180607"/>
              <a:gd name="connsiteX3" fmla="*/ 577641 w 2981962"/>
              <a:gd name="connsiteY3" fmla="*/ 868558 h 1180607"/>
              <a:gd name="connsiteX4" fmla="*/ 580025 w 2981962"/>
              <a:gd name="connsiteY4" fmla="*/ 1180607 h 1180607"/>
              <a:gd name="connsiteX5" fmla="*/ 105 w 2981962"/>
              <a:gd name="connsiteY5" fmla="*/ 1165281 h 1180607"/>
              <a:gd name="connsiteX6" fmla="*/ 2488 w 2981962"/>
              <a:gd name="connsiteY6" fmla="*/ 0 h 1180607"/>
              <a:gd name="connsiteX0" fmla="*/ 231 w 2979705"/>
              <a:gd name="connsiteY0" fmla="*/ 0 h 1180607"/>
              <a:gd name="connsiteX1" fmla="*/ 2978378 w 2979705"/>
              <a:gd name="connsiteY1" fmla="*/ 0 h 1180607"/>
              <a:gd name="connsiteX2" fmla="*/ 2979174 w 2979705"/>
              <a:gd name="connsiteY2" fmla="*/ 593899 h 1180607"/>
              <a:gd name="connsiteX3" fmla="*/ 575384 w 2979705"/>
              <a:gd name="connsiteY3" fmla="*/ 868558 h 1180607"/>
              <a:gd name="connsiteX4" fmla="*/ 577768 w 2979705"/>
              <a:gd name="connsiteY4" fmla="*/ 1180607 h 1180607"/>
              <a:gd name="connsiteX5" fmla="*/ 230 w 2979705"/>
              <a:gd name="connsiteY5" fmla="*/ 1179779 h 1180607"/>
              <a:gd name="connsiteX6" fmla="*/ 231 w 2979705"/>
              <a:gd name="connsiteY6" fmla="*/ 0 h 1180607"/>
              <a:gd name="connsiteX0" fmla="*/ 231 w 2979705"/>
              <a:gd name="connsiteY0" fmla="*/ 0 h 1182195"/>
              <a:gd name="connsiteX1" fmla="*/ 2978378 w 2979705"/>
              <a:gd name="connsiteY1" fmla="*/ 0 h 1182195"/>
              <a:gd name="connsiteX2" fmla="*/ 2979174 w 2979705"/>
              <a:gd name="connsiteY2" fmla="*/ 593899 h 1182195"/>
              <a:gd name="connsiteX3" fmla="*/ 575384 w 2979705"/>
              <a:gd name="connsiteY3" fmla="*/ 868558 h 1182195"/>
              <a:gd name="connsiteX4" fmla="*/ 577768 w 2979705"/>
              <a:gd name="connsiteY4" fmla="*/ 1180607 h 1182195"/>
              <a:gd name="connsiteX5" fmla="*/ 230 w 2979705"/>
              <a:gd name="connsiteY5" fmla="*/ 1182195 h 1182195"/>
              <a:gd name="connsiteX6" fmla="*/ 231 w 2979705"/>
              <a:gd name="connsiteY6" fmla="*/ 0 h 1182195"/>
              <a:gd name="connsiteX0" fmla="*/ 231 w 2979705"/>
              <a:gd name="connsiteY0" fmla="*/ 0 h 1182195"/>
              <a:gd name="connsiteX1" fmla="*/ 2978378 w 2979705"/>
              <a:gd name="connsiteY1" fmla="*/ 0 h 1182195"/>
              <a:gd name="connsiteX2" fmla="*/ 2979174 w 2979705"/>
              <a:gd name="connsiteY2" fmla="*/ 593899 h 1182195"/>
              <a:gd name="connsiteX3" fmla="*/ 580150 w 2979705"/>
              <a:gd name="connsiteY3" fmla="*/ 868558 h 1182195"/>
              <a:gd name="connsiteX4" fmla="*/ 577768 w 2979705"/>
              <a:gd name="connsiteY4" fmla="*/ 1180607 h 1182195"/>
              <a:gd name="connsiteX5" fmla="*/ 230 w 2979705"/>
              <a:gd name="connsiteY5" fmla="*/ 1182195 h 1182195"/>
              <a:gd name="connsiteX6" fmla="*/ 231 w 2979705"/>
              <a:gd name="connsiteY6" fmla="*/ 0 h 1182195"/>
              <a:gd name="connsiteX0" fmla="*/ 231 w 2978378"/>
              <a:gd name="connsiteY0" fmla="*/ 0 h 1182195"/>
              <a:gd name="connsiteX1" fmla="*/ 2978378 w 2978378"/>
              <a:gd name="connsiteY1" fmla="*/ 0 h 1182195"/>
              <a:gd name="connsiteX2" fmla="*/ 2974409 w 2978378"/>
              <a:gd name="connsiteY2" fmla="*/ 869351 h 1182195"/>
              <a:gd name="connsiteX3" fmla="*/ 580150 w 2978378"/>
              <a:gd name="connsiteY3" fmla="*/ 868558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2195"/>
              <a:gd name="connsiteX1" fmla="*/ 2978378 w 2978378"/>
              <a:gd name="connsiteY1" fmla="*/ 0 h 1182195"/>
              <a:gd name="connsiteX2" fmla="*/ 2974409 w 2978378"/>
              <a:gd name="connsiteY2" fmla="*/ 876599 h 1182195"/>
              <a:gd name="connsiteX3" fmla="*/ 580150 w 2978378"/>
              <a:gd name="connsiteY3" fmla="*/ 868558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2195"/>
              <a:gd name="connsiteX1" fmla="*/ 2978378 w 2978378"/>
              <a:gd name="connsiteY1" fmla="*/ 0 h 1182195"/>
              <a:gd name="connsiteX2" fmla="*/ 2974409 w 2978378"/>
              <a:gd name="connsiteY2" fmla="*/ 876599 h 1182195"/>
              <a:gd name="connsiteX3" fmla="*/ 582532 w 2978378"/>
              <a:gd name="connsiteY3" fmla="*/ 873391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2195"/>
              <a:gd name="connsiteX1" fmla="*/ 2978378 w 2978378"/>
              <a:gd name="connsiteY1" fmla="*/ 0 h 1182195"/>
              <a:gd name="connsiteX2" fmla="*/ 2974409 w 2978378"/>
              <a:gd name="connsiteY2" fmla="*/ 876599 h 1182195"/>
              <a:gd name="connsiteX3" fmla="*/ 575384 w 2978378"/>
              <a:gd name="connsiteY3" fmla="*/ 873391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9444"/>
              <a:gd name="connsiteX1" fmla="*/ 2978378 w 2978378"/>
              <a:gd name="connsiteY1" fmla="*/ 0 h 1189444"/>
              <a:gd name="connsiteX2" fmla="*/ 2974409 w 2978378"/>
              <a:gd name="connsiteY2" fmla="*/ 876599 h 1189444"/>
              <a:gd name="connsiteX3" fmla="*/ 575384 w 2978378"/>
              <a:gd name="connsiteY3" fmla="*/ 873391 h 1189444"/>
              <a:gd name="connsiteX4" fmla="*/ 577768 w 2978378"/>
              <a:gd name="connsiteY4" fmla="*/ 1180607 h 1189444"/>
              <a:gd name="connsiteX5" fmla="*/ 230 w 2978378"/>
              <a:gd name="connsiteY5" fmla="*/ 1189444 h 1189444"/>
              <a:gd name="connsiteX6" fmla="*/ 231 w 2978378"/>
              <a:gd name="connsiteY6" fmla="*/ 0 h 1189444"/>
              <a:gd name="connsiteX0" fmla="*/ 231 w 2978378"/>
              <a:gd name="connsiteY0" fmla="*/ 0 h 1189444"/>
              <a:gd name="connsiteX1" fmla="*/ 2978378 w 2978378"/>
              <a:gd name="connsiteY1" fmla="*/ 0 h 1189444"/>
              <a:gd name="connsiteX2" fmla="*/ 2974409 w 2978378"/>
              <a:gd name="connsiteY2" fmla="*/ 876599 h 1189444"/>
              <a:gd name="connsiteX3" fmla="*/ 575384 w 2978378"/>
              <a:gd name="connsiteY3" fmla="*/ 873391 h 1189444"/>
              <a:gd name="connsiteX4" fmla="*/ 592063 w 2978378"/>
              <a:gd name="connsiteY4" fmla="*/ 1187856 h 1189444"/>
              <a:gd name="connsiteX5" fmla="*/ 230 w 2978378"/>
              <a:gd name="connsiteY5" fmla="*/ 1189444 h 1189444"/>
              <a:gd name="connsiteX6" fmla="*/ 231 w 2978378"/>
              <a:gd name="connsiteY6" fmla="*/ 0 h 1189444"/>
              <a:gd name="connsiteX0" fmla="*/ 231 w 2978378"/>
              <a:gd name="connsiteY0" fmla="*/ 0 h 1194276"/>
              <a:gd name="connsiteX1" fmla="*/ 2978378 w 2978378"/>
              <a:gd name="connsiteY1" fmla="*/ 0 h 1194276"/>
              <a:gd name="connsiteX2" fmla="*/ 2974409 w 2978378"/>
              <a:gd name="connsiteY2" fmla="*/ 876599 h 1194276"/>
              <a:gd name="connsiteX3" fmla="*/ 575384 w 2978378"/>
              <a:gd name="connsiteY3" fmla="*/ 873391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94445 w 2978378"/>
              <a:gd name="connsiteY3" fmla="*/ 875807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87297 w 2978378"/>
              <a:gd name="connsiteY3" fmla="*/ 878223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89679 w 2978378"/>
              <a:gd name="connsiteY3" fmla="*/ 885472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89679 w 2978378"/>
              <a:gd name="connsiteY3" fmla="*/ 885472 h 1194276"/>
              <a:gd name="connsiteX4" fmla="*/ 587298 w 2978378"/>
              <a:gd name="connsiteY4" fmla="*/ 1185440 h 1194276"/>
              <a:gd name="connsiteX5" fmla="*/ 230 w 2978378"/>
              <a:gd name="connsiteY5" fmla="*/ 1194276 h 1194276"/>
              <a:gd name="connsiteX6" fmla="*/ 231 w 2978378"/>
              <a:gd name="connsiteY6" fmla="*/ 0 h 1194276"/>
              <a:gd name="connsiteX0" fmla="*/ 231 w 2979705"/>
              <a:gd name="connsiteY0" fmla="*/ 0 h 1194276"/>
              <a:gd name="connsiteX1" fmla="*/ 2978378 w 2979705"/>
              <a:gd name="connsiteY1" fmla="*/ 0 h 1194276"/>
              <a:gd name="connsiteX2" fmla="*/ 2979174 w 2979705"/>
              <a:gd name="connsiteY2" fmla="*/ 888680 h 1194276"/>
              <a:gd name="connsiteX3" fmla="*/ 589679 w 2979705"/>
              <a:gd name="connsiteY3" fmla="*/ 885472 h 1194276"/>
              <a:gd name="connsiteX4" fmla="*/ 587298 w 2979705"/>
              <a:gd name="connsiteY4" fmla="*/ 1185440 h 1194276"/>
              <a:gd name="connsiteX5" fmla="*/ 230 w 2979705"/>
              <a:gd name="connsiteY5" fmla="*/ 1194276 h 1194276"/>
              <a:gd name="connsiteX6" fmla="*/ 231 w 2979705"/>
              <a:gd name="connsiteY6" fmla="*/ 0 h 1194276"/>
              <a:gd name="connsiteX0" fmla="*/ 231 w 2979705"/>
              <a:gd name="connsiteY0" fmla="*/ 0 h 1194276"/>
              <a:gd name="connsiteX1" fmla="*/ 2978378 w 2979705"/>
              <a:gd name="connsiteY1" fmla="*/ 0 h 1194276"/>
              <a:gd name="connsiteX2" fmla="*/ 2979174 w 2979705"/>
              <a:gd name="connsiteY2" fmla="*/ 888680 h 1194276"/>
              <a:gd name="connsiteX3" fmla="*/ 587297 w 2979705"/>
              <a:gd name="connsiteY3" fmla="*/ 885472 h 1194276"/>
              <a:gd name="connsiteX4" fmla="*/ 587298 w 2979705"/>
              <a:gd name="connsiteY4" fmla="*/ 1185440 h 1194276"/>
              <a:gd name="connsiteX5" fmla="*/ 230 w 2979705"/>
              <a:gd name="connsiteY5" fmla="*/ 1194276 h 1194276"/>
              <a:gd name="connsiteX6" fmla="*/ 231 w 2979705"/>
              <a:gd name="connsiteY6" fmla="*/ 0 h 1194276"/>
              <a:gd name="connsiteX0" fmla="*/ 0 w 2979474"/>
              <a:gd name="connsiteY0" fmla="*/ 0 h 1189444"/>
              <a:gd name="connsiteX1" fmla="*/ 2978147 w 2979474"/>
              <a:gd name="connsiteY1" fmla="*/ 0 h 1189444"/>
              <a:gd name="connsiteX2" fmla="*/ 2978943 w 2979474"/>
              <a:gd name="connsiteY2" fmla="*/ 888680 h 1189444"/>
              <a:gd name="connsiteX3" fmla="*/ 587066 w 2979474"/>
              <a:gd name="connsiteY3" fmla="*/ 885472 h 1189444"/>
              <a:gd name="connsiteX4" fmla="*/ 587067 w 2979474"/>
              <a:gd name="connsiteY4" fmla="*/ 1185440 h 1189444"/>
              <a:gd name="connsiteX5" fmla="*/ 4764 w 2979474"/>
              <a:gd name="connsiteY5" fmla="*/ 1189444 h 1189444"/>
              <a:gd name="connsiteX6" fmla="*/ 0 w 2979474"/>
              <a:gd name="connsiteY6" fmla="*/ 0 h 1189444"/>
              <a:gd name="connsiteX0" fmla="*/ 0 w 2979474"/>
              <a:gd name="connsiteY0" fmla="*/ 0 h 1189444"/>
              <a:gd name="connsiteX1" fmla="*/ 2978147 w 2979474"/>
              <a:gd name="connsiteY1" fmla="*/ 0 h 1189444"/>
              <a:gd name="connsiteX2" fmla="*/ 2978943 w 2979474"/>
              <a:gd name="connsiteY2" fmla="*/ 888680 h 1189444"/>
              <a:gd name="connsiteX3" fmla="*/ 587066 w 2979474"/>
              <a:gd name="connsiteY3" fmla="*/ 885472 h 1189444"/>
              <a:gd name="connsiteX4" fmla="*/ 587067 w 2979474"/>
              <a:gd name="connsiteY4" fmla="*/ 1187856 h 1189444"/>
              <a:gd name="connsiteX5" fmla="*/ 4764 w 2979474"/>
              <a:gd name="connsiteY5" fmla="*/ 1189444 h 1189444"/>
              <a:gd name="connsiteX6" fmla="*/ 0 w 2979474"/>
              <a:gd name="connsiteY6" fmla="*/ 0 h 1189444"/>
              <a:gd name="connsiteX0" fmla="*/ 230 w 2979704"/>
              <a:gd name="connsiteY0" fmla="*/ 0 h 1189444"/>
              <a:gd name="connsiteX1" fmla="*/ 2978377 w 2979704"/>
              <a:gd name="connsiteY1" fmla="*/ 0 h 1189444"/>
              <a:gd name="connsiteX2" fmla="*/ 2979173 w 2979704"/>
              <a:gd name="connsiteY2" fmla="*/ 888680 h 1189444"/>
              <a:gd name="connsiteX3" fmla="*/ 587296 w 2979704"/>
              <a:gd name="connsiteY3" fmla="*/ 885472 h 1189444"/>
              <a:gd name="connsiteX4" fmla="*/ 587297 w 2979704"/>
              <a:gd name="connsiteY4" fmla="*/ 1187856 h 1189444"/>
              <a:gd name="connsiteX5" fmla="*/ 229 w 2979704"/>
              <a:gd name="connsiteY5" fmla="*/ 1189444 h 1189444"/>
              <a:gd name="connsiteX6" fmla="*/ 230 w 2979704"/>
              <a:gd name="connsiteY6" fmla="*/ 0 h 118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704" h="1189444">
                <a:moveTo>
                  <a:pt x="230" y="0"/>
                </a:moveTo>
                <a:lnTo>
                  <a:pt x="2978377" y="0"/>
                </a:lnTo>
                <a:cubicBezTo>
                  <a:pt x="2976260" y="201083"/>
                  <a:pt x="2981290" y="687597"/>
                  <a:pt x="2979173" y="888680"/>
                </a:cubicBezTo>
                <a:lnTo>
                  <a:pt x="587296" y="885472"/>
                </a:lnTo>
                <a:cubicBezTo>
                  <a:pt x="585709" y="986278"/>
                  <a:pt x="588884" y="1087050"/>
                  <a:pt x="587297" y="1187856"/>
                </a:cubicBezTo>
                <a:lnTo>
                  <a:pt x="229" y="1189444"/>
                </a:lnTo>
                <a:cubicBezTo>
                  <a:pt x="-565" y="893640"/>
                  <a:pt x="1024" y="295804"/>
                  <a:pt x="230" y="0"/>
                </a:cubicBezTo>
                <a:close/>
              </a:path>
            </a:pathLst>
          </a:custGeom>
          <a:noFill/>
          <a:ln w="28575" cap="flat" cmpd="sng" algn="ctr">
            <a:solidFill>
              <a:srgbClr val="FFC15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Freeform: Shape 20">
            <a:extLst>
              <a:ext uri="{FF2B5EF4-FFF2-40B4-BE49-F238E27FC236}">
                <a16:creationId xmlns:a16="http://schemas.microsoft.com/office/drawing/2014/main" id="{6B49542F-6110-4967-8CB1-E66C0F6F85A3}"/>
              </a:ext>
            </a:extLst>
          </p:cNvPr>
          <p:cNvSpPr/>
          <p:nvPr/>
        </p:nvSpPr>
        <p:spPr bwMode="auto">
          <a:xfrm>
            <a:off x="2092754" y="3786266"/>
            <a:ext cx="2978644" cy="2070861"/>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20842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13686 w 2986095"/>
              <a:gd name="connsiteY1" fmla="*/ 16741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4785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4768 w 2986095"/>
              <a:gd name="connsiteY3" fmla="*/ 587010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606288 w 2986095"/>
              <a:gd name="connsiteY2" fmla="*/ 586229 h 2376427"/>
              <a:gd name="connsiteX3" fmla="*/ 4768 w 2986095"/>
              <a:gd name="connsiteY3" fmla="*/ 587010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605495 w 2986095"/>
              <a:gd name="connsiteY1" fmla="*/ 267861 h 2376427"/>
              <a:gd name="connsiteX2" fmla="*/ 606288 w 2986095"/>
              <a:gd name="connsiteY2" fmla="*/ 586229 h 2376427"/>
              <a:gd name="connsiteX3" fmla="*/ 4768 w 2986095"/>
              <a:gd name="connsiteY3" fmla="*/ 587010 h 2376427"/>
              <a:gd name="connsiteX4" fmla="*/ 0 w 2986095"/>
              <a:gd name="connsiteY4" fmla="*/ 2373251 h 2376427"/>
              <a:gd name="connsiteX5" fmla="*/ 2984500 w 2986095"/>
              <a:gd name="connsiteY5" fmla="*/ 2376427 h 2376427"/>
              <a:gd name="connsiteX6" fmla="*/ 2981325 w 2986095"/>
              <a:gd name="connsiteY6" fmla="*/ 0 h 2376427"/>
              <a:gd name="connsiteX0" fmla="*/ 2984505 w 2986946"/>
              <a:gd name="connsiteY0" fmla="*/ 15943 h 2108566"/>
              <a:gd name="connsiteX1" fmla="*/ 605495 w 2986946"/>
              <a:gd name="connsiteY1" fmla="*/ 0 h 2108566"/>
              <a:gd name="connsiteX2" fmla="*/ 606288 w 2986946"/>
              <a:gd name="connsiteY2" fmla="*/ 318368 h 2108566"/>
              <a:gd name="connsiteX3" fmla="*/ 4768 w 2986946"/>
              <a:gd name="connsiteY3" fmla="*/ 319149 h 2108566"/>
              <a:gd name="connsiteX4" fmla="*/ 0 w 2986946"/>
              <a:gd name="connsiteY4" fmla="*/ 2105390 h 2108566"/>
              <a:gd name="connsiteX5" fmla="*/ 2984500 w 2986946"/>
              <a:gd name="connsiteY5" fmla="*/ 2108566 h 2108566"/>
              <a:gd name="connsiteX6" fmla="*/ 2984505 w 2986946"/>
              <a:gd name="connsiteY6" fmla="*/ 15943 h 2108566"/>
              <a:gd name="connsiteX0" fmla="*/ 2984505 w 2986946"/>
              <a:gd name="connsiteY0" fmla="*/ 6377 h 2099000"/>
              <a:gd name="connsiteX1" fmla="*/ 605495 w 2986946"/>
              <a:gd name="connsiteY1" fmla="*/ 0 h 2099000"/>
              <a:gd name="connsiteX2" fmla="*/ 606288 w 2986946"/>
              <a:gd name="connsiteY2" fmla="*/ 308802 h 2099000"/>
              <a:gd name="connsiteX3" fmla="*/ 4768 w 2986946"/>
              <a:gd name="connsiteY3" fmla="*/ 309583 h 2099000"/>
              <a:gd name="connsiteX4" fmla="*/ 0 w 2986946"/>
              <a:gd name="connsiteY4" fmla="*/ 2095824 h 2099000"/>
              <a:gd name="connsiteX5" fmla="*/ 2984500 w 2986946"/>
              <a:gd name="connsiteY5" fmla="*/ 2099000 h 2099000"/>
              <a:gd name="connsiteX6" fmla="*/ 2984505 w 2986946"/>
              <a:gd name="connsiteY6" fmla="*/ 6377 h 2099000"/>
              <a:gd name="connsiteX0" fmla="*/ 2984505 w 2986946"/>
              <a:gd name="connsiteY0" fmla="*/ 6377 h 2099000"/>
              <a:gd name="connsiteX1" fmla="*/ 605495 w 2986946"/>
              <a:gd name="connsiteY1" fmla="*/ 0 h 2099000"/>
              <a:gd name="connsiteX2" fmla="*/ 606288 w 2986946"/>
              <a:gd name="connsiteY2" fmla="*/ 308802 h 2099000"/>
              <a:gd name="connsiteX3" fmla="*/ 4768 w 2986946"/>
              <a:gd name="connsiteY3" fmla="*/ 316758 h 2099000"/>
              <a:gd name="connsiteX4" fmla="*/ 0 w 2986946"/>
              <a:gd name="connsiteY4" fmla="*/ 2095824 h 2099000"/>
              <a:gd name="connsiteX5" fmla="*/ 2984500 w 2986946"/>
              <a:gd name="connsiteY5" fmla="*/ 2099000 h 2099000"/>
              <a:gd name="connsiteX6" fmla="*/ 2984505 w 2986946"/>
              <a:gd name="connsiteY6" fmla="*/ 6377 h 2099000"/>
              <a:gd name="connsiteX0" fmla="*/ 2984505 w 2986946"/>
              <a:gd name="connsiteY0" fmla="*/ 6377 h 2099000"/>
              <a:gd name="connsiteX1" fmla="*/ 605495 w 2986946"/>
              <a:gd name="connsiteY1" fmla="*/ 0 h 2099000"/>
              <a:gd name="connsiteX2" fmla="*/ 615828 w 2986946"/>
              <a:gd name="connsiteY2" fmla="*/ 318369 h 2099000"/>
              <a:gd name="connsiteX3" fmla="*/ 4768 w 2986946"/>
              <a:gd name="connsiteY3" fmla="*/ 316758 h 2099000"/>
              <a:gd name="connsiteX4" fmla="*/ 0 w 2986946"/>
              <a:gd name="connsiteY4" fmla="*/ 2095824 h 2099000"/>
              <a:gd name="connsiteX5" fmla="*/ 2984500 w 2986946"/>
              <a:gd name="connsiteY5" fmla="*/ 2099000 h 2099000"/>
              <a:gd name="connsiteX6" fmla="*/ 2984505 w 2986946"/>
              <a:gd name="connsiteY6" fmla="*/ 6377 h 2099000"/>
              <a:gd name="connsiteX0" fmla="*/ 2984505 w 2986946"/>
              <a:gd name="connsiteY0" fmla="*/ 0 h 2092623"/>
              <a:gd name="connsiteX1" fmla="*/ 619805 w 2986946"/>
              <a:gd name="connsiteY1" fmla="*/ 5581 h 2092623"/>
              <a:gd name="connsiteX2" fmla="*/ 615828 w 2986946"/>
              <a:gd name="connsiteY2" fmla="*/ 311992 h 2092623"/>
              <a:gd name="connsiteX3" fmla="*/ 4768 w 2986946"/>
              <a:gd name="connsiteY3" fmla="*/ 310381 h 2092623"/>
              <a:gd name="connsiteX4" fmla="*/ 0 w 2986946"/>
              <a:gd name="connsiteY4" fmla="*/ 2089447 h 2092623"/>
              <a:gd name="connsiteX5" fmla="*/ 2984500 w 2986946"/>
              <a:gd name="connsiteY5" fmla="*/ 2092623 h 2092623"/>
              <a:gd name="connsiteX6" fmla="*/ 2984505 w 2986946"/>
              <a:gd name="connsiteY6" fmla="*/ 0 h 2092623"/>
              <a:gd name="connsiteX0" fmla="*/ 2989276 w 2990019"/>
              <a:gd name="connsiteY0" fmla="*/ 11160 h 2087042"/>
              <a:gd name="connsiteX1" fmla="*/ 619805 w 2990019"/>
              <a:gd name="connsiteY1" fmla="*/ 0 h 2087042"/>
              <a:gd name="connsiteX2" fmla="*/ 615828 w 2990019"/>
              <a:gd name="connsiteY2" fmla="*/ 306411 h 2087042"/>
              <a:gd name="connsiteX3" fmla="*/ 4768 w 2990019"/>
              <a:gd name="connsiteY3" fmla="*/ 304800 h 2087042"/>
              <a:gd name="connsiteX4" fmla="*/ 0 w 2990019"/>
              <a:gd name="connsiteY4" fmla="*/ 2083866 h 2087042"/>
              <a:gd name="connsiteX5" fmla="*/ 2984500 w 2990019"/>
              <a:gd name="connsiteY5" fmla="*/ 2087042 h 2087042"/>
              <a:gd name="connsiteX6" fmla="*/ 2989276 w 2990019"/>
              <a:gd name="connsiteY6" fmla="*/ 11160 h 2087042"/>
              <a:gd name="connsiteX0" fmla="*/ 2989276 w 2990019"/>
              <a:gd name="connsiteY0" fmla="*/ 3985 h 2079867"/>
              <a:gd name="connsiteX1" fmla="*/ 619805 w 2990019"/>
              <a:gd name="connsiteY1" fmla="*/ 0 h 2079867"/>
              <a:gd name="connsiteX2" fmla="*/ 615828 w 2990019"/>
              <a:gd name="connsiteY2" fmla="*/ 299236 h 2079867"/>
              <a:gd name="connsiteX3" fmla="*/ 4768 w 2990019"/>
              <a:gd name="connsiteY3" fmla="*/ 297625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4768 w 2990019"/>
              <a:gd name="connsiteY3" fmla="*/ 297625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2383 w 2990019"/>
              <a:gd name="connsiteY3" fmla="*/ 307191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2383 w 2990019"/>
              <a:gd name="connsiteY3" fmla="*/ 304800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2383 w 2990019"/>
              <a:gd name="connsiteY3" fmla="*/ 302408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2121 w 2986253"/>
              <a:gd name="connsiteY0" fmla="*/ 3985 h 2079867"/>
              <a:gd name="connsiteX1" fmla="*/ 619805 w 2986253"/>
              <a:gd name="connsiteY1" fmla="*/ 0 h 2079867"/>
              <a:gd name="connsiteX2" fmla="*/ 625369 w 2986253"/>
              <a:gd name="connsiteY2" fmla="*/ 299236 h 2079867"/>
              <a:gd name="connsiteX3" fmla="*/ 2383 w 2986253"/>
              <a:gd name="connsiteY3" fmla="*/ 302408 h 2079867"/>
              <a:gd name="connsiteX4" fmla="*/ 0 w 2986253"/>
              <a:gd name="connsiteY4" fmla="*/ 2076691 h 2079867"/>
              <a:gd name="connsiteX5" fmla="*/ 2984500 w 2986253"/>
              <a:gd name="connsiteY5" fmla="*/ 2079867 h 2079867"/>
              <a:gd name="connsiteX6" fmla="*/ 2982121 w 2986253"/>
              <a:gd name="connsiteY6" fmla="*/ 3985 h 2079867"/>
              <a:gd name="connsiteX0" fmla="*/ 2982121 w 2983413"/>
              <a:gd name="connsiteY0" fmla="*/ 3985 h 2079867"/>
              <a:gd name="connsiteX1" fmla="*/ 619805 w 2983413"/>
              <a:gd name="connsiteY1" fmla="*/ 0 h 2079867"/>
              <a:gd name="connsiteX2" fmla="*/ 625369 w 2983413"/>
              <a:gd name="connsiteY2" fmla="*/ 299236 h 2079867"/>
              <a:gd name="connsiteX3" fmla="*/ 2383 w 2983413"/>
              <a:gd name="connsiteY3" fmla="*/ 302408 h 2079867"/>
              <a:gd name="connsiteX4" fmla="*/ 0 w 2983413"/>
              <a:gd name="connsiteY4" fmla="*/ 2076691 h 2079867"/>
              <a:gd name="connsiteX5" fmla="*/ 2979731 w 2983413"/>
              <a:gd name="connsiteY5" fmla="*/ 2079867 h 2079867"/>
              <a:gd name="connsiteX6" fmla="*/ 2982121 w 2983413"/>
              <a:gd name="connsiteY6" fmla="*/ 3985 h 2079867"/>
              <a:gd name="connsiteX0" fmla="*/ 2982121 w 2983413"/>
              <a:gd name="connsiteY0" fmla="*/ 3985 h 2079867"/>
              <a:gd name="connsiteX1" fmla="*/ 619805 w 2983413"/>
              <a:gd name="connsiteY1" fmla="*/ 0 h 2079867"/>
              <a:gd name="connsiteX2" fmla="*/ 622984 w 2983413"/>
              <a:gd name="connsiteY2" fmla="*/ 299236 h 2079867"/>
              <a:gd name="connsiteX3" fmla="*/ 2383 w 2983413"/>
              <a:gd name="connsiteY3" fmla="*/ 302408 h 2079867"/>
              <a:gd name="connsiteX4" fmla="*/ 0 w 2983413"/>
              <a:gd name="connsiteY4" fmla="*/ 2076691 h 2079867"/>
              <a:gd name="connsiteX5" fmla="*/ 2979731 w 2983413"/>
              <a:gd name="connsiteY5" fmla="*/ 2079867 h 2079867"/>
              <a:gd name="connsiteX6" fmla="*/ 2982121 w 2983413"/>
              <a:gd name="connsiteY6" fmla="*/ 3985 h 20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413" h="2079867">
                <a:moveTo>
                  <a:pt x="2982121" y="3985"/>
                </a:moveTo>
                <a:lnTo>
                  <a:pt x="619805" y="0"/>
                </a:lnTo>
                <a:cubicBezTo>
                  <a:pt x="620863" y="100277"/>
                  <a:pt x="621926" y="198959"/>
                  <a:pt x="622984" y="299236"/>
                </a:cubicBezTo>
                <a:lnTo>
                  <a:pt x="2383" y="302408"/>
                </a:lnTo>
                <a:cubicBezTo>
                  <a:pt x="266" y="996675"/>
                  <a:pt x="2117" y="1382424"/>
                  <a:pt x="0" y="2076691"/>
                </a:cubicBezTo>
                <a:lnTo>
                  <a:pt x="2979731" y="2079867"/>
                </a:lnTo>
                <a:cubicBezTo>
                  <a:pt x="2983964" y="1288234"/>
                  <a:pt x="2984238" y="801968"/>
                  <a:pt x="2982121" y="3985"/>
                </a:cubicBezTo>
                <a:close/>
              </a:path>
            </a:pathLst>
          </a:custGeom>
          <a:noFill/>
          <a:ln w="28575" cap="flat" cmpd="sng" algn="ctr">
            <a:solidFill>
              <a:srgbClr val="36A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67" name="Group 66">
            <a:extLst>
              <a:ext uri="{FF2B5EF4-FFF2-40B4-BE49-F238E27FC236}">
                <a16:creationId xmlns:a16="http://schemas.microsoft.com/office/drawing/2014/main" id="{45EC5BA3-B8A0-43E6-9EFF-17C622000BF4}"/>
              </a:ext>
            </a:extLst>
          </p:cNvPr>
          <p:cNvGrpSpPr/>
          <p:nvPr/>
        </p:nvGrpSpPr>
        <p:grpSpPr>
          <a:xfrm>
            <a:off x="5081998" y="4062104"/>
            <a:ext cx="304773" cy="1790297"/>
            <a:chOff x="3557997" y="4062103"/>
            <a:chExt cx="304773" cy="1790297"/>
          </a:xfrm>
        </p:grpSpPr>
        <p:cxnSp>
          <p:nvCxnSpPr>
            <p:cNvPr id="23" name="Straight Connector 22">
              <a:extLst>
                <a:ext uri="{FF2B5EF4-FFF2-40B4-BE49-F238E27FC236}">
                  <a16:creationId xmlns:a16="http://schemas.microsoft.com/office/drawing/2014/main" id="{5BC3F308-0368-40CD-938B-27A72B077E9D}"/>
                </a:ext>
              </a:extLst>
            </p:cNvPr>
            <p:cNvCxnSpPr/>
            <p:nvPr/>
          </p:nvCxnSpPr>
          <p:spPr bwMode="auto">
            <a:xfrm>
              <a:off x="3557997" y="585240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70DB37E2-860C-472C-B251-345ACD426778}"/>
                </a:ext>
              </a:extLst>
            </p:cNvPr>
            <p:cNvCxnSpPr>
              <a:cxnSpLocks/>
            </p:cNvCxnSpPr>
            <p:nvPr/>
          </p:nvCxnSpPr>
          <p:spPr bwMode="auto">
            <a:xfrm>
              <a:off x="3862770" y="4062103"/>
              <a:ext cx="0" cy="179029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a:extLst>
              <a:ext uri="{FF2B5EF4-FFF2-40B4-BE49-F238E27FC236}">
                <a16:creationId xmlns:a16="http://schemas.microsoft.com/office/drawing/2014/main" id="{C4003D7C-7569-421E-9816-73B44D0FE6DC}"/>
              </a:ext>
            </a:extLst>
          </p:cNvPr>
          <p:cNvSpPr txBox="1"/>
          <p:nvPr/>
        </p:nvSpPr>
        <p:spPr bwMode="auto">
          <a:xfrm>
            <a:off x="5458899" y="309415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6" name="TextBox 25">
            <a:extLst>
              <a:ext uri="{FF2B5EF4-FFF2-40B4-BE49-F238E27FC236}">
                <a16:creationId xmlns:a16="http://schemas.microsoft.com/office/drawing/2014/main" id="{FFA7376A-20BD-4EE7-8368-71E6A72A1C25}"/>
              </a:ext>
            </a:extLst>
          </p:cNvPr>
          <p:cNvSpPr txBox="1"/>
          <p:nvPr/>
        </p:nvSpPr>
        <p:spPr bwMode="auto">
          <a:xfrm>
            <a:off x="7873539" y="320017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8" name="TextBox 27">
            <a:extLst>
              <a:ext uri="{FF2B5EF4-FFF2-40B4-BE49-F238E27FC236}">
                <a16:creationId xmlns:a16="http://schemas.microsoft.com/office/drawing/2014/main" id="{89BEA169-D7D4-4F27-9369-ABE17FDB9713}"/>
              </a:ext>
            </a:extLst>
          </p:cNvPr>
          <p:cNvSpPr txBox="1"/>
          <p:nvPr/>
        </p:nvSpPr>
        <p:spPr bwMode="auto">
          <a:xfrm>
            <a:off x="6888041" y="5004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
        <p:nvSpPr>
          <p:cNvPr id="29" name="Oval 28">
            <a:extLst>
              <a:ext uri="{FF2B5EF4-FFF2-40B4-BE49-F238E27FC236}">
                <a16:creationId xmlns:a16="http://schemas.microsoft.com/office/drawing/2014/main" id="{4EB45688-675B-461D-A44F-5A5CE4CE0B2A}"/>
              </a:ext>
            </a:extLst>
          </p:cNvPr>
          <p:cNvSpPr>
            <a:spLocks noChangeAspect="1"/>
          </p:cNvSpPr>
          <p:nvPr/>
        </p:nvSpPr>
        <p:spPr bwMode="auto">
          <a:xfrm>
            <a:off x="7585317" y="2795897"/>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Oval 29">
            <a:extLst>
              <a:ext uri="{FF2B5EF4-FFF2-40B4-BE49-F238E27FC236}">
                <a16:creationId xmlns:a16="http://schemas.microsoft.com/office/drawing/2014/main" id="{BB165746-5707-4577-9D38-D8C6396E4DAD}"/>
              </a:ext>
            </a:extLst>
          </p:cNvPr>
          <p:cNvSpPr>
            <a:spLocks noChangeAspect="1"/>
          </p:cNvSpPr>
          <p:nvPr/>
        </p:nvSpPr>
        <p:spPr bwMode="auto">
          <a:xfrm>
            <a:off x="6516465" y="460578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Oval 30">
            <a:extLst>
              <a:ext uri="{FF2B5EF4-FFF2-40B4-BE49-F238E27FC236}">
                <a16:creationId xmlns:a16="http://schemas.microsoft.com/office/drawing/2014/main" id="{59BBD542-AD7D-44BB-BEB2-4FEAFC75CF5C}"/>
              </a:ext>
            </a:extLst>
          </p:cNvPr>
          <p:cNvSpPr>
            <a:spLocks noChangeAspect="1"/>
          </p:cNvSpPr>
          <p:nvPr/>
        </p:nvSpPr>
        <p:spPr bwMode="auto">
          <a:xfrm>
            <a:off x="8654169" y="4595806"/>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32" name="Straight Connector 31">
            <a:extLst>
              <a:ext uri="{FF2B5EF4-FFF2-40B4-BE49-F238E27FC236}">
                <a16:creationId xmlns:a16="http://schemas.microsoft.com/office/drawing/2014/main" id="{B6BE806D-1388-4D82-B772-69056EF8B550}"/>
              </a:ext>
            </a:extLst>
          </p:cNvPr>
          <p:cNvCxnSpPr>
            <a:cxnSpLocks noChangeAspect="1"/>
            <a:stCxn id="29" idx="3"/>
          </p:cNvCxnSpPr>
          <p:nvPr/>
        </p:nvCxnSpPr>
        <p:spPr bwMode="auto">
          <a:xfrm rot="5400000">
            <a:off x="7149937" y="4002977"/>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D4BF0E23-F0A0-4454-AC92-1CFC9848550F}"/>
              </a:ext>
            </a:extLst>
          </p:cNvPr>
          <p:cNvCxnSpPr>
            <a:cxnSpLocks noChangeAspect="1"/>
          </p:cNvCxnSpPr>
          <p:nvPr/>
        </p:nvCxnSpPr>
        <p:spPr bwMode="auto">
          <a:xfrm rot="16200000" flipH="1">
            <a:off x="8535553" y="4002976"/>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44E7A8C3-09AC-45F1-99E3-451853225E8D}"/>
              </a:ext>
            </a:extLst>
          </p:cNvPr>
          <p:cNvSpPr txBox="1"/>
          <p:nvPr/>
        </p:nvSpPr>
        <p:spPr bwMode="auto">
          <a:xfrm>
            <a:off x="9220703" y="499807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5" name="TextBox 34">
            <a:extLst>
              <a:ext uri="{FF2B5EF4-FFF2-40B4-BE49-F238E27FC236}">
                <a16:creationId xmlns:a16="http://schemas.microsoft.com/office/drawing/2014/main" id="{41563D4D-4818-4F68-9F68-25C04CCD762D}"/>
              </a:ext>
            </a:extLst>
          </p:cNvPr>
          <p:cNvSpPr txBox="1"/>
          <p:nvPr/>
        </p:nvSpPr>
        <p:spPr bwMode="auto">
          <a:xfrm>
            <a:off x="8997499" y="499807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cxnSp>
        <p:nvCxnSpPr>
          <p:cNvPr id="37" name="Straight Connector 36">
            <a:extLst>
              <a:ext uri="{FF2B5EF4-FFF2-40B4-BE49-F238E27FC236}">
                <a16:creationId xmlns:a16="http://schemas.microsoft.com/office/drawing/2014/main" id="{85183611-430A-4245-9B63-CA31AAFA9756}"/>
              </a:ext>
            </a:extLst>
          </p:cNvPr>
          <p:cNvCxnSpPr>
            <a:cxnSpLocks/>
          </p:cNvCxnSpPr>
          <p:nvPr/>
        </p:nvCxnSpPr>
        <p:spPr bwMode="auto">
          <a:xfrm>
            <a:off x="9080569" y="5386478"/>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0DA9D739-1888-4BB9-B4E8-2CDFF40559EE}"/>
              </a:ext>
            </a:extLst>
          </p:cNvPr>
          <p:cNvCxnSpPr>
            <a:cxnSpLocks/>
          </p:cNvCxnSpPr>
          <p:nvPr/>
        </p:nvCxnSpPr>
        <p:spPr bwMode="auto">
          <a:xfrm>
            <a:off x="9303773" y="5386478"/>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F72CBA68-CE34-4C7A-92F9-3A5A42E963DC}"/>
              </a:ext>
            </a:extLst>
          </p:cNvPr>
          <p:cNvSpPr txBox="1"/>
          <p:nvPr/>
        </p:nvSpPr>
        <p:spPr bwMode="auto">
          <a:xfrm>
            <a:off x="5919113" y="124685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50" name="TextBox 49">
            <a:extLst>
              <a:ext uri="{FF2B5EF4-FFF2-40B4-BE49-F238E27FC236}">
                <a16:creationId xmlns:a16="http://schemas.microsoft.com/office/drawing/2014/main" id="{CB796239-77F0-42C9-8C58-F86E1E3CB2EC}"/>
              </a:ext>
            </a:extLst>
          </p:cNvPr>
          <p:cNvSpPr txBox="1"/>
          <p:nvPr/>
        </p:nvSpPr>
        <p:spPr bwMode="auto">
          <a:xfrm>
            <a:off x="6351212" y="124685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1" name="TextBox 50">
            <a:extLst>
              <a:ext uri="{FF2B5EF4-FFF2-40B4-BE49-F238E27FC236}">
                <a16:creationId xmlns:a16="http://schemas.microsoft.com/office/drawing/2014/main" id="{361F5EE6-6D08-443C-9002-73B255CF5826}"/>
              </a:ext>
            </a:extLst>
          </p:cNvPr>
          <p:cNvSpPr txBox="1"/>
          <p:nvPr/>
        </p:nvSpPr>
        <p:spPr bwMode="auto">
          <a:xfrm>
            <a:off x="5595709" y="124685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5" name="TextBox 54">
            <a:extLst>
              <a:ext uri="{FF2B5EF4-FFF2-40B4-BE49-F238E27FC236}">
                <a16:creationId xmlns:a16="http://schemas.microsoft.com/office/drawing/2014/main" id="{45752102-6FB7-435F-A331-8D72B0387987}"/>
              </a:ext>
            </a:extLst>
          </p:cNvPr>
          <p:cNvSpPr txBox="1"/>
          <p:nvPr/>
        </p:nvSpPr>
        <p:spPr bwMode="auto">
          <a:xfrm>
            <a:off x="6902756" y="124890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56" name="TextBox 55">
            <a:extLst>
              <a:ext uri="{FF2B5EF4-FFF2-40B4-BE49-F238E27FC236}">
                <a16:creationId xmlns:a16="http://schemas.microsoft.com/office/drawing/2014/main" id="{1650E883-B341-4FE7-B079-8E6B419AA3EE}"/>
              </a:ext>
            </a:extLst>
          </p:cNvPr>
          <p:cNvSpPr txBox="1"/>
          <p:nvPr/>
        </p:nvSpPr>
        <p:spPr bwMode="auto">
          <a:xfrm>
            <a:off x="6679552" y="124890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cxnSp>
        <p:nvCxnSpPr>
          <p:cNvPr id="57" name="Straight Connector 56">
            <a:extLst>
              <a:ext uri="{FF2B5EF4-FFF2-40B4-BE49-F238E27FC236}">
                <a16:creationId xmlns:a16="http://schemas.microsoft.com/office/drawing/2014/main" id="{08A2CA33-479A-4BE1-96F3-8EF58F0871E0}"/>
              </a:ext>
            </a:extLst>
          </p:cNvPr>
          <p:cNvCxnSpPr>
            <a:cxnSpLocks/>
          </p:cNvCxnSpPr>
          <p:nvPr/>
        </p:nvCxnSpPr>
        <p:spPr bwMode="auto">
          <a:xfrm>
            <a:off x="6762622" y="1637303"/>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275092D-C5EE-48BC-9917-555A265215F1}"/>
              </a:ext>
            </a:extLst>
          </p:cNvPr>
          <p:cNvCxnSpPr>
            <a:cxnSpLocks/>
          </p:cNvCxnSpPr>
          <p:nvPr/>
        </p:nvCxnSpPr>
        <p:spPr bwMode="auto">
          <a:xfrm>
            <a:off x="6985826" y="1637303"/>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a16="http://schemas.microsoft.com/office/drawing/2014/main" id="{AA388D14-BE46-4885-B65C-4C915CACD816}"/>
              </a:ext>
            </a:extLst>
          </p:cNvPr>
          <p:cNvSpPr txBox="1"/>
          <p:nvPr/>
        </p:nvSpPr>
        <p:spPr bwMode="auto">
          <a:xfrm>
            <a:off x="5001343" y="1246859"/>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69" name="Rectangle 68">
            <a:extLst>
              <a:ext uri="{FF2B5EF4-FFF2-40B4-BE49-F238E27FC236}">
                <a16:creationId xmlns:a16="http://schemas.microsoft.com/office/drawing/2014/main" id="{0E960FE5-8EAF-42D6-9D52-4D92954D06D8}"/>
              </a:ext>
            </a:extLst>
          </p:cNvPr>
          <p:cNvSpPr/>
          <p:nvPr/>
        </p:nvSpPr>
        <p:spPr bwMode="auto">
          <a:xfrm>
            <a:off x="2714625" y="3786424"/>
            <a:ext cx="2357438" cy="273347"/>
          </a:xfrm>
          <a:prstGeom prst="rect">
            <a:avLst/>
          </a:prstGeom>
          <a:noFill/>
          <a:ln w="28575" cap="flat" cmpd="sng" algn="ctr">
            <a:solidFill>
              <a:srgbClr val="36A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1222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8"/>
                                        </p:tgtEl>
                                      </p:cBhvr>
                                    </p:animEffect>
                                    <p:set>
                                      <p:cBhvr>
                                        <p:cTn id="23" dur="1" fill="hold">
                                          <p:stCondLst>
                                            <p:cond delay="499"/>
                                          </p:stCondLst>
                                        </p:cTn>
                                        <p:tgtEl>
                                          <p:spTgt spid="5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69"/>
                                        </p:tgtEl>
                                      </p:cBhvr>
                                    </p:animEffect>
                                    <p:set>
                                      <p:cBhvr>
                                        <p:cTn id="53" dur="1" fill="hold">
                                          <p:stCondLst>
                                            <p:cond delay="499"/>
                                          </p:stCondLst>
                                        </p:cTn>
                                        <p:tgtEl>
                                          <p:spTgt spid="6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0"/>
                                        </p:tgtEl>
                                      </p:cBhvr>
                                    </p:animEffect>
                                    <p:set>
                                      <p:cBhvr>
                                        <p:cTn id="56" dur="1" fill="hold">
                                          <p:stCondLst>
                                            <p:cond delay="499"/>
                                          </p:stCondLst>
                                        </p:cTn>
                                        <p:tgtEl>
                                          <p:spTgt spid="70"/>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8" grpId="0" animBg="1"/>
      <p:bldP spid="9" grpId="0" animBg="1"/>
      <p:bldP spid="15" grpId="0"/>
      <p:bldP spid="16" grpId="0"/>
      <p:bldP spid="20" grpId="0" animBg="1"/>
      <p:bldP spid="21" grpId="0" animBg="1"/>
      <p:bldP spid="25" grpId="0"/>
      <p:bldP spid="34" grpId="0"/>
      <p:bldP spid="35" grpId="0"/>
      <p:bldP spid="55" grpId="0"/>
      <p:bldP spid="56" grpId="0"/>
      <p:bldP spid="69" grpId="0" animBg="1"/>
      <p:bldP spid="69"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Up 13">
            <a:extLst>
              <a:ext uri="{FF2B5EF4-FFF2-40B4-BE49-F238E27FC236}">
                <a16:creationId xmlns:a16="http://schemas.microsoft.com/office/drawing/2014/main" id="{F7CA1A25-23FC-4960-A981-8C12B2D7CEE4}"/>
              </a:ext>
            </a:extLst>
          </p:cNvPr>
          <p:cNvSpPr/>
          <p:nvPr/>
        </p:nvSpPr>
        <p:spPr bwMode="auto">
          <a:xfrm>
            <a:off x="6038749" y="2346625"/>
            <a:ext cx="270462" cy="591053"/>
          </a:xfrm>
          <a:prstGeom prst="upArrow">
            <a:avLst/>
          </a:prstGeom>
          <a:solidFill>
            <a:srgbClr val="E72420"/>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D3FFA6FE-4920-4FF0-9D1C-4EDA552EF358}"/>
              </a:ext>
            </a:extLst>
          </p:cNvPr>
          <p:cNvSpPr/>
          <p:nvPr/>
        </p:nvSpPr>
        <p:spPr bwMode="auto">
          <a:xfrm>
            <a:off x="5968407" y="2562225"/>
            <a:ext cx="398420" cy="86760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6" name="Picture 5">
            <a:extLst>
              <a:ext uri="{FF2B5EF4-FFF2-40B4-BE49-F238E27FC236}">
                <a16:creationId xmlns:a16="http://schemas.microsoft.com/office/drawing/2014/main" id="{309B4E67-1E58-47AE-B79F-491601867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165" y="1360279"/>
            <a:ext cx="4249670" cy="4137443"/>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2:11</a:t>
            </a:r>
          </a:p>
        </p:txBody>
      </p:sp>
      <p:sp>
        <p:nvSpPr>
          <p:cNvPr id="7" name="TextBox 6">
            <a:extLst>
              <a:ext uri="{FF2B5EF4-FFF2-40B4-BE49-F238E27FC236}">
                <a16:creationId xmlns:a16="http://schemas.microsoft.com/office/drawing/2014/main" id="{9FE2FB48-2A4E-445F-A99A-AE6AE11118DD}"/>
              </a:ext>
            </a:extLst>
          </p:cNvPr>
          <p:cNvSpPr txBox="1"/>
          <p:nvPr/>
        </p:nvSpPr>
        <p:spPr bwMode="auto">
          <a:xfrm>
            <a:off x="5869179" y="1594839"/>
            <a:ext cx="1109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ml</a:t>
            </a:r>
          </a:p>
        </p:txBody>
      </p:sp>
      <p:sp>
        <p:nvSpPr>
          <p:cNvPr id="8" name="TextBox 7">
            <a:extLst>
              <a:ext uri="{FF2B5EF4-FFF2-40B4-BE49-F238E27FC236}">
                <a16:creationId xmlns:a16="http://schemas.microsoft.com/office/drawing/2014/main" id="{737A51C3-CCE5-456F-8CB0-0BC701AD1504}"/>
              </a:ext>
            </a:extLst>
          </p:cNvPr>
          <p:cNvSpPr txBox="1"/>
          <p:nvPr/>
        </p:nvSpPr>
        <p:spPr bwMode="auto">
          <a:xfrm>
            <a:off x="5873988" y="2510229"/>
            <a:ext cx="94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75 ml</a:t>
            </a:r>
          </a:p>
        </p:txBody>
      </p:sp>
      <p:sp>
        <p:nvSpPr>
          <p:cNvPr id="11" name="TextBox 10">
            <a:extLst>
              <a:ext uri="{FF2B5EF4-FFF2-40B4-BE49-F238E27FC236}">
                <a16:creationId xmlns:a16="http://schemas.microsoft.com/office/drawing/2014/main" id="{E13C0108-B81D-4614-932C-25634BE14416}"/>
              </a:ext>
            </a:extLst>
          </p:cNvPr>
          <p:cNvSpPr txBox="1"/>
          <p:nvPr/>
        </p:nvSpPr>
        <p:spPr bwMode="auto">
          <a:xfrm>
            <a:off x="5873988" y="3424444"/>
            <a:ext cx="94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 ml</a:t>
            </a:r>
          </a:p>
        </p:txBody>
      </p:sp>
      <p:sp>
        <p:nvSpPr>
          <p:cNvPr id="12" name="TextBox 11">
            <a:extLst>
              <a:ext uri="{FF2B5EF4-FFF2-40B4-BE49-F238E27FC236}">
                <a16:creationId xmlns:a16="http://schemas.microsoft.com/office/drawing/2014/main" id="{599291CC-5877-493E-963E-60C8D6EFA94F}"/>
              </a:ext>
            </a:extLst>
          </p:cNvPr>
          <p:cNvSpPr txBox="1"/>
          <p:nvPr/>
        </p:nvSpPr>
        <p:spPr bwMode="auto">
          <a:xfrm>
            <a:off x="5873988" y="4339834"/>
            <a:ext cx="94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 ml</a:t>
            </a:r>
          </a:p>
        </p:txBody>
      </p:sp>
      <p:sp>
        <p:nvSpPr>
          <p:cNvPr id="13" name="TextBox 12">
            <a:extLst>
              <a:ext uri="{FF2B5EF4-FFF2-40B4-BE49-F238E27FC236}">
                <a16:creationId xmlns:a16="http://schemas.microsoft.com/office/drawing/2014/main" id="{A85F2CC1-0FD7-41B1-8FF2-7945214A4778}"/>
              </a:ext>
            </a:extLst>
          </p:cNvPr>
          <p:cNvSpPr txBox="1"/>
          <p:nvPr/>
        </p:nvSpPr>
        <p:spPr bwMode="auto">
          <a:xfrm>
            <a:off x="6285768" y="2060231"/>
            <a:ext cx="94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25 ml</a:t>
            </a:r>
          </a:p>
        </p:txBody>
      </p:sp>
    </p:spTree>
    <p:extLst>
      <p:ext uri="{BB962C8B-B14F-4D97-AF65-F5344CB8AC3E}">
        <p14:creationId xmlns:p14="http://schemas.microsoft.com/office/powerpoint/2010/main" val="12934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64" presetClass="path" presetSubtype="0" accel="50000" decel="50000" fill="hold" grpId="1" nodeType="withEffect">
                                  <p:stCondLst>
                                    <p:cond delay="0"/>
                                  </p:stCondLst>
                                  <p:childTnLst>
                                    <p:animMotion origin="layout" path="M 3.05556E-6 4.81481E-6 L 3.05556E-6 -0.05116 " pathEditMode="relative" rAng="0" ptsTypes="AA">
                                      <p:cBhvr>
                                        <p:cTn id="20" dur="2000" fill="hold"/>
                                        <p:tgtEl>
                                          <p:spTgt spid="14"/>
                                        </p:tgtEl>
                                        <p:attrNameLst>
                                          <p:attrName>ppt_x</p:attrName>
                                          <p:attrName>ppt_y</p:attrName>
                                        </p:attrNameLst>
                                      </p:cBhvr>
                                      <p:rCtr x="0" y="-2569"/>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446005409"/>
              </p:ext>
            </p:extLst>
          </p:nvPr>
        </p:nvGraphicFramePr>
        <p:xfrm>
          <a:off x="594008" y="1535029"/>
          <a:ext cx="10712127" cy="402024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41</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add/subtract to/from a three-digit number in ones bridging 100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42</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find 10 more or less across any hundreds boundary</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43</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use knowledge of adding or subtracting to/from three-digit numbers to solve problems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44</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count forwards and backwards in multiples of 2, 20, 5, 50 and 25</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45</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use knowledge of counting in multiples of 2, 20, 5, 50 and 25 to solve problems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46</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a:t>
                      </a:r>
                      <a:r>
                        <a:rPr lang="en-GB" sz="1600" b="0" i="0" u="none" strike="noStrike" kern="1200" dirty="0">
                          <a:solidFill>
                            <a:schemeClr val="dk1"/>
                          </a:solidFill>
                          <a:effectLst/>
                          <a:latin typeface="+mn-lt"/>
                          <a:ea typeface="+mn-ea"/>
                          <a:cs typeface="+mn-cs"/>
                          <a:hlinkClick r:id="rId8"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 become familiar with different weighing scales up to 1kg (intervals of 100g,  200g, 250g and 500g)</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7200185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47</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Pupils</a:t>
                      </a:r>
                      <a:r>
                        <a:rPr lang="en-GB" sz="1600" b="0" i="0" u="none" strike="noStrike" kern="1200" dirty="0">
                          <a:solidFill>
                            <a:schemeClr val="dk1"/>
                          </a:solidFill>
                          <a:effectLst/>
                          <a:latin typeface="+mn-lt"/>
                          <a:ea typeface="+mn-ea"/>
                          <a:cs typeface="+mn-cs"/>
                          <a:hlinkClick r:id="rId9"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become familiar with the tools to measure volume and capacity up to 1 litre (intervals of 100ml, 200ml, 250ml and 500ml)</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109004070"/>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7" y="5632175"/>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245864" y="558134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217731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01547387"/>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pPr rtl="0"/>
                      <a:r>
                        <a:rPr lang="en-GB" sz="2400" b="1" dirty="0">
                          <a:solidFill>
                            <a:schemeClr val="tx1">
                              <a:lumMod val="65000"/>
                              <a:lumOff val="35000"/>
                            </a:schemeClr>
                          </a:solidFill>
                          <a:latin typeface="Arial" panose="020B0604020202020204" pitchFamily="34" charset="0"/>
                          <a:cs typeface="Arial" panose="020B0604020202020204" pitchFamily="34" charset="0"/>
                        </a:rPr>
                        <a:t>Pupils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represent a three-digit number which is a multiple of ten using their numerals and names</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287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41342840"/>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23-26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191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a:t>
            </a:r>
          </a:p>
        </p:txBody>
      </p:sp>
      <p:pic>
        <p:nvPicPr>
          <p:cNvPr id="4" name="Picture 3">
            <a:extLst>
              <a:ext uri="{FF2B5EF4-FFF2-40B4-BE49-F238E27FC236}">
                <a16:creationId xmlns:a16="http://schemas.microsoft.com/office/drawing/2014/main" id="{85A1A30C-713C-4AA0-A9D3-05D0AFBF7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126" y="3197791"/>
            <a:ext cx="7559751" cy="462418"/>
          </a:xfrm>
          <a:prstGeom prst="rect">
            <a:avLst/>
          </a:prstGeom>
        </p:spPr>
      </p:pic>
    </p:spTree>
    <p:extLst>
      <p:ext uri="{BB962C8B-B14F-4D97-AF65-F5344CB8AC3E}">
        <p14:creationId xmlns:p14="http://schemas.microsoft.com/office/powerpoint/2010/main" val="467355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a:t>
            </a:r>
          </a:p>
        </p:txBody>
      </p:sp>
      <p:pic>
        <p:nvPicPr>
          <p:cNvPr id="4" name="Picture 3">
            <a:extLst>
              <a:ext uri="{FF2B5EF4-FFF2-40B4-BE49-F238E27FC236}">
                <a16:creationId xmlns:a16="http://schemas.microsoft.com/office/drawing/2014/main" id="{060E9A1F-665F-472C-8D3A-0B645861F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471328"/>
            <a:ext cx="6135088" cy="1915344"/>
          </a:xfrm>
          <a:prstGeom prst="rect">
            <a:avLst/>
          </a:prstGeom>
        </p:spPr>
      </p:pic>
    </p:spTree>
    <p:extLst>
      <p:ext uri="{BB962C8B-B14F-4D97-AF65-F5344CB8AC3E}">
        <p14:creationId xmlns:p14="http://schemas.microsoft.com/office/powerpoint/2010/main" val="1903289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3:2</a:t>
            </a:r>
          </a:p>
        </p:txBody>
      </p:sp>
      <p:pic>
        <p:nvPicPr>
          <p:cNvPr id="4" name="Picture 3">
            <a:extLst>
              <a:ext uri="{FF2B5EF4-FFF2-40B4-BE49-F238E27FC236}">
                <a16:creationId xmlns:a16="http://schemas.microsoft.com/office/drawing/2014/main" id="{5A96B726-D938-4EB6-A0CC-BFB50B5B8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1477276"/>
            <a:ext cx="710024" cy="1186616"/>
          </a:xfrm>
          <a:prstGeom prst="rect">
            <a:avLst/>
          </a:prstGeom>
        </p:spPr>
      </p:pic>
      <p:pic>
        <p:nvPicPr>
          <p:cNvPr id="5" name="Picture 4">
            <a:extLst>
              <a:ext uri="{FF2B5EF4-FFF2-40B4-BE49-F238E27FC236}">
                <a16:creationId xmlns:a16="http://schemas.microsoft.com/office/drawing/2014/main" id="{E94BF76E-E31F-4E40-BBA1-2A23E522D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276" y="1477276"/>
            <a:ext cx="710024" cy="1186616"/>
          </a:xfrm>
          <a:prstGeom prst="rect">
            <a:avLst/>
          </a:prstGeom>
        </p:spPr>
      </p:pic>
      <p:pic>
        <p:nvPicPr>
          <p:cNvPr id="6" name="Picture 5">
            <a:extLst>
              <a:ext uri="{FF2B5EF4-FFF2-40B4-BE49-F238E27FC236}">
                <a16:creationId xmlns:a16="http://schemas.microsoft.com/office/drawing/2014/main" id="{C55AEAAA-D865-47F0-BA96-11D3F178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61" y="1477276"/>
            <a:ext cx="710024" cy="1186616"/>
          </a:xfrm>
          <a:prstGeom prst="rect">
            <a:avLst/>
          </a:prstGeom>
        </p:spPr>
      </p:pic>
      <p:pic>
        <p:nvPicPr>
          <p:cNvPr id="7" name="Picture 6">
            <a:extLst>
              <a:ext uri="{FF2B5EF4-FFF2-40B4-BE49-F238E27FC236}">
                <a16:creationId xmlns:a16="http://schemas.microsoft.com/office/drawing/2014/main" id="{4DB43CC3-C575-4D3B-AA5F-4C0169A9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646" y="1477276"/>
            <a:ext cx="710024" cy="1186616"/>
          </a:xfrm>
          <a:prstGeom prst="rect">
            <a:avLst/>
          </a:prstGeom>
        </p:spPr>
      </p:pic>
      <p:pic>
        <p:nvPicPr>
          <p:cNvPr id="8" name="Picture 7">
            <a:extLst>
              <a:ext uri="{FF2B5EF4-FFF2-40B4-BE49-F238E27FC236}">
                <a16:creationId xmlns:a16="http://schemas.microsoft.com/office/drawing/2014/main" id="{5E5F7500-12E2-4D94-B8A3-57F443FEF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31" y="1477276"/>
            <a:ext cx="710024" cy="1186616"/>
          </a:xfrm>
          <a:prstGeom prst="rect">
            <a:avLst/>
          </a:prstGeom>
        </p:spPr>
      </p:pic>
      <p:pic>
        <p:nvPicPr>
          <p:cNvPr id="9" name="Picture 8">
            <a:extLst>
              <a:ext uri="{FF2B5EF4-FFF2-40B4-BE49-F238E27FC236}">
                <a16:creationId xmlns:a16="http://schemas.microsoft.com/office/drawing/2014/main" id="{35A28CE6-53C8-4CEE-9F6E-DBAEF5C80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16" y="1477276"/>
            <a:ext cx="710024" cy="1186616"/>
          </a:xfrm>
          <a:prstGeom prst="rect">
            <a:avLst/>
          </a:prstGeom>
        </p:spPr>
      </p:pic>
      <p:pic>
        <p:nvPicPr>
          <p:cNvPr id="10" name="Picture 9">
            <a:extLst>
              <a:ext uri="{FF2B5EF4-FFF2-40B4-BE49-F238E27FC236}">
                <a16:creationId xmlns:a16="http://schemas.microsoft.com/office/drawing/2014/main" id="{98F0A491-79CA-4DC9-8DA7-567590D43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01" y="1477276"/>
            <a:ext cx="710024" cy="1186616"/>
          </a:xfrm>
          <a:prstGeom prst="rect">
            <a:avLst/>
          </a:prstGeom>
        </p:spPr>
      </p:pic>
      <p:pic>
        <p:nvPicPr>
          <p:cNvPr id="11" name="Picture 10">
            <a:extLst>
              <a:ext uri="{FF2B5EF4-FFF2-40B4-BE49-F238E27FC236}">
                <a16:creationId xmlns:a16="http://schemas.microsoft.com/office/drawing/2014/main" id="{375B4B93-7853-4037-89C7-CA1F20394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385" y="1477276"/>
            <a:ext cx="710024" cy="1186616"/>
          </a:xfrm>
          <a:prstGeom prst="rect">
            <a:avLst/>
          </a:prstGeom>
        </p:spPr>
      </p:pic>
      <p:pic>
        <p:nvPicPr>
          <p:cNvPr id="12" name="Picture 11">
            <a:extLst>
              <a:ext uri="{FF2B5EF4-FFF2-40B4-BE49-F238E27FC236}">
                <a16:creationId xmlns:a16="http://schemas.microsoft.com/office/drawing/2014/main" id="{FE14A394-42ED-4053-80F6-59D7DF90D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3208146"/>
            <a:ext cx="710024" cy="1186616"/>
          </a:xfrm>
          <a:prstGeom prst="rect">
            <a:avLst/>
          </a:prstGeom>
        </p:spPr>
      </p:pic>
      <p:pic>
        <p:nvPicPr>
          <p:cNvPr id="13" name="Picture 12">
            <a:extLst>
              <a:ext uri="{FF2B5EF4-FFF2-40B4-BE49-F238E27FC236}">
                <a16:creationId xmlns:a16="http://schemas.microsoft.com/office/drawing/2014/main" id="{7EB02C08-4927-4381-B767-6967ED906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276" y="3208146"/>
            <a:ext cx="710024" cy="1186616"/>
          </a:xfrm>
          <a:prstGeom prst="rect">
            <a:avLst/>
          </a:prstGeom>
        </p:spPr>
      </p:pic>
      <p:pic>
        <p:nvPicPr>
          <p:cNvPr id="14" name="Picture 13">
            <a:extLst>
              <a:ext uri="{FF2B5EF4-FFF2-40B4-BE49-F238E27FC236}">
                <a16:creationId xmlns:a16="http://schemas.microsoft.com/office/drawing/2014/main" id="{F66EAFFF-8E7F-4BB1-AB46-D8FB9AF82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61" y="3208146"/>
            <a:ext cx="710024" cy="1186616"/>
          </a:xfrm>
          <a:prstGeom prst="rect">
            <a:avLst/>
          </a:prstGeom>
        </p:spPr>
      </p:pic>
      <p:pic>
        <p:nvPicPr>
          <p:cNvPr id="15" name="Picture 14">
            <a:extLst>
              <a:ext uri="{FF2B5EF4-FFF2-40B4-BE49-F238E27FC236}">
                <a16:creationId xmlns:a16="http://schemas.microsoft.com/office/drawing/2014/main" id="{F57B3D0E-8374-49B4-9037-A911E2FC5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646" y="3208146"/>
            <a:ext cx="710024" cy="1186616"/>
          </a:xfrm>
          <a:prstGeom prst="rect">
            <a:avLst/>
          </a:prstGeom>
        </p:spPr>
      </p:pic>
      <p:pic>
        <p:nvPicPr>
          <p:cNvPr id="16" name="Picture 15">
            <a:extLst>
              <a:ext uri="{FF2B5EF4-FFF2-40B4-BE49-F238E27FC236}">
                <a16:creationId xmlns:a16="http://schemas.microsoft.com/office/drawing/2014/main" id="{289BA010-FA45-4F5B-9DF2-262CA8D2B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31" y="3208146"/>
            <a:ext cx="710024" cy="1186616"/>
          </a:xfrm>
          <a:prstGeom prst="rect">
            <a:avLst/>
          </a:prstGeom>
        </p:spPr>
      </p:pic>
      <p:pic>
        <p:nvPicPr>
          <p:cNvPr id="17" name="Picture 16">
            <a:extLst>
              <a:ext uri="{FF2B5EF4-FFF2-40B4-BE49-F238E27FC236}">
                <a16:creationId xmlns:a16="http://schemas.microsoft.com/office/drawing/2014/main" id="{F92876A7-DC9C-4D67-AA44-9234B288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16" y="3208146"/>
            <a:ext cx="710024" cy="1186616"/>
          </a:xfrm>
          <a:prstGeom prst="rect">
            <a:avLst/>
          </a:prstGeom>
        </p:spPr>
      </p:pic>
      <p:pic>
        <p:nvPicPr>
          <p:cNvPr id="18" name="Picture 17">
            <a:extLst>
              <a:ext uri="{FF2B5EF4-FFF2-40B4-BE49-F238E27FC236}">
                <a16:creationId xmlns:a16="http://schemas.microsoft.com/office/drawing/2014/main" id="{8C7DB608-2F36-4992-933A-CDCECA69B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01" y="3208146"/>
            <a:ext cx="710024" cy="1186616"/>
          </a:xfrm>
          <a:prstGeom prst="rect">
            <a:avLst/>
          </a:prstGeom>
        </p:spPr>
      </p:pic>
      <p:pic>
        <p:nvPicPr>
          <p:cNvPr id="19" name="Picture 18">
            <a:extLst>
              <a:ext uri="{FF2B5EF4-FFF2-40B4-BE49-F238E27FC236}">
                <a16:creationId xmlns:a16="http://schemas.microsoft.com/office/drawing/2014/main" id="{2E5D7C2C-750D-48D9-B222-B998D39C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385" y="3208146"/>
            <a:ext cx="710024" cy="1186616"/>
          </a:xfrm>
          <a:prstGeom prst="rect">
            <a:avLst/>
          </a:prstGeom>
        </p:spPr>
      </p:pic>
      <p:sp>
        <p:nvSpPr>
          <p:cNvPr id="20" name="TextBox 19">
            <a:extLst>
              <a:ext uri="{FF2B5EF4-FFF2-40B4-BE49-F238E27FC236}">
                <a16:creationId xmlns:a16="http://schemas.microsoft.com/office/drawing/2014/main" id="{18CF0F90-C73F-473C-AAAE-1AE71C3BA4F4}"/>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1" name="TextBox 20">
            <a:extLst>
              <a:ext uri="{FF2B5EF4-FFF2-40B4-BE49-F238E27FC236}">
                <a16:creationId xmlns:a16="http://schemas.microsoft.com/office/drawing/2014/main" id="{48676300-880E-4615-A7A9-B18C10C22C6F}"/>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2" name="TextBox 21">
            <a:extLst>
              <a:ext uri="{FF2B5EF4-FFF2-40B4-BE49-F238E27FC236}">
                <a16:creationId xmlns:a16="http://schemas.microsoft.com/office/drawing/2014/main" id="{27DFB8EC-77BC-4BF7-B864-FD025EEB870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3" name="TextBox 22">
            <a:extLst>
              <a:ext uri="{FF2B5EF4-FFF2-40B4-BE49-F238E27FC236}">
                <a16:creationId xmlns:a16="http://schemas.microsoft.com/office/drawing/2014/main" id="{72F6401B-12D8-4C22-AF8D-A12EEEF4B6E1}"/>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4" name="TextBox 23">
            <a:extLst>
              <a:ext uri="{FF2B5EF4-FFF2-40B4-BE49-F238E27FC236}">
                <a16:creationId xmlns:a16="http://schemas.microsoft.com/office/drawing/2014/main" id="{FCA1306D-14B3-4D4A-8773-8DBB9B302AA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5" name="TextBox 24">
            <a:extLst>
              <a:ext uri="{FF2B5EF4-FFF2-40B4-BE49-F238E27FC236}">
                <a16:creationId xmlns:a16="http://schemas.microsoft.com/office/drawing/2014/main" id="{32C6F8D1-BC06-4B03-A29F-CA922CD6BCE7}"/>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6" name="TextBox 25">
            <a:extLst>
              <a:ext uri="{FF2B5EF4-FFF2-40B4-BE49-F238E27FC236}">
                <a16:creationId xmlns:a16="http://schemas.microsoft.com/office/drawing/2014/main" id="{303AA6DF-943E-4638-9E26-752AC440E897}"/>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7" name="TextBox 26">
            <a:extLst>
              <a:ext uri="{FF2B5EF4-FFF2-40B4-BE49-F238E27FC236}">
                <a16:creationId xmlns:a16="http://schemas.microsoft.com/office/drawing/2014/main" id="{368A9A4C-69B3-4212-B07F-D7324917DF98}"/>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8" name="TextBox 27">
            <a:extLst>
              <a:ext uri="{FF2B5EF4-FFF2-40B4-BE49-F238E27FC236}">
                <a16:creationId xmlns:a16="http://schemas.microsoft.com/office/drawing/2014/main" id="{F7768DF4-65AE-4E38-BDE5-B7C89E28597F}"/>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9" name="TextBox 28">
            <a:extLst>
              <a:ext uri="{FF2B5EF4-FFF2-40B4-BE49-F238E27FC236}">
                <a16:creationId xmlns:a16="http://schemas.microsoft.com/office/drawing/2014/main" id="{13066790-5891-4324-9535-967867F2BB15}"/>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30" name="TextBox 29">
            <a:extLst>
              <a:ext uri="{FF2B5EF4-FFF2-40B4-BE49-F238E27FC236}">
                <a16:creationId xmlns:a16="http://schemas.microsoft.com/office/drawing/2014/main" id="{729875DC-9077-4355-8C60-25BADB2B6704}"/>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1" name="TextBox 30">
            <a:extLst>
              <a:ext uri="{FF2B5EF4-FFF2-40B4-BE49-F238E27FC236}">
                <a16:creationId xmlns:a16="http://schemas.microsoft.com/office/drawing/2014/main" id="{EBA98B6F-D0BE-4499-B3E6-4A1992D73DBB}"/>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2" name="TextBox 31">
            <a:extLst>
              <a:ext uri="{FF2B5EF4-FFF2-40B4-BE49-F238E27FC236}">
                <a16:creationId xmlns:a16="http://schemas.microsoft.com/office/drawing/2014/main" id="{138C31EF-AEC9-4339-A5D2-B3569DC3B8B8}"/>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3" name="TextBox 32">
            <a:extLst>
              <a:ext uri="{FF2B5EF4-FFF2-40B4-BE49-F238E27FC236}">
                <a16:creationId xmlns:a16="http://schemas.microsoft.com/office/drawing/2014/main" id="{B546F9B3-34A4-412E-AF66-EE10BCD7B90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4" name="TextBox 33">
            <a:extLst>
              <a:ext uri="{FF2B5EF4-FFF2-40B4-BE49-F238E27FC236}">
                <a16:creationId xmlns:a16="http://schemas.microsoft.com/office/drawing/2014/main" id="{18866B75-6C18-4ADD-8A17-43944707D5BF}"/>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5" name="TextBox 34">
            <a:extLst>
              <a:ext uri="{FF2B5EF4-FFF2-40B4-BE49-F238E27FC236}">
                <a16:creationId xmlns:a16="http://schemas.microsoft.com/office/drawing/2014/main" id="{6FE76D9A-FFA0-4CEF-AA95-51CA68DE6CDA}"/>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36" name="TextBox 35">
            <a:extLst>
              <a:ext uri="{FF2B5EF4-FFF2-40B4-BE49-F238E27FC236}">
                <a16:creationId xmlns:a16="http://schemas.microsoft.com/office/drawing/2014/main" id="{2336EFFA-4A61-4D30-8451-1660ADE43549}"/>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37" name="TextBox 36">
            <a:extLst>
              <a:ext uri="{FF2B5EF4-FFF2-40B4-BE49-F238E27FC236}">
                <a16:creationId xmlns:a16="http://schemas.microsoft.com/office/drawing/2014/main" id="{C9F0CA56-FDC7-4DAE-8BCE-0A3F285381B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8" name="TextBox 37">
            <a:extLst>
              <a:ext uri="{FF2B5EF4-FFF2-40B4-BE49-F238E27FC236}">
                <a16:creationId xmlns:a16="http://schemas.microsoft.com/office/drawing/2014/main" id="{F4291678-2F7F-4EF9-96BA-0F8C0221E871}"/>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39" name="TextBox 38">
            <a:extLst>
              <a:ext uri="{FF2B5EF4-FFF2-40B4-BE49-F238E27FC236}">
                <a16:creationId xmlns:a16="http://schemas.microsoft.com/office/drawing/2014/main" id="{F5BE563D-AA5E-45F6-A758-BF1CE4F7FAB3}"/>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40" name="TextBox 39">
            <a:extLst>
              <a:ext uri="{FF2B5EF4-FFF2-40B4-BE49-F238E27FC236}">
                <a16:creationId xmlns:a16="http://schemas.microsoft.com/office/drawing/2014/main" id="{0396BACF-D3C0-450F-9554-7E35F3BDF5AB}"/>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41" name="TextBox 40">
            <a:extLst>
              <a:ext uri="{FF2B5EF4-FFF2-40B4-BE49-F238E27FC236}">
                <a16:creationId xmlns:a16="http://schemas.microsoft.com/office/drawing/2014/main" id="{8AE2A0B5-C382-4F17-B34D-4D5FE0103E27}"/>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42" name="TextBox 41">
            <a:extLst>
              <a:ext uri="{FF2B5EF4-FFF2-40B4-BE49-F238E27FC236}">
                <a16:creationId xmlns:a16="http://schemas.microsoft.com/office/drawing/2014/main" id="{4DB5F4FE-90B9-40CE-BC69-3049371B3969}"/>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3" name="TextBox 42">
            <a:extLst>
              <a:ext uri="{FF2B5EF4-FFF2-40B4-BE49-F238E27FC236}">
                <a16:creationId xmlns:a16="http://schemas.microsoft.com/office/drawing/2014/main" id="{F10E5CC2-3B53-4D0A-9D1D-B035E6D14347}"/>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4" name="TextBox 43">
            <a:extLst>
              <a:ext uri="{FF2B5EF4-FFF2-40B4-BE49-F238E27FC236}">
                <a16:creationId xmlns:a16="http://schemas.microsoft.com/office/drawing/2014/main" id="{A5E83105-3EBC-4403-A14D-8A304F15DA27}"/>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5" name="TextBox 44">
            <a:extLst>
              <a:ext uri="{FF2B5EF4-FFF2-40B4-BE49-F238E27FC236}">
                <a16:creationId xmlns:a16="http://schemas.microsoft.com/office/drawing/2014/main" id="{BC5D141E-08AE-4826-930E-AA25C6DE3E7A}"/>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6" name="TextBox 45">
            <a:extLst>
              <a:ext uri="{FF2B5EF4-FFF2-40B4-BE49-F238E27FC236}">
                <a16:creationId xmlns:a16="http://schemas.microsoft.com/office/drawing/2014/main" id="{64D21111-4C48-443A-991B-8D2EF39650DB}"/>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7" name="TextBox 46">
            <a:extLst>
              <a:ext uri="{FF2B5EF4-FFF2-40B4-BE49-F238E27FC236}">
                <a16:creationId xmlns:a16="http://schemas.microsoft.com/office/drawing/2014/main" id="{D47CB0D1-C7E3-48BA-B557-94830196FE53}"/>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8" name="TextBox 47">
            <a:extLst>
              <a:ext uri="{FF2B5EF4-FFF2-40B4-BE49-F238E27FC236}">
                <a16:creationId xmlns:a16="http://schemas.microsoft.com/office/drawing/2014/main" id="{7AF45748-3286-40E0-B82F-504987D12011}"/>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9" name="TextBox 48">
            <a:extLst>
              <a:ext uri="{FF2B5EF4-FFF2-40B4-BE49-F238E27FC236}">
                <a16:creationId xmlns:a16="http://schemas.microsoft.com/office/drawing/2014/main" id="{9E683038-B35B-49C9-8631-997291EA3BCE}"/>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 tens</a:t>
            </a:r>
          </a:p>
        </p:txBody>
      </p:sp>
      <p:sp>
        <p:nvSpPr>
          <p:cNvPr id="50" name="TextBox 49">
            <a:extLst>
              <a:ext uri="{FF2B5EF4-FFF2-40B4-BE49-F238E27FC236}">
                <a16:creationId xmlns:a16="http://schemas.microsoft.com/office/drawing/2014/main" id="{C995DB19-DA36-488B-BCAB-7CC28FD98824}"/>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 tens</a:t>
            </a:r>
          </a:p>
        </p:txBody>
      </p:sp>
      <p:sp>
        <p:nvSpPr>
          <p:cNvPr id="51" name="TextBox 50">
            <a:extLst>
              <a:ext uri="{FF2B5EF4-FFF2-40B4-BE49-F238E27FC236}">
                <a16:creationId xmlns:a16="http://schemas.microsoft.com/office/drawing/2014/main" id="{356AEB23-246E-4BFB-8F5B-C297C95CA48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Tree>
    <p:extLst>
      <p:ext uri="{BB962C8B-B14F-4D97-AF65-F5344CB8AC3E}">
        <p14:creationId xmlns:p14="http://schemas.microsoft.com/office/powerpoint/2010/main" val="34560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8"/>
                                        </p:tgtEl>
                                      </p:cBhvr>
                                    </p:animEffect>
                                    <p:set>
                                      <p:cBhvr>
                                        <p:cTn id="82" dur="1" fill="hold">
                                          <p:stCondLst>
                                            <p:cond delay="499"/>
                                          </p:stCondLst>
                                        </p:cTn>
                                        <p:tgtEl>
                                          <p:spTgt spid="38"/>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0"/>
                                        </p:tgtEl>
                                      </p:cBhvr>
                                    </p:animEffect>
                                    <p:set>
                                      <p:cBhvr>
                                        <p:cTn id="124" dur="1" fill="hold">
                                          <p:stCondLst>
                                            <p:cond delay="499"/>
                                          </p:stCondLst>
                                        </p:cTn>
                                        <p:tgtEl>
                                          <p:spTgt spid="40"/>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fade">
                                      <p:cBhvr>
                                        <p:cTn id="128" dur="500"/>
                                        <p:tgtEl>
                                          <p:spTgt spid="1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500"/>
                                        <p:tgtEl>
                                          <p:spTgt spid="27"/>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41"/>
                                        </p:tgtEl>
                                      </p:cBhvr>
                                    </p:animEffect>
                                    <p:set>
                                      <p:cBhvr>
                                        <p:cTn id="145" dur="1" fill="hold">
                                          <p:stCondLst>
                                            <p:cond delay="499"/>
                                          </p:stCondLst>
                                        </p:cTn>
                                        <p:tgtEl>
                                          <p:spTgt spid="41"/>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fade">
                                      <p:cBhvr>
                                        <p:cTn id="149" dur="500"/>
                                        <p:tgtEl>
                                          <p:spTgt spid="1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500"/>
                                        <p:tgtEl>
                                          <p:spTgt spid="28"/>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500"/>
                                        <p:tgtEl>
                                          <p:spTgt spid="4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42"/>
                                        </p:tgtEl>
                                      </p:cBhvr>
                                    </p:animEffect>
                                    <p:set>
                                      <p:cBhvr>
                                        <p:cTn id="166" dur="1" fill="hold">
                                          <p:stCondLst>
                                            <p:cond delay="499"/>
                                          </p:stCondLst>
                                        </p:cTn>
                                        <p:tgtEl>
                                          <p:spTgt spid="42"/>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12"/>
                                        </p:tgtEl>
                                        <p:attrNameLst>
                                          <p:attrName>style.visibility</p:attrName>
                                        </p:attrNameLst>
                                      </p:cBhvr>
                                      <p:to>
                                        <p:strVal val="visible"/>
                                      </p:to>
                                    </p:set>
                                    <p:animEffect transition="in" filter="fade">
                                      <p:cBhvr>
                                        <p:cTn id="170" dur="500"/>
                                        <p:tgtEl>
                                          <p:spTgt spid="12"/>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Effect transition="in" filter="fade">
                                      <p:cBhvr>
                                        <p:cTn id="175" dur="500"/>
                                        <p:tgtEl>
                                          <p:spTgt spid="29"/>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3"/>
                                        </p:tgtEl>
                                        <p:attrNameLst>
                                          <p:attrName>style.visibility</p:attrName>
                                        </p:attrNameLst>
                                      </p:cBhvr>
                                      <p:to>
                                        <p:strVal val="visible"/>
                                      </p:to>
                                    </p:set>
                                    <p:animEffect transition="in" filter="fade">
                                      <p:cBhvr>
                                        <p:cTn id="179" dur="500"/>
                                        <p:tgtEl>
                                          <p:spTgt spid="4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9"/>
                                        </p:tgtEl>
                                      </p:cBhvr>
                                    </p:animEffect>
                                    <p:set>
                                      <p:cBhvr>
                                        <p:cTn id="184" dur="1" fill="hold">
                                          <p:stCondLst>
                                            <p:cond delay="499"/>
                                          </p:stCondLst>
                                        </p:cTn>
                                        <p:tgtEl>
                                          <p:spTgt spid="2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3"/>
                                        </p:tgtEl>
                                      </p:cBhvr>
                                    </p:animEffect>
                                    <p:set>
                                      <p:cBhvr>
                                        <p:cTn id="187" dur="1" fill="hold">
                                          <p:stCondLst>
                                            <p:cond delay="499"/>
                                          </p:stCondLst>
                                        </p:cTn>
                                        <p:tgtEl>
                                          <p:spTgt spid="43"/>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fade">
                                      <p:cBhvr>
                                        <p:cTn id="191" dur="500"/>
                                        <p:tgtEl>
                                          <p:spTgt spid="1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30"/>
                                        </p:tgtEl>
                                        <p:attrNameLst>
                                          <p:attrName>style.visibility</p:attrName>
                                        </p:attrNameLst>
                                      </p:cBhvr>
                                      <p:to>
                                        <p:strVal val="visible"/>
                                      </p:to>
                                    </p:set>
                                    <p:animEffect transition="in" filter="fade">
                                      <p:cBhvr>
                                        <p:cTn id="196" dur="500"/>
                                        <p:tgtEl>
                                          <p:spTgt spid="30"/>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44"/>
                                        </p:tgtEl>
                                        <p:attrNameLst>
                                          <p:attrName>style.visibility</p:attrName>
                                        </p:attrNameLst>
                                      </p:cBhvr>
                                      <p:to>
                                        <p:strVal val="visible"/>
                                      </p:to>
                                    </p:set>
                                    <p:animEffect transition="in" filter="fade">
                                      <p:cBhvr>
                                        <p:cTn id="200" dur="500"/>
                                        <p:tgtEl>
                                          <p:spTgt spid="44"/>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500"/>
                                        <p:tgtEl>
                                          <p:spTgt spid="30"/>
                                        </p:tgtEl>
                                      </p:cBhvr>
                                    </p:animEffect>
                                    <p:set>
                                      <p:cBhvr>
                                        <p:cTn id="205" dur="1" fill="hold">
                                          <p:stCondLst>
                                            <p:cond delay="499"/>
                                          </p:stCondLst>
                                        </p:cTn>
                                        <p:tgtEl>
                                          <p:spTgt spid="3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4"/>
                                        </p:tgtEl>
                                      </p:cBhvr>
                                    </p:animEffect>
                                    <p:set>
                                      <p:cBhvr>
                                        <p:cTn id="208" dur="1" fill="hold">
                                          <p:stCondLst>
                                            <p:cond delay="499"/>
                                          </p:stCondLst>
                                        </p:cTn>
                                        <p:tgtEl>
                                          <p:spTgt spid="44"/>
                                        </p:tgtEl>
                                        <p:attrNameLst>
                                          <p:attrName>style.visibility</p:attrName>
                                        </p:attrNameLst>
                                      </p:cBhvr>
                                      <p:to>
                                        <p:strVal val="hidden"/>
                                      </p:to>
                                    </p:se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14"/>
                                        </p:tgtEl>
                                        <p:attrNameLst>
                                          <p:attrName>style.visibility</p:attrName>
                                        </p:attrNameLst>
                                      </p:cBhvr>
                                      <p:to>
                                        <p:strVal val="visible"/>
                                      </p:to>
                                    </p:set>
                                    <p:animEffect transition="in" filter="fade">
                                      <p:cBhvr>
                                        <p:cTn id="212" dur="500"/>
                                        <p:tgtEl>
                                          <p:spTgt spid="1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500"/>
                                        <p:tgtEl>
                                          <p:spTgt spid="31"/>
                                        </p:tgtEl>
                                      </p:cBhvr>
                                    </p:animEffect>
                                  </p:childTnLst>
                                </p:cTn>
                              </p:par>
                            </p:childTnLst>
                          </p:cTn>
                        </p:par>
                        <p:par>
                          <p:cTn id="218" fill="hold">
                            <p:stCondLst>
                              <p:cond delay="500"/>
                            </p:stCondLst>
                            <p:childTnLst>
                              <p:par>
                                <p:cTn id="219" presetID="10" presetClass="entr" presetSubtype="0" fill="hold" grpId="0" nodeType="afterEffect">
                                  <p:stCondLst>
                                    <p:cond delay="0"/>
                                  </p:stCondLst>
                                  <p:childTnLst>
                                    <p:set>
                                      <p:cBhvr>
                                        <p:cTn id="220" dur="1" fill="hold">
                                          <p:stCondLst>
                                            <p:cond delay="0"/>
                                          </p:stCondLst>
                                        </p:cTn>
                                        <p:tgtEl>
                                          <p:spTgt spid="45"/>
                                        </p:tgtEl>
                                        <p:attrNameLst>
                                          <p:attrName>style.visibility</p:attrName>
                                        </p:attrNameLst>
                                      </p:cBhvr>
                                      <p:to>
                                        <p:strVal val="visible"/>
                                      </p:to>
                                    </p:set>
                                    <p:animEffect transition="in" filter="fade">
                                      <p:cBhvr>
                                        <p:cTn id="221" dur="500"/>
                                        <p:tgtEl>
                                          <p:spTgt spid="4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31"/>
                                        </p:tgtEl>
                                      </p:cBhvr>
                                    </p:animEffect>
                                    <p:set>
                                      <p:cBhvr>
                                        <p:cTn id="226" dur="1" fill="hold">
                                          <p:stCondLst>
                                            <p:cond delay="499"/>
                                          </p:stCondLst>
                                        </p:cTn>
                                        <p:tgtEl>
                                          <p:spTgt spid="31"/>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45"/>
                                        </p:tgtEl>
                                      </p:cBhvr>
                                    </p:animEffect>
                                    <p:set>
                                      <p:cBhvr>
                                        <p:cTn id="229" dur="1" fill="hold">
                                          <p:stCondLst>
                                            <p:cond delay="499"/>
                                          </p:stCondLst>
                                        </p:cTn>
                                        <p:tgtEl>
                                          <p:spTgt spid="45"/>
                                        </p:tgtEl>
                                        <p:attrNameLst>
                                          <p:attrName>style.visibility</p:attrName>
                                        </p:attrNameLst>
                                      </p:cBhvr>
                                      <p:to>
                                        <p:strVal val="hidden"/>
                                      </p:to>
                                    </p:set>
                                  </p:childTnLst>
                                </p:cTn>
                              </p:par>
                            </p:childTnLst>
                          </p:cTn>
                        </p:par>
                        <p:par>
                          <p:cTn id="230" fill="hold">
                            <p:stCondLst>
                              <p:cond delay="500"/>
                            </p:stCondLst>
                            <p:childTnLst>
                              <p:par>
                                <p:cTn id="231" presetID="10" presetClass="entr" presetSubtype="0" fill="hold" nodeType="afterEffect">
                                  <p:stCondLst>
                                    <p:cond delay="0"/>
                                  </p:stCondLst>
                                  <p:childTnLst>
                                    <p:set>
                                      <p:cBhvr>
                                        <p:cTn id="232" dur="1" fill="hold">
                                          <p:stCondLst>
                                            <p:cond delay="0"/>
                                          </p:stCondLst>
                                        </p:cTn>
                                        <p:tgtEl>
                                          <p:spTgt spid="15"/>
                                        </p:tgtEl>
                                        <p:attrNameLst>
                                          <p:attrName>style.visibility</p:attrName>
                                        </p:attrNameLst>
                                      </p:cBhvr>
                                      <p:to>
                                        <p:strVal val="visible"/>
                                      </p:to>
                                    </p:set>
                                    <p:animEffect transition="in" filter="fade">
                                      <p:cBhvr>
                                        <p:cTn id="233" dur="500"/>
                                        <p:tgtEl>
                                          <p:spTgt spid="15"/>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32"/>
                                        </p:tgtEl>
                                        <p:attrNameLst>
                                          <p:attrName>style.visibility</p:attrName>
                                        </p:attrNameLst>
                                      </p:cBhvr>
                                      <p:to>
                                        <p:strVal val="visible"/>
                                      </p:to>
                                    </p:set>
                                    <p:animEffect transition="in" filter="fade">
                                      <p:cBhvr>
                                        <p:cTn id="238" dur="500"/>
                                        <p:tgtEl>
                                          <p:spTgt spid="32"/>
                                        </p:tgtEl>
                                      </p:cBhvr>
                                    </p:animEffect>
                                  </p:childTnLst>
                                </p:cTn>
                              </p:par>
                            </p:childTnLst>
                          </p:cTn>
                        </p:par>
                        <p:par>
                          <p:cTn id="239" fill="hold">
                            <p:stCondLst>
                              <p:cond delay="500"/>
                            </p:stCondLst>
                            <p:childTnLst>
                              <p:par>
                                <p:cTn id="240" presetID="10" presetClass="entr" presetSubtype="0" fill="hold" grpId="0" nodeType="afterEffect">
                                  <p:stCondLst>
                                    <p:cond delay="0"/>
                                  </p:stCondLst>
                                  <p:childTnLst>
                                    <p:set>
                                      <p:cBhvr>
                                        <p:cTn id="241" dur="1" fill="hold">
                                          <p:stCondLst>
                                            <p:cond delay="0"/>
                                          </p:stCondLst>
                                        </p:cTn>
                                        <p:tgtEl>
                                          <p:spTgt spid="46"/>
                                        </p:tgtEl>
                                        <p:attrNameLst>
                                          <p:attrName>style.visibility</p:attrName>
                                        </p:attrNameLst>
                                      </p:cBhvr>
                                      <p:to>
                                        <p:strVal val="visible"/>
                                      </p:to>
                                    </p:set>
                                    <p:animEffect transition="in" filter="fade">
                                      <p:cBhvr>
                                        <p:cTn id="242" dur="500"/>
                                        <p:tgtEl>
                                          <p:spTgt spid="4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32"/>
                                        </p:tgtEl>
                                      </p:cBhvr>
                                    </p:animEffect>
                                    <p:set>
                                      <p:cBhvr>
                                        <p:cTn id="247" dur="1" fill="hold">
                                          <p:stCondLst>
                                            <p:cond delay="499"/>
                                          </p:stCondLst>
                                        </p:cTn>
                                        <p:tgtEl>
                                          <p:spTgt spid="32"/>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46"/>
                                        </p:tgtEl>
                                      </p:cBhvr>
                                    </p:animEffect>
                                    <p:set>
                                      <p:cBhvr>
                                        <p:cTn id="250" dur="1" fill="hold">
                                          <p:stCondLst>
                                            <p:cond delay="499"/>
                                          </p:stCondLst>
                                        </p:cTn>
                                        <p:tgtEl>
                                          <p:spTgt spid="46"/>
                                        </p:tgtEl>
                                        <p:attrNameLst>
                                          <p:attrName>style.visibility</p:attrName>
                                        </p:attrNameLst>
                                      </p:cBhvr>
                                      <p:to>
                                        <p:strVal val="hidden"/>
                                      </p:to>
                                    </p:set>
                                  </p:childTnLst>
                                </p:cTn>
                              </p:par>
                            </p:childTnLst>
                          </p:cTn>
                        </p:par>
                        <p:par>
                          <p:cTn id="251" fill="hold">
                            <p:stCondLst>
                              <p:cond delay="500"/>
                            </p:stCondLst>
                            <p:childTnLst>
                              <p:par>
                                <p:cTn id="252" presetID="10" presetClass="entr" presetSubtype="0" fill="hold" nodeType="afterEffect">
                                  <p:stCondLst>
                                    <p:cond delay="0"/>
                                  </p:stCondLst>
                                  <p:childTnLst>
                                    <p:set>
                                      <p:cBhvr>
                                        <p:cTn id="253" dur="1" fill="hold">
                                          <p:stCondLst>
                                            <p:cond delay="0"/>
                                          </p:stCondLst>
                                        </p:cTn>
                                        <p:tgtEl>
                                          <p:spTgt spid="16"/>
                                        </p:tgtEl>
                                        <p:attrNameLst>
                                          <p:attrName>style.visibility</p:attrName>
                                        </p:attrNameLst>
                                      </p:cBhvr>
                                      <p:to>
                                        <p:strVal val="visible"/>
                                      </p:to>
                                    </p:set>
                                    <p:animEffect transition="in" filter="fade">
                                      <p:cBhvr>
                                        <p:cTn id="254" dur="500"/>
                                        <p:tgtEl>
                                          <p:spTgt spid="1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33"/>
                                        </p:tgtEl>
                                        <p:attrNameLst>
                                          <p:attrName>style.visibility</p:attrName>
                                        </p:attrNameLst>
                                      </p:cBhvr>
                                      <p:to>
                                        <p:strVal val="visible"/>
                                      </p:to>
                                    </p:set>
                                    <p:animEffect transition="in" filter="fade">
                                      <p:cBhvr>
                                        <p:cTn id="259" dur="500"/>
                                        <p:tgtEl>
                                          <p:spTgt spid="33"/>
                                        </p:tgtEl>
                                      </p:cBhvr>
                                    </p:animEffect>
                                  </p:childTnLst>
                                </p:cTn>
                              </p:par>
                            </p:childTnLst>
                          </p:cTn>
                        </p:par>
                        <p:par>
                          <p:cTn id="260" fill="hold">
                            <p:stCondLst>
                              <p:cond delay="500"/>
                            </p:stCondLst>
                            <p:childTnLst>
                              <p:par>
                                <p:cTn id="261" presetID="10" presetClass="entr" presetSubtype="0" fill="hold" grpId="0" nodeType="afterEffect">
                                  <p:stCondLst>
                                    <p:cond delay="0"/>
                                  </p:stCondLst>
                                  <p:childTnLst>
                                    <p:set>
                                      <p:cBhvr>
                                        <p:cTn id="262" dur="1" fill="hold">
                                          <p:stCondLst>
                                            <p:cond delay="0"/>
                                          </p:stCondLst>
                                        </p:cTn>
                                        <p:tgtEl>
                                          <p:spTgt spid="47"/>
                                        </p:tgtEl>
                                        <p:attrNameLst>
                                          <p:attrName>style.visibility</p:attrName>
                                        </p:attrNameLst>
                                      </p:cBhvr>
                                      <p:to>
                                        <p:strVal val="visible"/>
                                      </p:to>
                                    </p:set>
                                    <p:animEffect transition="in" filter="fade">
                                      <p:cBhvr>
                                        <p:cTn id="263" dur="500"/>
                                        <p:tgtEl>
                                          <p:spTgt spid="47"/>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33"/>
                                        </p:tgtEl>
                                      </p:cBhvr>
                                    </p:animEffect>
                                    <p:set>
                                      <p:cBhvr>
                                        <p:cTn id="268" dur="1" fill="hold">
                                          <p:stCondLst>
                                            <p:cond delay="499"/>
                                          </p:stCondLst>
                                        </p:cTn>
                                        <p:tgtEl>
                                          <p:spTgt spid="33"/>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47"/>
                                        </p:tgtEl>
                                      </p:cBhvr>
                                    </p:animEffect>
                                    <p:set>
                                      <p:cBhvr>
                                        <p:cTn id="271" dur="1" fill="hold">
                                          <p:stCondLst>
                                            <p:cond delay="499"/>
                                          </p:stCondLst>
                                        </p:cTn>
                                        <p:tgtEl>
                                          <p:spTgt spid="47"/>
                                        </p:tgtEl>
                                        <p:attrNameLst>
                                          <p:attrName>style.visibility</p:attrName>
                                        </p:attrNameLst>
                                      </p:cBhvr>
                                      <p:to>
                                        <p:strVal val="hidden"/>
                                      </p:to>
                                    </p:set>
                                  </p:childTnLst>
                                </p:cTn>
                              </p:par>
                            </p:childTnLst>
                          </p:cTn>
                        </p:par>
                        <p:par>
                          <p:cTn id="272" fill="hold">
                            <p:stCondLst>
                              <p:cond delay="500"/>
                            </p:stCondLst>
                            <p:childTnLst>
                              <p:par>
                                <p:cTn id="273" presetID="10" presetClass="entr" presetSubtype="0" fill="hold" nodeType="afterEffect">
                                  <p:stCondLst>
                                    <p:cond delay="0"/>
                                  </p:stCondLst>
                                  <p:childTnLst>
                                    <p:set>
                                      <p:cBhvr>
                                        <p:cTn id="274" dur="1" fill="hold">
                                          <p:stCondLst>
                                            <p:cond delay="0"/>
                                          </p:stCondLst>
                                        </p:cTn>
                                        <p:tgtEl>
                                          <p:spTgt spid="17"/>
                                        </p:tgtEl>
                                        <p:attrNameLst>
                                          <p:attrName>style.visibility</p:attrName>
                                        </p:attrNameLst>
                                      </p:cBhvr>
                                      <p:to>
                                        <p:strVal val="visible"/>
                                      </p:to>
                                    </p:set>
                                    <p:animEffect transition="in" filter="fade">
                                      <p:cBhvr>
                                        <p:cTn id="275" dur="500"/>
                                        <p:tgtEl>
                                          <p:spTgt spid="17"/>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34"/>
                                        </p:tgtEl>
                                        <p:attrNameLst>
                                          <p:attrName>style.visibility</p:attrName>
                                        </p:attrNameLst>
                                      </p:cBhvr>
                                      <p:to>
                                        <p:strVal val="visible"/>
                                      </p:to>
                                    </p:set>
                                    <p:animEffect transition="in" filter="fade">
                                      <p:cBhvr>
                                        <p:cTn id="280" dur="500"/>
                                        <p:tgtEl>
                                          <p:spTgt spid="34"/>
                                        </p:tgtEl>
                                      </p:cBhvr>
                                    </p:animEffect>
                                  </p:childTnLst>
                                </p:cTn>
                              </p:par>
                            </p:childTnLst>
                          </p:cTn>
                        </p:par>
                        <p:par>
                          <p:cTn id="281" fill="hold">
                            <p:stCondLst>
                              <p:cond delay="500"/>
                            </p:stCondLst>
                            <p:childTnLst>
                              <p:par>
                                <p:cTn id="282" presetID="10" presetClass="entr" presetSubtype="0" fill="hold" grpId="0" nodeType="afterEffect">
                                  <p:stCondLst>
                                    <p:cond delay="0"/>
                                  </p:stCondLst>
                                  <p:childTnLst>
                                    <p:set>
                                      <p:cBhvr>
                                        <p:cTn id="283" dur="1" fill="hold">
                                          <p:stCondLst>
                                            <p:cond delay="0"/>
                                          </p:stCondLst>
                                        </p:cTn>
                                        <p:tgtEl>
                                          <p:spTgt spid="48"/>
                                        </p:tgtEl>
                                        <p:attrNameLst>
                                          <p:attrName>style.visibility</p:attrName>
                                        </p:attrNameLst>
                                      </p:cBhvr>
                                      <p:to>
                                        <p:strVal val="visible"/>
                                      </p:to>
                                    </p:set>
                                    <p:animEffect transition="in" filter="fade">
                                      <p:cBhvr>
                                        <p:cTn id="284" dur="500"/>
                                        <p:tgtEl>
                                          <p:spTgt spid="48"/>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grpId="1" nodeType="clickEffect">
                                  <p:stCondLst>
                                    <p:cond delay="0"/>
                                  </p:stCondLst>
                                  <p:childTnLst>
                                    <p:animEffect transition="out" filter="fade">
                                      <p:cBhvr>
                                        <p:cTn id="288" dur="500"/>
                                        <p:tgtEl>
                                          <p:spTgt spid="34"/>
                                        </p:tgtEl>
                                      </p:cBhvr>
                                    </p:animEffect>
                                    <p:set>
                                      <p:cBhvr>
                                        <p:cTn id="289" dur="1" fill="hold">
                                          <p:stCondLst>
                                            <p:cond delay="499"/>
                                          </p:stCondLst>
                                        </p:cTn>
                                        <p:tgtEl>
                                          <p:spTgt spid="34"/>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48"/>
                                        </p:tgtEl>
                                      </p:cBhvr>
                                    </p:animEffect>
                                    <p:set>
                                      <p:cBhvr>
                                        <p:cTn id="292" dur="1" fill="hold">
                                          <p:stCondLst>
                                            <p:cond delay="499"/>
                                          </p:stCondLst>
                                        </p:cTn>
                                        <p:tgtEl>
                                          <p:spTgt spid="48"/>
                                        </p:tgtEl>
                                        <p:attrNameLst>
                                          <p:attrName>style.visibility</p:attrName>
                                        </p:attrNameLst>
                                      </p:cBhvr>
                                      <p:to>
                                        <p:strVal val="hidden"/>
                                      </p:to>
                                    </p:set>
                                  </p:childTnLst>
                                </p:cTn>
                              </p:par>
                            </p:childTnLst>
                          </p:cTn>
                        </p:par>
                        <p:par>
                          <p:cTn id="293" fill="hold">
                            <p:stCondLst>
                              <p:cond delay="500"/>
                            </p:stCondLst>
                            <p:childTnLst>
                              <p:par>
                                <p:cTn id="294" presetID="10" presetClass="entr" presetSubtype="0" fill="hold" nodeType="afterEffect">
                                  <p:stCondLst>
                                    <p:cond delay="0"/>
                                  </p:stCondLst>
                                  <p:childTnLst>
                                    <p:set>
                                      <p:cBhvr>
                                        <p:cTn id="295" dur="1" fill="hold">
                                          <p:stCondLst>
                                            <p:cond delay="0"/>
                                          </p:stCondLst>
                                        </p:cTn>
                                        <p:tgtEl>
                                          <p:spTgt spid="18"/>
                                        </p:tgtEl>
                                        <p:attrNameLst>
                                          <p:attrName>style.visibility</p:attrName>
                                        </p:attrNameLst>
                                      </p:cBhvr>
                                      <p:to>
                                        <p:strVal val="visible"/>
                                      </p:to>
                                    </p:set>
                                    <p:animEffect transition="in" filter="fade">
                                      <p:cBhvr>
                                        <p:cTn id="296" dur="500"/>
                                        <p:tgtEl>
                                          <p:spTgt spid="18"/>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35"/>
                                        </p:tgtEl>
                                        <p:attrNameLst>
                                          <p:attrName>style.visibility</p:attrName>
                                        </p:attrNameLst>
                                      </p:cBhvr>
                                      <p:to>
                                        <p:strVal val="visible"/>
                                      </p:to>
                                    </p:set>
                                    <p:animEffect transition="in" filter="fade">
                                      <p:cBhvr>
                                        <p:cTn id="301" dur="500"/>
                                        <p:tgtEl>
                                          <p:spTgt spid="35"/>
                                        </p:tgtEl>
                                      </p:cBhvr>
                                    </p:animEffect>
                                  </p:childTnLst>
                                </p:cTn>
                              </p:par>
                            </p:childTnLst>
                          </p:cTn>
                        </p:par>
                        <p:par>
                          <p:cTn id="302" fill="hold">
                            <p:stCondLst>
                              <p:cond delay="500"/>
                            </p:stCondLst>
                            <p:childTnLst>
                              <p:par>
                                <p:cTn id="303" presetID="10" presetClass="entr" presetSubtype="0" fill="hold" grpId="0" nodeType="afterEffect">
                                  <p:stCondLst>
                                    <p:cond delay="0"/>
                                  </p:stCondLst>
                                  <p:childTnLst>
                                    <p:set>
                                      <p:cBhvr>
                                        <p:cTn id="304" dur="1" fill="hold">
                                          <p:stCondLst>
                                            <p:cond delay="0"/>
                                          </p:stCondLst>
                                        </p:cTn>
                                        <p:tgtEl>
                                          <p:spTgt spid="49"/>
                                        </p:tgtEl>
                                        <p:attrNameLst>
                                          <p:attrName>style.visibility</p:attrName>
                                        </p:attrNameLst>
                                      </p:cBhvr>
                                      <p:to>
                                        <p:strVal val="visible"/>
                                      </p:to>
                                    </p:set>
                                    <p:animEffect transition="in" filter="fade">
                                      <p:cBhvr>
                                        <p:cTn id="305" dur="500"/>
                                        <p:tgtEl>
                                          <p:spTgt spid="49"/>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xit" presetSubtype="0" fill="hold" grpId="1" nodeType="clickEffect">
                                  <p:stCondLst>
                                    <p:cond delay="0"/>
                                  </p:stCondLst>
                                  <p:childTnLst>
                                    <p:animEffect transition="out" filter="fade">
                                      <p:cBhvr>
                                        <p:cTn id="309" dur="500"/>
                                        <p:tgtEl>
                                          <p:spTgt spid="35"/>
                                        </p:tgtEl>
                                      </p:cBhvr>
                                    </p:animEffect>
                                    <p:set>
                                      <p:cBhvr>
                                        <p:cTn id="310" dur="1" fill="hold">
                                          <p:stCondLst>
                                            <p:cond delay="499"/>
                                          </p:stCondLst>
                                        </p:cTn>
                                        <p:tgtEl>
                                          <p:spTgt spid="35"/>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500"/>
                                        <p:tgtEl>
                                          <p:spTgt spid="49"/>
                                        </p:tgtEl>
                                      </p:cBhvr>
                                    </p:animEffect>
                                    <p:set>
                                      <p:cBhvr>
                                        <p:cTn id="313" dur="1" fill="hold">
                                          <p:stCondLst>
                                            <p:cond delay="499"/>
                                          </p:stCondLst>
                                        </p:cTn>
                                        <p:tgtEl>
                                          <p:spTgt spid="49"/>
                                        </p:tgtEl>
                                        <p:attrNameLst>
                                          <p:attrName>style.visibility</p:attrName>
                                        </p:attrNameLst>
                                      </p:cBhvr>
                                      <p:to>
                                        <p:strVal val="hidden"/>
                                      </p:to>
                                    </p:set>
                                  </p:childTnLst>
                                </p:cTn>
                              </p:par>
                            </p:childTnLst>
                          </p:cTn>
                        </p:par>
                        <p:par>
                          <p:cTn id="314" fill="hold">
                            <p:stCondLst>
                              <p:cond delay="500"/>
                            </p:stCondLst>
                            <p:childTnLst>
                              <p:par>
                                <p:cTn id="315" presetID="10" presetClass="entr" presetSubtype="0" fill="hold" nodeType="afterEffect">
                                  <p:stCondLst>
                                    <p:cond delay="0"/>
                                  </p:stCondLst>
                                  <p:childTnLst>
                                    <p:set>
                                      <p:cBhvr>
                                        <p:cTn id="316" dur="1" fill="hold">
                                          <p:stCondLst>
                                            <p:cond delay="0"/>
                                          </p:stCondLst>
                                        </p:cTn>
                                        <p:tgtEl>
                                          <p:spTgt spid="19"/>
                                        </p:tgtEl>
                                        <p:attrNameLst>
                                          <p:attrName>style.visibility</p:attrName>
                                        </p:attrNameLst>
                                      </p:cBhvr>
                                      <p:to>
                                        <p:strVal val="visible"/>
                                      </p:to>
                                    </p:set>
                                    <p:animEffect transition="in" filter="fade">
                                      <p:cBhvr>
                                        <p:cTn id="317" dur="500"/>
                                        <p:tgtEl>
                                          <p:spTgt spid="19"/>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36"/>
                                        </p:tgtEl>
                                        <p:attrNameLst>
                                          <p:attrName>style.visibility</p:attrName>
                                        </p:attrNameLst>
                                      </p:cBhvr>
                                      <p:to>
                                        <p:strVal val="visible"/>
                                      </p:to>
                                    </p:set>
                                    <p:animEffect transition="in" filter="fade">
                                      <p:cBhvr>
                                        <p:cTn id="322" dur="500"/>
                                        <p:tgtEl>
                                          <p:spTgt spid="36"/>
                                        </p:tgtEl>
                                      </p:cBhvr>
                                    </p:animEffect>
                                  </p:childTnLst>
                                </p:cTn>
                              </p:par>
                            </p:childTnLst>
                          </p:cTn>
                        </p:par>
                        <p:par>
                          <p:cTn id="323" fill="hold">
                            <p:stCondLst>
                              <p:cond delay="500"/>
                            </p:stCondLst>
                            <p:childTnLst>
                              <p:par>
                                <p:cTn id="324" presetID="10" presetClass="entr" presetSubtype="0" fill="hold" grpId="0" nodeType="afterEffect">
                                  <p:stCondLst>
                                    <p:cond delay="0"/>
                                  </p:stCondLst>
                                  <p:childTnLst>
                                    <p:set>
                                      <p:cBhvr>
                                        <p:cTn id="325" dur="1" fill="hold">
                                          <p:stCondLst>
                                            <p:cond delay="0"/>
                                          </p:stCondLst>
                                        </p:cTn>
                                        <p:tgtEl>
                                          <p:spTgt spid="50"/>
                                        </p:tgtEl>
                                        <p:attrNameLst>
                                          <p:attrName>style.visibility</p:attrName>
                                        </p:attrNameLst>
                                      </p:cBhvr>
                                      <p:to>
                                        <p:strVal val="visible"/>
                                      </p:to>
                                    </p:set>
                                    <p:animEffect transition="in" filter="fade">
                                      <p:cBhvr>
                                        <p:cTn id="3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1" grpId="0"/>
      <p:bldP spid="51"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a:t>
            </a:r>
          </a:p>
        </p:txBody>
      </p:sp>
      <p:pic>
        <p:nvPicPr>
          <p:cNvPr id="3" name="Picture 2">
            <a:extLst>
              <a:ext uri="{FF2B5EF4-FFF2-40B4-BE49-F238E27FC236}">
                <a16:creationId xmlns:a16="http://schemas.microsoft.com/office/drawing/2014/main" id="{AF70A755-1C47-4E42-B61F-1FE95191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1477276"/>
            <a:ext cx="710024" cy="1186616"/>
          </a:xfrm>
          <a:prstGeom prst="rect">
            <a:avLst/>
          </a:prstGeom>
        </p:spPr>
      </p:pic>
      <p:pic>
        <p:nvPicPr>
          <p:cNvPr id="4" name="Picture 3">
            <a:extLst>
              <a:ext uri="{FF2B5EF4-FFF2-40B4-BE49-F238E27FC236}">
                <a16:creationId xmlns:a16="http://schemas.microsoft.com/office/drawing/2014/main" id="{F8061FB1-8741-47C0-8555-5D3FFCD9B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276" y="1477276"/>
            <a:ext cx="710024" cy="1186616"/>
          </a:xfrm>
          <a:prstGeom prst="rect">
            <a:avLst/>
          </a:prstGeom>
        </p:spPr>
      </p:pic>
      <p:pic>
        <p:nvPicPr>
          <p:cNvPr id="5" name="Picture 4">
            <a:extLst>
              <a:ext uri="{FF2B5EF4-FFF2-40B4-BE49-F238E27FC236}">
                <a16:creationId xmlns:a16="http://schemas.microsoft.com/office/drawing/2014/main" id="{8409F2BE-8545-4159-AA05-81C98C29F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61" y="1477276"/>
            <a:ext cx="710024" cy="1186616"/>
          </a:xfrm>
          <a:prstGeom prst="rect">
            <a:avLst/>
          </a:prstGeom>
        </p:spPr>
      </p:pic>
      <p:pic>
        <p:nvPicPr>
          <p:cNvPr id="6" name="Picture 5">
            <a:extLst>
              <a:ext uri="{FF2B5EF4-FFF2-40B4-BE49-F238E27FC236}">
                <a16:creationId xmlns:a16="http://schemas.microsoft.com/office/drawing/2014/main" id="{D8924235-7913-431D-B8B8-0945E54B9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646" y="1477276"/>
            <a:ext cx="710024" cy="1186616"/>
          </a:xfrm>
          <a:prstGeom prst="rect">
            <a:avLst/>
          </a:prstGeom>
        </p:spPr>
      </p:pic>
      <p:pic>
        <p:nvPicPr>
          <p:cNvPr id="7" name="Picture 6">
            <a:extLst>
              <a:ext uri="{FF2B5EF4-FFF2-40B4-BE49-F238E27FC236}">
                <a16:creationId xmlns:a16="http://schemas.microsoft.com/office/drawing/2014/main" id="{1B047305-532E-4AFF-ACD4-D8D51060E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31" y="1477276"/>
            <a:ext cx="710024" cy="1186616"/>
          </a:xfrm>
          <a:prstGeom prst="rect">
            <a:avLst/>
          </a:prstGeom>
        </p:spPr>
      </p:pic>
      <p:pic>
        <p:nvPicPr>
          <p:cNvPr id="8" name="Picture 7">
            <a:extLst>
              <a:ext uri="{FF2B5EF4-FFF2-40B4-BE49-F238E27FC236}">
                <a16:creationId xmlns:a16="http://schemas.microsoft.com/office/drawing/2014/main" id="{4C8F153E-A08E-467D-BDFA-39D68A489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16" y="1477276"/>
            <a:ext cx="710024" cy="1186616"/>
          </a:xfrm>
          <a:prstGeom prst="rect">
            <a:avLst/>
          </a:prstGeom>
        </p:spPr>
      </p:pic>
      <p:pic>
        <p:nvPicPr>
          <p:cNvPr id="9" name="Picture 8">
            <a:extLst>
              <a:ext uri="{FF2B5EF4-FFF2-40B4-BE49-F238E27FC236}">
                <a16:creationId xmlns:a16="http://schemas.microsoft.com/office/drawing/2014/main" id="{A97217E4-C7F7-4AB8-9507-8507B3894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01" y="1477276"/>
            <a:ext cx="710024" cy="1186616"/>
          </a:xfrm>
          <a:prstGeom prst="rect">
            <a:avLst/>
          </a:prstGeom>
        </p:spPr>
      </p:pic>
      <p:pic>
        <p:nvPicPr>
          <p:cNvPr id="10" name="Picture 9">
            <a:extLst>
              <a:ext uri="{FF2B5EF4-FFF2-40B4-BE49-F238E27FC236}">
                <a16:creationId xmlns:a16="http://schemas.microsoft.com/office/drawing/2014/main" id="{E7E0F154-4BA4-4B44-BA61-BF1766A71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385" y="1477276"/>
            <a:ext cx="710024" cy="1186616"/>
          </a:xfrm>
          <a:prstGeom prst="rect">
            <a:avLst/>
          </a:prstGeom>
        </p:spPr>
      </p:pic>
      <p:pic>
        <p:nvPicPr>
          <p:cNvPr id="11" name="Picture 10">
            <a:extLst>
              <a:ext uri="{FF2B5EF4-FFF2-40B4-BE49-F238E27FC236}">
                <a16:creationId xmlns:a16="http://schemas.microsoft.com/office/drawing/2014/main" id="{A94D8D83-F3A3-4CEC-8A28-68D2CB797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3208146"/>
            <a:ext cx="710024" cy="1186616"/>
          </a:xfrm>
          <a:prstGeom prst="rect">
            <a:avLst/>
          </a:prstGeom>
        </p:spPr>
      </p:pic>
      <p:pic>
        <p:nvPicPr>
          <p:cNvPr id="12" name="Picture 11">
            <a:extLst>
              <a:ext uri="{FF2B5EF4-FFF2-40B4-BE49-F238E27FC236}">
                <a16:creationId xmlns:a16="http://schemas.microsoft.com/office/drawing/2014/main" id="{66F04DFF-23B3-4E06-AF47-669AF84F5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276" y="3208146"/>
            <a:ext cx="710024" cy="1186616"/>
          </a:xfrm>
          <a:prstGeom prst="rect">
            <a:avLst/>
          </a:prstGeom>
        </p:spPr>
      </p:pic>
      <p:pic>
        <p:nvPicPr>
          <p:cNvPr id="13" name="Picture 12">
            <a:extLst>
              <a:ext uri="{FF2B5EF4-FFF2-40B4-BE49-F238E27FC236}">
                <a16:creationId xmlns:a16="http://schemas.microsoft.com/office/drawing/2014/main" id="{665C48E8-9D08-45E1-9CC5-F1CDE3C4B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61" y="3208146"/>
            <a:ext cx="710024" cy="1186616"/>
          </a:xfrm>
          <a:prstGeom prst="rect">
            <a:avLst/>
          </a:prstGeom>
        </p:spPr>
      </p:pic>
      <p:pic>
        <p:nvPicPr>
          <p:cNvPr id="14" name="Picture 13">
            <a:extLst>
              <a:ext uri="{FF2B5EF4-FFF2-40B4-BE49-F238E27FC236}">
                <a16:creationId xmlns:a16="http://schemas.microsoft.com/office/drawing/2014/main" id="{776B5126-AF13-41B0-9E69-EA72C836A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646" y="3208146"/>
            <a:ext cx="710024" cy="1186616"/>
          </a:xfrm>
          <a:prstGeom prst="rect">
            <a:avLst/>
          </a:prstGeom>
        </p:spPr>
      </p:pic>
      <p:pic>
        <p:nvPicPr>
          <p:cNvPr id="15" name="Picture 14">
            <a:extLst>
              <a:ext uri="{FF2B5EF4-FFF2-40B4-BE49-F238E27FC236}">
                <a16:creationId xmlns:a16="http://schemas.microsoft.com/office/drawing/2014/main" id="{B17A1079-BCF4-48E7-9FA3-E228C9CF1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31" y="3208146"/>
            <a:ext cx="710024" cy="1186616"/>
          </a:xfrm>
          <a:prstGeom prst="rect">
            <a:avLst/>
          </a:prstGeom>
        </p:spPr>
      </p:pic>
      <p:pic>
        <p:nvPicPr>
          <p:cNvPr id="16" name="Picture 15">
            <a:extLst>
              <a:ext uri="{FF2B5EF4-FFF2-40B4-BE49-F238E27FC236}">
                <a16:creationId xmlns:a16="http://schemas.microsoft.com/office/drawing/2014/main" id="{FE89CB21-AF56-4388-85D0-74408D288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016" y="3208146"/>
            <a:ext cx="710024" cy="1186616"/>
          </a:xfrm>
          <a:prstGeom prst="rect">
            <a:avLst/>
          </a:prstGeom>
        </p:spPr>
      </p:pic>
      <p:pic>
        <p:nvPicPr>
          <p:cNvPr id="17" name="Picture 16">
            <a:extLst>
              <a:ext uri="{FF2B5EF4-FFF2-40B4-BE49-F238E27FC236}">
                <a16:creationId xmlns:a16="http://schemas.microsoft.com/office/drawing/2014/main" id="{D34B0C8E-6F01-4204-9535-BD7425F92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01" y="3208146"/>
            <a:ext cx="710024" cy="1186616"/>
          </a:xfrm>
          <a:prstGeom prst="rect">
            <a:avLst/>
          </a:prstGeom>
        </p:spPr>
      </p:pic>
      <p:pic>
        <p:nvPicPr>
          <p:cNvPr id="18" name="Picture 17">
            <a:extLst>
              <a:ext uri="{FF2B5EF4-FFF2-40B4-BE49-F238E27FC236}">
                <a16:creationId xmlns:a16="http://schemas.microsoft.com/office/drawing/2014/main" id="{6AE92F12-DE26-4AB9-8389-259E3A42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385" y="3208146"/>
            <a:ext cx="710024" cy="1186616"/>
          </a:xfrm>
          <a:prstGeom prst="rect">
            <a:avLst/>
          </a:prstGeom>
        </p:spPr>
      </p:pic>
      <p:sp>
        <p:nvSpPr>
          <p:cNvPr id="19" name="TextBox 18">
            <a:extLst>
              <a:ext uri="{FF2B5EF4-FFF2-40B4-BE49-F238E27FC236}">
                <a16:creationId xmlns:a16="http://schemas.microsoft.com/office/drawing/2014/main" id="{C40795C9-D497-482A-9D4E-F5828DC71D1E}"/>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0" name="TextBox 19">
            <a:extLst>
              <a:ext uri="{FF2B5EF4-FFF2-40B4-BE49-F238E27FC236}">
                <a16:creationId xmlns:a16="http://schemas.microsoft.com/office/drawing/2014/main" id="{7C5B15BE-27E7-4F7F-AD3E-0F4AF8276BC0}"/>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1" name="TextBox 20">
            <a:extLst>
              <a:ext uri="{FF2B5EF4-FFF2-40B4-BE49-F238E27FC236}">
                <a16:creationId xmlns:a16="http://schemas.microsoft.com/office/drawing/2014/main" id="{1ECD056A-AD5B-4F36-84D0-55064C325CC8}"/>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2" name="TextBox 21">
            <a:extLst>
              <a:ext uri="{FF2B5EF4-FFF2-40B4-BE49-F238E27FC236}">
                <a16:creationId xmlns:a16="http://schemas.microsoft.com/office/drawing/2014/main" id="{5B01A0D4-0406-448A-A0B7-CC6A557BE7D5}"/>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3" name="TextBox 22">
            <a:extLst>
              <a:ext uri="{FF2B5EF4-FFF2-40B4-BE49-F238E27FC236}">
                <a16:creationId xmlns:a16="http://schemas.microsoft.com/office/drawing/2014/main" id="{CB2CDBE4-4D55-4177-A04A-A1E4BF0951E1}"/>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4" name="TextBox 23">
            <a:extLst>
              <a:ext uri="{FF2B5EF4-FFF2-40B4-BE49-F238E27FC236}">
                <a16:creationId xmlns:a16="http://schemas.microsoft.com/office/drawing/2014/main" id="{F6FCED5E-B1E6-4566-993F-DDA72496290D}"/>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5" name="TextBox 24">
            <a:extLst>
              <a:ext uri="{FF2B5EF4-FFF2-40B4-BE49-F238E27FC236}">
                <a16:creationId xmlns:a16="http://schemas.microsoft.com/office/drawing/2014/main" id="{05536C98-2522-49A9-B306-F780141841D6}"/>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6" name="TextBox 25">
            <a:extLst>
              <a:ext uri="{FF2B5EF4-FFF2-40B4-BE49-F238E27FC236}">
                <a16:creationId xmlns:a16="http://schemas.microsoft.com/office/drawing/2014/main" id="{FD6430C8-471E-475A-B289-6C471BB80F3F}"/>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7" name="TextBox 26">
            <a:extLst>
              <a:ext uri="{FF2B5EF4-FFF2-40B4-BE49-F238E27FC236}">
                <a16:creationId xmlns:a16="http://schemas.microsoft.com/office/drawing/2014/main" id="{8BFC5FBB-CF04-450C-A485-406CCFF230B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8" name="TextBox 27">
            <a:extLst>
              <a:ext uri="{FF2B5EF4-FFF2-40B4-BE49-F238E27FC236}">
                <a16:creationId xmlns:a16="http://schemas.microsoft.com/office/drawing/2014/main" id="{351C418C-6DDE-4E58-B1F5-F4B1C15EFD4C}"/>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29" name="TextBox 28">
            <a:extLst>
              <a:ext uri="{FF2B5EF4-FFF2-40B4-BE49-F238E27FC236}">
                <a16:creationId xmlns:a16="http://schemas.microsoft.com/office/drawing/2014/main" id="{AFE22EA4-644F-4B64-9A8A-F328E0E7345E}"/>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0" name="TextBox 29">
            <a:extLst>
              <a:ext uri="{FF2B5EF4-FFF2-40B4-BE49-F238E27FC236}">
                <a16:creationId xmlns:a16="http://schemas.microsoft.com/office/drawing/2014/main" id="{237D8DDA-1BF9-4613-9106-6DD863846444}"/>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1" name="TextBox 30">
            <a:extLst>
              <a:ext uri="{FF2B5EF4-FFF2-40B4-BE49-F238E27FC236}">
                <a16:creationId xmlns:a16="http://schemas.microsoft.com/office/drawing/2014/main" id="{5F22DC1B-A05C-493D-A542-0C9404F6665B}"/>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2" name="TextBox 31">
            <a:extLst>
              <a:ext uri="{FF2B5EF4-FFF2-40B4-BE49-F238E27FC236}">
                <a16:creationId xmlns:a16="http://schemas.microsoft.com/office/drawing/2014/main" id="{2DCA19AD-820F-477F-9B46-44A07C731379}"/>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3" name="TextBox 32">
            <a:extLst>
              <a:ext uri="{FF2B5EF4-FFF2-40B4-BE49-F238E27FC236}">
                <a16:creationId xmlns:a16="http://schemas.microsoft.com/office/drawing/2014/main" id="{0DCD7A8C-EC57-4358-84BB-D71547089112}"/>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4" name="TextBox 33">
            <a:extLst>
              <a:ext uri="{FF2B5EF4-FFF2-40B4-BE49-F238E27FC236}">
                <a16:creationId xmlns:a16="http://schemas.microsoft.com/office/drawing/2014/main" id="{9B124C6D-15AC-4F24-AEE6-5387D141977B}"/>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35" name="TextBox 34">
            <a:extLst>
              <a:ext uri="{FF2B5EF4-FFF2-40B4-BE49-F238E27FC236}">
                <a16:creationId xmlns:a16="http://schemas.microsoft.com/office/drawing/2014/main" id="{9F0D0391-EF7B-4364-B224-AB392FE5650B}"/>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36" name="TextBox 35">
            <a:extLst>
              <a:ext uri="{FF2B5EF4-FFF2-40B4-BE49-F238E27FC236}">
                <a16:creationId xmlns:a16="http://schemas.microsoft.com/office/drawing/2014/main" id="{CDBDC1B3-4074-4F7E-B63A-AEC35C6EA93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7" name="TextBox 36">
            <a:extLst>
              <a:ext uri="{FF2B5EF4-FFF2-40B4-BE49-F238E27FC236}">
                <a16:creationId xmlns:a16="http://schemas.microsoft.com/office/drawing/2014/main" id="{44D04164-E72C-4D77-8DA1-64BFC7FFDCA8}"/>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38" name="TextBox 37">
            <a:extLst>
              <a:ext uri="{FF2B5EF4-FFF2-40B4-BE49-F238E27FC236}">
                <a16:creationId xmlns:a16="http://schemas.microsoft.com/office/drawing/2014/main" id="{39823486-7440-460D-9E36-8D7B410511E8}"/>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39" name="TextBox 38">
            <a:extLst>
              <a:ext uri="{FF2B5EF4-FFF2-40B4-BE49-F238E27FC236}">
                <a16:creationId xmlns:a16="http://schemas.microsoft.com/office/drawing/2014/main" id="{B903D6DE-07C5-4086-B303-3BBA698A15D0}"/>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40" name="TextBox 39">
            <a:extLst>
              <a:ext uri="{FF2B5EF4-FFF2-40B4-BE49-F238E27FC236}">
                <a16:creationId xmlns:a16="http://schemas.microsoft.com/office/drawing/2014/main" id="{ABEDDBFE-D46F-44CC-83BC-04C8B6B7A290}"/>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41" name="TextBox 40">
            <a:extLst>
              <a:ext uri="{FF2B5EF4-FFF2-40B4-BE49-F238E27FC236}">
                <a16:creationId xmlns:a16="http://schemas.microsoft.com/office/drawing/2014/main" id="{D0399792-31D3-4554-B490-9FE53F5A48BF}"/>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2" name="TextBox 41">
            <a:extLst>
              <a:ext uri="{FF2B5EF4-FFF2-40B4-BE49-F238E27FC236}">
                <a16:creationId xmlns:a16="http://schemas.microsoft.com/office/drawing/2014/main" id="{E644243D-FCCB-4C2E-AF8E-0EDA774F03C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3" name="TextBox 42">
            <a:extLst>
              <a:ext uri="{FF2B5EF4-FFF2-40B4-BE49-F238E27FC236}">
                <a16:creationId xmlns:a16="http://schemas.microsoft.com/office/drawing/2014/main" id="{BE83B3BD-7BC2-443D-8F15-355385D7C18D}"/>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4" name="TextBox 43">
            <a:extLst>
              <a:ext uri="{FF2B5EF4-FFF2-40B4-BE49-F238E27FC236}">
                <a16:creationId xmlns:a16="http://schemas.microsoft.com/office/drawing/2014/main" id="{258FE753-BE57-45E0-B692-1ADB4E3DDC6B}"/>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5" name="TextBox 44">
            <a:extLst>
              <a:ext uri="{FF2B5EF4-FFF2-40B4-BE49-F238E27FC236}">
                <a16:creationId xmlns:a16="http://schemas.microsoft.com/office/drawing/2014/main" id="{B576DBFC-ACD3-4577-AE2C-5F93069ECCAF}"/>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6" name="TextBox 45">
            <a:extLst>
              <a:ext uri="{FF2B5EF4-FFF2-40B4-BE49-F238E27FC236}">
                <a16:creationId xmlns:a16="http://schemas.microsoft.com/office/drawing/2014/main" id="{C29A44B1-D0E4-46AD-809E-9AA6841C148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7" name="TextBox 46">
            <a:extLst>
              <a:ext uri="{FF2B5EF4-FFF2-40B4-BE49-F238E27FC236}">
                <a16:creationId xmlns:a16="http://schemas.microsoft.com/office/drawing/2014/main" id="{CC34A576-B536-48D4-A843-D6598DCA1BC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8" name="TextBox 47">
            <a:extLst>
              <a:ext uri="{FF2B5EF4-FFF2-40B4-BE49-F238E27FC236}">
                <a16:creationId xmlns:a16="http://schemas.microsoft.com/office/drawing/2014/main" id="{F230C467-3127-419F-93A2-8902D227CC3C}"/>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 tens</a:t>
            </a:r>
          </a:p>
        </p:txBody>
      </p:sp>
      <p:sp>
        <p:nvSpPr>
          <p:cNvPr id="49" name="TextBox 48">
            <a:extLst>
              <a:ext uri="{FF2B5EF4-FFF2-40B4-BE49-F238E27FC236}">
                <a16:creationId xmlns:a16="http://schemas.microsoft.com/office/drawing/2014/main" id="{A1313B35-7348-4D75-8349-CEC4A74A3110}"/>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 tens</a:t>
            </a:r>
          </a:p>
        </p:txBody>
      </p:sp>
      <p:sp>
        <p:nvSpPr>
          <p:cNvPr id="50" name="TextBox 49">
            <a:extLst>
              <a:ext uri="{FF2B5EF4-FFF2-40B4-BE49-F238E27FC236}">
                <a16:creationId xmlns:a16="http://schemas.microsoft.com/office/drawing/2014/main" id="{FBF0EBA0-D39C-4AC9-976C-2B290B09488E}"/>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Tree>
    <p:extLst>
      <p:ext uri="{BB962C8B-B14F-4D97-AF65-F5344CB8AC3E}">
        <p14:creationId xmlns:p14="http://schemas.microsoft.com/office/powerpoint/2010/main" val="259329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7"/>
                                        </p:tgtEl>
                                      </p:cBhvr>
                                    </p:animEffect>
                                    <p:set>
                                      <p:cBhvr>
                                        <p:cTn id="53" dur="1" fill="hold">
                                          <p:stCondLst>
                                            <p:cond delay="499"/>
                                          </p:stCondLst>
                                        </p:cTn>
                                        <p:tgtEl>
                                          <p:spTgt spid="47"/>
                                        </p:tgtEl>
                                        <p:attrNameLst>
                                          <p:attrName>style.visibility</p:attrName>
                                        </p:attrNameLst>
                                      </p:cBhvr>
                                      <p:to>
                                        <p:strVal val="hidden"/>
                                      </p:to>
                                    </p:se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6"/>
                                        </p:tgtEl>
                                      </p:cBhvr>
                                    </p:animEffect>
                                    <p:set>
                                      <p:cBhvr>
                                        <p:cTn id="74" dur="1" fill="hold">
                                          <p:stCondLst>
                                            <p:cond delay="499"/>
                                          </p:stCondLst>
                                        </p:cTn>
                                        <p:tgtEl>
                                          <p:spTgt spid="46"/>
                                        </p:tgtEl>
                                        <p:attrNameLst>
                                          <p:attrName>style.visibility</p:attrName>
                                        </p:attrNameLst>
                                      </p:cBhvr>
                                      <p:to>
                                        <p:strVal val="hidden"/>
                                      </p:to>
                                    </p:set>
                                  </p:childTnLst>
                                </p:cTn>
                              </p:par>
                            </p:childTnLst>
                          </p:cTn>
                        </p:par>
                        <p:par>
                          <p:cTn id="75" fill="hold">
                            <p:stCondLst>
                              <p:cond delay="500"/>
                            </p:stCondLst>
                            <p:childTnLst>
                              <p:par>
                                <p:cTn id="76" presetID="10" presetClass="exit" presetSubtype="0" fill="hold" nodeType="after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childTnLst>
                          </p:cTn>
                        </p:par>
                        <p:par>
                          <p:cTn id="96" fill="hold">
                            <p:stCondLst>
                              <p:cond delay="500"/>
                            </p:stCondLst>
                            <p:childTnLst>
                              <p:par>
                                <p:cTn id="97" presetID="10" presetClass="exit" presetSubtype="0" fill="hold" nodeType="after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30"/>
                                        </p:tgtEl>
                                      </p:cBhvr>
                                    </p:animEffect>
                                    <p:set>
                                      <p:cBhvr>
                                        <p:cTn id="113" dur="1" fill="hold">
                                          <p:stCondLst>
                                            <p:cond delay="499"/>
                                          </p:stCondLst>
                                        </p:cTn>
                                        <p:tgtEl>
                                          <p:spTgt spid="3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childTnLst>
                          </p:cTn>
                        </p:par>
                        <p:par>
                          <p:cTn id="117" fill="hold">
                            <p:stCondLst>
                              <p:cond delay="500"/>
                            </p:stCondLst>
                            <p:childTnLst>
                              <p:par>
                                <p:cTn id="118" presetID="10" presetClass="exit" presetSubtype="0" fill="hold" nodeType="afterEffect">
                                  <p:stCondLst>
                                    <p:cond delay="0"/>
                                  </p:stCondLst>
                                  <p:childTnLst>
                                    <p:animEffect transition="out" filter="fade">
                                      <p:cBhvr>
                                        <p:cTn id="119" dur="500"/>
                                        <p:tgtEl>
                                          <p:spTgt spid="13"/>
                                        </p:tgtEl>
                                      </p:cBhvr>
                                    </p:animEffect>
                                    <p:set>
                                      <p:cBhvr>
                                        <p:cTn id="120" dur="1" fill="hold">
                                          <p:stCondLst>
                                            <p:cond delay="499"/>
                                          </p:stCondLst>
                                        </p:cTn>
                                        <p:tgtEl>
                                          <p:spTgt spid="1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29"/>
                                        </p:tgtEl>
                                      </p:cBhvr>
                                    </p:animEffect>
                                    <p:set>
                                      <p:cBhvr>
                                        <p:cTn id="134" dur="1" fill="hold">
                                          <p:stCondLst>
                                            <p:cond delay="499"/>
                                          </p:stCondLst>
                                        </p:cTn>
                                        <p:tgtEl>
                                          <p:spTgt spid="2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3"/>
                                        </p:tgtEl>
                                      </p:cBhvr>
                                    </p:animEffect>
                                    <p:set>
                                      <p:cBhvr>
                                        <p:cTn id="137" dur="1" fill="hold">
                                          <p:stCondLst>
                                            <p:cond delay="499"/>
                                          </p:stCondLst>
                                        </p:cTn>
                                        <p:tgtEl>
                                          <p:spTgt spid="43"/>
                                        </p:tgtEl>
                                        <p:attrNameLst>
                                          <p:attrName>style.visibility</p:attrName>
                                        </p:attrNameLst>
                                      </p:cBhvr>
                                      <p:to>
                                        <p:strVal val="hidden"/>
                                      </p:to>
                                    </p:set>
                                  </p:childTnLst>
                                </p:cTn>
                              </p:par>
                            </p:childTnLst>
                          </p:cTn>
                        </p:par>
                        <p:par>
                          <p:cTn id="138" fill="hold">
                            <p:stCondLst>
                              <p:cond delay="500"/>
                            </p:stCondLst>
                            <p:childTnLst>
                              <p:par>
                                <p:cTn id="139" presetID="10" presetClass="exit" presetSubtype="0" fill="hold" nodeType="afterEffect">
                                  <p:stCondLst>
                                    <p:cond delay="0"/>
                                  </p:stCondLst>
                                  <p:childTnLst>
                                    <p:animEffect transition="out" filter="fade">
                                      <p:cBhvr>
                                        <p:cTn id="140" dur="500"/>
                                        <p:tgtEl>
                                          <p:spTgt spid="12"/>
                                        </p:tgtEl>
                                      </p:cBhvr>
                                    </p:animEffect>
                                    <p:set>
                                      <p:cBhvr>
                                        <p:cTn id="141" dur="1" fill="hold">
                                          <p:stCondLst>
                                            <p:cond delay="499"/>
                                          </p:stCondLst>
                                        </p:cTn>
                                        <p:tgtEl>
                                          <p:spTgt spid="12"/>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childTnLst>
                          </p:cTn>
                        </p:par>
                        <p:par>
                          <p:cTn id="147" fill="hold">
                            <p:stCondLst>
                              <p:cond delay="500"/>
                            </p:stCondLst>
                            <p:childTnLst>
                              <p:par>
                                <p:cTn id="148" presetID="10" presetClass="entr" presetSubtype="0" fill="hold" grpId="0" nodeType="after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500"/>
                                        <p:tgtEl>
                                          <p:spTgt spid="28"/>
                                        </p:tgtEl>
                                      </p:cBhvr>
                                    </p:animEffect>
                                    <p:set>
                                      <p:cBhvr>
                                        <p:cTn id="155" dur="1" fill="hold">
                                          <p:stCondLst>
                                            <p:cond delay="499"/>
                                          </p:stCondLst>
                                        </p:cTn>
                                        <p:tgtEl>
                                          <p:spTgt spid="2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42"/>
                                        </p:tgtEl>
                                      </p:cBhvr>
                                    </p:animEffect>
                                    <p:set>
                                      <p:cBhvr>
                                        <p:cTn id="158" dur="1" fill="hold">
                                          <p:stCondLst>
                                            <p:cond delay="499"/>
                                          </p:stCondLst>
                                        </p:cTn>
                                        <p:tgtEl>
                                          <p:spTgt spid="42"/>
                                        </p:tgtEl>
                                        <p:attrNameLst>
                                          <p:attrName>style.visibility</p:attrName>
                                        </p:attrNameLst>
                                      </p:cBhvr>
                                      <p:to>
                                        <p:strVal val="hidden"/>
                                      </p:to>
                                    </p:set>
                                  </p:childTnLst>
                                </p:cTn>
                              </p:par>
                            </p:childTnLst>
                          </p:cTn>
                        </p:par>
                        <p:par>
                          <p:cTn id="159" fill="hold">
                            <p:stCondLst>
                              <p:cond delay="500"/>
                            </p:stCondLst>
                            <p:childTnLst>
                              <p:par>
                                <p:cTn id="160" presetID="10" presetClass="exit" presetSubtype="0" fill="hold" nodeType="afterEffect">
                                  <p:stCondLst>
                                    <p:cond delay="0"/>
                                  </p:stCondLst>
                                  <p:childTnLst>
                                    <p:animEffect transition="out" filter="fade">
                                      <p:cBhvr>
                                        <p:cTn id="161" dur="500"/>
                                        <p:tgtEl>
                                          <p:spTgt spid="11"/>
                                        </p:tgtEl>
                                      </p:cBhvr>
                                    </p:animEffect>
                                    <p:set>
                                      <p:cBhvr>
                                        <p:cTn id="162" dur="1" fill="hold">
                                          <p:stCondLst>
                                            <p:cond delay="499"/>
                                          </p:stCondLst>
                                        </p:cTn>
                                        <p:tgtEl>
                                          <p:spTgt spid="1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fade">
                                      <p:cBhvr>
                                        <p:cTn id="167" dur="500"/>
                                        <p:tgtEl>
                                          <p:spTgt spid="27"/>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500"/>
                                        <p:tgtEl>
                                          <p:spTgt spid="41"/>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500"/>
                                        <p:tgtEl>
                                          <p:spTgt spid="27"/>
                                        </p:tgtEl>
                                      </p:cBhvr>
                                    </p:animEffect>
                                    <p:set>
                                      <p:cBhvr>
                                        <p:cTn id="176" dur="1" fill="hold">
                                          <p:stCondLst>
                                            <p:cond delay="499"/>
                                          </p:stCondLst>
                                        </p:cTn>
                                        <p:tgtEl>
                                          <p:spTgt spid="27"/>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1"/>
                                        </p:tgtEl>
                                      </p:cBhvr>
                                    </p:animEffect>
                                    <p:set>
                                      <p:cBhvr>
                                        <p:cTn id="179" dur="1" fill="hold">
                                          <p:stCondLst>
                                            <p:cond delay="499"/>
                                          </p:stCondLst>
                                        </p:cTn>
                                        <p:tgtEl>
                                          <p:spTgt spid="41"/>
                                        </p:tgtEl>
                                        <p:attrNameLst>
                                          <p:attrName>style.visibility</p:attrName>
                                        </p:attrNameLst>
                                      </p:cBhvr>
                                      <p:to>
                                        <p:strVal val="hidden"/>
                                      </p:to>
                                    </p:set>
                                  </p:childTnLst>
                                </p:cTn>
                              </p:par>
                            </p:childTnLst>
                          </p:cTn>
                        </p:par>
                        <p:par>
                          <p:cTn id="180" fill="hold">
                            <p:stCondLst>
                              <p:cond delay="500"/>
                            </p:stCondLst>
                            <p:childTnLst>
                              <p:par>
                                <p:cTn id="181" presetID="10" presetClass="exit" presetSubtype="0" fill="hold" nodeType="afterEffect">
                                  <p:stCondLst>
                                    <p:cond delay="0"/>
                                  </p:stCondLst>
                                  <p:childTnLst>
                                    <p:animEffect transition="out" filter="fade">
                                      <p:cBhvr>
                                        <p:cTn id="182" dur="500"/>
                                        <p:tgtEl>
                                          <p:spTgt spid="10"/>
                                        </p:tgtEl>
                                      </p:cBhvr>
                                    </p:animEffect>
                                    <p:set>
                                      <p:cBhvr>
                                        <p:cTn id="183" dur="1" fill="hold">
                                          <p:stCondLst>
                                            <p:cond delay="499"/>
                                          </p:stCondLst>
                                        </p:cTn>
                                        <p:tgtEl>
                                          <p:spTgt spid="10"/>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fade">
                                      <p:cBhvr>
                                        <p:cTn id="188" dur="500"/>
                                        <p:tgtEl>
                                          <p:spTgt spid="26"/>
                                        </p:tgtEl>
                                      </p:cBhvr>
                                    </p:animEffec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fade">
                                      <p:cBhvr>
                                        <p:cTn id="192" dur="500"/>
                                        <p:tgtEl>
                                          <p:spTgt spid="40"/>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6"/>
                                        </p:tgtEl>
                                      </p:cBhvr>
                                    </p:animEffect>
                                    <p:set>
                                      <p:cBhvr>
                                        <p:cTn id="197" dur="1" fill="hold">
                                          <p:stCondLst>
                                            <p:cond delay="499"/>
                                          </p:stCondLst>
                                        </p:cTn>
                                        <p:tgtEl>
                                          <p:spTgt spid="26"/>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40"/>
                                        </p:tgtEl>
                                      </p:cBhvr>
                                    </p:animEffect>
                                    <p:set>
                                      <p:cBhvr>
                                        <p:cTn id="200" dur="1" fill="hold">
                                          <p:stCondLst>
                                            <p:cond delay="499"/>
                                          </p:stCondLst>
                                        </p:cTn>
                                        <p:tgtEl>
                                          <p:spTgt spid="40"/>
                                        </p:tgtEl>
                                        <p:attrNameLst>
                                          <p:attrName>style.visibility</p:attrName>
                                        </p:attrNameLst>
                                      </p:cBhvr>
                                      <p:to>
                                        <p:strVal val="hidden"/>
                                      </p:to>
                                    </p:set>
                                  </p:childTnLst>
                                </p:cTn>
                              </p:par>
                            </p:childTnLst>
                          </p:cTn>
                        </p:par>
                        <p:par>
                          <p:cTn id="201" fill="hold">
                            <p:stCondLst>
                              <p:cond delay="500"/>
                            </p:stCondLst>
                            <p:childTnLst>
                              <p:par>
                                <p:cTn id="202" presetID="10" presetClass="exit" presetSubtype="0" fill="hold" nodeType="afterEffect">
                                  <p:stCondLst>
                                    <p:cond delay="0"/>
                                  </p:stCondLst>
                                  <p:childTnLst>
                                    <p:animEffect transition="out" filter="fade">
                                      <p:cBhvr>
                                        <p:cTn id="203" dur="500"/>
                                        <p:tgtEl>
                                          <p:spTgt spid="9"/>
                                        </p:tgtEl>
                                      </p:cBhvr>
                                    </p:animEffect>
                                    <p:set>
                                      <p:cBhvr>
                                        <p:cTn id="204" dur="1" fill="hold">
                                          <p:stCondLst>
                                            <p:cond delay="499"/>
                                          </p:stCondLst>
                                        </p:cTn>
                                        <p:tgtEl>
                                          <p:spTgt spid="9"/>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25"/>
                                        </p:tgtEl>
                                        <p:attrNameLst>
                                          <p:attrName>style.visibility</p:attrName>
                                        </p:attrNameLst>
                                      </p:cBhvr>
                                      <p:to>
                                        <p:strVal val="visible"/>
                                      </p:to>
                                    </p:set>
                                    <p:animEffect transition="in" filter="fade">
                                      <p:cBhvr>
                                        <p:cTn id="209" dur="500"/>
                                        <p:tgtEl>
                                          <p:spTgt spid="25"/>
                                        </p:tgtEl>
                                      </p:cBhvr>
                                    </p:animEffect>
                                  </p:childTnLst>
                                </p:cTn>
                              </p:par>
                            </p:childTnLst>
                          </p:cTn>
                        </p:par>
                        <p:par>
                          <p:cTn id="210" fill="hold">
                            <p:stCondLst>
                              <p:cond delay="500"/>
                            </p:stCondLst>
                            <p:childTnLst>
                              <p:par>
                                <p:cTn id="211" presetID="10" presetClass="entr" presetSubtype="0" fill="hold" grpId="0" nodeType="afterEffect">
                                  <p:stCondLst>
                                    <p:cond delay="0"/>
                                  </p:stCondLst>
                                  <p:childTnLst>
                                    <p:set>
                                      <p:cBhvr>
                                        <p:cTn id="212" dur="1" fill="hold">
                                          <p:stCondLst>
                                            <p:cond delay="0"/>
                                          </p:stCondLst>
                                        </p:cTn>
                                        <p:tgtEl>
                                          <p:spTgt spid="39"/>
                                        </p:tgtEl>
                                        <p:attrNameLst>
                                          <p:attrName>style.visibility</p:attrName>
                                        </p:attrNameLst>
                                      </p:cBhvr>
                                      <p:to>
                                        <p:strVal val="visible"/>
                                      </p:to>
                                    </p:set>
                                    <p:animEffect transition="in" filter="fade">
                                      <p:cBhvr>
                                        <p:cTn id="213" dur="500"/>
                                        <p:tgtEl>
                                          <p:spTgt spid="39"/>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childTnLst>
                                    <p:animEffect transition="out" filter="fade">
                                      <p:cBhvr>
                                        <p:cTn id="217" dur="500"/>
                                        <p:tgtEl>
                                          <p:spTgt spid="25"/>
                                        </p:tgtEl>
                                      </p:cBhvr>
                                    </p:animEffect>
                                    <p:set>
                                      <p:cBhvr>
                                        <p:cTn id="218" dur="1" fill="hold">
                                          <p:stCondLst>
                                            <p:cond delay="499"/>
                                          </p:stCondLst>
                                        </p:cTn>
                                        <p:tgtEl>
                                          <p:spTgt spid="25"/>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39"/>
                                        </p:tgtEl>
                                      </p:cBhvr>
                                    </p:animEffect>
                                    <p:set>
                                      <p:cBhvr>
                                        <p:cTn id="221" dur="1" fill="hold">
                                          <p:stCondLst>
                                            <p:cond delay="499"/>
                                          </p:stCondLst>
                                        </p:cTn>
                                        <p:tgtEl>
                                          <p:spTgt spid="39"/>
                                        </p:tgtEl>
                                        <p:attrNameLst>
                                          <p:attrName>style.visibility</p:attrName>
                                        </p:attrNameLst>
                                      </p:cBhvr>
                                      <p:to>
                                        <p:strVal val="hidden"/>
                                      </p:to>
                                    </p:set>
                                  </p:childTnLst>
                                </p:cTn>
                              </p:par>
                            </p:childTnLst>
                          </p:cTn>
                        </p:par>
                        <p:par>
                          <p:cTn id="222" fill="hold">
                            <p:stCondLst>
                              <p:cond delay="500"/>
                            </p:stCondLst>
                            <p:childTnLst>
                              <p:par>
                                <p:cTn id="223" presetID="10" presetClass="exit" presetSubtype="0" fill="hold" nodeType="afterEffect">
                                  <p:stCondLst>
                                    <p:cond delay="0"/>
                                  </p:stCondLst>
                                  <p:childTnLst>
                                    <p:animEffect transition="out" filter="fade">
                                      <p:cBhvr>
                                        <p:cTn id="224" dur="500"/>
                                        <p:tgtEl>
                                          <p:spTgt spid="8"/>
                                        </p:tgtEl>
                                      </p:cBhvr>
                                    </p:animEffect>
                                    <p:set>
                                      <p:cBhvr>
                                        <p:cTn id="225" dur="1" fill="hold">
                                          <p:stCondLst>
                                            <p:cond delay="499"/>
                                          </p:stCondLst>
                                        </p:cTn>
                                        <p:tgtEl>
                                          <p:spTgt spid="8"/>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24"/>
                                        </p:tgtEl>
                                        <p:attrNameLst>
                                          <p:attrName>style.visibility</p:attrName>
                                        </p:attrNameLst>
                                      </p:cBhvr>
                                      <p:to>
                                        <p:strVal val="visible"/>
                                      </p:to>
                                    </p:set>
                                    <p:animEffect transition="in" filter="fade">
                                      <p:cBhvr>
                                        <p:cTn id="230" dur="500"/>
                                        <p:tgtEl>
                                          <p:spTgt spid="24"/>
                                        </p:tgtEl>
                                      </p:cBhvr>
                                    </p:animEffect>
                                  </p:childTnLst>
                                </p:cTn>
                              </p:par>
                            </p:childTnLst>
                          </p:cTn>
                        </p:par>
                        <p:par>
                          <p:cTn id="231" fill="hold">
                            <p:stCondLst>
                              <p:cond delay="500"/>
                            </p:stCondLst>
                            <p:childTnLst>
                              <p:par>
                                <p:cTn id="232" presetID="10" presetClass="entr" presetSubtype="0" fill="hold" grpId="0" nodeType="afterEffect">
                                  <p:stCondLst>
                                    <p:cond delay="0"/>
                                  </p:stCondLst>
                                  <p:childTnLst>
                                    <p:set>
                                      <p:cBhvr>
                                        <p:cTn id="233" dur="1" fill="hold">
                                          <p:stCondLst>
                                            <p:cond delay="0"/>
                                          </p:stCondLst>
                                        </p:cTn>
                                        <p:tgtEl>
                                          <p:spTgt spid="38"/>
                                        </p:tgtEl>
                                        <p:attrNameLst>
                                          <p:attrName>style.visibility</p:attrName>
                                        </p:attrNameLst>
                                      </p:cBhvr>
                                      <p:to>
                                        <p:strVal val="visible"/>
                                      </p:to>
                                    </p:set>
                                    <p:animEffect transition="in" filter="fade">
                                      <p:cBhvr>
                                        <p:cTn id="234" dur="500"/>
                                        <p:tgtEl>
                                          <p:spTgt spid="38"/>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grpId="1" nodeType="clickEffect">
                                  <p:stCondLst>
                                    <p:cond delay="0"/>
                                  </p:stCondLst>
                                  <p:childTnLst>
                                    <p:animEffect transition="out" filter="fade">
                                      <p:cBhvr>
                                        <p:cTn id="238" dur="500"/>
                                        <p:tgtEl>
                                          <p:spTgt spid="24"/>
                                        </p:tgtEl>
                                      </p:cBhvr>
                                    </p:animEffect>
                                    <p:set>
                                      <p:cBhvr>
                                        <p:cTn id="239" dur="1" fill="hold">
                                          <p:stCondLst>
                                            <p:cond delay="499"/>
                                          </p:stCondLst>
                                        </p:cTn>
                                        <p:tgtEl>
                                          <p:spTgt spid="24"/>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38"/>
                                        </p:tgtEl>
                                      </p:cBhvr>
                                    </p:animEffect>
                                    <p:set>
                                      <p:cBhvr>
                                        <p:cTn id="242" dur="1" fill="hold">
                                          <p:stCondLst>
                                            <p:cond delay="499"/>
                                          </p:stCondLst>
                                        </p:cTn>
                                        <p:tgtEl>
                                          <p:spTgt spid="38"/>
                                        </p:tgtEl>
                                        <p:attrNameLst>
                                          <p:attrName>style.visibility</p:attrName>
                                        </p:attrNameLst>
                                      </p:cBhvr>
                                      <p:to>
                                        <p:strVal val="hidden"/>
                                      </p:to>
                                    </p:set>
                                  </p:childTnLst>
                                </p:cTn>
                              </p:par>
                            </p:childTnLst>
                          </p:cTn>
                        </p:par>
                        <p:par>
                          <p:cTn id="243" fill="hold">
                            <p:stCondLst>
                              <p:cond delay="500"/>
                            </p:stCondLst>
                            <p:childTnLst>
                              <p:par>
                                <p:cTn id="244" presetID="10" presetClass="exit" presetSubtype="0" fill="hold" nodeType="afterEffect">
                                  <p:stCondLst>
                                    <p:cond delay="0"/>
                                  </p:stCondLst>
                                  <p:childTnLst>
                                    <p:animEffect transition="out" filter="fade">
                                      <p:cBhvr>
                                        <p:cTn id="245" dur="500"/>
                                        <p:tgtEl>
                                          <p:spTgt spid="7"/>
                                        </p:tgtEl>
                                      </p:cBhvr>
                                    </p:animEffect>
                                    <p:set>
                                      <p:cBhvr>
                                        <p:cTn id="246" dur="1" fill="hold">
                                          <p:stCondLst>
                                            <p:cond delay="499"/>
                                          </p:stCondLst>
                                        </p:cTn>
                                        <p:tgtEl>
                                          <p:spTgt spid="7"/>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23"/>
                                        </p:tgtEl>
                                        <p:attrNameLst>
                                          <p:attrName>style.visibility</p:attrName>
                                        </p:attrNameLst>
                                      </p:cBhvr>
                                      <p:to>
                                        <p:strVal val="visible"/>
                                      </p:to>
                                    </p:set>
                                    <p:animEffect transition="in" filter="fade">
                                      <p:cBhvr>
                                        <p:cTn id="251" dur="500"/>
                                        <p:tgtEl>
                                          <p:spTgt spid="23"/>
                                        </p:tgtEl>
                                      </p:cBhvr>
                                    </p:animEffect>
                                  </p:childTnLst>
                                </p:cTn>
                              </p:par>
                            </p:childTnLst>
                          </p:cTn>
                        </p:par>
                        <p:par>
                          <p:cTn id="252" fill="hold">
                            <p:stCondLst>
                              <p:cond delay="500"/>
                            </p:stCondLst>
                            <p:childTnLst>
                              <p:par>
                                <p:cTn id="253" presetID="10" presetClass="entr" presetSubtype="0" fill="hold" grpId="0" nodeType="afterEffect">
                                  <p:stCondLst>
                                    <p:cond delay="0"/>
                                  </p:stCondLst>
                                  <p:childTnLst>
                                    <p:set>
                                      <p:cBhvr>
                                        <p:cTn id="254" dur="1" fill="hold">
                                          <p:stCondLst>
                                            <p:cond delay="0"/>
                                          </p:stCondLst>
                                        </p:cTn>
                                        <p:tgtEl>
                                          <p:spTgt spid="37"/>
                                        </p:tgtEl>
                                        <p:attrNameLst>
                                          <p:attrName>style.visibility</p:attrName>
                                        </p:attrNameLst>
                                      </p:cBhvr>
                                      <p:to>
                                        <p:strVal val="visible"/>
                                      </p:to>
                                    </p:set>
                                    <p:animEffect transition="in" filter="fade">
                                      <p:cBhvr>
                                        <p:cTn id="255" dur="5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xit" presetSubtype="0" fill="hold" grpId="1" nodeType="clickEffect">
                                  <p:stCondLst>
                                    <p:cond delay="0"/>
                                  </p:stCondLst>
                                  <p:childTnLst>
                                    <p:animEffect transition="out" filter="fade">
                                      <p:cBhvr>
                                        <p:cTn id="259" dur="500"/>
                                        <p:tgtEl>
                                          <p:spTgt spid="23"/>
                                        </p:tgtEl>
                                      </p:cBhvr>
                                    </p:animEffect>
                                    <p:set>
                                      <p:cBhvr>
                                        <p:cTn id="260" dur="1" fill="hold">
                                          <p:stCondLst>
                                            <p:cond delay="499"/>
                                          </p:stCondLst>
                                        </p:cTn>
                                        <p:tgtEl>
                                          <p:spTgt spid="23"/>
                                        </p:tgtEl>
                                        <p:attrNameLst>
                                          <p:attrName>style.visibility</p:attrName>
                                        </p:attrNameLst>
                                      </p:cBhvr>
                                      <p:to>
                                        <p:strVal val="hidden"/>
                                      </p:to>
                                    </p:set>
                                  </p:childTnLst>
                                </p:cTn>
                              </p:par>
                              <p:par>
                                <p:cTn id="261" presetID="10" presetClass="exit" presetSubtype="0" fill="hold" grpId="1" nodeType="withEffect">
                                  <p:stCondLst>
                                    <p:cond delay="0"/>
                                  </p:stCondLst>
                                  <p:childTnLst>
                                    <p:animEffect transition="out" filter="fade">
                                      <p:cBhvr>
                                        <p:cTn id="262" dur="500"/>
                                        <p:tgtEl>
                                          <p:spTgt spid="37"/>
                                        </p:tgtEl>
                                      </p:cBhvr>
                                    </p:animEffect>
                                    <p:set>
                                      <p:cBhvr>
                                        <p:cTn id="263" dur="1" fill="hold">
                                          <p:stCondLst>
                                            <p:cond delay="499"/>
                                          </p:stCondLst>
                                        </p:cTn>
                                        <p:tgtEl>
                                          <p:spTgt spid="37"/>
                                        </p:tgtEl>
                                        <p:attrNameLst>
                                          <p:attrName>style.visibility</p:attrName>
                                        </p:attrNameLst>
                                      </p:cBhvr>
                                      <p:to>
                                        <p:strVal val="hidden"/>
                                      </p:to>
                                    </p:set>
                                  </p:childTnLst>
                                </p:cTn>
                              </p:par>
                            </p:childTnLst>
                          </p:cTn>
                        </p:par>
                        <p:par>
                          <p:cTn id="264" fill="hold">
                            <p:stCondLst>
                              <p:cond delay="500"/>
                            </p:stCondLst>
                            <p:childTnLst>
                              <p:par>
                                <p:cTn id="265" presetID="10" presetClass="exit" presetSubtype="0" fill="hold" nodeType="afterEffect">
                                  <p:stCondLst>
                                    <p:cond delay="0"/>
                                  </p:stCondLst>
                                  <p:childTnLst>
                                    <p:animEffect transition="out" filter="fade">
                                      <p:cBhvr>
                                        <p:cTn id="266" dur="500"/>
                                        <p:tgtEl>
                                          <p:spTgt spid="6"/>
                                        </p:tgtEl>
                                      </p:cBhvr>
                                    </p:animEffect>
                                    <p:set>
                                      <p:cBhvr>
                                        <p:cTn id="267" dur="1" fill="hold">
                                          <p:stCondLst>
                                            <p:cond delay="499"/>
                                          </p:stCondLst>
                                        </p:cTn>
                                        <p:tgtEl>
                                          <p:spTgt spid="6"/>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22"/>
                                        </p:tgtEl>
                                        <p:attrNameLst>
                                          <p:attrName>style.visibility</p:attrName>
                                        </p:attrNameLst>
                                      </p:cBhvr>
                                      <p:to>
                                        <p:strVal val="visible"/>
                                      </p:to>
                                    </p:set>
                                    <p:animEffect transition="in" filter="fade">
                                      <p:cBhvr>
                                        <p:cTn id="272" dur="500"/>
                                        <p:tgtEl>
                                          <p:spTgt spid="22"/>
                                        </p:tgtEl>
                                      </p:cBhvr>
                                    </p:animEffect>
                                  </p:childTnLst>
                                </p:cTn>
                              </p:par>
                            </p:childTnLst>
                          </p:cTn>
                        </p:par>
                        <p:par>
                          <p:cTn id="273" fill="hold">
                            <p:stCondLst>
                              <p:cond delay="500"/>
                            </p:stCondLst>
                            <p:childTnLst>
                              <p:par>
                                <p:cTn id="274" presetID="10" presetClass="entr" presetSubtype="0" fill="hold" grpId="0" nodeType="afterEffect">
                                  <p:stCondLst>
                                    <p:cond delay="0"/>
                                  </p:stCondLst>
                                  <p:childTnLst>
                                    <p:set>
                                      <p:cBhvr>
                                        <p:cTn id="275" dur="1" fill="hold">
                                          <p:stCondLst>
                                            <p:cond delay="0"/>
                                          </p:stCondLst>
                                        </p:cTn>
                                        <p:tgtEl>
                                          <p:spTgt spid="36"/>
                                        </p:tgtEl>
                                        <p:attrNameLst>
                                          <p:attrName>style.visibility</p:attrName>
                                        </p:attrNameLst>
                                      </p:cBhvr>
                                      <p:to>
                                        <p:strVal val="visible"/>
                                      </p:to>
                                    </p:set>
                                    <p:animEffect transition="in" filter="fade">
                                      <p:cBhvr>
                                        <p:cTn id="276" dur="500"/>
                                        <p:tgtEl>
                                          <p:spTgt spid="36"/>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xit" presetSubtype="0" fill="hold" grpId="1" nodeType="clickEffect">
                                  <p:stCondLst>
                                    <p:cond delay="0"/>
                                  </p:stCondLst>
                                  <p:childTnLst>
                                    <p:animEffect transition="out" filter="fade">
                                      <p:cBhvr>
                                        <p:cTn id="280" dur="500"/>
                                        <p:tgtEl>
                                          <p:spTgt spid="22"/>
                                        </p:tgtEl>
                                      </p:cBhvr>
                                    </p:animEffect>
                                    <p:set>
                                      <p:cBhvr>
                                        <p:cTn id="281" dur="1" fill="hold">
                                          <p:stCondLst>
                                            <p:cond delay="499"/>
                                          </p:stCondLst>
                                        </p:cTn>
                                        <p:tgtEl>
                                          <p:spTgt spid="22"/>
                                        </p:tgtEl>
                                        <p:attrNameLst>
                                          <p:attrName>style.visibility</p:attrName>
                                        </p:attrNameLst>
                                      </p:cBhvr>
                                      <p:to>
                                        <p:strVal val="hidden"/>
                                      </p:to>
                                    </p:set>
                                  </p:childTnLst>
                                </p:cTn>
                              </p:par>
                              <p:par>
                                <p:cTn id="282" presetID="10" presetClass="exit" presetSubtype="0" fill="hold" grpId="1" nodeType="withEffect">
                                  <p:stCondLst>
                                    <p:cond delay="0"/>
                                  </p:stCondLst>
                                  <p:childTnLst>
                                    <p:animEffect transition="out" filter="fade">
                                      <p:cBhvr>
                                        <p:cTn id="283" dur="500"/>
                                        <p:tgtEl>
                                          <p:spTgt spid="36"/>
                                        </p:tgtEl>
                                      </p:cBhvr>
                                    </p:animEffect>
                                    <p:set>
                                      <p:cBhvr>
                                        <p:cTn id="284" dur="1" fill="hold">
                                          <p:stCondLst>
                                            <p:cond delay="499"/>
                                          </p:stCondLst>
                                        </p:cTn>
                                        <p:tgtEl>
                                          <p:spTgt spid="36"/>
                                        </p:tgtEl>
                                        <p:attrNameLst>
                                          <p:attrName>style.visibility</p:attrName>
                                        </p:attrNameLst>
                                      </p:cBhvr>
                                      <p:to>
                                        <p:strVal val="hidden"/>
                                      </p:to>
                                    </p:set>
                                  </p:childTnLst>
                                </p:cTn>
                              </p:par>
                            </p:childTnLst>
                          </p:cTn>
                        </p:par>
                        <p:par>
                          <p:cTn id="285" fill="hold">
                            <p:stCondLst>
                              <p:cond delay="500"/>
                            </p:stCondLst>
                            <p:childTnLst>
                              <p:par>
                                <p:cTn id="286" presetID="10" presetClass="exit" presetSubtype="0" fill="hold" nodeType="afterEffect">
                                  <p:stCondLst>
                                    <p:cond delay="0"/>
                                  </p:stCondLst>
                                  <p:childTnLst>
                                    <p:animEffect transition="out" filter="fade">
                                      <p:cBhvr>
                                        <p:cTn id="287" dur="500"/>
                                        <p:tgtEl>
                                          <p:spTgt spid="5"/>
                                        </p:tgtEl>
                                      </p:cBhvr>
                                    </p:animEffect>
                                    <p:set>
                                      <p:cBhvr>
                                        <p:cTn id="288" dur="1" fill="hold">
                                          <p:stCondLst>
                                            <p:cond delay="499"/>
                                          </p:stCondLst>
                                        </p:cTn>
                                        <p:tgtEl>
                                          <p:spTgt spid="5"/>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grpId="0" nodeType="click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childTnLst>
                          </p:cTn>
                        </p:par>
                        <p:par>
                          <p:cTn id="294" fill="hold">
                            <p:stCondLst>
                              <p:cond delay="500"/>
                            </p:stCondLst>
                            <p:childTnLst>
                              <p:par>
                                <p:cTn id="295" presetID="10" presetClass="entr" presetSubtype="0" fill="hold" grpId="0" nodeType="afterEffect">
                                  <p:stCondLst>
                                    <p:cond delay="0"/>
                                  </p:stCondLst>
                                  <p:childTnLst>
                                    <p:set>
                                      <p:cBhvr>
                                        <p:cTn id="296" dur="1" fill="hold">
                                          <p:stCondLst>
                                            <p:cond delay="0"/>
                                          </p:stCondLst>
                                        </p:cTn>
                                        <p:tgtEl>
                                          <p:spTgt spid="50"/>
                                        </p:tgtEl>
                                        <p:attrNameLst>
                                          <p:attrName>style.visibility</p:attrName>
                                        </p:attrNameLst>
                                      </p:cBhvr>
                                      <p:to>
                                        <p:strVal val="visible"/>
                                      </p:to>
                                    </p:set>
                                    <p:animEffect transition="in" filter="fade">
                                      <p:cBhvr>
                                        <p:cTn id="297" dur="500"/>
                                        <p:tgtEl>
                                          <p:spTgt spid="50"/>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21"/>
                                        </p:tgtEl>
                                      </p:cBhvr>
                                    </p:animEffect>
                                    <p:set>
                                      <p:cBhvr>
                                        <p:cTn id="302" dur="1" fill="hold">
                                          <p:stCondLst>
                                            <p:cond delay="499"/>
                                          </p:stCondLst>
                                        </p:cTn>
                                        <p:tgtEl>
                                          <p:spTgt spid="21"/>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50"/>
                                        </p:tgtEl>
                                      </p:cBhvr>
                                    </p:animEffect>
                                    <p:set>
                                      <p:cBhvr>
                                        <p:cTn id="305" dur="1" fill="hold">
                                          <p:stCondLst>
                                            <p:cond delay="499"/>
                                          </p:stCondLst>
                                        </p:cTn>
                                        <p:tgtEl>
                                          <p:spTgt spid="50"/>
                                        </p:tgtEl>
                                        <p:attrNameLst>
                                          <p:attrName>style.visibility</p:attrName>
                                        </p:attrNameLst>
                                      </p:cBhvr>
                                      <p:to>
                                        <p:strVal val="hidden"/>
                                      </p:to>
                                    </p:set>
                                  </p:childTnLst>
                                </p:cTn>
                              </p:par>
                            </p:childTnLst>
                          </p:cTn>
                        </p:par>
                        <p:par>
                          <p:cTn id="306" fill="hold">
                            <p:stCondLst>
                              <p:cond delay="500"/>
                            </p:stCondLst>
                            <p:childTnLst>
                              <p:par>
                                <p:cTn id="307" presetID="10" presetClass="exit" presetSubtype="0" fill="hold" nodeType="afterEffect">
                                  <p:stCondLst>
                                    <p:cond delay="0"/>
                                  </p:stCondLst>
                                  <p:childTnLst>
                                    <p:animEffect transition="out" filter="fade">
                                      <p:cBhvr>
                                        <p:cTn id="308" dur="500"/>
                                        <p:tgtEl>
                                          <p:spTgt spid="4"/>
                                        </p:tgtEl>
                                      </p:cBhvr>
                                    </p:animEffect>
                                    <p:set>
                                      <p:cBhvr>
                                        <p:cTn id="309" dur="1" fill="hold">
                                          <p:stCondLst>
                                            <p:cond delay="499"/>
                                          </p:stCondLst>
                                        </p:cTn>
                                        <p:tgtEl>
                                          <p:spTgt spid="4"/>
                                        </p:tgtEl>
                                        <p:attrNameLst>
                                          <p:attrName>style.visibility</p:attrName>
                                        </p:attrNameLst>
                                      </p:cBhvr>
                                      <p:to>
                                        <p:strVal val="hidden"/>
                                      </p:to>
                                    </p:se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grpId="0" nodeType="clickEffect">
                                  <p:stCondLst>
                                    <p:cond delay="0"/>
                                  </p:stCondLst>
                                  <p:childTnLst>
                                    <p:set>
                                      <p:cBhvr>
                                        <p:cTn id="313" dur="1" fill="hold">
                                          <p:stCondLst>
                                            <p:cond delay="0"/>
                                          </p:stCondLst>
                                        </p:cTn>
                                        <p:tgtEl>
                                          <p:spTgt spid="20"/>
                                        </p:tgtEl>
                                        <p:attrNameLst>
                                          <p:attrName>style.visibility</p:attrName>
                                        </p:attrNameLst>
                                      </p:cBhvr>
                                      <p:to>
                                        <p:strVal val="visible"/>
                                      </p:to>
                                    </p:set>
                                    <p:animEffect transition="in" filter="fade">
                                      <p:cBhvr>
                                        <p:cTn id="314" dur="500"/>
                                        <p:tgtEl>
                                          <p:spTgt spid="20"/>
                                        </p:tgtEl>
                                      </p:cBhvr>
                                    </p:animEffect>
                                  </p:childTnLst>
                                </p:cTn>
                              </p:par>
                            </p:childTnLst>
                          </p:cTn>
                        </p:par>
                        <p:par>
                          <p:cTn id="315" fill="hold">
                            <p:stCondLst>
                              <p:cond delay="500"/>
                            </p:stCondLst>
                            <p:childTnLst>
                              <p:par>
                                <p:cTn id="316" presetID="10" presetClass="entr" presetSubtype="0" fill="hold" grpId="0" nodeType="afterEffect">
                                  <p:stCondLst>
                                    <p:cond delay="0"/>
                                  </p:stCondLst>
                                  <p:childTnLst>
                                    <p:set>
                                      <p:cBhvr>
                                        <p:cTn id="317" dur="1" fill="hold">
                                          <p:stCondLst>
                                            <p:cond delay="0"/>
                                          </p:stCondLst>
                                        </p:cTn>
                                        <p:tgtEl>
                                          <p:spTgt spid="19"/>
                                        </p:tgtEl>
                                        <p:attrNameLst>
                                          <p:attrName>style.visibility</p:attrName>
                                        </p:attrNameLst>
                                      </p:cBhvr>
                                      <p:to>
                                        <p:strVal val="visible"/>
                                      </p:to>
                                    </p:set>
                                    <p:animEffect transition="in" filter="fade">
                                      <p:cBhvr>
                                        <p:cTn id="3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50" grpId="0"/>
      <p:bldP spid="50"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3:2</a:t>
            </a:r>
          </a:p>
        </p:txBody>
      </p:sp>
      <p:pic>
        <p:nvPicPr>
          <p:cNvPr id="5" name="Picture 4">
            <a:extLst>
              <a:ext uri="{FF2B5EF4-FFF2-40B4-BE49-F238E27FC236}">
                <a16:creationId xmlns:a16="http://schemas.microsoft.com/office/drawing/2014/main" id="{B1B1DE6E-B9C0-4499-9BCF-E8430A908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1715572"/>
            <a:ext cx="999649" cy="999649"/>
          </a:xfrm>
          <a:prstGeom prst="rect">
            <a:avLst/>
          </a:prstGeom>
        </p:spPr>
      </p:pic>
      <p:pic>
        <p:nvPicPr>
          <p:cNvPr id="6" name="Picture 5">
            <a:extLst>
              <a:ext uri="{FF2B5EF4-FFF2-40B4-BE49-F238E27FC236}">
                <a16:creationId xmlns:a16="http://schemas.microsoft.com/office/drawing/2014/main" id="{CC3A4BE2-01C5-4C58-AEA7-82C9BF44E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19" y="1715572"/>
            <a:ext cx="999649" cy="999649"/>
          </a:xfrm>
          <a:prstGeom prst="rect">
            <a:avLst/>
          </a:prstGeom>
        </p:spPr>
      </p:pic>
      <p:pic>
        <p:nvPicPr>
          <p:cNvPr id="7" name="Picture 6">
            <a:extLst>
              <a:ext uri="{FF2B5EF4-FFF2-40B4-BE49-F238E27FC236}">
                <a16:creationId xmlns:a16="http://schemas.microsoft.com/office/drawing/2014/main" id="{E96E7D0C-595A-4BD1-ADC8-34122EC90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7" y="1715572"/>
            <a:ext cx="999649" cy="999649"/>
          </a:xfrm>
          <a:prstGeom prst="rect">
            <a:avLst/>
          </a:prstGeom>
        </p:spPr>
      </p:pic>
      <p:pic>
        <p:nvPicPr>
          <p:cNvPr id="8" name="Picture 7">
            <a:extLst>
              <a:ext uri="{FF2B5EF4-FFF2-40B4-BE49-F238E27FC236}">
                <a16:creationId xmlns:a16="http://schemas.microsoft.com/office/drawing/2014/main" id="{13EF5C17-6D51-44FB-8187-232FE0551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75" y="1715572"/>
            <a:ext cx="999649" cy="999649"/>
          </a:xfrm>
          <a:prstGeom prst="rect">
            <a:avLst/>
          </a:prstGeom>
        </p:spPr>
      </p:pic>
      <p:pic>
        <p:nvPicPr>
          <p:cNvPr id="9" name="Picture 8">
            <a:extLst>
              <a:ext uri="{FF2B5EF4-FFF2-40B4-BE49-F238E27FC236}">
                <a16:creationId xmlns:a16="http://schemas.microsoft.com/office/drawing/2014/main" id="{61563CD0-CA91-4412-9DA1-44058F470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703" y="1715572"/>
            <a:ext cx="999649" cy="999649"/>
          </a:xfrm>
          <a:prstGeom prst="rect">
            <a:avLst/>
          </a:prstGeom>
        </p:spPr>
      </p:pic>
      <p:pic>
        <p:nvPicPr>
          <p:cNvPr id="10" name="Picture 9">
            <a:extLst>
              <a:ext uri="{FF2B5EF4-FFF2-40B4-BE49-F238E27FC236}">
                <a16:creationId xmlns:a16="http://schemas.microsoft.com/office/drawing/2014/main" id="{06360AE2-D761-4E47-9774-DF2B42592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231" y="1715572"/>
            <a:ext cx="999649" cy="999649"/>
          </a:xfrm>
          <a:prstGeom prst="rect">
            <a:avLst/>
          </a:prstGeom>
        </p:spPr>
      </p:pic>
      <p:pic>
        <p:nvPicPr>
          <p:cNvPr id="11" name="Picture 10">
            <a:extLst>
              <a:ext uri="{FF2B5EF4-FFF2-40B4-BE49-F238E27FC236}">
                <a16:creationId xmlns:a16="http://schemas.microsoft.com/office/drawing/2014/main" id="{3781A0EA-7323-4F53-A48F-277E11C9E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1" y="1715572"/>
            <a:ext cx="999649" cy="999649"/>
          </a:xfrm>
          <a:prstGeom prst="rect">
            <a:avLst/>
          </a:prstGeom>
        </p:spPr>
      </p:pic>
      <p:pic>
        <p:nvPicPr>
          <p:cNvPr id="12" name="Picture 11">
            <a:extLst>
              <a:ext uri="{FF2B5EF4-FFF2-40B4-BE49-F238E27FC236}">
                <a16:creationId xmlns:a16="http://schemas.microsoft.com/office/drawing/2014/main" id="{8CEA052A-A34A-4C1A-BDEA-67AB45A01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3446442"/>
            <a:ext cx="999649" cy="999649"/>
          </a:xfrm>
          <a:prstGeom prst="rect">
            <a:avLst/>
          </a:prstGeom>
        </p:spPr>
      </p:pic>
      <p:pic>
        <p:nvPicPr>
          <p:cNvPr id="13" name="Picture 12">
            <a:extLst>
              <a:ext uri="{FF2B5EF4-FFF2-40B4-BE49-F238E27FC236}">
                <a16:creationId xmlns:a16="http://schemas.microsoft.com/office/drawing/2014/main" id="{28CCD80A-32E0-4152-949F-B2DE2DA22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19" y="3446442"/>
            <a:ext cx="999649" cy="999649"/>
          </a:xfrm>
          <a:prstGeom prst="rect">
            <a:avLst/>
          </a:prstGeom>
        </p:spPr>
      </p:pic>
      <p:pic>
        <p:nvPicPr>
          <p:cNvPr id="14" name="Picture 13">
            <a:extLst>
              <a:ext uri="{FF2B5EF4-FFF2-40B4-BE49-F238E27FC236}">
                <a16:creationId xmlns:a16="http://schemas.microsoft.com/office/drawing/2014/main" id="{9AE92916-AF39-44E6-892B-31B2D4CFD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7" y="3446442"/>
            <a:ext cx="999649" cy="999649"/>
          </a:xfrm>
          <a:prstGeom prst="rect">
            <a:avLst/>
          </a:prstGeom>
        </p:spPr>
      </p:pic>
      <p:pic>
        <p:nvPicPr>
          <p:cNvPr id="15" name="Picture 14">
            <a:extLst>
              <a:ext uri="{FF2B5EF4-FFF2-40B4-BE49-F238E27FC236}">
                <a16:creationId xmlns:a16="http://schemas.microsoft.com/office/drawing/2014/main" id="{31D61D56-2DA3-43E8-B53D-BFD649B0D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75" y="3446442"/>
            <a:ext cx="999649" cy="999649"/>
          </a:xfrm>
          <a:prstGeom prst="rect">
            <a:avLst/>
          </a:prstGeom>
        </p:spPr>
      </p:pic>
      <p:pic>
        <p:nvPicPr>
          <p:cNvPr id="16" name="Picture 15">
            <a:extLst>
              <a:ext uri="{FF2B5EF4-FFF2-40B4-BE49-F238E27FC236}">
                <a16:creationId xmlns:a16="http://schemas.microsoft.com/office/drawing/2014/main" id="{D29455AC-C5DA-4190-B6E1-9D0CF2660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703" y="3446442"/>
            <a:ext cx="999649" cy="999649"/>
          </a:xfrm>
          <a:prstGeom prst="rect">
            <a:avLst/>
          </a:prstGeom>
        </p:spPr>
      </p:pic>
      <p:pic>
        <p:nvPicPr>
          <p:cNvPr id="17" name="Picture 16">
            <a:extLst>
              <a:ext uri="{FF2B5EF4-FFF2-40B4-BE49-F238E27FC236}">
                <a16:creationId xmlns:a16="http://schemas.microsoft.com/office/drawing/2014/main" id="{91A611B9-9CE2-4B89-ABB6-1DE8EAF4E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231" y="3446442"/>
            <a:ext cx="999649" cy="999649"/>
          </a:xfrm>
          <a:prstGeom prst="rect">
            <a:avLst/>
          </a:prstGeom>
        </p:spPr>
      </p:pic>
      <p:pic>
        <p:nvPicPr>
          <p:cNvPr id="18" name="Picture 17">
            <a:extLst>
              <a:ext uri="{FF2B5EF4-FFF2-40B4-BE49-F238E27FC236}">
                <a16:creationId xmlns:a16="http://schemas.microsoft.com/office/drawing/2014/main" id="{B351663F-4004-4803-A9E5-825E811EB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1" y="3446442"/>
            <a:ext cx="999649" cy="999649"/>
          </a:xfrm>
          <a:prstGeom prst="rect">
            <a:avLst/>
          </a:prstGeom>
        </p:spPr>
      </p:pic>
      <p:sp>
        <p:nvSpPr>
          <p:cNvPr id="21" name="TextBox 20">
            <a:extLst>
              <a:ext uri="{FF2B5EF4-FFF2-40B4-BE49-F238E27FC236}">
                <a16:creationId xmlns:a16="http://schemas.microsoft.com/office/drawing/2014/main" id="{D80BB839-AF3F-4D44-8124-558D930BEB13}"/>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2" name="TextBox 21">
            <a:extLst>
              <a:ext uri="{FF2B5EF4-FFF2-40B4-BE49-F238E27FC236}">
                <a16:creationId xmlns:a16="http://schemas.microsoft.com/office/drawing/2014/main" id="{BD410D19-F184-45E8-8CB8-D455F505EB9B}"/>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3" name="TextBox 22">
            <a:extLst>
              <a:ext uri="{FF2B5EF4-FFF2-40B4-BE49-F238E27FC236}">
                <a16:creationId xmlns:a16="http://schemas.microsoft.com/office/drawing/2014/main" id="{C731A3E0-1330-480F-AD37-CF69687CBCA6}"/>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4" name="TextBox 23">
            <a:extLst>
              <a:ext uri="{FF2B5EF4-FFF2-40B4-BE49-F238E27FC236}">
                <a16:creationId xmlns:a16="http://schemas.microsoft.com/office/drawing/2014/main" id="{A1696EAE-DD65-486D-B1D8-68CA7EED8A24}"/>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5" name="TextBox 24">
            <a:extLst>
              <a:ext uri="{FF2B5EF4-FFF2-40B4-BE49-F238E27FC236}">
                <a16:creationId xmlns:a16="http://schemas.microsoft.com/office/drawing/2014/main" id="{6A19898D-9E6B-4CE0-B561-DF76C56D3FF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6" name="TextBox 25">
            <a:extLst>
              <a:ext uri="{FF2B5EF4-FFF2-40B4-BE49-F238E27FC236}">
                <a16:creationId xmlns:a16="http://schemas.microsoft.com/office/drawing/2014/main" id="{A1103967-7F76-40C9-BA76-D28322A37815}"/>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7" name="TextBox 26">
            <a:extLst>
              <a:ext uri="{FF2B5EF4-FFF2-40B4-BE49-F238E27FC236}">
                <a16:creationId xmlns:a16="http://schemas.microsoft.com/office/drawing/2014/main" id="{61DCEE38-7DFE-4C9C-B458-9E288AD0AF41}"/>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8" name="TextBox 27">
            <a:extLst>
              <a:ext uri="{FF2B5EF4-FFF2-40B4-BE49-F238E27FC236}">
                <a16:creationId xmlns:a16="http://schemas.microsoft.com/office/drawing/2014/main" id="{9CE92626-4C19-4E0E-85AF-F0B60E275AA8}"/>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9" name="TextBox 28">
            <a:extLst>
              <a:ext uri="{FF2B5EF4-FFF2-40B4-BE49-F238E27FC236}">
                <a16:creationId xmlns:a16="http://schemas.microsoft.com/office/drawing/2014/main" id="{8A06AF4A-428A-4D69-9362-7A2DD1951464}"/>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30" name="TextBox 29">
            <a:extLst>
              <a:ext uri="{FF2B5EF4-FFF2-40B4-BE49-F238E27FC236}">
                <a16:creationId xmlns:a16="http://schemas.microsoft.com/office/drawing/2014/main" id="{32F3E0BC-8F95-4CEF-B878-3B19A6445C11}"/>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31" name="TextBox 30">
            <a:extLst>
              <a:ext uri="{FF2B5EF4-FFF2-40B4-BE49-F238E27FC236}">
                <a16:creationId xmlns:a16="http://schemas.microsoft.com/office/drawing/2014/main" id="{529B250B-FD36-47FA-8E95-855A47E66FCC}"/>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2" name="TextBox 31">
            <a:extLst>
              <a:ext uri="{FF2B5EF4-FFF2-40B4-BE49-F238E27FC236}">
                <a16:creationId xmlns:a16="http://schemas.microsoft.com/office/drawing/2014/main" id="{D41C0083-FA8C-4A88-BB87-0D8DCDD6E74F}"/>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3" name="TextBox 32">
            <a:extLst>
              <a:ext uri="{FF2B5EF4-FFF2-40B4-BE49-F238E27FC236}">
                <a16:creationId xmlns:a16="http://schemas.microsoft.com/office/drawing/2014/main" id="{09BD3D4E-CF97-4E7F-9A13-3DB5B1B6D9CE}"/>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4" name="TextBox 33">
            <a:extLst>
              <a:ext uri="{FF2B5EF4-FFF2-40B4-BE49-F238E27FC236}">
                <a16:creationId xmlns:a16="http://schemas.microsoft.com/office/drawing/2014/main" id="{AE26F628-239F-487C-AD6F-2CBF5A08B2C2}"/>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5" name="TextBox 34">
            <a:extLst>
              <a:ext uri="{FF2B5EF4-FFF2-40B4-BE49-F238E27FC236}">
                <a16:creationId xmlns:a16="http://schemas.microsoft.com/office/drawing/2014/main" id="{BE54DB1E-7D0C-47DD-9FFF-5748849BEB99}"/>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8" name="TextBox 37">
            <a:extLst>
              <a:ext uri="{FF2B5EF4-FFF2-40B4-BE49-F238E27FC236}">
                <a16:creationId xmlns:a16="http://schemas.microsoft.com/office/drawing/2014/main" id="{B1868BF2-270E-434E-A7D3-947B941F9BEE}"/>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9" name="TextBox 38">
            <a:extLst>
              <a:ext uri="{FF2B5EF4-FFF2-40B4-BE49-F238E27FC236}">
                <a16:creationId xmlns:a16="http://schemas.microsoft.com/office/drawing/2014/main" id="{D87E36C3-2D06-4288-B4D6-9F76D1996039}"/>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40" name="TextBox 39">
            <a:extLst>
              <a:ext uri="{FF2B5EF4-FFF2-40B4-BE49-F238E27FC236}">
                <a16:creationId xmlns:a16="http://schemas.microsoft.com/office/drawing/2014/main" id="{35551F89-65F2-487F-8784-350A2D42D969}"/>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41" name="TextBox 40">
            <a:extLst>
              <a:ext uri="{FF2B5EF4-FFF2-40B4-BE49-F238E27FC236}">
                <a16:creationId xmlns:a16="http://schemas.microsoft.com/office/drawing/2014/main" id="{64D93984-E1FC-403D-B909-A2CF9EE6A408}"/>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42" name="TextBox 41">
            <a:extLst>
              <a:ext uri="{FF2B5EF4-FFF2-40B4-BE49-F238E27FC236}">
                <a16:creationId xmlns:a16="http://schemas.microsoft.com/office/drawing/2014/main" id="{70C37B30-A01F-47FB-B765-306A5D47F8BD}"/>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43" name="TextBox 42">
            <a:extLst>
              <a:ext uri="{FF2B5EF4-FFF2-40B4-BE49-F238E27FC236}">
                <a16:creationId xmlns:a16="http://schemas.microsoft.com/office/drawing/2014/main" id="{5BEFA787-E199-4CE8-8E90-A843D84DFDC3}"/>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4" name="TextBox 43">
            <a:extLst>
              <a:ext uri="{FF2B5EF4-FFF2-40B4-BE49-F238E27FC236}">
                <a16:creationId xmlns:a16="http://schemas.microsoft.com/office/drawing/2014/main" id="{2F5DD831-8722-436F-8497-8E1972CE08CA}"/>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5" name="TextBox 44">
            <a:extLst>
              <a:ext uri="{FF2B5EF4-FFF2-40B4-BE49-F238E27FC236}">
                <a16:creationId xmlns:a16="http://schemas.microsoft.com/office/drawing/2014/main" id="{3F5C4884-D0DB-4F38-B700-28F40D73B61F}"/>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6" name="TextBox 45">
            <a:extLst>
              <a:ext uri="{FF2B5EF4-FFF2-40B4-BE49-F238E27FC236}">
                <a16:creationId xmlns:a16="http://schemas.microsoft.com/office/drawing/2014/main" id="{1F79AFDE-985D-4475-94D3-E979580EC209}"/>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7" name="TextBox 46">
            <a:extLst>
              <a:ext uri="{FF2B5EF4-FFF2-40B4-BE49-F238E27FC236}">
                <a16:creationId xmlns:a16="http://schemas.microsoft.com/office/drawing/2014/main" id="{8AC60ADD-C2CC-4884-863A-788D607DE77B}"/>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8" name="TextBox 47">
            <a:extLst>
              <a:ext uri="{FF2B5EF4-FFF2-40B4-BE49-F238E27FC236}">
                <a16:creationId xmlns:a16="http://schemas.microsoft.com/office/drawing/2014/main" id="{AD393788-B90D-403D-A862-20B901F2DF91}"/>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9" name="TextBox 48">
            <a:extLst>
              <a:ext uri="{FF2B5EF4-FFF2-40B4-BE49-F238E27FC236}">
                <a16:creationId xmlns:a16="http://schemas.microsoft.com/office/drawing/2014/main" id="{BE85A46F-5FCF-4C8C-9ED9-76B8B9DA85E6}"/>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52" name="TextBox 51">
            <a:extLst>
              <a:ext uri="{FF2B5EF4-FFF2-40B4-BE49-F238E27FC236}">
                <a16:creationId xmlns:a16="http://schemas.microsoft.com/office/drawing/2014/main" id="{D2A3DD8B-3767-4C63-9E11-D947C3D0D00F}"/>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Tree>
    <p:extLst>
      <p:ext uri="{BB962C8B-B14F-4D97-AF65-F5344CB8AC3E}">
        <p14:creationId xmlns:p14="http://schemas.microsoft.com/office/powerpoint/2010/main" val="2512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40"/>
                                        </p:tgtEl>
                                      </p:cBhvr>
                                    </p:animEffect>
                                    <p:set>
                                      <p:cBhvr>
                                        <p:cTn id="103" dur="1" fill="hold">
                                          <p:stCondLst>
                                            <p:cond delay="499"/>
                                          </p:stCondLst>
                                        </p:cTn>
                                        <p:tgtEl>
                                          <p:spTgt spid="40"/>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1"/>
                                        </p:tgtEl>
                                      </p:cBhvr>
                                    </p:animEffect>
                                    <p:set>
                                      <p:cBhvr>
                                        <p:cTn id="124" dur="1" fill="hold">
                                          <p:stCondLst>
                                            <p:cond delay="499"/>
                                          </p:stCondLst>
                                        </p:cTn>
                                        <p:tgtEl>
                                          <p:spTgt spid="41"/>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8"/>
                                        </p:tgtEl>
                                      </p:cBhvr>
                                    </p:animEffect>
                                    <p:set>
                                      <p:cBhvr>
                                        <p:cTn id="142" dur="1" fill="hold">
                                          <p:stCondLst>
                                            <p:cond delay="499"/>
                                          </p:stCondLst>
                                        </p:cTn>
                                        <p:tgtEl>
                                          <p:spTgt spid="28"/>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42"/>
                                        </p:tgtEl>
                                      </p:cBhvr>
                                    </p:animEffect>
                                    <p:set>
                                      <p:cBhvr>
                                        <p:cTn id="145" dur="1" fill="hold">
                                          <p:stCondLst>
                                            <p:cond delay="499"/>
                                          </p:stCondLst>
                                        </p:cTn>
                                        <p:tgtEl>
                                          <p:spTgt spid="42"/>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12"/>
                                        </p:tgtEl>
                                        <p:attrNameLst>
                                          <p:attrName>style.visibility</p:attrName>
                                        </p:attrNameLst>
                                      </p:cBhvr>
                                      <p:to>
                                        <p:strVal val="visible"/>
                                      </p:to>
                                    </p:set>
                                    <p:animEffect transition="in" filter="fade">
                                      <p:cBhvr>
                                        <p:cTn id="149" dur="500"/>
                                        <p:tgtEl>
                                          <p:spTgt spid="1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500"/>
                                        <p:tgtEl>
                                          <p:spTgt spid="29"/>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fade">
                                      <p:cBhvr>
                                        <p:cTn id="158" dur="500"/>
                                        <p:tgtEl>
                                          <p:spTgt spid="43"/>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29"/>
                                        </p:tgtEl>
                                      </p:cBhvr>
                                    </p:animEffect>
                                    <p:set>
                                      <p:cBhvr>
                                        <p:cTn id="163" dur="1" fill="hold">
                                          <p:stCondLst>
                                            <p:cond delay="499"/>
                                          </p:stCondLst>
                                        </p:cTn>
                                        <p:tgtEl>
                                          <p:spTgt spid="29"/>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fade">
                                      <p:cBhvr>
                                        <p:cTn id="170" dur="500"/>
                                        <p:tgtEl>
                                          <p:spTgt spid="1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fade">
                                      <p:cBhvr>
                                        <p:cTn id="175" dur="500"/>
                                        <p:tgtEl>
                                          <p:spTgt spid="30"/>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fade">
                                      <p:cBhvr>
                                        <p:cTn id="179" dur="500"/>
                                        <p:tgtEl>
                                          <p:spTgt spid="44"/>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30"/>
                                        </p:tgtEl>
                                      </p:cBhvr>
                                    </p:animEffect>
                                    <p:set>
                                      <p:cBhvr>
                                        <p:cTn id="184" dur="1" fill="hold">
                                          <p:stCondLst>
                                            <p:cond delay="499"/>
                                          </p:stCondLst>
                                        </p:cTn>
                                        <p:tgtEl>
                                          <p:spTgt spid="3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4"/>
                                        </p:tgtEl>
                                      </p:cBhvr>
                                    </p:animEffect>
                                    <p:set>
                                      <p:cBhvr>
                                        <p:cTn id="187" dur="1" fill="hold">
                                          <p:stCondLst>
                                            <p:cond delay="499"/>
                                          </p:stCondLst>
                                        </p:cTn>
                                        <p:tgtEl>
                                          <p:spTgt spid="44"/>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14"/>
                                        </p:tgtEl>
                                        <p:attrNameLst>
                                          <p:attrName>style.visibility</p:attrName>
                                        </p:attrNameLst>
                                      </p:cBhvr>
                                      <p:to>
                                        <p:strVal val="visible"/>
                                      </p:to>
                                    </p:set>
                                    <p:animEffect transition="in" filter="fade">
                                      <p:cBhvr>
                                        <p:cTn id="191" dur="500"/>
                                        <p:tgtEl>
                                          <p:spTgt spid="14"/>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31"/>
                                        </p:tgtEl>
                                        <p:attrNameLst>
                                          <p:attrName>style.visibility</p:attrName>
                                        </p:attrNameLst>
                                      </p:cBhvr>
                                      <p:to>
                                        <p:strVal val="visible"/>
                                      </p:to>
                                    </p:set>
                                    <p:animEffect transition="in" filter="fade">
                                      <p:cBhvr>
                                        <p:cTn id="196" dur="500"/>
                                        <p:tgtEl>
                                          <p:spTgt spid="31"/>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500"/>
                                        <p:tgtEl>
                                          <p:spTgt spid="45"/>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500"/>
                                        <p:tgtEl>
                                          <p:spTgt spid="31"/>
                                        </p:tgtEl>
                                      </p:cBhvr>
                                    </p:animEffect>
                                    <p:set>
                                      <p:cBhvr>
                                        <p:cTn id="205" dur="1" fill="hold">
                                          <p:stCondLst>
                                            <p:cond delay="499"/>
                                          </p:stCondLst>
                                        </p:cTn>
                                        <p:tgtEl>
                                          <p:spTgt spid="31"/>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15"/>
                                        </p:tgtEl>
                                        <p:attrNameLst>
                                          <p:attrName>style.visibility</p:attrName>
                                        </p:attrNameLst>
                                      </p:cBhvr>
                                      <p:to>
                                        <p:strVal val="visible"/>
                                      </p:to>
                                    </p:set>
                                    <p:animEffect transition="in" filter="fade">
                                      <p:cBhvr>
                                        <p:cTn id="212" dur="500"/>
                                        <p:tgtEl>
                                          <p:spTgt spid="1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32"/>
                                        </p:tgtEl>
                                        <p:attrNameLst>
                                          <p:attrName>style.visibility</p:attrName>
                                        </p:attrNameLst>
                                      </p:cBhvr>
                                      <p:to>
                                        <p:strVal val="visible"/>
                                      </p:to>
                                    </p:set>
                                    <p:animEffect transition="in" filter="fade">
                                      <p:cBhvr>
                                        <p:cTn id="217" dur="500"/>
                                        <p:tgtEl>
                                          <p:spTgt spid="32"/>
                                        </p:tgtEl>
                                      </p:cBhvr>
                                    </p:animEffect>
                                  </p:childTnLst>
                                </p:cTn>
                              </p:par>
                            </p:childTnLst>
                          </p:cTn>
                        </p:par>
                        <p:par>
                          <p:cTn id="218" fill="hold">
                            <p:stCondLst>
                              <p:cond delay="500"/>
                            </p:stCondLst>
                            <p:childTnLst>
                              <p:par>
                                <p:cTn id="219" presetID="10" presetClass="entr" presetSubtype="0" fill="hold" grpId="0" nodeType="afterEffect">
                                  <p:stCondLst>
                                    <p:cond delay="0"/>
                                  </p:stCondLst>
                                  <p:childTnLst>
                                    <p:set>
                                      <p:cBhvr>
                                        <p:cTn id="220" dur="1" fill="hold">
                                          <p:stCondLst>
                                            <p:cond delay="0"/>
                                          </p:stCondLst>
                                        </p:cTn>
                                        <p:tgtEl>
                                          <p:spTgt spid="46"/>
                                        </p:tgtEl>
                                        <p:attrNameLst>
                                          <p:attrName>style.visibility</p:attrName>
                                        </p:attrNameLst>
                                      </p:cBhvr>
                                      <p:to>
                                        <p:strVal val="visible"/>
                                      </p:to>
                                    </p:set>
                                    <p:animEffect transition="in" filter="fade">
                                      <p:cBhvr>
                                        <p:cTn id="221" dur="500"/>
                                        <p:tgtEl>
                                          <p:spTgt spid="46"/>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32"/>
                                        </p:tgtEl>
                                      </p:cBhvr>
                                    </p:animEffect>
                                    <p:set>
                                      <p:cBhvr>
                                        <p:cTn id="226" dur="1" fill="hold">
                                          <p:stCondLst>
                                            <p:cond delay="499"/>
                                          </p:stCondLst>
                                        </p:cTn>
                                        <p:tgtEl>
                                          <p:spTgt spid="32"/>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46"/>
                                        </p:tgtEl>
                                      </p:cBhvr>
                                    </p:animEffect>
                                    <p:set>
                                      <p:cBhvr>
                                        <p:cTn id="229" dur="1" fill="hold">
                                          <p:stCondLst>
                                            <p:cond delay="499"/>
                                          </p:stCondLst>
                                        </p:cTn>
                                        <p:tgtEl>
                                          <p:spTgt spid="46"/>
                                        </p:tgtEl>
                                        <p:attrNameLst>
                                          <p:attrName>style.visibility</p:attrName>
                                        </p:attrNameLst>
                                      </p:cBhvr>
                                      <p:to>
                                        <p:strVal val="hidden"/>
                                      </p:to>
                                    </p:set>
                                  </p:childTnLst>
                                </p:cTn>
                              </p:par>
                            </p:childTnLst>
                          </p:cTn>
                        </p:par>
                        <p:par>
                          <p:cTn id="230" fill="hold">
                            <p:stCondLst>
                              <p:cond delay="500"/>
                            </p:stCondLst>
                            <p:childTnLst>
                              <p:par>
                                <p:cTn id="231" presetID="10" presetClass="entr" presetSubtype="0" fill="hold" nodeType="afterEffect">
                                  <p:stCondLst>
                                    <p:cond delay="0"/>
                                  </p:stCondLst>
                                  <p:childTnLst>
                                    <p:set>
                                      <p:cBhvr>
                                        <p:cTn id="232" dur="1" fill="hold">
                                          <p:stCondLst>
                                            <p:cond delay="0"/>
                                          </p:stCondLst>
                                        </p:cTn>
                                        <p:tgtEl>
                                          <p:spTgt spid="16"/>
                                        </p:tgtEl>
                                        <p:attrNameLst>
                                          <p:attrName>style.visibility</p:attrName>
                                        </p:attrNameLst>
                                      </p:cBhvr>
                                      <p:to>
                                        <p:strVal val="visible"/>
                                      </p:to>
                                    </p:set>
                                    <p:animEffect transition="in" filter="fade">
                                      <p:cBhvr>
                                        <p:cTn id="233" dur="500"/>
                                        <p:tgtEl>
                                          <p:spTgt spid="16"/>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33"/>
                                        </p:tgtEl>
                                        <p:attrNameLst>
                                          <p:attrName>style.visibility</p:attrName>
                                        </p:attrNameLst>
                                      </p:cBhvr>
                                      <p:to>
                                        <p:strVal val="visible"/>
                                      </p:to>
                                    </p:set>
                                    <p:animEffect transition="in" filter="fade">
                                      <p:cBhvr>
                                        <p:cTn id="238" dur="500"/>
                                        <p:tgtEl>
                                          <p:spTgt spid="33"/>
                                        </p:tgtEl>
                                      </p:cBhvr>
                                    </p:animEffect>
                                  </p:childTnLst>
                                </p:cTn>
                              </p:par>
                            </p:childTnLst>
                          </p:cTn>
                        </p:par>
                        <p:par>
                          <p:cTn id="239" fill="hold">
                            <p:stCondLst>
                              <p:cond delay="500"/>
                            </p:stCondLst>
                            <p:childTnLst>
                              <p:par>
                                <p:cTn id="240" presetID="10" presetClass="entr" presetSubtype="0" fill="hold" grpId="0" nodeType="afterEffect">
                                  <p:stCondLst>
                                    <p:cond delay="0"/>
                                  </p:stCondLst>
                                  <p:childTnLst>
                                    <p:set>
                                      <p:cBhvr>
                                        <p:cTn id="241" dur="1" fill="hold">
                                          <p:stCondLst>
                                            <p:cond delay="0"/>
                                          </p:stCondLst>
                                        </p:cTn>
                                        <p:tgtEl>
                                          <p:spTgt spid="47"/>
                                        </p:tgtEl>
                                        <p:attrNameLst>
                                          <p:attrName>style.visibility</p:attrName>
                                        </p:attrNameLst>
                                      </p:cBhvr>
                                      <p:to>
                                        <p:strVal val="visible"/>
                                      </p:to>
                                    </p:set>
                                    <p:animEffect transition="in" filter="fade">
                                      <p:cBhvr>
                                        <p:cTn id="242" dur="500"/>
                                        <p:tgtEl>
                                          <p:spTgt spid="47"/>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33"/>
                                        </p:tgtEl>
                                      </p:cBhvr>
                                    </p:animEffect>
                                    <p:set>
                                      <p:cBhvr>
                                        <p:cTn id="247" dur="1" fill="hold">
                                          <p:stCondLst>
                                            <p:cond delay="499"/>
                                          </p:stCondLst>
                                        </p:cTn>
                                        <p:tgtEl>
                                          <p:spTgt spid="33"/>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47"/>
                                        </p:tgtEl>
                                      </p:cBhvr>
                                    </p:animEffect>
                                    <p:set>
                                      <p:cBhvr>
                                        <p:cTn id="250" dur="1" fill="hold">
                                          <p:stCondLst>
                                            <p:cond delay="499"/>
                                          </p:stCondLst>
                                        </p:cTn>
                                        <p:tgtEl>
                                          <p:spTgt spid="47"/>
                                        </p:tgtEl>
                                        <p:attrNameLst>
                                          <p:attrName>style.visibility</p:attrName>
                                        </p:attrNameLst>
                                      </p:cBhvr>
                                      <p:to>
                                        <p:strVal val="hidden"/>
                                      </p:to>
                                    </p:set>
                                  </p:childTnLst>
                                </p:cTn>
                              </p:par>
                            </p:childTnLst>
                          </p:cTn>
                        </p:par>
                        <p:par>
                          <p:cTn id="251" fill="hold">
                            <p:stCondLst>
                              <p:cond delay="500"/>
                            </p:stCondLst>
                            <p:childTnLst>
                              <p:par>
                                <p:cTn id="252" presetID="10" presetClass="entr" presetSubtype="0" fill="hold" nodeType="afterEffect">
                                  <p:stCondLst>
                                    <p:cond delay="0"/>
                                  </p:stCondLst>
                                  <p:childTnLst>
                                    <p:set>
                                      <p:cBhvr>
                                        <p:cTn id="253" dur="1" fill="hold">
                                          <p:stCondLst>
                                            <p:cond delay="0"/>
                                          </p:stCondLst>
                                        </p:cTn>
                                        <p:tgtEl>
                                          <p:spTgt spid="17"/>
                                        </p:tgtEl>
                                        <p:attrNameLst>
                                          <p:attrName>style.visibility</p:attrName>
                                        </p:attrNameLst>
                                      </p:cBhvr>
                                      <p:to>
                                        <p:strVal val="visible"/>
                                      </p:to>
                                    </p:set>
                                    <p:animEffect transition="in" filter="fade">
                                      <p:cBhvr>
                                        <p:cTn id="254" dur="500"/>
                                        <p:tgtEl>
                                          <p:spTgt spid="1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34"/>
                                        </p:tgtEl>
                                        <p:attrNameLst>
                                          <p:attrName>style.visibility</p:attrName>
                                        </p:attrNameLst>
                                      </p:cBhvr>
                                      <p:to>
                                        <p:strVal val="visible"/>
                                      </p:to>
                                    </p:set>
                                    <p:animEffect transition="in" filter="fade">
                                      <p:cBhvr>
                                        <p:cTn id="259" dur="500"/>
                                        <p:tgtEl>
                                          <p:spTgt spid="34"/>
                                        </p:tgtEl>
                                      </p:cBhvr>
                                    </p:animEffect>
                                  </p:childTnLst>
                                </p:cTn>
                              </p:par>
                            </p:childTnLst>
                          </p:cTn>
                        </p:par>
                        <p:par>
                          <p:cTn id="260" fill="hold">
                            <p:stCondLst>
                              <p:cond delay="500"/>
                            </p:stCondLst>
                            <p:childTnLst>
                              <p:par>
                                <p:cTn id="261" presetID="10" presetClass="entr" presetSubtype="0" fill="hold" grpId="0" nodeType="afterEffect">
                                  <p:stCondLst>
                                    <p:cond delay="0"/>
                                  </p:stCondLst>
                                  <p:childTnLst>
                                    <p:set>
                                      <p:cBhvr>
                                        <p:cTn id="262" dur="1" fill="hold">
                                          <p:stCondLst>
                                            <p:cond delay="0"/>
                                          </p:stCondLst>
                                        </p:cTn>
                                        <p:tgtEl>
                                          <p:spTgt spid="48"/>
                                        </p:tgtEl>
                                        <p:attrNameLst>
                                          <p:attrName>style.visibility</p:attrName>
                                        </p:attrNameLst>
                                      </p:cBhvr>
                                      <p:to>
                                        <p:strVal val="visible"/>
                                      </p:to>
                                    </p:set>
                                    <p:animEffect transition="in" filter="fade">
                                      <p:cBhvr>
                                        <p:cTn id="263" dur="500"/>
                                        <p:tgtEl>
                                          <p:spTgt spid="48"/>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34"/>
                                        </p:tgtEl>
                                      </p:cBhvr>
                                    </p:animEffect>
                                    <p:set>
                                      <p:cBhvr>
                                        <p:cTn id="268" dur="1" fill="hold">
                                          <p:stCondLst>
                                            <p:cond delay="499"/>
                                          </p:stCondLst>
                                        </p:cTn>
                                        <p:tgtEl>
                                          <p:spTgt spid="34"/>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48"/>
                                        </p:tgtEl>
                                      </p:cBhvr>
                                    </p:animEffect>
                                    <p:set>
                                      <p:cBhvr>
                                        <p:cTn id="271" dur="1" fill="hold">
                                          <p:stCondLst>
                                            <p:cond delay="499"/>
                                          </p:stCondLst>
                                        </p:cTn>
                                        <p:tgtEl>
                                          <p:spTgt spid="48"/>
                                        </p:tgtEl>
                                        <p:attrNameLst>
                                          <p:attrName>style.visibility</p:attrName>
                                        </p:attrNameLst>
                                      </p:cBhvr>
                                      <p:to>
                                        <p:strVal val="hidden"/>
                                      </p:to>
                                    </p:set>
                                  </p:childTnLst>
                                </p:cTn>
                              </p:par>
                            </p:childTnLst>
                          </p:cTn>
                        </p:par>
                        <p:par>
                          <p:cTn id="272" fill="hold">
                            <p:stCondLst>
                              <p:cond delay="500"/>
                            </p:stCondLst>
                            <p:childTnLst>
                              <p:par>
                                <p:cTn id="273" presetID="10" presetClass="entr" presetSubtype="0" fill="hold" nodeType="afterEffect">
                                  <p:stCondLst>
                                    <p:cond delay="0"/>
                                  </p:stCondLst>
                                  <p:childTnLst>
                                    <p:set>
                                      <p:cBhvr>
                                        <p:cTn id="274" dur="1" fill="hold">
                                          <p:stCondLst>
                                            <p:cond delay="0"/>
                                          </p:stCondLst>
                                        </p:cTn>
                                        <p:tgtEl>
                                          <p:spTgt spid="18"/>
                                        </p:tgtEl>
                                        <p:attrNameLst>
                                          <p:attrName>style.visibility</p:attrName>
                                        </p:attrNameLst>
                                      </p:cBhvr>
                                      <p:to>
                                        <p:strVal val="visible"/>
                                      </p:to>
                                    </p:set>
                                    <p:animEffect transition="in" filter="fade">
                                      <p:cBhvr>
                                        <p:cTn id="275" dur="500"/>
                                        <p:tgtEl>
                                          <p:spTgt spid="18"/>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35"/>
                                        </p:tgtEl>
                                        <p:attrNameLst>
                                          <p:attrName>style.visibility</p:attrName>
                                        </p:attrNameLst>
                                      </p:cBhvr>
                                      <p:to>
                                        <p:strVal val="visible"/>
                                      </p:to>
                                    </p:set>
                                    <p:animEffect transition="in" filter="fade">
                                      <p:cBhvr>
                                        <p:cTn id="280" dur="500"/>
                                        <p:tgtEl>
                                          <p:spTgt spid="35"/>
                                        </p:tgtEl>
                                      </p:cBhvr>
                                    </p:animEffect>
                                  </p:childTnLst>
                                </p:cTn>
                              </p:par>
                            </p:childTnLst>
                          </p:cTn>
                        </p:par>
                        <p:par>
                          <p:cTn id="281" fill="hold">
                            <p:stCondLst>
                              <p:cond delay="500"/>
                            </p:stCondLst>
                            <p:childTnLst>
                              <p:par>
                                <p:cTn id="282" presetID="10" presetClass="entr" presetSubtype="0" fill="hold" grpId="0" nodeType="afterEffect">
                                  <p:stCondLst>
                                    <p:cond delay="0"/>
                                  </p:stCondLst>
                                  <p:childTnLst>
                                    <p:set>
                                      <p:cBhvr>
                                        <p:cTn id="283" dur="1" fill="hold">
                                          <p:stCondLst>
                                            <p:cond delay="0"/>
                                          </p:stCondLst>
                                        </p:cTn>
                                        <p:tgtEl>
                                          <p:spTgt spid="49"/>
                                        </p:tgtEl>
                                        <p:attrNameLst>
                                          <p:attrName>style.visibility</p:attrName>
                                        </p:attrNameLst>
                                      </p:cBhvr>
                                      <p:to>
                                        <p:strVal val="visible"/>
                                      </p:to>
                                    </p:set>
                                    <p:animEffect transition="in" filter="fade">
                                      <p:cBhvr>
                                        <p:cTn id="2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52" grpId="0"/>
      <p:bldP spid="52"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pic>
        <p:nvPicPr>
          <p:cNvPr id="5" name="Picture 4">
            <a:extLst>
              <a:ext uri="{FF2B5EF4-FFF2-40B4-BE49-F238E27FC236}">
                <a16:creationId xmlns:a16="http://schemas.microsoft.com/office/drawing/2014/main" id="{8B855FA8-B2A2-450A-862E-D9FE3E6B4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1715572"/>
            <a:ext cx="999649" cy="999649"/>
          </a:xfrm>
          <a:prstGeom prst="rect">
            <a:avLst/>
          </a:prstGeom>
        </p:spPr>
      </p:pic>
      <p:pic>
        <p:nvPicPr>
          <p:cNvPr id="6" name="Picture 5">
            <a:extLst>
              <a:ext uri="{FF2B5EF4-FFF2-40B4-BE49-F238E27FC236}">
                <a16:creationId xmlns:a16="http://schemas.microsoft.com/office/drawing/2014/main" id="{4EC8699F-6330-4F3F-93F7-00437BABE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19" y="1715572"/>
            <a:ext cx="999649" cy="999649"/>
          </a:xfrm>
          <a:prstGeom prst="rect">
            <a:avLst/>
          </a:prstGeom>
        </p:spPr>
      </p:pic>
      <p:pic>
        <p:nvPicPr>
          <p:cNvPr id="7" name="Picture 6">
            <a:extLst>
              <a:ext uri="{FF2B5EF4-FFF2-40B4-BE49-F238E27FC236}">
                <a16:creationId xmlns:a16="http://schemas.microsoft.com/office/drawing/2014/main" id="{34C8DC46-E53D-4ADB-B4AD-00C511A87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7" y="1715572"/>
            <a:ext cx="999649" cy="999649"/>
          </a:xfrm>
          <a:prstGeom prst="rect">
            <a:avLst/>
          </a:prstGeom>
        </p:spPr>
      </p:pic>
      <p:pic>
        <p:nvPicPr>
          <p:cNvPr id="8" name="Picture 7">
            <a:extLst>
              <a:ext uri="{FF2B5EF4-FFF2-40B4-BE49-F238E27FC236}">
                <a16:creationId xmlns:a16="http://schemas.microsoft.com/office/drawing/2014/main" id="{6612DB09-14A8-483D-B8BD-52BA8571C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75" y="1715572"/>
            <a:ext cx="999649" cy="999649"/>
          </a:xfrm>
          <a:prstGeom prst="rect">
            <a:avLst/>
          </a:prstGeom>
        </p:spPr>
      </p:pic>
      <p:pic>
        <p:nvPicPr>
          <p:cNvPr id="9" name="Picture 8">
            <a:extLst>
              <a:ext uri="{FF2B5EF4-FFF2-40B4-BE49-F238E27FC236}">
                <a16:creationId xmlns:a16="http://schemas.microsoft.com/office/drawing/2014/main" id="{40A6F0A6-2F23-4F4C-9D62-216EE43A9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703" y="1715572"/>
            <a:ext cx="999649" cy="999649"/>
          </a:xfrm>
          <a:prstGeom prst="rect">
            <a:avLst/>
          </a:prstGeom>
        </p:spPr>
      </p:pic>
      <p:pic>
        <p:nvPicPr>
          <p:cNvPr id="10" name="Picture 9">
            <a:extLst>
              <a:ext uri="{FF2B5EF4-FFF2-40B4-BE49-F238E27FC236}">
                <a16:creationId xmlns:a16="http://schemas.microsoft.com/office/drawing/2014/main" id="{1F796561-25A7-45C4-9E9C-C328151A9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231" y="1715572"/>
            <a:ext cx="999649" cy="999649"/>
          </a:xfrm>
          <a:prstGeom prst="rect">
            <a:avLst/>
          </a:prstGeom>
        </p:spPr>
      </p:pic>
      <p:pic>
        <p:nvPicPr>
          <p:cNvPr id="11" name="Picture 10">
            <a:extLst>
              <a:ext uri="{FF2B5EF4-FFF2-40B4-BE49-F238E27FC236}">
                <a16:creationId xmlns:a16="http://schemas.microsoft.com/office/drawing/2014/main" id="{2A6810C0-504D-4C87-886A-74C92E551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1" y="1715572"/>
            <a:ext cx="999649" cy="999649"/>
          </a:xfrm>
          <a:prstGeom prst="rect">
            <a:avLst/>
          </a:prstGeom>
        </p:spPr>
      </p:pic>
      <p:pic>
        <p:nvPicPr>
          <p:cNvPr id="12" name="Picture 11">
            <a:extLst>
              <a:ext uri="{FF2B5EF4-FFF2-40B4-BE49-F238E27FC236}">
                <a16:creationId xmlns:a16="http://schemas.microsoft.com/office/drawing/2014/main" id="{8471B411-3F4E-4CA8-914F-36334AEDA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3446442"/>
            <a:ext cx="999649" cy="999649"/>
          </a:xfrm>
          <a:prstGeom prst="rect">
            <a:avLst/>
          </a:prstGeom>
        </p:spPr>
      </p:pic>
      <p:pic>
        <p:nvPicPr>
          <p:cNvPr id="13" name="Picture 12">
            <a:extLst>
              <a:ext uri="{FF2B5EF4-FFF2-40B4-BE49-F238E27FC236}">
                <a16:creationId xmlns:a16="http://schemas.microsoft.com/office/drawing/2014/main" id="{8B44A38B-B2DA-4B91-BB5E-166FA656F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19" y="3446442"/>
            <a:ext cx="999649" cy="999649"/>
          </a:xfrm>
          <a:prstGeom prst="rect">
            <a:avLst/>
          </a:prstGeom>
        </p:spPr>
      </p:pic>
      <p:pic>
        <p:nvPicPr>
          <p:cNvPr id="14" name="Picture 13">
            <a:extLst>
              <a:ext uri="{FF2B5EF4-FFF2-40B4-BE49-F238E27FC236}">
                <a16:creationId xmlns:a16="http://schemas.microsoft.com/office/drawing/2014/main" id="{DCB2BA4E-0725-4E39-9781-383E5DA2B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7" y="3446442"/>
            <a:ext cx="999649" cy="999649"/>
          </a:xfrm>
          <a:prstGeom prst="rect">
            <a:avLst/>
          </a:prstGeom>
        </p:spPr>
      </p:pic>
      <p:pic>
        <p:nvPicPr>
          <p:cNvPr id="15" name="Picture 14">
            <a:extLst>
              <a:ext uri="{FF2B5EF4-FFF2-40B4-BE49-F238E27FC236}">
                <a16:creationId xmlns:a16="http://schemas.microsoft.com/office/drawing/2014/main" id="{1D78BEC3-0F34-4514-88C8-2D31AC59E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75" y="3446442"/>
            <a:ext cx="999649" cy="999649"/>
          </a:xfrm>
          <a:prstGeom prst="rect">
            <a:avLst/>
          </a:prstGeom>
        </p:spPr>
      </p:pic>
      <p:pic>
        <p:nvPicPr>
          <p:cNvPr id="16" name="Picture 15">
            <a:extLst>
              <a:ext uri="{FF2B5EF4-FFF2-40B4-BE49-F238E27FC236}">
                <a16:creationId xmlns:a16="http://schemas.microsoft.com/office/drawing/2014/main" id="{22BB4820-DAEC-471B-86CC-5FC87C6E9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703" y="3446442"/>
            <a:ext cx="999649" cy="999649"/>
          </a:xfrm>
          <a:prstGeom prst="rect">
            <a:avLst/>
          </a:prstGeom>
        </p:spPr>
      </p:pic>
      <p:pic>
        <p:nvPicPr>
          <p:cNvPr id="17" name="Picture 16">
            <a:extLst>
              <a:ext uri="{FF2B5EF4-FFF2-40B4-BE49-F238E27FC236}">
                <a16:creationId xmlns:a16="http://schemas.microsoft.com/office/drawing/2014/main" id="{68B368E8-AD46-4C23-9075-596E24886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231" y="3446442"/>
            <a:ext cx="999649" cy="999649"/>
          </a:xfrm>
          <a:prstGeom prst="rect">
            <a:avLst/>
          </a:prstGeom>
        </p:spPr>
      </p:pic>
      <p:pic>
        <p:nvPicPr>
          <p:cNvPr id="18" name="Picture 17">
            <a:extLst>
              <a:ext uri="{FF2B5EF4-FFF2-40B4-BE49-F238E27FC236}">
                <a16:creationId xmlns:a16="http://schemas.microsoft.com/office/drawing/2014/main" id="{502275F2-9B7F-4ABE-A029-7937FE9D5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1" y="3446442"/>
            <a:ext cx="999649" cy="999649"/>
          </a:xfrm>
          <a:prstGeom prst="rect">
            <a:avLst/>
          </a:prstGeom>
        </p:spPr>
      </p:pic>
      <p:sp>
        <p:nvSpPr>
          <p:cNvPr id="19" name="TextBox 18">
            <a:extLst>
              <a:ext uri="{FF2B5EF4-FFF2-40B4-BE49-F238E27FC236}">
                <a16:creationId xmlns:a16="http://schemas.microsoft.com/office/drawing/2014/main" id="{9CEAC534-3582-4212-B338-49BD186435D9}"/>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0" name="TextBox 19">
            <a:extLst>
              <a:ext uri="{FF2B5EF4-FFF2-40B4-BE49-F238E27FC236}">
                <a16:creationId xmlns:a16="http://schemas.microsoft.com/office/drawing/2014/main" id="{2654512C-FDB4-4B6B-99C5-2C0D24E9F51E}"/>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1" name="TextBox 20">
            <a:extLst>
              <a:ext uri="{FF2B5EF4-FFF2-40B4-BE49-F238E27FC236}">
                <a16:creationId xmlns:a16="http://schemas.microsoft.com/office/drawing/2014/main" id="{4CD6E887-DE86-47E1-B0F3-BF618A82503E}"/>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2" name="TextBox 21">
            <a:extLst>
              <a:ext uri="{FF2B5EF4-FFF2-40B4-BE49-F238E27FC236}">
                <a16:creationId xmlns:a16="http://schemas.microsoft.com/office/drawing/2014/main" id="{CBB358ED-E3E1-4DFC-BC5C-26A517436C67}"/>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3" name="TextBox 22">
            <a:extLst>
              <a:ext uri="{FF2B5EF4-FFF2-40B4-BE49-F238E27FC236}">
                <a16:creationId xmlns:a16="http://schemas.microsoft.com/office/drawing/2014/main" id="{456D8617-E1D2-4B1A-A4B8-CFABB4813A5A}"/>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4" name="TextBox 23">
            <a:extLst>
              <a:ext uri="{FF2B5EF4-FFF2-40B4-BE49-F238E27FC236}">
                <a16:creationId xmlns:a16="http://schemas.microsoft.com/office/drawing/2014/main" id="{F15008F7-7ACD-4ACE-AB68-9ADE2900F869}"/>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5" name="TextBox 24">
            <a:extLst>
              <a:ext uri="{FF2B5EF4-FFF2-40B4-BE49-F238E27FC236}">
                <a16:creationId xmlns:a16="http://schemas.microsoft.com/office/drawing/2014/main" id="{38B6BC1D-A658-475C-BC81-4FE47810F28D}"/>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6" name="TextBox 25">
            <a:extLst>
              <a:ext uri="{FF2B5EF4-FFF2-40B4-BE49-F238E27FC236}">
                <a16:creationId xmlns:a16="http://schemas.microsoft.com/office/drawing/2014/main" id="{8C8F21E7-1413-48E8-BBCC-24607C74427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7" name="TextBox 26">
            <a:extLst>
              <a:ext uri="{FF2B5EF4-FFF2-40B4-BE49-F238E27FC236}">
                <a16:creationId xmlns:a16="http://schemas.microsoft.com/office/drawing/2014/main" id="{B8E4DB43-EF7A-4405-8FEB-0E7D8A6DC116}"/>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8" name="TextBox 27">
            <a:extLst>
              <a:ext uri="{FF2B5EF4-FFF2-40B4-BE49-F238E27FC236}">
                <a16:creationId xmlns:a16="http://schemas.microsoft.com/office/drawing/2014/main" id="{A9822F34-A426-44C3-885C-C8EAE9076196}"/>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29" name="TextBox 28">
            <a:extLst>
              <a:ext uri="{FF2B5EF4-FFF2-40B4-BE49-F238E27FC236}">
                <a16:creationId xmlns:a16="http://schemas.microsoft.com/office/drawing/2014/main" id="{CDC19D47-3B61-408F-BE55-85C76E41C9E0}"/>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0" name="TextBox 29">
            <a:extLst>
              <a:ext uri="{FF2B5EF4-FFF2-40B4-BE49-F238E27FC236}">
                <a16:creationId xmlns:a16="http://schemas.microsoft.com/office/drawing/2014/main" id="{1D408350-5C2C-4B03-A2D8-C507F74427D1}"/>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1" name="TextBox 30">
            <a:extLst>
              <a:ext uri="{FF2B5EF4-FFF2-40B4-BE49-F238E27FC236}">
                <a16:creationId xmlns:a16="http://schemas.microsoft.com/office/drawing/2014/main" id="{8DD7A426-C667-49E9-99B4-FBDE59A2C074}"/>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2" name="TextBox 31">
            <a:extLst>
              <a:ext uri="{FF2B5EF4-FFF2-40B4-BE49-F238E27FC236}">
                <a16:creationId xmlns:a16="http://schemas.microsoft.com/office/drawing/2014/main" id="{301ADDFB-934F-4682-8249-F6437C450F6A}"/>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3" name="TextBox 32">
            <a:extLst>
              <a:ext uri="{FF2B5EF4-FFF2-40B4-BE49-F238E27FC236}">
                <a16:creationId xmlns:a16="http://schemas.microsoft.com/office/drawing/2014/main" id="{9D876AE1-CC18-4B21-B848-1C4F2B949483}"/>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4" name="TextBox 33">
            <a:extLst>
              <a:ext uri="{FF2B5EF4-FFF2-40B4-BE49-F238E27FC236}">
                <a16:creationId xmlns:a16="http://schemas.microsoft.com/office/drawing/2014/main" id="{C635B31E-7901-4077-926D-560D191AF4AF}"/>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5" name="TextBox 34">
            <a:extLst>
              <a:ext uri="{FF2B5EF4-FFF2-40B4-BE49-F238E27FC236}">
                <a16:creationId xmlns:a16="http://schemas.microsoft.com/office/drawing/2014/main" id="{25B587E6-094F-4E60-B416-8353D9785A6D}"/>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36" name="TextBox 35">
            <a:extLst>
              <a:ext uri="{FF2B5EF4-FFF2-40B4-BE49-F238E27FC236}">
                <a16:creationId xmlns:a16="http://schemas.microsoft.com/office/drawing/2014/main" id="{D4CF50D6-405F-4447-AB8D-8C6E0CB57E98}"/>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37" name="TextBox 36">
            <a:extLst>
              <a:ext uri="{FF2B5EF4-FFF2-40B4-BE49-F238E27FC236}">
                <a16:creationId xmlns:a16="http://schemas.microsoft.com/office/drawing/2014/main" id="{17A11417-2830-42C6-9343-3152763C15B3}"/>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38" name="TextBox 37">
            <a:extLst>
              <a:ext uri="{FF2B5EF4-FFF2-40B4-BE49-F238E27FC236}">
                <a16:creationId xmlns:a16="http://schemas.microsoft.com/office/drawing/2014/main" id="{E45BA1E3-ECC2-4F13-A4E0-53328B4D94A8}"/>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39" name="TextBox 38">
            <a:extLst>
              <a:ext uri="{FF2B5EF4-FFF2-40B4-BE49-F238E27FC236}">
                <a16:creationId xmlns:a16="http://schemas.microsoft.com/office/drawing/2014/main" id="{ADCA1453-2AC2-45F8-8475-90708E11F4DB}"/>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0" name="TextBox 39">
            <a:extLst>
              <a:ext uri="{FF2B5EF4-FFF2-40B4-BE49-F238E27FC236}">
                <a16:creationId xmlns:a16="http://schemas.microsoft.com/office/drawing/2014/main" id="{2895FFCB-8F5A-4D1F-98CC-680388063E67}"/>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1" name="TextBox 40">
            <a:extLst>
              <a:ext uri="{FF2B5EF4-FFF2-40B4-BE49-F238E27FC236}">
                <a16:creationId xmlns:a16="http://schemas.microsoft.com/office/drawing/2014/main" id="{484E5C96-0CBD-4929-A5AE-5EF3AC34B3EF}"/>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2" name="TextBox 41">
            <a:extLst>
              <a:ext uri="{FF2B5EF4-FFF2-40B4-BE49-F238E27FC236}">
                <a16:creationId xmlns:a16="http://schemas.microsoft.com/office/drawing/2014/main" id="{B0907EB9-D629-49DB-A22B-AB78E4820C13}"/>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3" name="TextBox 42">
            <a:extLst>
              <a:ext uri="{FF2B5EF4-FFF2-40B4-BE49-F238E27FC236}">
                <a16:creationId xmlns:a16="http://schemas.microsoft.com/office/drawing/2014/main" id="{12404A6D-8332-4F8E-B96D-2F04443F6CB4}"/>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4" name="TextBox 43">
            <a:extLst>
              <a:ext uri="{FF2B5EF4-FFF2-40B4-BE49-F238E27FC236}">
                <a16:creationId xmlns:a16="http://schemas.microsoft.com/office/drawing/2014/main" id="{9B8BC08C-DCC1-4F4F-9D00-8DAFA67378C9}"/>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5" name="TextBox 44">
            <a:extLst>
              <a:ext uri="{FF2B5EF4-FFF2-40B4-BE49-F238E27FC236}">
                <a16:creationId xmlns:a16="http://schemas.microsoft.com/office/drawing/2014/main" id="{729AAA72-C95D-44F5-BBFA-18467665594C}"/>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6" name="TextBox 45">
            <a:extLst>
              <a:ext uri="{FF2B5EF4-FFF2-40B4-BE49-F238E27FC236}">
                <a16:creationId xmlns:a16="http://schemas.microsoft.com/office/drawing/2014/main" id="{8AA694AF-6E62-4A06-9017-D56A75893345}"/>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
        <p:nvSpPr>
          <p:cNvPr id="47" name="Rectangle: Rounded Corners 46">
            <a:extLst>
              <a:ext uri="{FF2B5EF4-FFF2-40B4-BE49-F238E27FC236}">
                <a16:creationId xmlns:a16="http://schemas.microsoft.com/office/drawing/2014/main" id="{FC7620D8-8F0C-45C8-A848-8C62486D4FCE}"/>
              </a:ext>
            </a:extLst>
          </p:cNvPr>
          <p:cNvSpPr/>
          <p:nvPr/>
        </p:nvSpPr>
        <p:spPr bwMode="auto">
          <a:xfrm>
            <a:off x="2028826" y="1552576"/>
            <a:ext cx="5769199" cy="3095625"/>
          </a:xfrm>
          <a:prstGeom prst="roundRect">
            <a:avLst>
              <a:gd name="adj" fmla="val 8841"/>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9544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6"/>
                                        </p:tgtEl>
                                      </p:cBhvr>
                                    </p:animEffect>
                                    <p:set>
                                      <p:cBhvr>
                                        <p:cTn id="40" dur="1" fill="hold">
                                          <p:stCondLst>
                                            <p:cond delay="499"/>
                                          </p:stCondLst>
                                        </p:cTn>
                                        <p:tgtEl>
                                          <p:spTgt spid="46"/>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4"/>
                                        </p:tgtEl>
                                      </p:cBhvr>
                                    </p:animEffect>
                                    <p:set>
                                      <p:cBhvr>
                                        <p:cTn id="100" dur="1" fill="hold">
                                          <p:stCondLst>
                                            <p:cond delay="499"/>
                                          </p:stCondLst>
                                        </p:cTn>
                                        <p:tgtEl>
                                          <p:spTgt spid="2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6"/>
                                        </p:tgtEl>
                                      </p:cBhvr>
                                    </p:animEffect>
                                    <p:set>
                                      <p:cBhvr>
                                        <p:cTn id="103" dur="1" fill="hold">
                                          <p:stCondLst>
                                            <p:cond delay="499"/>
                                          </p:stCondLst>
                                        </p:cTn>
                                        <p:tgtEl>
                                          <p:spTgt spid="36"/>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5"/>
                                        </p:tgtEl>
                                      </p:cBhvr>
                                    </p:animEffect>
                                    <p:set>
                                      <p:cBhvr>
                                        <p:cTn id="121" dur="1" fill="hold">
                                          <p:stCondLst>
                                            <p:cond delay="499"/>
                                          </p:stCondLst>
                                        </p:cTn>
                                        <p:tgtEl>
                                          <p:spTgt spid="2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fade">
                                      <p:cBhvr>
                                        <p:cTn id="128" dur="500"/>
                                        <p:tgtEl>
                                          <p:spTgt spid="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fade">
                                      <p:cBhvr>
                                        <p:cTn id="137" dur="500"/>
                                        <p:tgtEl>
                                          <p:spTgt spid="3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childTnLst>
                          </p:cTn>
                        </p:par>
                        <p:par>
                          <p:cTn id="146" fill="hold">
                            <p:stCondLst>
                              <p:cond delay="1000"/>
                            </p:stCondLst>
                            <p:childTnLst>
                              <p:par>
                                <p:cTn id="147" presetID="10" presetClass="entr" presetSubtype="0" fill="hold" nodeType="after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fade">
                                      <p:cBhvr>
                                        <p:cTn id="149" dur="500"/>
                                        <p:tgtEl>
                                          <p:spTgt spid="1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500"/>
                                        <p:tgtEl>
                                          <p:spTgt spid="27"/>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fade">
                                      <p:cBhvr>
                                        <p:cTn id="158" dur="5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9"/>
                                        </p:tgtEl>
                                      </p:cBhvr>
                                    </p:animEffect>
                                    <p:set>
                                      <p:cBhvr>
                                        <p:cTn id="166" dur="1" fill="hold">
                                          <p:stCondLst>
                                            <p:cond delay="499"/>
                                          </p:stCondLst>
                                        </p:cTn>
                                        <p:tgtEl>
                                          <p:spTgt spid="39"/>
                                        </p:tgtEl>
                                        <p:attrNameLst>
                                          <p:attrName>style.visibility</p:attrName>
                                        </p:attrNameLst>
                                      </p:cBhvr>
                                      <p:to>
                                        <p:strVal val="hidden"/>
                                      </p:to>
                                    </p:set>
                                  </p:childTnLst>
                                </p:cTn>
                              </p:par>
                            </p:childTnLst>
                          </p:cTn>
                        </p:par>
                        <p:par>
                          <p:cTn id="167" fill="hold">
                            <p:stCondLst>
                              <p:cond delay="1000"/>
                            </p:stCondLst>
                            <p:childTnLst>
                              <p:par>
                                <p:cTn id="168" presetID="10" presetClass="entr" presetSubtype="0" fill="hold" nodeType="afterEffect">
                                  <p:stCondLst>
                                    <p:cond delay="0"/>
                                  </p:stCondLst>
                                  <p:childTnLst>
                                    <p:set>
                                      <p:cBhvr>
                                        <p:cTn id="169" dur="1" fill="hold">
                                          <p:stCondLst>
                                            <p:cond delay="0"/>
                                          </p:stCondLst>
                                        </p:cTn>
                                        <p:tgtEl>
                                          <p:spTgt spid="9"/>
                                        </p:tgtEl>
                                        <p:attrNameLst>
                                          <p:attrName>style.visibility</p:attrName>
                                        </p:attrNameLst>
                                      </p:cBhvr>
                                      <p:to>
                                        <p:strVal val="visible"/>
                                      </p:to>
                                    </p:set>
                                    <p:animEffect transition="in" filter="fade">
                                      <p:cBhvr>
                                        <p:cTn id="170" dur="500"/>
                                        <p:tgtEl>
                                          <p:spTgt spid="9"/>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fade">
                                      <p:cBhvr>
                                        <p:cTn id="175" dur="500"/>
                                        <p:tgtEl>
                                          <p:spTgt spid="28"/>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00"/>
                                        <p:tgtEl>
                                          <p:spTgt spid="40"/>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8"/>
                                        </p:tgtEl>
                                      </p:cBhvr>
                                    </p:animEffect>
                                    <p:set>
                                      <p:cBhvr>
                                        <p:cTn id="184" dur="1" fill="hold">
                                          <p:stCondLst>
                                            <p:cond delay="499"/>
                                          </p:stCondLst>
                                        </p:cTn>
                                        <p:tgtEl>
                                          <p:spTgt spid="28"/>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0"/>
                                        </p:tgtEl>
                                      </p:cBhvr>
                                    </p:animEffect>
                                    <p:set>
                                      <p:cBhvr>
                                        <p:cTn id="187" dur="1" fill="hold">
                                          <p:stCondLst>
                                            <p:cond delay="499"/>
                                          </p:stCondLst>
                                        </p:cTn>
                                        <p:tgtEl>
                                          <p:spTgt spid="40"/>
                                        </p:tgtEl>
                                        <p:attrNameLst>
                                          <p:attrName>style.visibility</p:attrName>
                                        </p:attrNameLst>
                                      </p:cBhvr>
                                      <p:to>
                                        <p:strVal val="hidden"/>
                                      </p:to>
                                    </p:set>
                                  </p:childTnLst>
                                </p:cTn>
                              </p:par>
                            </p:childTnLst>
                          </p:cTn>
                        </p:par>
                        <p:par>
                          <p:cTn id="188" fill="hold">
                            <p:stCondLst>
                              <p:cond delay="1000"/>
                            </p:stCondLst>
                            <p:childTnLst>
                              <p:par>
                                <p:cTn id="189" presetID="10" presetClass="entr" presetSubtype="0" fill="hold" nodeType="afterEffect">
                                  <p:stCondLst>
                                    <p:cond delay="0"/>
                                  </p:stCondLst>
                                  <p:childTnLst>
                                    <p:set>
                                      <p:cBhvr>
                                        <p:cTn id="190" dur="1" fill="hold">
                                          <p:stCondLst>
                                            <p:cond delay="0"/>
                                          </p:stCondLst>
                                        </p:cTn>
                                        <p:tgtEl>
                                          <p:spTgt spid="16"/>
                                        </p:tgtEl>
                                        <p:attrNameLst>
                                          <p:attrName>style.visibility</p:attrName>
                                        </p:attrNameLst>
                                      </p:cBhvr>
                                      <p:to>
                                        <p:strVal val="visible"/>
                                      </p:to>
                                    </p:set>
                                    <p:animEffect transition="in" filter="fade">
                                      <p:cBhvr>
                                        <p:cTn id="191" dur="500"/>
                                        <p:tgtEl>
                                          <p:spTgt spid="16"/>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9"/>
                                        </p:tgtEl>
                                        <p:attrNameLst>
                                          <p:attrName>style.visibility</p:attrName>
                                        </p:attrNameLst>
                                      </p:cBhvr>
                                      <p:to>
                                        <p:strVal val="visible"/>
                                      </p:to>
                                    </p:set>
                                    <p:animEffect transition="in" filter="fade">
                                      <p:cBhvr>
                                        <p:cTn id="196" dur="500"/>
                                        <p:tgtEl>
                                          <p:spTgt spid="29"/>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41"/>
                                        </p:tgtEl>
                                        <p:attrNameLst>
                                          <p:attrName>style.visibility</p:attrName>
                                        </p:attrNameLst>
                                      </p:cBhvr>
                                      <p:to>
                                        <p:strVal val="visible"/>
                                      </p:to>
                                    </p:set>
                                    <p:animEffect transition="in" filter="fade">
                                      <p:cBhvr>
                                        <p:cTn id="200" dur="500"/>
                                        <p:tgtEl>
                                          <p:spTgt spid="41"/>
                                        </p:tgtEl>
                                      </p:cBhvr>
                                    </p:animEffect>
                                  </p:childTnLst>
                                </p:cTn>
                              </p:par>
                            </p:childTnLst>
                          </p:cTn>
                        </p:par>
                      </p:childTnLst>
                    </p:cTn>
                  </p:par>
                  <p:par>
                    <p:cTn id="201" fill="hold">
                      <p:stCondLst>
                        <p:cond delay="indefinite"/>
                      </p:stCondLst>
                      <p:childTnLst>
                        <p:par>
                          <p:cTn id="202" fill="hold">
                            <p:stCondLst>
                              <p:cond delay="0"/>
                            </p:stCondLst>
                            <p:childTnLst>
                              <p:par>
                                <p:cTn id="203" presetID="21" presetClass="entr" presetSubtype="1" fill="hold" grpId="0" nodeType="clickEffect">
                                  <p:stCondLst>
                                    <p:cond delay="0"/>
                                  </p:stCondLst>
                                  <p:childTnLst>
                                    <p:set>
                                      <p:cBhvr>
                                        <p:cTn id="204" dur="1" fill="hold">
                                          <p:stCondLst>
                                            <p:cond delay="0"/>
                                          </p:stCondLst>
                                        </p:cTn>
                                        <p:tgtEl>
                                          <p:spTgt spid="47"/>
                                        </p:tgtEl>
                                        <p:attrNameLst>
                                          <p:attrName>style.visibility</p:attrName>
                                        </p:attrNameLst>
                                      </p:cBhvr>
                                      <p:to>
                                        <p:strVal val="visible"/>
                                      </p:to>
                                    </p:set>
                                    <p:animEffect transition="in" filter="wheel(1)">
                                      <p:cBhvr>
                                        <p:cTn id="205" dur="2000"/>
                                        <p:tgtEl>
                                          <p:spTgt spid="47"/>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grpId="1" nodeType="clickEffect">
                                  <p:stCondLst>
                                    <p:cond delay="0"/>
                                  </p:stCondLst>
                                  <p:childTnLst>
                                    <p:animEffect transition="out" filter="fade">
                                      <p:cBhvr>
                                        <p:cTn id="209" dur="500"/>
                                        <p:tgtEl>
                                          <p:spTgt spid="29"/>
                                        </p:tgtEl>
                                      </p:cBhvr>
                                    </p:animEffect>
                                    <p:set>
                                      <p:cBhvr>
                                        <p:cTn id="210" dur="1" fill="hold">
                                          <p:stCondLst>
                                            <p:cond delay="499"/>
                                          </p:stCondLst>
                                        </p:cTn>
                                        <p:tgtEl>
                                          <p:spTgt spid="29"/>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41"/>
                                        </p:tgtEl>
                                      </p:cBhvr>
                                    </p:animEffect>
                                    <p:set>
                                      <p:cBhvr>
                                        <p:cTn id="213" dur="1" fill="hold">
                                          <p:stCondLst>
                                            <p:cond delay="499"/>
                                          </p:stCondLst>
                                        </p:cTn>
                                        <p:tgtEl>
                                          <p:spTgt spid="41"/>
                                        </p:tgtEl>
                                        <p:attrNameLst>
                                          <p:attrName>style.visibility</p:attrName>
                                        </p:attrNameLst>
                                      </p:cBhvr>
                                      <p:to>
                                        <p:strVal val="hidden"/>
                                      </p:to>
                                    </p:set>
                                  </p:childTnLst>
                                </p:cTn>
                              </p:par>
                            </p:childTnLst>
                          </p:cTn>
                        </p:par>
                        <p:par>
                          <p:cTn id="214" fill="hold">
                            <p:stCondLst>
                              <p:cond delay="1000"/>
                            </p:stCondLst>
                            <p:childTnLst>
                              <p:par>
                                <p:cTn id="215" presetID="10" presetClass="entr" presetSubtype="0" fill="hold" nodeType="afterEffect">
                                  <p:stCondLst>
                                    <p:cond delay="0"/>
                                  </p:stCondLst>
                                  <p:childTnLst>
                                    <p:set>
                                      <p:cBhvr>
                                        <p:cTn id="216" dur="1" fill="hold">
                                          <p:stCondLst>
                                            <p:cond delay="0"/>
                                          </p:stCondLst>
                                        </p:cTn>
                                        <p:tgtEl>
                                          <p:spTgt spid="10"/>
                                        </p:tgtEl>
                                        <p:attrNameLst>
                                          <p:attrName>style.visibility</p:attrName>
                                        </p:attrNameLst>
                                      </p:cBhvr>
                                      <p:to>
                                        <p:strVal val="visible"/>
                                      </p:to>
                                    </p:set>
                                    <p:animEffect transition="in" filter="fade">
                                      <p:cBhvr>
                                        <p:cTn id="217" dur="500"/>
                                        <p:tgtEl>
                                          <p:spTgt spid="10"/>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0"/>
                                        </p:tgtEl>
                                        <p:attrNameLst>
                                          <p:attrName>style.visibility</p:attrName>
                                        </p:attrNameLst>
                                      </p:cBhvr>
                                      <p:to>
                                        <p:strVal val="visible"/>
                                      </p:to>
                                    </p:set>
                                    <p:animEffect transition="in" filter="fade">
                                      <p:cBhvr>
                                        <p:cTn id="222" dur="500"/>
                                        <p:tgtEl>
                                          <p:spTgt spid="30"/>
                                        </p:tgtEl>
                                      </p:cBhvr>
                                    </p:animEffect>
                                  </p:childTnLst>
                                </p:cTn>
                              </p:par>
                            </p:childTnLst>
                          </p:cTn>
                        </p:par>
                        <p:par>
                          <p:cTn id="223" fill="hold">
                            <p:stCondLst>
                              <p:cond delay="500"/>
                            </p:stCondLst>
                            <p:childTnLst>
                              <p:par>
                                <p:cTn id="224" presetID="10" presetClass="entr" presetSubtype="0" fill="hold" grpId="0" nodeType="afterEffect">
                                  <p:stCondLst>
                                    <p:cond delay="0"/>
                                  </p:stCondLst>
                                  <p:childTnLst>
                                    <p:set>
                                      <p:cBhvr>
                                        <p:cTn id="225" dur="1" fill="hold">
                                          <p:stCondLst>
                                            <p:cond delay="0"/>
                                          </p:stCondLst>
                                        </p:cTn>
                                        <p:tgtEl>
                                          <p:spTgt spid="42"/>
                                        </p:tgtEl>
                                        <p:attrNameLst>
                                          <p:attrName>style.visibility</p:attrName>
                                        </p:attrNameLst>
                                      </p:cBhvr>
                                      <p:to>
                                        <p:strVal val="visible"/>
                                      </p:to>
                                    </p:set>
                                    <p:animEffect transition="in" filter="fade">
                                      <p:cBhvr>
                                        <p:cTn id="226" dur="500"/>
                                        <p:tgtEl>
                                          <p:spTgt spid="42"/>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30"/>
                                        </p:tgtEl>
                                      </p:cBhvr>
                                    </p:animEffect>
                                    <p:set>
                                      <p:cBhvr>
                                        <p:cTn id="231" dur="1" fill="hold">
                                          <p:stCondLst>
                                            <p:cond delay="499"/>
                                          </p:stCondLst>
                                        </p:cTn>
                                        <p:tgtEl>
                                          <p:spTgt spid="30"/>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42"/>
                                        </p:tgtEl>
                                      </p:cBhvr>
                                    </p:animEffect>
                                    <p:set>
                                      <p:cBhvr>
                                        <p:cTn id="234" dur="1" fill="hold">
                                          <p:stCondLst>
                                            <p:cond delay="499"/>
                                          </p:stCondLst>
                                        </p:cTn>
                                        <p:tgtEl>
                                          <p:spTgt spid="42"/>
                                        </p:tgtEl>
                                        <p:attrNameLst>
                                          <p:attrName>style.visibility</p:attrName>
                                        </p:attrNameLst>
                                      </p:cBhvr>
                                      <p:to>
                                        <p:strVal val="hidden"/>
                                      </p:to>
                                    </p:set>
                                  </p:childTnLst>
                                </p:cTn>
                              </p:par>
                            </p:childTnLst>
                          </p:cTn>
                        </p:par>
                        <p:par>
                          <p:cTn id="235" fill="hold">
                            <p:stCondLst>
                              <p:cond delay="1000"/>
                            </p:stCondLst>
                            <p:childTnLst>
                              <p:par>
                                <p:cTn id="236" presetID="10" presetClass="entr" presetSubtype="0" fill="hold" nodeType="afterEffect">
                                  <p:stCondLst>
                                    <p:cond delay="0"/>
                                  </p:stCondLst>
                                  <p:childTnLst>
                                    <p:set>
                                      <p:cBhvr>
                                        <p:cTn id="237" dur="1" fill="hold">
                                          <p:stCondLst>
                                            <p:cond delay="0"/>
                                          </p:stCondLst>
                                        </p:cTn>
                                        <p:tgtEl>
                                          <p:spTgt spid="17"/>
                                        </p:tgtEl>
                                        <p:attrNameLst>
                                          <p:attrName>style.visibility</p:attrName>
                                        </p:attrNameLst>
                                      </p:cBhvr>
                                      <p:to>
                                        <p:strVal val="visible"/>
                                      </p:to>
                                    </p:set>
                                    <p:animEffect transition="in" filter="fade">
                                      <p:cBhvr>
                                        <p:cTn id="238" dur="500"/>
                                        <p:tgtEl>
                                          <p:spTgt spid="17"/>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31"/>
                                        </p:tgtEl>
                                        <p:attrNameLst>
                                          <p:attrName>style.visibility</p:attrName>
                                        </p:attrNameLst>
                                      </p:cBhvr>
                                      <p:to>
                                        <p:strVal val="visible"/>
                                      </p:to>
                                    </p:set>
                                    <p:animEffect transition="in" filter="fade">
                                      <p:cBhvr>
                                        <p:cTn id="243" dur="500"/>
                                        <p:tgtEl>
                                          <p:spTgt spid="31"/>
                                        </p:tgtEl>
                                      </p:cBhvr>
                                    </p:animEffect>
                                  </p:childTnLst>
                                </p:cTn>
                              </p:par>
                            </p:childTnLst>
                          </p:cTn>
                        </p:par>
                        <p:par>
                          <p:cTn id="244" fill="hold">
                            <p:stCondLst>
                              <p:cond delay="500"/>
                            </p:stCondLst>
                            <p:childTnLst>
                              <p:par>
                                <p:cTn id="245" presetID="10" presetClass="entr" presetSubtype="0" fill="hold" grpId="0" nodeType="afterEffect">
                                  <p:stCondLst>
                                    <p:cond delay="0"/>
                                  </p:stCondLst>
                                  <p:childTnLst>
                                    <p:set>
                                      <p:cBhvr>
                                        <p:cTn id="246" dur="1" fill="hold">
                                          <p:stCondLst>
                                            <p:cond delay="0"/>
                                          </p:stCondLst>
                                        </p:cTn>
                                        <p:tgtEl>
                                          <p:spTgt spid="43"/>
                                        </p:tgtEl>
                                        <p:attrNameLst>
                                          <p:attrName>style.visibility</p:attrName>
                                        </p:attrNameLst>
                                      </p:cBhvr>
                                      <p:to>
                                        <p:strVal val="visible"/>
                                      </p:to>
                                    </p:set>
                                    <p:animEffect transition="in" filter="fade">
                                      <p:cBhvr>
                                        <p:cTn id="247" dur="500"/>
                                        <p:tgtEl>
                                          <p:spTgt spid="43"/>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1" nodeType="clickEffect">
                                  <p:stCondLst>
                                    <p:cond delay="0"/>
                                  </p:stCondLst>
                                  <p:childTnLst>
                                    <p:animEffect transition="out" filter="fade">
                                      <p:cBhvr>
                                        <p:cTn id="251" dur="500"/>
                                        <p:tgtEl>
                                          <p:spTgt spid="31"/>
                                        </p:tgtEl>
                                      </p:cBhvr>
                                    </p:animEffect>
                                    <p:set>
                                      <p:cBhvr>
                                        <p:cTn id="252" dur="1" fill="hold">
                                          <p:stCondLst>
                                            <p:cond delay="499"/>
                                          </p:stCondLst>
                                        </p:cTn>
                                        <p:tgtEl>
                                          <p:spTgt spid="31"/>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3"/>
                                        </p:tgtEl>
                                      </p:cBhvr>
                                    </p:animEffect>
                                    <p:set>
                                      <p:cBhvr>
                                        <p:cTn id="255" dur="1" fill="hold">
                                          <p:stCondLst>
                                            <p:cond delay="499"/>
                                          </p:stCondLst>
                                        </p:cTn>
                                        <p:tgtEl>
                                          <p:spTgt spid="43"/>
                                        </p:tgtEl>
                                        <p:attrNameLst>
                                          <p:attrName>style.visibility</p:attrName>
                                        </p:attrNameLst>
                                      </p:cBhvr>
                                      <p:to>
                                        <p:strVal val="hidden"/>
                                      </p:to>
                                    </p:set>
                                  </p:childTnLst>
                                </p:cTn>
                              </p:par>
                            </p:childTnLst>
                          </p:cTn>
                        </p:par>
                        <p:par>
                          <p:cTn id="256" fill="hold">
                            <p:stCondLst>
                              <p:cond delay="1000"/>
                            </p:stCondLst>
                            <p:childTnLst>
                              <p:par>
                                <p:cTn id="257" presetID="10" presetClass="entr" presetSubtype="0" fill="hold" nodeType="afterEffect">
                                  <p:stCondLst>
                                    <p:cond delay="0"/>
                                  </p:stCondLst>
                                  <p:childTnLst>
                                    <p:set>
                                      <p:cBhvr>
                                        <p:cTn id="258" dur="1" fill="hold">
                                          <p:stCondLst>
                                            <p:cond delay="0"/>
                                          </p:stCondLst>
                                        </p:cTn>
                                        <p:tgtEl>
                                          <p:spTgt spid="11"/>
                                        </p:tgtEl>
                                        <p:attrNameLst>
                                          <p:attrName>style.visibility</p:attrName>
                                        </p:attrNameLst>
                                      </p:cBhvr>
                                      <p:to>
                                        <p:strVal val="visible"/>
                                      </p:to>
                                    </p:set>
                                    <p:animEffect transition="in" filter="fade">
                                      <p:cBhvr>
                                        <p:cTn id="259" dur="500"/>
                                        <p:tgtEl>
                                          <p:spTgt spid="11"/>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32"/>
                                        </p:tgtEl>
                                        <p:attrNameLst>
                                          <p:attrName>style.visibility</p:attrName>
                                        </p:attrNameLst>
                                      </p:cBhvr>
                                      <p:to>
                                        <p:strVal val="visible"/>
                                      </p:to>
                                    </p:set>
                                    <p:animEffect transition="in" filter="fade">
                                      <p:cBhvr>
                                        <p:cTn id="264" dur="500"/>
                                        <p:tgtEl>
                                          <p:spTgt spid="32"/>
                                        </p:tgtEl>
                                      </p:cBhvr>
                                    </p:animEffect>
                                  </p:childTnLst>
                                </p:cTn>
                              </p:par>
                            </p:childTnLst>
                          </p:cTn>
                        </p:par>
                        <p:par>
                          <p:cTn id="265" fill="hold">
                            <p:stCondLst>
                              <p:cond delay="500"/>
                            </p:stCondLst>
                            <p:childTnLst>
                              <p:par>
                                <p:cTn id="266" presetID="10" presetClass="entr" presetSubtype="0" fill="hold" grpId="0" nodeType="afterEffect">
                                  <p:stCondLst>
                                    <p:cond delay="0"/>
                                  </p:stCondLst>
                                  <p:childTnLst>
                                    <p:set>
                                      <p:cBhvr>
                                        <p:cTn id="267" dur="1" fill="hold">
                                          <p:stCondLst>
                                            <p:cond delay="0"/>
                                          </p:stCondLst>
                                        </p:cTn>
                                        <p:tgtEl>
                                          <p:spTgt spid="44"/>
                                        </p:tgtEl>
                                        <p:attrNameLst>
                                          <p:attrName>style.visibility</p:attrName>
                                        </p:attrNameLst>
                                      </p:cBhvr>
                                      <p:to>
                                        <p:strVal val="visible"/>
                                      </p:to>
                                    </p:set>
                                    <p:animEffect transition="in" filter="fade">
                                      <p:cBhvr>
                                        <p:cTn id="268" dur="500"/>
                                        <p:tgtEl>
                                          <p:spTgt spid="44"/>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grpId="1" nodeType="clickEffect">
                                  <p:stCondLst>
                                    <p:cond delay="0"/>
                                  </p:stCondLst>
                                  <p:childTnLst>
                                    <p:animEffect transition="out" filter="fade">
                                      <p:cBhvr>
                                        <p:cTn id="272" dur="500"/>
                                        <p:tgtEl>
                                          <p:spTgt spid="32"/>
                                        </p:tgtEl>
                                      </p:cBhvr>
                                    </p:animEffect>
                                    <p:set>
                                      <p:cBhvr>
                                        <p:cTn id="273" dur="1" fill="hold">
                                          <p:stCondLst>
                                            <p:cond delay="499"/>
                                          </p:stCondLst>
                                        </p:cTn>
                                        <p:tgtEl>
                                          <p:spTgt spid="32"/>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44"/>
                                        </p:tgtEl>
                                      </p:cBhvr>
                                    </p:animEffect>
                                    <p:set>
                                      <p:cBhvr>
                                        <p:cTn id="276" dur="1" fill="hold">
                                          <p:stCondLst>
                                            <p:cond delay="499"/>
                                          </p:stCondLst>
                                        </p:cTn>
                                        <p:tgtEl>
                                          <p:spTgt spid="44"/>
                                        </p:tgtEl>
                                        <p:attrNameLst>
                                          <p:attrName>style.visibility</p:attrName>
                                        </p:attrNameLst>
                                      </p:cBhvr>
                                      <p:to>
                                        <p:strVal val="hidden"/>
                                      </p:to>
                                    </p:set>
                                  </p:childTnLst>
                                </p:cTn>
                              </p:par>
                            </p:childTnLst>
                          </p:cTn>
                        </p:par>
                        <p:par>
                          <p:cTn id="277" fill="hold">
                            <p:stCondLst>
                              <p:cond delay="1000"/>
                            </p:stCondLst>
                            <p:childTnLst>
                              <p:par>
                                <p:cTn id="278" presetID="10" presetClass="entr" presetSubtype="0" fill="hold" nodeType="afterEffect">
                                  <p:stCondLst>
                                    <p:cond delay="0"/>
                                  </p:stCondLst>
                                  <p:childTnLst>
                                    <p:set>
                                      <p:cBhvr>
                                        <p:cTn id="279" dur="1" fill="hold">
                                          <p:stCondLst>
                                            <p:cond delay="0"/>
                                          </p:stCondLst>
                                        </p:cTn>
                                        <p:tgtEl>
                                          <p:spTgt spid="18"/>
                                        </p:tgtEl>
                                        <p:attrNameLst>
                                          <p:attrName>style.visibility</p:attrName>
                                        </p:attrNameLst>
                                      </p:cBhvr>
                                      <p:to>
                                        <p:strVal val="visible"/>
                                      </p:to>
                                    </p:set>
                                    <p:animEffect transition="in" filter="fade">
                                      <p:cBhvr>
                                        <p:cTn id="280" dur="500"/>
                                        <p:tgtEl>
                                          <p:spTgt spid="18"/>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33"/>
                                        </p:tgtEl>
                                        <p:attrNameLst>
                                          <p:attrName>style.visibility</p:attrName>
                                        </p:attrNameLst>
                                      </p:cBhvr>
                                      <p:to>
                                        <p:strVal val="visible"/>
                                      </p:to>
                                    </p:set>
                                    <p:animEffect transition="in" filter="fade">
                                      <p:cBhvr>
                                        <p:cTn id="285" dur="500"/>
                                        <p:tgtEl>
                                          <p:spTgt spid="33"/>
                                        </p:tgtEl>
                                      </p:cBhvr>
                                    </p:animEffect>
                                  </p:childTnLst>
                                </p:cTn>
                              </p:par>
                            </p:childTnLst>
                          </p:cTn>
                        </p:par>
                        <p:par>
                          <p:cTn id="286" fill="hold">
                            <p:stCondLst>
                              <p:cond delay="500"/>
                            </p:stCondLst>
                            <p:childTnLst>
                              <p:par>
                                <p:cTn id="287" presetID="10" presetClass="entr" presetSubtype="0" fill="hold" grpId="0" nodeType="afterEffect">
                                  <p:stCondLst>
                                    <p:cond delay="0"/>
                                  </p:stCondLst>
                                  <p:childTnLst>
                                    <p:set>
                                      <p:cBhvr>
                                        <p:cTn id="288" dur="1" fill="hold">
                                          <p:stCondLst>
                                            <p:cond delay="0"/>
                                          </p:stCondLst>
                                        </p:cTn>
                                        <p:tgtEl>
                                          <p:spTgt spid="45"/>
                                        </p:tgtEl>
                                        <p:attrNameLst>
                                          <p:attrName>style.visibility</p:attrName>
                                        </p:attrNameLst>
                                      </p:cBhvr>
                                      <p:to>
                                        <p:strVal val="visible"/>
                                      </p:to>
                                    </p:set>
                                    <p:animEffect transition="in" filter="fade">
                                      <p:cBhvr>
                                        <p:cTn id="2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6" grpId="0"/>
      <p:bldP spid="46" grpId="1"/>
      <p:bldP spid="4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pic>
        <p:nvPicPr>
          <p:cNvPr id="11" name="Picture 10">
            <a:extLst>
              <a:ext uri="{FF2B5EF4-FFF2-40B4-BE49-F238E27FC236}">
                <a16:creationId xmlns:a16="http://schemas.microsoft.com/office/drawing/2014/main" id="{F8D85A96-597F-4020-A06C-69EEBF39B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19" y="3446442"/>
            <a:ext cx="999649" cy="999649"/>
          </a:xfrm>
          <a:prstGeom prst="rect">
            <a:avLst/>
          </a:prstGeom>
        </p:spPr>
      </p:pic>
      <p:pic>
        <p:nvPicPr>
          <p:cNvPr id="12" name="Picture 11">
            <a:extLst>
              <a:ext uri="{FF2B5EF4-FFF2-40B4-BE49-F238E27FC236}">
                <a16:creationId xmlns:a16="http://schemas.microsoft.com/office/drawing/2014/main" id="{CEAE794A-15CD-4CFB-829E-FCBDD4961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7" y="3446442"/>
            <a:ext cx="999649" cy="999649"/>
          </a:xfrm>
          <a:prstGeom prst="rect">
            <a:avLst/>
          </a:prstGeom>
        </p:spPr>
      </p:pic>
      <p:pic>
        <p:nvPicPr>
          <p:cNvPr id="13" name="Picture 12">
            <a:extLst>
              <a:ext uri="{FF2B5EF4-FFF2-40B4-BE49-F238E27FC236}">
                <a16:creationId xmlns:a16="http://schemas.microsoft.com/office/drawing/2014/main" id="{355C45BE-E309-4A66-9FCF-37E85D4C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75" y="3446442"/>
            <a:ext cx="999649" cy="999649"/>
          </a:xfrm>
          <a:prstGeom prst="rect">
            <a:avLst/>
          </a:prstGeom>
        </p:spPr>
      </p:pic>
      <p:pic>
        <p:nvPicPr>
          <p:cNvPr id="3" name="Picture 2">
            <a:extLst>
              <a:ext uri="{FF2B5EF4-FFF2-40B4-BE49-F238E27FC236}">
                <a16:creationId xmlns:a16="http://schemas.microsoft.com/office/drawing/2014/main" id="{AB35AD0D-D084-4EC1-AA15-B532B727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1715572"/>
            <a:ext cx="999649" cy="999649"/>
          </a:xfrm>
          <a:prstGeom prst="rect">
            <a:avLst/>
          </a:prstGeom>
        </p:spPr>
      </p:pic>
      <p:pic>
        <p:nvPicPr>
          <p:cNvPr id="10" name="Picture 9">
            <a:extLst>
              <a:ext uri="{FF2B5EF4-FFF2-40B4-BE49-F238E27FC236}">
                <a16:creationId xmlns:a16="http://schemas.microsoft.com/office/drawing/2014/main" id="{E3F5E0FE-978A-4123-9654-1B17B64FB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591" y="3446442"/>
            <a:ext cx="999649" cy="999649"/>
          </a:xfrm>
          <a:prstGeom prst="rect">
            <a:avLst/>
          </a:prstGeom>
        </p:spPr>
      </p:pic>
      <p:pic>
        <p:nvPicPr>
          <p:cNvPr id="14" name="Picture 13">
            <a:extLst>
              <a:ext uri="{FF2B5EF4-FFF2-40B4-BE49-F238E27FC236}">
                <a16:creationId xmlns:a16="http://schemas.microsoft.com/office/drawing/2014/main" id="{A1841014-8B85-49AB-A727-8C2AF3B0D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703" y="3446442"/>
            <a:ext cx="999649" cy="999649"/>
          </a:xfrm>
          <a:prstGeom prst="rect">
            <a:avLst/>
          </a:prstGeom>
        </p:spPr>
      </p:pic>
      <p:pic>
        <p:nvPicPr>
          <p:cNvPr id="7" name="Picture 6">
            <a:extLst>
              <a:ext uri="{FF2B5EF4-FFF2-40B4-BE49-F238E27FC236}">
                <a16:creationId xmlns:a16="http://schemas.microsoft.com/office/drawing/2014/main" id="{B47B3F5B-87D2-46F7-800D-6296D304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703" y="1715572"/>
            <a:ext cx="999649" cy="999649"/>
          </a:xfrm>
          <a:prstGeom prst="rect">
            <a:avLst/>
          </a:prstGeom>
        </p:spPr>
      </p:pic>
      <p:pic>
        <p:nvPicPr>
          <p:cNvPr id="4" name="Picture 3">
            <a:extLst>
              <a:ext uri="{FF2B5EF4-FFF2-40B4-BE49-F238E27FC236}">
                <a16:creationId xmlns:a16="http://schemas.microsoft.com/office/drawing/2014/main" id="{7BE76C69-00F8-437C-A1E9-E163E9241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19" y="1715572"/>
            <a:ext cx="999649" cy="999649"/>
          </a:xfrm>
          <a:prstGeom prst="rect">
            <a:avLst/>
          </a:prstGeom>
        </p:spPr>
      </p:pic>
      <p:pic>
        <p:nvPicPr>
          <p:cNvPr id="5" name="Picture 4">
            <a:extLst>
              <a:ext uri="{FF2B5EF4-FFF2-40B4-BE49-F238E27FC236}">
                <a16:creationId xmlns:a16="http://schemas.microsoft.com/office/drawing/2014/main" id="{5E0DB713-B614-4CA6-ABCD-4EA6D25B8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47" y="1715572"/>
            <a:ext cx="999649" cy="999649"/>
          </a:xfrm>
          <a:prstGeom prst="rect">
            <a:avLst/>
          </a:prstGeom>
        </p:spPr>
      </p:pic>
      <p:pic>
        <p:nvPicPr>
          <p:cNvPr id="6" name="Picture 5">
            <a:extLst>
              <a:ext uri="{FF2B5EF4-FFF2-40B4-BE49-F238E27FC236}">
                <a16:creationId xmlns:a16="http://schemas.microsoft.com/office/drawing/2014/main" id="{FD0ADFC7-5FC2-4543-BDD8-1FAD9F491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75" y="1715572"/>
            <a:ext cx="999649" cy="999649"/>
          </a:xfrm>
          <a:prstGeom prst="rect">
            <a:avLst/>
          </a:prstGeom>
        </p:spPr>
      </p:pic>
      <p:pic>
        <p:nvPicPr>
          <p:cNvPr id="8" name="Picture 7">
            <a:extLst>
              <a:ext uri="{FF2B5EF4-FFF2-40B4-BE49-F238E27FC236}">
                <a16:creationId xmlns:a16="http://schemas.microsoft.com/office/drawing/2014/main" id="{43EE0A13-BE03-44B6-81A5-B1FE62D5C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231" y="1715572"/>
            <a:ext cx="999649" cy="999649"/>
          </a:xfrm>
          <a:prstGeom prst="rect">
            <a:avLst/>
          </a:prstGeom>
        </p:spPr>
      </p:pic>
      <p:pic>
        <p:nvPicPr>
          <p:cNvPr id="9" name="Picture 8">
            <a:extLst>
              <a:ext uri="{FF2B5EF4-FFF2-40B4-BE49-F238E27FC236}">
                <a16:creationId xmlns:a16="http://schemas.microsoft.com/office/drawing/2014/main" id="{3716AA6A-D78E-4943-9D5E-F541996FA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1" y="1715572"/>
            <a:ext cx="999649" cy="999649"/>
          </a:xfrm>
          <a:prstGeom prst="rect">
            <a:avLst/>
          </a:prstGeom>
        </p:spPr>
      </p:pic>
      <p:pic>
        <p:nvPicPr>
          <p:cNvPr id="15" name="Picture 14">
            <a:extLst>
              <a:ext uri="{FF2B5EF4-FFF2-40B4-BE49-F238E27FC236}">
                <a16:creationId xmlns:a16="http://schemas.microsoft.com/office/drawing/2014/main" id="{368FACC8-DFE0-4426-BA3F-5C654F5DD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231" y="3446442"/>
            <a:ext cx="999649" cy="999649"/>
          </a:xfrm>
          <a:prstGeom prst="rect">
            <a:avLst/>
          </a:prstGeom>
        </p:spPr>
      </p:pic>
      <p:pic>
        <p:nvPicPr>
          <p:cNvPr id="16" name="Picture 15">
            <a:extLst>
              <a:ext uri="{FF2B5EF4-FFF2-40B4-BE49-F238E27FC236}">
                <a16:creationId xmlns:a16="http://schemas.microsoft.com/office/drawing/2014/main" id="{33FE83CA-0EC3-4782-9348-451A8AFCF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1" y="3446442"/>
            <a:ext cx="999649" cy="999649"/>
          </a:xfrm>
          <a:prstGeom prst="rect">
            <a:avLst/>
          </a:prstGeom>
        </p:spPr>
      </p:pic>
      <p:pic>
        <p:nvPicPr>
          <p:cNvPr id="51" name="Picture 50">
            <a:extLst>
              <a:ext uri="{FF2B5EF4-FFF2-40B4-BE49-F238E27FC236}">
                <a16:creationId xmlns:a16="http://schemas.microsoft.com/office/drawing/2014/main" id="{9E6C6D00-E8F1-49D4-9082-B7EFCAF83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237" y="2186776"/>
            <a:ext cx="2176377" cy="1827225"/>
          </a:xfrm>
          <a:prstGeom prst="rect">
            <a:avLst/>
          </a:prstGeom>
        </p:spPr>
      </p:pic>
      <p:sp>
        <p:nvSpPr>
          <p:cNvPr id="18" name="TextBox 17">
            <a:extLst>
              <a:ext uri="{FF2B5EF4-FFF2-40B4-BE49-F238E27FC236}">
                <a16:creationId xmlns:a16="http://schemas.microsoft.com/office/drawing/2014/main" id="{DAAE8AB8-33BD-476E-B8AE-7ACB298D5449}"/>
              </a:ext>
            </a:extLst>
          </p:cNvPr>
          <p:cNvSpPr txBox="1"/>
          <p:nvPr/>
        </p:nvSpPr>
        <p:spPr bwMode="auto">
          <a:xfrm>
            <a:off x="5693226" y="4939017"/>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45" name="Rectangle: Rounded Corners 44">
            <a:extLst>
              <a:ext uri="{FF2B5EF4-FFF2-40B4-BE49-F238E27FC236}">
                <a16:creationId xmlns:a16="http://schemas.microsoft.com/office/drawing/2014/main" id="{920BC9B5-DD53-4C15-812F-85E0776563DA}"/>
              </a:ext>
            </a:extLst>
          </p:cNvPr>
          <p:cNvSpPr/>
          <p:nvPr/>
        </p:nvSpPr>
        <p:spPr bwMode="auto">
          <a:xfrm>
            <a:off x="2028826" y="1552576"/>
            <a:ext cx="5769199" cy="3095625"/>
          </a:xfrm>
          <a:prstGeom prst="roundRect">
            <a:avLst>
              <a:gd name="adj" fmla="val 8841"/>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8" name="TextBox 47">
            <a:extLst>
              <a:ext uri="{FF2B5EF4-FFF2-40B4-BE49-F238E27FC236}">
                <a16:creationId xmlns:a16="http://schemas.microsoft.com/office/drawing/2014/main" id="{A9BAE9CD-6776-4A0C-96E3-CE5AC5E5D27C}"/>
              </a:ext>
            </a:extLst>
          </p:cNvPr>
          <p:cNvSpPr txBox="1"/>
          <p:nvPr/>
        </p:nvSpPr>
        <p:spPr bwMode="auto">
          <a:xfrm>
            <a:off x="5426562" y="548538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9" name="Rectangle 48">
            <a:extLst>
              <a:ext uri="{FF2B5EF4-FFF2-40B4-BE49-F238E27FC236}">
                <a16:creationId xmlns:a16="http://schemas.microsoft.com/office/drawing/2014/main" id="{31CFC6FE-1D0C-4CF2-A95C-DCB45AA11608}"/>
              </a:ext>
            </a:extLst>
          </p:cNvPr>
          <p:cNvSpPr/>
          <p:nvPr/>
        </p:nvSpPr>
        <p:spPr bwMode="auto">
          <a:xfrm>
            <a:off x="7867231" y="1619251"/>
            <a:ext cx="1068855" cy="1190625"/>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2" name="Rectangle 51">
            <a:extLst>
              <a:ext uri="{FF2B5EF4-FFF2-40B4-BE49-F238E27FC236}">
                <a16:creationId xmlns:a16="http://schemas.microsoft.com/office/drawing/2014/main" id="{1DECEA6C-49E7-47A0-8067-70D733471C7C}"/>
              </a:ext>
            </a:extLst>
          </p:cNvPr>
          <p:cNvSpPr/>
          <p:nvPr/>
        </p:nvSpPr>
        <p:spPr bwMode="auto">
          <a:xfrm>
            <a:off x="9002761" y="1619250"/>
            <a:ext cx="1068855" cy="1190625"/>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3" name="Rectangle 52">
            <a:extLst>
              <a:ext uri="{FF2B5EF4-FFF2-40B4-BE49-F238E27FC236}">
                <a16:creationId xmlns:a16="http://schemas.microsoft.com/office/drawing/2014/main" id="{9538794D-A0A5-4806-80EC-99D0E9A7AC93}"/>
              </a:ext>
            </a:extLst>
          </p:cNvPr>
          <p:cNvSpPr/>
          <p:nvPr/>
        </p:nvSpPr>
        <p:spPr bwMode="auto">
          <a:xfrm>
            <a:off x="7832627" y="3279576"/>
            <a:ext cx="1068855" cy="1190625"/>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4" name="Rectangle 53">
            <a:extLst>
              <a:ext uri="{FF2B5EF4-FFF2-40B4-BE49-F238E27FC236}">
                <a16:creationId xmlns:a16="http://schemas.microsoft.com/office/drawing/2014/main" id="{6719E281-04EE-47A4-AF90-1E9D3E102BE4}"/>
              </a:ext>
            </a:extLst>
          </p:cNvPr>
          <p:cNvSpPr/>
          <p:nvPr/>
        </p:nvSpPr>
        <p:spPr bwMode="auto">
          <a:xfrm>
            <a:off x="8936084" y="3350953"/>
            <a:ext cx="1068855" cy="1190625"/>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2238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5"/>
                                        </p:tgtEl>
                                      </p:cBhvr>
                                    </p:animEffect>
                                    <p:set>
                                      <p:cBhvr>
                                        <p:cTn id="21" dur="1" fill="hold">
                                          <p:stCondLst>
                                            <p:cond delay="499"/>
                                          </p:stCondLst>
                                        </p:cTn>
                                        <p:tgtEl>
                                          <p:spTgt spid="45"/>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5.55556E-7 3.33333E-6 L 0.17882 0.13773 " pathEditMode="relative" rAng="0" ptsTypes="AA">
                                      <p:cBhvr>
                                        <p:cTn id="23" dur="2000" fill="hold"/>
                                        <p:tgtEl>
                                          <p:spTgt spid="3"/>
                                        </p:tgtEl>
                                        <p:attrNameLst>
                                          <p:attrName>ppt_x</p:attrName>
                                          <p:attrName>ppt_y</p:attrName>
                                        </p:attrNameLst>
                                      </p:cBhvr>
                                      <p:rCtr x="8941" y="6875"/>
                                    </p:animMotion>
                                  </p:childTnLst>
                                </p:cTn>
                              </p:par>
                              <p:par>
                                <p:cTn id="24" presetID="42" presetClass="path" presetSubtype="0" accel="50000" decel="50000" fill="hold" nodeType="withEffect">
                                  <p:stCondLst>
                                    <p:cond delay="0"/>
                                  </p:stCondLst>
                                  <p:childTnLst>
                                    <p:animMotion origin="layout" path="M -2.5E-6 3.33333E-6 L 0.08212 0.06921 " pathEditMode="relative" rAng="0" ptsTypes="AA">
                                      <p:cBhvr>
                                        <p:cTn id="25" dur="2000" fill="hold"/>
                                        <p:tgtEl>
                                          <p:spTgt spid="4"/>
                                        </p:tgtEl>
                                        <p:attrNameLst>
                                          <p:attrName>ppt_x</p:attrName>
                                          <p:attrName>ppt_y</p:attrName>
                                        </p:attrNameLst>
                                      </p:cBhvr>
                                      <p:rCtr x="4097" y="3449"/>
                                    </p:animMotion>
                                  </p:childTnLst>
                                </p:cTn>
                              </p:par>
                              <p:par>
                                <p:cTn id="26" presetID="42" presetClass="path" presetSubtype="0" accel="50000" decel="50000" fill="hold" nodeType="withEffect">
                                  <p:stCondLst>
                                    <p:cond delay="0"/>
                                  </p:stCondLst>
                                  <p:childTnLst>
                                    <p:animMotion origin="layout" path="M 1.94444E-6 3.33333E-6 L 0.00503 0.07037 " pathEditMode="relative" rAng="0" ptsTypes="AA">
                                      <p:cBhvr>
                                        <p:cTn id="27" dur="2000" fill="hold"/>
                                        <p:tgtEl>
                                          <p:spTgt spid="5"/>
                                        </p:tgtEl>
                                        <p:attrNameLst>
                                          <p:attrName>ppt_x</p:attrName>
                                          <p:attrName>ppt_y</p:attrName>
                                        </p:attrNameLst>
                                      </p:cBhvr>
                                      <p:rCtr x="243" y="3519"/>
                                    </p:animMotion>
                                  </p:childTnLst>
                                </p:cTn>
                              </p:par>
                              <p:par>
                                <p:cTn id="28" presetID="42" presetClass="path" presetSubtype="0" accel="50000" decel="50000" fill="hold" nodeType="withEffect">
                                  <p:stCondLst>
                                    <p:cond delay="0"/>
                                  </p:stCondLst>
                                  <p:childTnLst>
                                    <p:animMotion origin="layout" path="M 0 3.33333E-6 L -0.0783 0.06898 " pathEditMode="relative" rAng="0" ptsTypes="AA">
                                      <p:cBhvr>
                                        <p:cTn id="29" dur="2000" fill="hold"/>
                                        <p:tgtEl>
                                          <p:spTgt spid="6"/>
                                        </p:tgtEl>
                                        <p:attrNameLst>
                                          <p:attrName>ppt_x</p:attrName>
                                          <p:attrName>ppt_y</p:attrName>
                                        </p:attrNameLst>
                                      </p:cBhvr>
                                      <p:rCtr x="-3924" y="3449"/>
                                    </p:animMotion>
                                  </p:childTnLst>
                                </p:cTn>
                              </p:par>
                              <p:par>
                                <p:cTn id="30" presetID="42" presetClass="path" presetSubtype="0" accel="50000" decel="50000" fill="hold" nodeType="withEffect">
                                  <p:stCondLst>
                                    <p:cond delay="0"/>
                                  </p:stCondLst>
                                  <p:childTnLst>
                                    <p:animMotion origin="layout" path="M -1.94444E-6 3.33333E-6 L -0.18958 0.13889 " pathEditMode="relative" rAng="0" ptsTypes="AA">
                                      <p:cBhvr>
                                        <p:cTn id="31" dur="2000" fill="hold"/>
                                        <p:tgtEl>
                                          <p:spTgt spid="7"/>
                                        </p:tgtEl>
                                        <p:attrNameLst>
                                          <p:attrName>ppt_x</p:attrName>
                                          <p:attrName>ppt_y</p:attrName>
                                        </p:attrNameLst>
                                      </p:cBhvr>
                                      <p:rCtr x="-9479" y="6944"/>
                                    </p:animMotion>
                                  </p:childTnLst>
                                </p:cTn>
                              </p:par>
                              <p:par>
                                <p:cTn id="32" presetID="64" presetClass="path" presetSubtype="0" accel="50000" decel="50000" fill="hold" nodeType="withEffect">
                                  <p:stCondLst>
                                    <p:cond delay="0"/>
                                  </p:stCondLst>
                                  <p:childTnLst>
                                    <p:animMotion origin="layout" path="M -5.55556E-7 -2.96296E-6 L 0.22517 -0.11527 " pathEditMode="relative" rAng="0" ptsTypes="AA">
                                      <p:cBhvr>
                                        <p:cTn id="33" dur="2000" fill="hold"/>
                                        <p:tgtEl>
                                          <p:spTgt spid="10"/>
                                        </p:tgtEl>
                                        <p:attrNameLst>
                                          <p:attrName>ppt_x</p:attrName>
                                          <p:attrName>ppt_y</p:attrName>
                                        </p:attrNameLst>
                                      </p:cBhvr>
                                      <p:rCtr x="11250" y="-5764"/>
                                    </p:animMotion>
                                  </p:childTnLst>
                                </p:cTn>
                              </p:par>
                              <p:par>
                                <p:cTn id="34" presetID="64" presetClass="path" presetSubtype="0" accel="50000" decel="50000" fill="hold" nodeType="withEffect">
                                  <p:stCondLst>
                                    <p:cond delay="0"/>
                                  </p:stCondLst>
                                  <p:childTnLst>
                                    <p:animMotion origin="layout" path="M -2.5E-6 -2.96296E-6 L 0.08229 -0.06227 " pathEditMode="relative" rAng="0" ptsTypes="AA">
                                      <p:cBhvr>
                                        <p:cTn id="35" dur="2000" fill="hold"/>
                                        <p:tgtEl>
                                          <p:spTgt spid="11"/>
                                        </p:tgtEl>
                                        <p:attrNameLst>
                                          <p:attrName>ppt_x</p:attrName>
                                          <p:attrName>ppt_y</p:attrName>
                                        </p:attrNameLst>
                                      </p:cBhvr>
                                      <p:rCtr x="4115" y="-3125"/>
                                    </p:animMotion>
                                  </p:childTnLst>
                                </p:cTn>
                              </p:par>
                              <p:par>
                                <p:cTn id="36" presetID="64" presetClass="path" presetSubtype="0" accel="50000" decel="50000" fill="hold" nodeType="withEffect">
                                  <p:stCondLst>
                                    <p:cond delay="0"/>
                                  </p:stCondLst>
                                  <p:childTnLst>
                                    <p:animMotion origin="layout" path="M 1.94444E-6 -2.96296E-6 L 0.00434 -0.06365 " pathEditMode="relative" rAng="0" ptsTypes="AA">
                                      <p:cBhvr>
                                        <p:cTn id="37" dur="2000" fill="hold"/>
                                        <p:tgtEl>
                                          <p:spTgt spid="12"/>
                                        </p:tgtEl>
                                        <p:attrNameLst>
                                          <p:attrName>ppt_x</p:attrName>
                                          <p:attrName>ppt_y</p:attrName>
                                        </p:attrNameLst>
                                      </p:cBhvr>
                                      <p:rCtr x="208" y="-3194"/>
                                    </p:animMotion>
                                  </p:childTnLst>
                                </p:cTn>
                              </p:par>
                              <p:par>
                                <p:cTn id="38" presetID="64" presetClass="path" presetSubtype="0" accel="50000" decel="50000" fill="hold" nodeType="withEffect">
                                  <p:stCondLst>
                                    <p:cond delay="0"/>
                                  </p:stCondLst>
                                  <p:childTnLst>
                                    <p:animMotion origin="layout" path="M 0 -2.96296E-6 L -0.07917 -0.06365 " pathEditMode="relative" rAng="0" ptsTypes="AA">
                                      <p:cBhvr>
                                        <p:cTn id="39" dur="2000" fill="hold"/>
                                        <p:tgtEl>
                                          <p:spTgt spid="13"/>
                                        </p:tgtEl>
                                        <p:attrNameLst>
                                          <p:attrName>ppt_x</p:attrName>
                                          <p:attrName>ppt_y</p:attrName>
                                        </p:attrNameLst>
                                      </p:cBhvr>
                                      <p:rCtr x="-3958" y="-3194"/>
                                    </p:animMotion>
                                  </p:childTnLst>
                                </p:cTn>
                              </p:par>
                              <p:par>
                                <p:cTn id="40" presetID="64" presetClass="path" presetSubtype="0" accel="50000" decel="50000" fill="hold" nodeType="withEffect">
                                  <p:stCondLst>
                                    <p:cond delay="0"/>
                                  </p:stCondLst>
                                  <p:childTnLst>
                                    <p:animMotion origin="layout" path="M -1.94444E-6 -2.96296E-6 L -0.23055 -0.11527 " pathEditMode="relative" rAng="0" ptsTypes="AA">
                                      <p:cBhvr>
                                        <p:cTn id="41" dur="2000" fill="hold"/>
                                        <p:tgtEl>
                                          <p:spTgt spid="14"/>
                                        </p:tgtEl>
                                        <p:attrNameLst>
                                          <p:attrName>ppt_x</p:attrName>
                                          <p:attrName>ppt_y</p:attrName>
                                        </p:attrNameLst>
                                      </p:cBhvr>
                                      <p:rCtr x="-11528" y="-5764"/>
                                    </p:animMotion>
                                  </p:childTnLst>
                                </p:cTn>
                              </p:par>
                              <p:par>
                                <p:cTn id="42" presetID="10" presetClass="exit" presetSubtype="0" fill="hold" nodeType="withEffect">
                                  <p:stCondLst>
                                    <p:cond delay="150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nodeType="withEffect">
                                  <p:stCondLst>
                                    <p:cond delay="150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nodeType="withEffect">
                                  <p:stCondLst>
                                    <p:cond delay="150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nodeType="withEffect">
                                  <p:stCondLst>
                                    <p:cond delay="150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nodeType="withEffect">
                                  <p:stCondLst>
                                    <p:cond delay="150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nodeType="withEffect">
                                  <p:stCondLst>
                                    <p:cond delay="150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xit" presetSubtype="0" fill="hold" nodeType="withEffect">
                                  <p:stCondLst>
                                    <p:cond delay="150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150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xit" presetSubtype="0" fill="hold" nodeType="withEffect">
                                  <p:stCondLst>
                                    <p:cond delay="1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150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ntr" presetSubtype="0" fill="hold" nodeType="withEffect">
                                  <p:stCondLst>
                                    <p:cond delay="15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49"/>
                                        </p:tgtEl>
                                      </p:cBhvr>
                                    </p:animEffect>
                                    <p:set>
                                      <p:cBhvr>
                                        <p:cTn id="79" dur="1" fill="hold">
                                          <p:stCondLst>
                                            <p:cond delay="499"/>
                                          </p:stCondLst>
                                        </p:cTn>
                                        <p:tgtEl>
                                          <p:spTgt spid="4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3"/>
                                        </p:tgtEl>
                                      </p:cBhvr>
                                    </p:animEffect>
                                    <p:set>
                                      <p:cBhvr>
                                        <p:cTn id="89" dur="1" fill="hold">
                                          <p:stCondLst>
                                            <p:cond delay="499"/>
                                          </p:stCondLst>
                                        </p:cTn>
                                        <p:tgtEl>
                                          <p:spTgt spid="5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49" grpId="1" animBg="1"/>
      <p:bldP spid="52" grpId="0" animBg="1"/>
      <p:bldP spid="52" grpId="1" animBg="1"/>
      <p:bldP spid="53" grpId="0" animBg="1"/>
      <p:bldP spid="53" grpId="1" animBg="1"/>
      <p:bldP spid="54" grpId="0" animBg="1"/>
      <p:bldP spid="5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pic>
        <p:nvPicPr>
          <p:cNvPr id="4" name="Picture 3">
            <a:extLst>
              <a:ext uri="{FF2B5EF4-FFF2-40B4-BE49-F238E27FC236}">
                <a16:creationId xmlns:a16="http://schemas.microsoft.com/office/drawing/2014/main" id="{6B72FF5A-11D6-4EA3-B4E0-CA94E7149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982" y="2568327"/>
            <a:ext cx="1690889" cy="1690889"/>
          </a:xfrm>
          <a:prstGeom prst="rect">
            <a:avLst/>
          </a:prstGeom>
        </p:spPr>
      </p:pic>
      <p:pic>
        <p:nvPicPr>
          <p:cNvPr id="6" name="Picture 5">
            <a:extLst>
              <a:ext uri="{FF2B5EF4-FFF2-40B4-BE49-F238E27FC236}">
                <a16:creationId xmlns:a16="http://schemas.microsoft.com/office/drawing/2014/main" id="{CDC1B79D-930F-4D2A-B593-350186DDA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954" y="2486025"/>
            <a:ext cx="1855490" cy="1855490"/>
          </a:xfrm>
          <a:prstGeom prst="rect">
            <a:avLst/>
          </a:prstGeom>
        </p:spPr>
      </p:pic>
      <p:pic>
        <p:nvPicPr>
          <p:cNvPr id="9" name="Picture 8">
            <a:extLst>
              <a:ext uri="{FF2B5EF4-FFF2-40B4-BE49-F238E27FC236}">
                <a16:creationId xmlns:a16="http://schemas.microsoft.com/office/drawing/2014/main" id="{D3CC460F-43FE-4BC1-9BB4-E89C7838B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529" y="2486025"/>
            <a:ext cx="1855490" cy="1855490"/>
          </a:xfrm>
          <a:prstGeom prst="rect">
            <a:avLst/>
          </a:prstGeom>
        </p:spPr>
      </p:pic>
    </p:spTree>
    <p:extLst>
      <p:ext uri="{BB962C8B-B14F-4D97-AF65-F5344CB8AC3E}">
        <p14:creationId xmlns:p14="http://schemas.microsoft.com/office/powerpoint/2010/main" val="6215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02912939"/>
              </p:ext>
            </p:extLst>
          </p:nvPr>
        </p:nvGraphicFramePr>
        <p:xfrm>
          <a:off x="594008" y="1535029"/>
          <a:ext cx="10712127" cy="237744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48</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measure mass from zero up to 1kg using grams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2813664125"/>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49</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measure mass from zero above 1kg using whole kg and grams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50</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a:t>
                      </a:r>
                      <a:r>
                        <a:rPr lang="en-GB" sz="1600" b="0" i="0" u="none" strike="noStrike" kern="1200" dirty="0">
                          <a:solidFill>
                            <a:schemeClr val="dk1"/>
                          </a:solidFill>
                          <a:effectLst/>
                          <a:latin typeface="+mn-lt"/>
                          <a:ea typeface="+mn-ea"/>
                          <a:cs typeface="+mn-cs"/>
                          <a:hlinkClick r:id="rId5"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measure volume from zero up to 1 litre using ml</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51</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a:t>
                      </a:r>
                      <a:r>
                        <a:rPr lang="en-GB" sz="1600" b="0" i="0" u="none" strike="noStrike" kern="1200" dirty="0">
                          <a:solidFill>
                            <a:schemeClr val="dk1"/>
                          </a:solidFill>
                          <a:effectLst/>
                          <a:latin typeface="+mn-lt"/>
                          <a:ea typeface="+mn-ea"/>
                          <a:cs typeface="+mn-cs"/>
                          <a:hlinkClick r:id="rId6"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measure volume from zero above 1 litre using whole litres and ml</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52</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a:t>
                      </a:r>
                      <a:r>
                        <a:rPr lang="en-GB" sz="1600" b="0" i="0" u="none" strike="noStrike" kern="1200" dirty="0">
                          <a:solidFill>
                            <a:schemeClr val="dk1"/>
                          </a:solidFill>
                          <a:effectLst/>
                          <a:latin typeface="+mn-lt"/>
                          <a:ea typeface="+mn-ea"/>
                          <a:cs typeface="+mn-cs"/>
                          <a:hlinkClick r:id="rId7"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estimate mass in grams and volume in ml</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53</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 estimate a mass/volume, measure a mass/volume and record in a table </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532297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91749" y="523130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780315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graphicFrame>
        <p:nvGraphicFramePr>
          <p:cNvPr id="3" name="Table 2">
            <a:extLst>
              <a:ext uri="{FF2B5EF4-FFF2-40B4-BE49-F238E27FC236}">
                <a16:creationId xmlns:a16="http://schemas.microsoft.com/office/drawing/2014/main" id="{15B3547A-D818-4677-8FC2-678257D0769D}"/>
              </a:ext>
            </a:extLst>
          </p:cNvPr>
          <p:cNvGraphicFramePr>
            <a:graphicFrameLocks noGrp="1"/>
          </p:cNvGraphicFramePr>
          <p:nvPr/>
        </p:nvGraphicFramePr>
        <p:xfrm>
          <a:off x="4087200" y="4053821"/>
          <a:ext cx="4017600" cy="914400"/>
        </p:xfrm>
        <a:graphic>
          <a:graphicData uri="http://schemas.openxmlformats.org/drawingml/2006/table">
            <a:tbl>
              <a:tblPr firstRow="1" bandRow="1">
                <a:tableStyleId>{5C22544A-7EE6-4342-B048-85BDC9FD1C3A}</a:tableStyleId>
              </a:tblPr>
              <a:tblGrid>
                <a:gridCol w="1339200">
                  <a:extLst>
                    <a:ext uri="{9D8B030D-6E8A-4147-A177-3AD203B41FA5}">
                      <a16:colId xmlns:a16="http://schemas.microsoft.com/office/drawing/2014/main" val="202777752"/>
                    </a:ext>
                  </a:extLst>
                </a:gridCol>
                <a:gridCol w="1339200">
                  <a:extLst>
                    <a:ext uri="{9D8B030D-6E8A-4147-A177-3AD203B41FA5}">
                      <a16:colId xmlns:a16="http://schemas.microsoft.com/office/drawing/2014/main" val="1381558999"/>
                    </a:ext>
                  </a:extLst>
                </a:gridCol>
                <a:gridCol w="133920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4" name="TextBox 3">
            <a:extLst>
              <a:ext uri="{FF2B5EF4-FFF2-40B4-BE49-F238E27FC236}">
                <a16:creationId xmlns:a16="http://schemas.microsoft.com/office/drawing/2014/main" id="{6DDBEFEE-6D5A-4358-B3EB-9364BBB4824C}"/>
              </a:ext>
            </a:extLst>
          </p:cNvPr>
          <p:cNvSpPr txBox="1"/>
          <p:nvPr/>
        </p:nvSpPr>
        <p:spPr bwMode="auto">
          <a:xfrm>
            <a:off x="5681954" y="5339222"/>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5" name="TextBox 4">
            <a:extLst>
              <a:ext uri="{FF2B5EF4-FFF2-40B4-BE49-F238E27FC236}">
                <a16:creationId xmlns:a16="http://schemas.microsoft.com/office/drawing/2014/main" id="{DDC29499-5B02-443B-9824-85AA4AE8B271}"/>
              </a:ext>
            </a:extLst>
          </p:cNvPr>
          <p:cNvSpPr txBox="1"/>
          <p:nvPr/>
        </p:nvSpPr>
        <p:spPr bwMode="auto">
          <a:xfrm>
            <a:off x="4329404" y="450655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a16="http://schemas.microsoft.com/office/drawing/2014/main" id="{0358BBD9-1E91-466C-8E17-B71DA2654CC0}"/>
              </a:ext>
            </a:extLst>
          </p:cNvPr>
          <p:cNvSpPr txBox="1"/>
          <p:nvPr/>
        </p:nvSpPr>
        <p:spPr bwMode="auto">
          <a:xfrm>
            <a:off x="5681954" y="450655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pic>
        <p:nvPicPr>
          <p:cNvPr id="7" name="Picture 6">
            <a:extLst>
              <a:ext uri="{FF2B5EF4-FFF2-40B4-BE49-F238E27FC236}">
                <a16:creationId xmlns:a16="http://schemas.microsoft.com/office/drawing/2014/main" id="{47F30B21-AE1A-4F1A-AD34-A4186AE88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624" y="1476215"/>
            <a:ext cx="2176377" cy="1827225"/>
          </a:xfrm>
          <a:prstGeom prst="rect">
            <a:avLst/>
          </a:prstGeom>
        </p:spPr>
      </p:pic>
      <p:pic>
        <p:nvPicPr>
          <p:cNvPr id="8" name="Picture 7">
            <a:extLst>
              <a:ext uri="{FF2B5EF4-FFF2-40B4-BE49-F238E27FC236}">
                <a16:creationId xmlns:a16="http://schemas.microsoft.com/office/drawing/2014/main" id="{3FE96F9A-9618-4D31-9CC1-9084F7BC5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047" y="1275673"/>
            <a:ext cx="999649" cy="999649"/>
          </a:xfrm>
          <a:prstGeom prst="rect">
            <a:avLst/>
          </a:prstGeom>
        </p:spPr>
      </p:pic>
      <p:pic>
        <p:nvPicPr>
          <p:cNvPr id="9" name="Picture 8">
            <a:extLst>
              <a:ext uri="{FF2B5EF4-FFF2-40B4-BE49-F238E27FC236}">
                <a16:creationId xmlns:a16="http://schemas.microsoft.com/office/drawing/2014/main" id="{9B180E7F-80B5-44A0-AA38-4A780C896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976" y="1275673"/>
            <a:ext cx="999649" cy="999649"/>
          </a:xfrm>
          <a:prstGeom prst="rect">
            <a:avLst/>
          </a:prstGeom>
        </p:spPr>
      </p:pic>
      <p:pic>
        <p:nvPicPr>
          <p:cNvPr id="10" name="Picture 9">
            <a:extLst>
              <a:ext uri="{FF2B5EF4-FFF2-40B4-BE49-F238E27FC236}">
                <a16:creationId xmlns:a16="http://schemas.microsoft.com/office/drawing/2014/main" id="{A1D5522A-B852-4E17-8C90-4C9DCEF55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446" y="2504333"/>
            <a:ext cx="999649" cy="999649"/>
          </a:xfrm>
          <a:prstGeom prst="rect">
            <a:avLst/>
          </a:prstGeom>
        </p:spPr>
      </p:pic>
      <p:pic>
        <p:nvPicPr>
          <p:cNvPr id="11" name="Picture 10">
            <a:extLst>
              <a:ext uri="{FF2B5EF4-FFF2-40B4-BE49-F238E27FC236}">
                <a16:creationId xmlns:a16="http://schemas.microsoft.com/office/drawing/2014/main" id="{FAD4A78F-1941-4273-9CCA-9A9CC0329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976" y="2504333"/>
            <a:ext cx="999649" cy="999649"/>
          </a:xfrm>
          <a:prstGeom prst="rect">
            <a:avLst/>
          </a:prstGeom>
        </p:spPr>
      </p:pic>
      <p:sp>
        <p:nvSpPr>
          <p:cNvPr id="12" name="TextBox 11">
            <a:extLst>
              <a:ext uri="{FF2B5EF4-FFF2-40B4-BE49-F238E27FC236}">
                <a16:creationId xmlns:a16="http://schemas.microsoft.com/office/drawing/2014/main" id="{5C049F8E-2AFB-4F3E-B804-1CD2C7933117}"/>
              </a:ext>
            </a:extLst>
          </p:cNvPr>
          <p:cNvSpPr txBox="1"/>
          <p:nvPr/>
        </p:nvSpPr>
        <p:spPr bwMode="auto">
          <a:xfrm>
            <a:off x="7016948" y="450655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Tree>
    <p:extLst>
      <p:ext uri="{BB962C8B-B14F-4D97-AF65-F5344CB8AC3E}">
        <p14:creationId xmlns:p14="http://schemas.microsoft.com/office/powerpoint/2010/main" val="36195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7"/>
                                        </p:tgtEl>
                                      </p:cBhvr>
                                    </p:animEffect>
                                    <p:animScale>
                                      <p:cBhvr>
                                        <p:cTn id="7" dur="750" autoRev="1" fill="hold"/>
                                        <p:tgtEl>
                                          <p:spTgt spid="7"/>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500" tmFilter="0, 0; .2, .5; .8, .5; 1, 0"/>
                                        <p:tgtEl>
                                          <p:spTgt spid="8"/>
                                        </p:tgtEl>
                                      </p:cBhvr>
                                    </p:animEffect>
                                    <p:animScale>
                                      <p:cBhvr>
                                        <p:cTn id="16" dur="750" autoRev="1" fill="hold"/>
                                        <p:tgtEl>
                                          <p:spTgt spid="8"/>
                                        </p:tgtEl>
                                      </p:cBhvr>
                                      <p:by x="105000" y="105000"/>
                                    </p:animScale>
                                  </p:childTnLst>
                                </p:cTn>
                              </p:par>
                              <p:par>
                                <p:cTn id="17" presetID="26" presetClass="emph" presetSubtype="0" fill="hold" nodeType="withEffect">
                                  <p:stCondLst>
                                    <p:cond delay="0"/>
                                  </p:stCondLst>
                                  <p:childTnLst>
                                    <p:animEffect transition="out" filter="fade">
                                      <p:cBhvr>
                                        <p:cTn id="18" dur="1500" tmFilter="0, 0; .2, .5; .8, .5; 1, 0"/>
                                        <p:tgtEl>
                                          <p:spTgt spid="10"/>
                                        </p:tgtEl>
                                      </p:cBhvr>
                                    </p:animEffect>
                                    <p:animScale>
                                      <p:cBhvr>
                                        <p:cTn id="19" dur="750" autoRev="1" fill="hold"/>
                                        <p:tgtEl>
                                          <p:spTgt spid="10"/>
                                        </p:tgtEl>
                                      </p:cBhvr>
                                      <p:by x="105000" y="105000"/>
                                    </p:animScale>
                                  </p:childTnLst>
                                </p:cTn>
                              </p:par>
                              <p:par>
                                <p:cTn id="20" presetID="26" presetClass="emph" presetSubtype="0" fill="hold" nodeType="withEffect">
                                  <p:stCondLst>
                                    <p:cond delay="0"/>
                                  </p:stCondLst>
                                  <p:childTnLst>
                                    <p:animEffect transition="out" filter="fade">
                                      <p:cBhvr>
                                        <p:cTn id="21" dur="1500" tmFilter="0, 0; .2, .5; .8, .5; 1, 0"/>
                                        <p:tgtEl>
                                          <p:spTgt spid="9"/>
                                        </p:tgtEl>
                                      </p:cBhvr>
                                    </p:animEffect>
                                    <p:animScale>
                                      <p:cBhvr>
                                        <p:cTn id="22" dur="750" autoRev="1" fill="hold"/>
                                        <p:tgtEl>
                                          <p:spTgt spid="9"/>
                                        </p:tgtEl>
                                      </p:cBhvr>
                                      <p:by x="105000" y="105000"/>
                                    </p:animScale>
                                  </p:childTnLst>
                                </p:cTn>
                              </p:par>
                              <p:par>
                                <p:cTn id="23" presetID="26" presetClass="emph" presetSubtype="0" fill="hold" nodeType="withEffect">
                                  <p:stCondLst>
                                    <p:cond delay="0"/>
                                  </p:stCondLst>
                                  <p:childTnLst>
                                    <p:animEffect transition="out" filter="fade">
                                      <p:cBhvr>
                                        <p:cTn id="24" dur="1500" tmFilter="0, 0; .2, .5; .8, .5; 1, 0"/>
                                        <p:tgtEl>
                                          <p:spTgt spid="11"/>
                                        </p:tgtEl>
                                      </p:cBhvr>
                                    </p:animEffect>
                                    <p:animScale>
                                      <p:cBhvr>
                                        <p:cTn id="25" dur="750" autoRev="1" fill="hold"/>
                                        <p:tgtEl>
                                          <p:spTgt spid="11"/>
                                        </p:tgtEl>
                                      </p:cBhvr>
                                      <p:by x="105000" y="105000"/>
                                    </p:animScale>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3:5</a:t>
            </a:r>
          </a:p>
        </p:txBody>
      </p:sp>
      <p:sp>
        <p:nvSpPr>
          <p:cNvPr id="3" name="TextBox 2">
            <a:extLst>
              <a:ext uri="{FF2B5EF4-FFF2-40B4-BE49-F238E27FC236}">
                <a16:creationId xmlns:a16="http://schemas.microsoft.com/office/drawing/2014/main" id="{4CA0FBDA-CD3C-4F6C-82E3-7D4C84572C8D}"/>
              </a:ext>
            </a:extLst>
          </p:cNvPr>
          <p:cNvSpPr txBox="1"/>
          <p:nvPr/>
        </p:nvSpPr>
        <p:spPr bwMode="auto">
          <a:xfrm>
            <a:off x="5681954" y="102439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pic>
        <p:nvPicPr>
          <p:cNvPr id="7" name="Picture 6">
            <a:extLst>
              <a:ext uri="{FF2B5EF4-FFF2-40B4-BE49-F238E27FC236}">
                <a16:creationId xmlns:a16="http://schemas.microsoft.com/office/drawing/2014/main" id="{05262616-F946-4169-82BC-C1CE36E58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244" y="3013532"/>
            <a:ext cx="1631036" cy="1631036"/>
          </a:xfrm>
          <a:prstGeom prst="rect">
            <a:avLst/>
          </a:prstGeom>
        </p:spPr>
      </p:pic>
      <p:pic>
        <p:nvPicPr>
          <p:cNvPr id="12" name="Picture 11">
            <a:extLst>
              <a:ext uri="{FF2B5EF4-FFF2-40B4-BE49-F238E27FC236}">
                <a16:creationId xmlns:a16="http://schemas.microsoft.com/office/drawing/2014/main" id="{B390FF1E-74A4-4D22-8E10-581AFF2D5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60" y="3013532"/>
            <a:ext cx="172082" cy="1631036"/>
          </a:xfrm>
          <a:prstGeom prst="rect">
            <a:avLst/>
          </a:prstGeom>
        </p:spPr>
      </p:pic>
      <p:pic>
        <p:nvPicPr>
          <p:cNvPr id="13" name="Picture 12">
            <a:extLst>
              <a:ext uri="{FF2B5EF4-FFF2-40B4-BE49-F238E27FC236}">
                <a16:creationId xmlns:a16="http://schemas.microsoft.com/office/drawing/2014/main" id="{E95A0707-141C-4774-9303-4B6118E3D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900" y="3013532"/>
            <a:ext cx="172082" cy="1631036"/>
          </a:xfrm>
          <a:prstGeom prst="rect">
            <a:avLst/>
          </a:prstGeom>
        </p:spPr>
      </p:pic>
      <p:pic>
        <p:nvPicPr>
          <p:cNvPr id="14" name="Picture 13">
            <a:extLst>
              <a:ext uri="{FF2B5EF4-FFF2-40B4-BE49-F238E27FC236}">
                <a16:creationId xmlns:a16="http://schemas.microsoft.com/office/drawing/2014/main" id="{2554D7B7-AC60-4311-BD44-DC964A0F0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740" y="3013532"/>
            <a:ext cx="172082" cy="1631036"/>
          </a:xfrm>
          <a:prstGeom prst="rect">
            <a:avLst/>
          </a:prstGeom>
        </p:spPr>
      </p:pic>
      <p:pic>
        <p:nvPicPr>
          <p:cNvPr id="15" name="Picture 14">
            <a:extLst>
              <a:ext uri="{FF2B5EF4-FFF2-40B4-BE49-F238E27FC236}">
                <a16:creationId xmlns:a16="http://schemas.microsoft.com/office/drawing/2014/main" id="{A13F69F9-1142-493F-BF96-7C1046017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580" y="3013532"/>
            <a:ext cx="172082" cy="1631036"/>
          </a:xfrm>
          <a:prstGeom prst="rect">
            <a:avLst/>
          </a:prstGeom>
        </p:spPr>
      </p:pic>
      <p:pic>
        <p:nvPicPr>
          <p:cNvPr id="16" name="Picture 15">
            <a:extLst>
              <a:ext uri="{FF2B5EF4-FFF2-40B4-BE49-F238E27FC236}">
                <a16:creationId xmlns:a16="http://schemas.microsoft.com/office/drawing/2014/main" id="{A7C53D07-54ED-4651-9B80-CDDC1B0F5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420" y="3013532"/>
            <a:ext cx="172082" cy="1631036"/>
          </a:xfrm>
          <a:prstGeom prst="rect">
            <a:avLst/>
          </a:prstGeom>
        </p:spPr>
      </p:pic>
      <p:pic>
        <p:nvPicPr>
          <p:cNvPr id="17" name="Picture 16">
            <a:extLst>
              <a:ext uri="{FF2B5EF4-FFF2-40B4-BE49-F238E27FC236}">
                <a16:creationId xmlns:a16="http://schemas.microsoft.com/office/drawing/2014/main" id="{F65BCF61-96D8-4289-86FA-047D7D892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260" y="3013532"/>
            <a:ext cx="172082" cy="1631036"/>
          </a:xfrm>
          <a:prstGeom prst="rect">
            <a:avLst/>
          </a:prstGeom>
        </p:spPr>
      </p:pic>
      <p:pic>
        <p:nvPicPr>
          <p:cNvPr id="18" name="Picture 17">
            <a:extLst>
              <a:ext uri="{FF2B5EF4-FFF2-40B4-BE49-F238E27FC236}">
                <a16:creationId xmlns:a16="http://schemas.microsoft.com/office/drawing/2014/main" id="{379CA618-7DBB-4459-825B-472CDF731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100" y="3013532"/>
            <a:ext cx="172082" cy="1631036"/>
          </a:xfrm>
          <a:prstGeom prst="rect">
            <a:avLst/>
          </a:prstGeom>
        </p:spPr>
      </p:pic>
      <p:pic>
        <p:nvPicPr>
          <p:cNvPr id="19" name="Picture 18">
            <a:extLst>
              <a:ext uri="{FF2B5EF4-FFF2-40B4-BE49-F238E27FC236}">
                <a16:creationId xmlns:a16="http://schemas.microsoft.com/office/drawing/2014/main" id="{0A4E400F-4960-4639-9ADA-F307C540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940" y="3013532"/>
            <a:ext cx="172082" cy="1631036"/>
          </a:xfrm>
          <a:prstGeom prst="rect">
            <a:avLst/>
          </a:prstGeom>
        </p:spPr>
      </p:pic>
      <p:pic>
        <p:nvPicPr>
          <p:cNvPr id="20" name="Picture 19">
            <a:extLst>
              <a:ext uri="{FF2B5EF4-FFF2-40B4-BE49-F238E27FC236}">
                <a16:creationId xmlns:a16="http://schemas.microsoft.com/office/drawing/2014/main" id="{DB7B10DA-F6E5-4264-8E7D-E9402AF32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780" y="3013532"/>
            <a:ext cx="172082" cy="1631036"/>
          </a:xfrm>
          <a:prstGeom prst="rect">
            <a:avLst/>
          </a:prstGeom>
        </p:spPr>
      </p:pic>
      <p:pic>
        <p:nvPicPr>
          <p:cNvPr id="21" name="Picture 20">
            <a:extLst>
              <a:ext uri="{FF2B5EF4-FFF2-40B4-BE49-F238E27FC236}">
                <a16:creationId xmlns:a16="http://schemas.microsoft.com/office/drawing/2014/main" id="{8489835E-44F7-46CE-B874-C3F3BD124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623" y="3013532"/>
            <a:ext cx="172082" cy="1631036"/>
          </a:xfrm>
          <a:prstGeom prst="rect">
            <a:avLst/>
          </a:prstGeom>
        </p:spPr>
      </p:pic>
      <p:pic>
        <p:nvPicPr>
          <p:cNvPr id="22" name="Picture 21">
            <a:extLst>
              <a:ext uri="{FF2B5EF4-FFF2-40B4-BE49-F238E27FC236}">
                <a16:creationId xmlns:a16="http://schemas.microsoft.com/office/drawing/2014/main" id="{977CC1C3-451A-4F60-B2C4-BE818445F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361" y="3013532"/>
            <a:ext cx="172082" cy="1631036"/>
          </a:xfrm>
          <a:prstGeom prst="rect">
            <a:avLst/>
          </a:prstGeom>
        </p:spPr>
      </p:pic>
      <p:pic>
        <p:nvPicPr>
          <p:cNvPr id="23" name="Picture 22">
            <a:extLst>
              <a:ext uri="{FF2B5EF4-FFF2-40B4-BE49-F238E27FC236}">
                <a16:creationId xmlns:a16="http://schemas.microsoft.com/office/drawing/2014/main" id="{DE9F77F4-B09D-468C-A49A-1B55C3937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828" y="3013532"/>
            <a:ext cx="172082" cy="1631036"/>
          </a:xfrm>
          <a:prstGeom prst="rect">
            <a:avLst/>
          </a:prstGeom>
        </p:spPr>
      </p:pic>
      <p:pic>
        <p:nvPicPr>
          <p:cNvPr id="24" name="Picture 23">
            <a:extLst>
              <a:ext uri="{FF2B5EF4-FFF2-40B4-BE49-F238E27FC236}">
                <a16:creationId xmlns:a16="http://schemas.microsoft.com/office/drawing/2014/main" id="{EB19D152-A830-47A8-BF0A-B26867F59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295" y="3013532"/>
            <a:ext cx="172082" cy="1631036"/>
          </a:xfrm>
          <a:prstGeom prst="rect">
            <a:avLst/>
          </a:prstGeom>
        </p:spPr>
      </p:pic>
      <p:pic>
        <p:nvPicPr>
          <p:cNvPr id="25" name="Picture 24">
            <a:extLst>
              <a:ext uri="{FF2B5EF4-FFF2-40B4-BE49-F238E27FC236}">
                <a16:creationId xmlns:a16="http://schemas.microsoft.com/office/drawing/2014/main" id="{B0FCEECB-47E0-46A2-ACA2-5C2784B8C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309" y="3013532"/>
            <a:ext cx="172082" cy="1631036"/>
          </a:xfrm>
          <a:prstGeom prst="rect">
            <a:avLst/>
          </a:prstGeom>
        </p:spPr>
      </p:pic>
      <p:pic>
        <p:nvPicPr>
          <p:cNvPr id="26" name="Picture 25">
            <a:extLst>
              <a:ext uri="{FF2B5EF4-FFF2-40B4-BE49-F238E27FC236}">
                <a16:creationId xmlns:a16="http://schemas.microsoft.com/office/drawing/2014/main" id="{C830ABFD-B9AC-4B52-912B-09F530F19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776" y="3013532"/>
            <a:ext cx="172082" cy="1631036"/>
          </a:xfrm>
          <a:prstGeom prst="rect">
            <a:avLst/>
          </a:prstGeom>
        </p:spPr>
      </p:pic>
      <p:pic>
        <p:nvPicPr>
          <p:cNvPr id="27" name="Picture 26">
            <a:extLst>
              <a:ext uri="{FF2B5EF4-FFF2-40B4-BE49-F238E27FC236}">
                <a16:creationId xmlns:a16="http://schemas.microsoft.com/office/drawing/2014/main" id="{A2F41603-65FE-43A1-8497-F942E14E0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43" y="3013532"/>
            <a:ext cx="172082" cy="1631036"/>
          </a:xfrm>
          <a:prstGeom prst="rect">
            <a:avLst/>
          </a:prstGeom>
        </p:spPr>
      </p:pic>
      <p:cxnSp>
        <p:nvCxnSpPr>
          <p:cNvPr id="29" name="Straight Connector 28">
            <a:extLst>
              <a:ext uri="{FF2B5EF4-FFF2-40B4-BE49-F238E27FC236}">
                <a16:creationId xmlns:a16="http://schemas.microsoft.com/office/drawing/2014/main" id="{6F81756B-5955-4EFE-8B70-619D9D851090}"/>
              </a:ext>
            </a:extLst>
          </p:cNvPr>
          <p:cNvCxnSpPr>
            <a:cxnSpLocks/>
          </p:cNvCxnSpPr>
          <p:nvPr/>
        </p:nvCxnSpPr>
        <p:spPr bwMode="auto">
          <a:xfrm>
            <a:off x="6096000" y="2028826"/>
            <a:ext cx="0" cy="408622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35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par>
                          <p:cTn id="61" fill="hold">
                            <p:stCondLst>
                              <p:cond delay="5000"/>
                            </p:stCondLst>
                            <p:childTnLst>
                              <p:par>
                                <p:cTn id="62" presetID="10" presetClass="entr" presetSubtype="0" fill="hold" nodeType="afterEffect">
                                  <p:stCondLst>
                                    <p:cond delay="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3:5</a:t>
            </a:r>
          </a:p>
        </p:txBody>
      </p:sp>
      <p:pic>
        <p:nvPicPr>
          <p:cNvPr id="4" name="Picture 3">
            <a:extLst>
              <a:ext uri="{FF2B5EF4-FFF2-40B4-BE49-F238E27FC236}">
                <a16:creationId xmlns:a16="http://schemas.microsoft.com/office/drawing/2014/main" id="{7D1AFC79-E7A5-4B9B-AA19-F478EF3979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52155" y="1932329"/>
            <a:ext cx="2734168" cy="2409145"/>
          </a:xfrm>
          <a:prstGeom prst="rect">
            <a:avLst/>
          </a:prstGeom>
        </p:spPr>
      </p:pic>
      <p:pic>
        <p:nvPicPr>
          <p:cNvPr id="5" name="Picture 4">
            <a:extLst>
              <a:ext uri="{FF2B5EF4-FFF2-40B4-BE49-F238E27FC236}">
                <a16:creationId xmlns:a16="http://schemas.microsoft.com/office/drawing/2014/main" id="{D06110A5-4128-4A03-B370-29C85D8338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76179" y="1932329"/>
            <a:ext cx="3229469" cy="2409145"/>
          </a:xfrm>
          <a:prstGeom prst="rect">
            <a:avLst/>
          </a:prstGeom>
        </p:spPr>
      </p:pic>
      <p:sp>
        <p:nvSpPr>
          <p:cNvPr id="8" name="TextBox 7">
            <a:extLst>
              <a:ext uri="{FF2B5EF4-FFF2-40B4-BE49-F238E27FC236}">
                <a16:creationId xmlns:a16="http://schemas.microsoft.com/office/drawing/2014/main" id="{963C79FE-BABC-4812-A7AA-1069FBDF64F7}"/>
              </a:ext>
            </a:extLst>
          </p:cNvPr>
          <p:cNvSpPr txBox="1"/>
          <p:nvPr/>
        </p:nvSpPr>
        <p:spPr bwMode="auto">
          <a:xfrm>
            <a:off x="3776866" y="501219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9" name="TextBox 8">
            <a:extLst>
              <a:ext uri="{FF2B5EF4-FFF2-40B4-BE49-F238E27FC236}">
                <a16:creationId xmlns:a16="http://schemas.microsoft.com/office/drawing/2014/main" id="{FB899625-9766-4E13-B0ED-38D2EDDC4785}"/>
              </a:ext>
            </a:extLst>
          </p:cNvPr>
          <p:cNvSpPr txBox="1"/>
          <p:nvPr/>
        </p:nvSpPr>
        <p:spPr bwMode="auto">
          <a:xfrm>
            <a:off x="7805193" y="501219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a:t>
            </a:r>
          </a:p>
        </p:txBody>
      </p:sp>
    </p:spTree>
    <p:extLst>
      <p:ext uri="{BB962C8B-B14F-4D97-AF65-F5344CB8AC3E}">
        <p14:creationId xmlns:p14="http://schemas.microsoft.com/office/powerpoint/2010/main" val="40766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594008" y="464400"/>
            <a:ext cx="11262632" cy="4261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3NPV-1 Equivalence of 10 tens and 1 hundred</a:t>
            </a:r>
            <a:endParaRPr/>
          </a:p>
        </p:txBody>
      </p:sp>
      <p:sp>
        <p:nvSpPr>
          <p:cNvPr id="282" name="Google Shape;282;p12"/>
          <p:cNvSpPr txBox="1"/>
          <p:nvPr/>
        </p:nvSpPr>
        <p:spPr>
          <a:xfrm>
            <a:off x="1411753" y="5146435"/>
            <a:ext cx="38733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628C"/>
              </a:buClr>
              <a:buSzPts val="5400"/>
              <a:buFont typeface="Arial"/>
              <a:buNone/>
            </a:pPr>
            <a:r>
              <a:rPr lang="en-GB" sz="5400" b="0" i="0" u="none" strike="noStrike" cap="none">
                <a:solidFill>
                  <a:srgbClr val="000000"/>
                </a:solidFill>
                <a:latin typeface="Arial"/>
                <a:ea typeface="Arial"/>
                <a:cs typeface="Arial"/>
                <a:sym typeface="Arial"/>
              </a:rPr>
              <a:t>180</a:t>
            </a:r>
            <a:endParaRPr/>
          </a:p>
        </p:txBody>
      </p:sp>
      <p:grpSp>
        <p:nvGrpSpPr>
          <p:cNvPr id="283" name="Google Shape;283;p12"/>
          <p:cNvGrpSpPr/>
          <p:nvPr/>
        </p:nvGrpSpPr>
        <p:grpSpPr>
          <a:xfrm>
            <a:off x="1824364" y="1414033"/>
            <a:ext cx="1429560" cy="3582164"/>
            <a:chOff x="3029094" y="1414033"/>
            <a:chExt cx="1429560" cy="3582164"/>
          </a:xfrm>
        </p:grpSpPr>
        <p:grpSp>
          <p:nvGrpSpPr>
            <p:cNvPr id="284" name="Google Shape;284;p12"/>
            <p:cNvGrpSpPr/>
            <p:nvPr/>
          </p:nvGrpSpPr>
          <p:grpSpPr>
            <a:xfrm>
              <a:off x="3094771" y="4351483"/>
              <a:ext cx="578106" cy="578106"/>
              <a:chOff x="6571429" y="2345064"/>
              <a:chExt cx="625642" cy="625642"/>
            </a:xfrm>
          </p:grpSpPr>
          <p:sp>
            <p:nvSpPr>
              <p:cNvPr id="285" name="Google Shape;285;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86" name="Google Shape;286;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87" name="Google Shape;287;p12"/>
            <p:cNvGrpSpPr/>
            <p:nvPr/>
          </p:nvGrpSpPr>
          <p:grpSpPr>
            <a:xfrm>
              <a:off x="3029094" y="1414033"/>
              <a:ext cx="1429560" cy="3582164"/>
              <a:chOff x="5162433" y="1391913"/>
              <a:chExt cx="1513791" cy="3793228"/>
            </a:xfrm>
          </p:grpSpPr>
          <p:sp>
            <p:nvSpPr>
              <p:cNvPr id="288" name="Google Shape;288;p12"/>
              <p:cNvSpPr/>
              <p:nvPr/>
            </p:nvSpPr>
            <p:spPr>
              <a:xfrm>
                <a:off x="5162433" y="1391913"/>
                <a:ext cx="1513791" cy="3793228"/>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cxnSp>
            <p:nvCxnSpPr>
              <p:cNvPr id="289" name="Google Shape;289;p12"/>
              <p:cNvCxnSpPr>
                <a:endCxn id="288" idx="2"/>
              </p:cNvCxnSpPr>
              <p:nvPr/>
            </p:nvCxnSpPr>
            <p:spPr>
              <a:xfrm>
                <a:off x="5910628" y="1391941"/>
                <a:ext cx="8700" cy="3793200"/>
              </a:xfrm>
              <a:prstGeom prst="straightConnector1">
                <a:avLst/>
              </a:prstGeom>
              <a:noFill/>
              <a:ln w="19050" cap="flat" cmpd="sng">
                <a:solidFill>
                  <a:schemeClr val="dk1"/>
                </a:solidFill>
                <a:prstDash val="solid"/>
                <a:round/>
                <a:headEnd type="none" w="sm" len="sm"/>
                <a:tailEnd type="none" w="sm" len="sm"/>
              </a:ln>
            </p:spPr>
          </p:cxnSp>
          <p:cxnSp>
            <p:nvCxnSpPr>
              <p:cNvPr id="290" name="Google Shape;290;p12"/>
              <p:cNvCxnSpPr/>
              <p:nvPr/>
            </p:nvCxnSpPr>
            <p:spPr>
              <a:xfrm>
                <a:off x="5162433" y="2150559"/>
                <a:ext cx="1513791" cy="0"/>
              </a:xfrm>
              <a:prstGeom prst="straightConnector1">
                <a:avLst/>
              </a:prstGeom>
              <a:noFill/>
              <a:ln w="19050" cap="flat" cmpd="sng">
                <a:solidFill>
                  <a:schemeClr val="dk1"/>
                </a:solidFill>
                <a:prstDash val="solid"/>
                <a:round/>
                <a:headEnd type="none" w="sm" len="sm"/>
                <a:tailEnd type="none" w="sm" len="sm"/>
              </a:ln>
            </p:spPr>
          </p:cxnSp>
          <p:cxnSp>
            <p:nvCxnSpPr>
              <p:cNvPr id="291" name="Google Shape;291;p12"/>
              <p:cNvCxnSpPr/>
              <p:nvPr/>
            </p:nvCxnSpPr>
            <p:spPr>
              <a:xfrm>
                <a:off x="5162433" y="2909205"/>
                <a:ext cx="1513791" cy="0"/>
              </a:xfrm>
              <a:prstGeom prst="straightConnector1">
                <a:avLst/>
              </a:prstGeom>
              <a:noFill/>
              <a:ln w="19050" cap="flat" cmpd="sng">
                <a:solidFill>
                  <a:schemeClr val="dk1"/>
                </a:solidFill>
                <a:prstDash val="solid"/>
                <a:round/>
                <a:headEnd type="none" w="sm" len="sm"/>
                <a:tailEnd type="none" w="sm" len="sm"/>
              </a:ln>
            </p:spPr>
          </p:cxnSp>
          <p:cxnSp>
            <p:nvCxnSpPr>
              <p:cNvPr id="292" name="Google Shape;292;p12"/>
              <p:cNvCxnSpPr/>
              <p:nvPr/>
            </p:nvCxnSpPr>
            <p:spPr>
              <a:xfrm>
                <a:off x="5162433" y="3667851"/>
                <a:ext cx="1513791" cy="0"/>
              </a:xfrm>
              <a:prstGeom prst="straightConnector1">
                <a:avLst/>
              </a:prstGeom>
              <a:noFill/>
              <a:ln w="19050" cap="flat" cmpd="sng">
                <a:solidFill>
                  <a:schemeClr val="dk1"/>
                </a:solidFill>
                <a:prstDash val="solid"/>
                <a:round/>
                <a:headEnd type="none" w="sm" len="sm"/>
                <a:tailEnd type="none" w="sm" len="sm"/>
              </a:ln>
            </p:spPr>
          </p:cxnSp>
          <p:cxnSp>
            <p:nvCxnSpPr>
              <p:cNvPr id="293" name="Google Shape;293;p12"/>
              <p:cNvCxnSpPr/>
              <p:nvPr/>
            </p:nvCxnSpPr>
            <p:spPr>
              <a:xfrm>
                <a:off x="5162433" y="4426497"/>
                <a:ext cx="1513791" cy="0"/>
              </a:xfrm>
              <a:prstGeom prst="straightConnector1">
                <a:avLst/>
              </a:prstGeom>
              <a:noFill/>
              <a:ln w="19050" cap="flat" cmpd="sng">
                <a:solidFill>
                  <a:schemeClr val="dk1"/>
                </a:solidFill>
                <a:prstDash val="solid"/>
                <a:round/>
                <a:headEnd type="none" w="sm" len="sm"/>
                <a:tailEnd type="none" w="sm" len="sm"/>
              </a:ln>
            </p:spPr>
          </p:cxnSp>
        </p:grpSp>
        <p:grpSp>
          <p:nvGrpSpPr>
            <p:cNvPr id="294" name="Google Shape;294;p12"/>
            <p:cNvGrpSpPr/>
            <p:nvPr/>
          </p:nvGrpSpPr>
          <p:grpSpPr>
            <a:xfrm>
              <a:off x="3094771" y="1485090"/>
              <a:ext cx="578106" cy="578106"/>
              <a:chOff x="6571429" y="2345064"/>
              <a:chExt cx="625642" cy="625642"/>
            </a:xfrm>
          </p:grpSpPr>
          <p:sp>
            <p:nvSpPr>
              <p:cNvPr id="295" name="Google Shape;295;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96" name="Google Shape;296;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297" name="Google Shape;297;p12"/>
            <p:cNvGrpSpPr/>
            <p:nvPr/>
          </p:nvGrpSpPr>
          <p:grpSpPr>
            <a:xfrm>
              <a:off x="3094771" y="2918286"/>
              <a:ext cx="578106" cy="578106"/>
              <a:chOff x="6571429" y="2345064"/>
              <a:chExt cx="625642" cy="625642"/>
            </a:xfrm>
          </p:grpSpPr>
          <p:sp>
            <p:nvSpPr>
              <p:cNvPr id="298" name="Google Shape;298;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99" name="Google Shape;299;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00" name="Google Shape;300;p12"/>
            <p:cNvGrpSpPr/>
            <p:nvPr/>
          </p:nvGrpSpPr>
          <p:grpSpPr>
            <a:xfrm>
              <a:off x="3094771" y="3634884"/>
              <a:ext cx="578106" cy="578106"/>
              <a:chOff x="6571429" y="2345064"/>
              <a:chExt cx="625642" cy="625642"/>
            </a:xfrm>
          </p:grpSpPr>
          <p:sp>
            <p:nvSpPr>
              <p:cNvPr id="301" name="Google Shape;301;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2" name="Google Shape;302;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03" name="Google Shape;303;p12"/>
            <p:cNvGrpSpPr/>
            <p:nvPr/>
          </p:nvGrpSpPr>
          <p:grpSpPr>
            <a:xfrm>
              <a:off x="3094771" y="2201688"/>
              <a:ext cx="578106" cy="578106"/>
              <a:chOff x="6571429" y="2345064"/>
              <a:chExt cx="625642" cy="625642"/>
            </a:xfrm>
          </p:grpSpPr>
          <p:sp>
            <p:nvSpPr>
              <p:cNvPr id="304" name="Google Shape;304;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5" name="Google Shape;305;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06" name="Google Shape;306;p12"/>
            <p:cNvGrpSpPr/>
            <p:nvPr/>
          </p:nvGrpSpPr>
          <p:grpSpPr>
            <a:xfrm>
              <a:off x="3812211" y="1485090"/>
              <a:ext cx="578106" cy="578106"/>
              <a:chOff x="6571429" y="2345064"/>
              <a:chExt cx="625642" cy="625642"/>
            </a:xfrm>
          </p:grpSpPr>
          <p:sp>
            <p:nvSpPr>
              <p:cNvPr id="307" name="Google Shape;307;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8" name="Google Shape;308;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09" name="Google Shape;309;p12"/>
            <p:cNvGrpSpPr/>
            <p:nvPr/>
          </p:nvGrpSpPr>
          <p:grpSpPr>
            <a:xfrm>
              <a:off x="3812211" y="4351483"/>
              <a:ext cx="578106" cy="578106"/>
              <a:chOff x="6571429" y="2345064"/>
              <a:chExt cx="625642" cy="625642"/>
            </a:xfrm>
          </p:grpSpPr>
          <p:sp>
            <p:nvSpPr>
              <p:cNvPr id="310" name="Google Shape;310;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11" name="Google Shape;311;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12" name="Google Shape;312;p12"/>
            <p:cNvGrpSpPr/>
            <p:nvPr/>
          </p:nvGrpSpPr>
          <p:grpSpPr>
            <a:xfrm>
              <a:off x="3812211" y="2918286"/>
              <a:ext cx="578106" cy="578106"/>
              <a:chOff x="6571429" y="2345064"/>
              <a:chExt cx="625642" cy="625642"/>
            </a:xfrm>
          </p:grpSpPr>
          <p:sp>
            <p:nvSpPr>
              <p:cNvPr id="313" name="Google Shape;313;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14" name="Google Shape;314;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15" name="Google Shape;315;p12"/>
            <p:cNvGrpSpPr/>
            <p:nvPr/>
          </p:nvGrpSpPr>
          <p:grpSpPr>
            <a:xfrm>
              <a:off x="3812211" y="3634884"/>
              <a:ext cx="578106" cy="578106"/>
              <a:chOff x="6571429" y="2345064"/>
              <a:chExt cx="625642" cy="625642"/>
            </a:xfrm>
          </p:grpSpPr>
          <p:sp>
            <p:nvSpPr>
              <p:cNvPr id="316" name="Google Shape;316;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17" name="Google Shape;317;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18" name="Google Shape;318;p12"/>
            <p:cNvGrpSpPr/>
            <p:nvPr/>
          </p:nvGrpSpPr>
          <p:grpSpPr>
            <a:xfrm>
              <a:off x="3812211" y="2201688"/>
              <a:ext cx="578106" cy="578106"/>
              <a:chOff x="6571429" y="2345064"/>
              <a:chExt cx="625642" cy="625642"/>
            </a:xfrm>
          </p:grpSpPr>
          <p:sp>
            <p:nvSpPr>
              <p:cNvPr id="319" name="Google Shape;319;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20" name="Google Shape;320;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grpSp>
        <p:nvGrpSpPr>
          <p:cNvPr id="321" name="Google Shape;321;p12"/>
          <p:cNvGrpSpPr/>
          <p:nvPr/>
        </p:nvGrpSpPr>
        <p:grpSpPr>
          <a:xfrm>
            <a:off x="3481446" y="1414033"/>
            <a:ext cx="1429560" cy="3582164"/>
            <a:chOff x="4686176" y="1414033"/>
            <a:chExt cx="1429560" cy="3582164"/>
          </a:xfrm>
        </p:grpSpPr>
        <p:grpSp>
          <p:nvGrpSpPr>
            <p:cNvPr id="322" name="Google Shape;322;p12"/>
            <p:cNvGrpSpPr/>
            <p:nvPr/>
          </p:nvGrpSpPr>
          <p:grpSpPr>
            <a:xfrm>
              <a:off x="4751853" y="4351483"/>
              <a:ext cx="578106" cy="578106"/>
              <a:chOff x="6571429" y="2345064"/>
              <a:chExt cx="625642" cy="625642"/>
            </a:xfrm>
          </p:grpSpPr>
          <p:sp>
            <p:nvSpPr>
              <p:cNvPr id="323" name="Google Shape;323;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24" name="Google Shape;324;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25" name="Google Shape;325;p12"/>
            <p:cNvGrpSpPr/>
            <p:nvPr/>
          </p:nvGrpSpPr>
          <p:grpSpPr>
            <a:xfrm>
              <a:off x="4686176" y="1414033"/>
              <a:ext cx="1429560" cy="3582164"/>
              <a:chOff x="5162433" y="1391913"/>
              <a:chExt cx="1513791" cy="3793228"/>
            </a:xfrm>
          </p:grpSpPr>
          <p:sp>
            <p:nvSpPr>
              <p:cNvPr id="326" name="Google Shape;326;p12"/>
              <p:cNvSpPr/>
              <p:nvPr/>
            </p:nvSpPr>
            <p:spPr>
              <a:xfrm>
                <a:off x="5162433" y="1391913"/>
                <a:ext cx="1513791" cy="3793228"/>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cxnSp>
            <p:nvCxnSpPr>
              <p:cNvPr id="327" name="Google Shape;327;p12"/>
              <p:cNvCxnSpPr>
                <a:endCxn id="326" idx="2"/>
              </p:cNvCxnSpPr>
              <p:nvPr/>
            </p:nvCxnSpPr>
            <p:spPr>
              <a:xfrm>
                <a:off x="5910628" y="1391941"/>
                <a:ext cx="8700" cy="3793200"/>
              </a:xfrm>
              <a:prstGeom prst="straightConnector1">
                <a:avLst/>
              </a:prstGeom>
              <a:noFill/>
              <a:ln w="19050" cap="flat" cmpd="sng">
                <a:solidFill>
                  <a:schemeClr val="dk1"/>
                </a:solidFill>
                <a:prstDash val="solid"/>
                <a:round/>
                <a:headEnd type="none" w="sm" len="sm"/>
                <a:tailEnd type="none" w="sm" len="sm"/>
              </a:ln>
            </p:spPr>
          </p:cxnSp>
          <p:cxnSp>
            <p:nvCxnSpPr>
              <p:cNvPr id="328" name="Google Shape;328;p12"/>
              <p:cNvCxnSpPr/>
              <p:nvPr/>
            </p:nvCxnSpPr>
            <p:spPr>
              <a:xfrm>
                <a:off x="5162433" y="2150559"/>
                <a:ext cx="1513791" cy="0"/>
              </a:xfrm>
              <a:prstGeom prst="straightConnector1">
                <a:avLst/>
              </a:prstGeom>
              <a:noFill/>
              <a:ln w="19050" cap="flat" cmpd="sng">
                <a:solidFill>
                  <a:schemeClr val="dk1"/>
                </a:solidFill>
                <a:prstDash val="solid"/>
                <a:round/>
                <a:headEnd type="none" w="sm" len="sm"/>
                <a:tailEnd type="none" w="sm" len="sm"/>
              </a:ln>
            </p:spPr>
          </p:cxnSp>
          <p:cxnSp>
            <p:nvCxnSpPr>
              <p:cNvPr id="329" name="Google Shape;329;p12"/>
              <p:cNvCxnSpPr/>
              <p:nvPr/>
            </p:nvCxnSpPr>
            <p:spPr>
              <a:xfrm>
                <a:off x="5162433" y="2909205"/>
                <a:ext cx="1513791" cy="0"/>
              </a:xfrm>
              <a:prstGeom prst="straightConnector1">
                <a:avLst/>
              </a:prstGeom>
              <a:noFill/>
              <a:ln w="19050" cap="flat" cmpd="sng">
                <a:solidFill>
                  <a:schemeClr val="dk1"/>
                </a:solidFill>
                <a:prstDash val="solid"/>
                <a:round/>
                <a:headEnd type="none" w="sm" len="sm"/>
                <a:tailEnd type="none" w="sm" len="sm"/>
              </a:ln>
            </p:spPr>
          </p:cxnSp>
          <p:cxnSp>
            <p:nvCxnSpPr>
              <p:cNvPr id="330" name="Google Shape;330;p12"/>
              <p:cNvCxnSpPr/>
              <p:nvPr/>
            </p:nvCxnSpPr>
            <p:spPr>
              <a:xfrm>
                <a:off x="5162433" y="3667851"/>
                <a:ext cx="1513791" cy="0"/>
              </a:xfrm>
              <a:prstGeom prst="straightConnector1">
                <a:avLst/>
              </a:prstGeom>
              <a:noFill/>
              <a:ln w="19050" cap="flat" cmpd="sng">
                <a:solidFill>
                  <a:schemeClr val="dk1"/>
                </a:solidFill>
                <a:prstDash val="solid"/>
                <a:round/>
                <a:headEnd type="none" w="sm" len="sm"/>
                <a:tailEnd type="none" w="sm" len="sm"/>
              </a:ln>
            </p:spPr>
          </p:cxnSp>
          <p:cxnSp>
            <p:nvCxnSpPr>
              <p:cNvPr id="331" name="Google Shape;331;p12"/>
              <p:cNvCxnSpPr/>
              <p:nvPr/>
            </p:nvCxnSpPr>
            <p:spPr>
              <a:xfrm>
                <a:off x="5162433" y="4426497"/>
                <a:ext cx="1513791" cy="0"/>
              </a:xfrm>
              <a:prstGeom prst="straightConnector1">
                <a:avLst/>
              </a:prstGeom>
              <a:noFill/>
              <a:ln w="19050" cap="flat" cmpd="sng">
                <a:solidFill>
                  <a:schemeClr val="dk1"/>
                </a:solidFill>
                <a:prstDash val="solid"/>
                <a:round/>
                <a:headEnd type="none" w="sm" len="sm"/>
                <a:tailEnd type="none" w="sm" len="sm"/>
              </a:ln>
            </p:spPr>
          </p:cxnSp>
        </p:grpSp>
        <p:grpSp>
          <p:nvGrpSpPr>
            <p:cNvPr id="332" name="Google Shape;332;p12"/>
            <p:cNvGrpSpPr/>
            <p:nvPr/>
          </p:nvGrpSpPr>
          <p:grpSpPr>
            <a:xfrm>
              <a:off x="4751853" y="1485090"/>
              <a:ext cx="578106" cy="578106"/>
              <a:chOff x="6571429" y="2345064"/>
              <a:chExt cx="625642" cy="625642"/>
            </a:xfrm>
          </p:grpSpPr>
          <p:sp>
            <p:nvSpPr>
              <p:cNvPr id="333" name="Google Shape;333;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34" name="Google Shape;334;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35" name="Google Shape;335;p12"/>
            <p:cNvGrpSpPr/>
            <p:nvPr/>
          </p:nvGrpSpPr>
          <p:grpSpPr>
            <a:xfrm>
              <a:off x="4751853" y="2918286"/>
              <a:ext cx="578106" cy="578106"/>
              <a:chOff x="6571429" y="2345064"/>
              <a:chExt cx="625642" cy="625642"/>
            </a:xfrm>
          </p:grpSpPr>
          <p:sp>
            <p:nvSpPr>
              <p:cNvPr id="336" name="Google Shape;336;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37" name="Google Shape;337;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38" name="Google Shape;338;p12"/>
            <p:cNvGrpSpPr/>
            <p:nvPr/>
          </p:nvGrpSpPr>
          <p:grpSpPr>
            <a:xfrm>
              <a:off x="4751853" y="3634884"/>
              <a:ext cx="578106" cy="578106"/>
              <a:chOff x="6571429" y="2345064"/>
              <a:chExt cx="625642" cy="625642"/>
            </a:xfrm>
          </p:grpSpPr>
          <p:sp>
            <p:nvSpPr>
              <p:cNvPr id="339" name="Google Shape;339;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40" name="Google Shape;340;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41" name="Google Shape;341;p12"/>
            <p:cNvGrpSpPr/>
            <p:nvPr/>
          </p:nvGrpSpPr>
          <p:grpSpPr>
            <a:xfrm>
              <a:off x="4751853" y="2201688"/>
              <a:ext cx="578106" cy="578106"/>
              <a:chOff x="6571429" y="2345064"/>
              <a:chExt cx="625642" cy="625642"/>
            </a:xfrm>
          </p:grpSpPr>
          <p:sp>
            <p:nvSpPr>
              <p:cNvPr id="342" name="Google Shape;342;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43" name="Google Shape;343;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44" name="Google Shape;344;p12"/>
            <p:cNvGrpSpPr/>
            <p:nvPr/>
          </p:nvGrpSpPr>
          <p:grpSpPr>
            <a:xfrm>
              <a:off x="5469293" y="1485090"/>
              <a:ext cx="578106" cy="578106"/>
              <a:chOff x="6571429" y="2345064"/>
              <a:chExt cx="625642" cy="625642"/>
            </a:xfrm>
          </p:grpSpPr>
          <p:sp>
            <p:nvSpPr>
              <p:cNvPr id="345" name="Google Shape;345;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46" name="Google Shape;346;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47" name="Google Shape;347;p12"/>
            <p:cNvGrpSpPr/>
            <p:nvPr/>
          </p:nvGrpSpPr>
          <p:grpSpPr>
            <a:xfrm>
              <a:off x="5469293" y="2918286"/>
              <a:ext cx="578106" cy="578106"/>
              <a:chOff x="6571429" y="2345064"/>
              <a:chExt cx="625642" cy="625642"/>
            </a:xfrm>
          </p:grpSpPr>
          <p:sp>
            <p:nvSpPr>
              <p:cNvPr id="348" name="Google Shape;348;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49" name="Google Shape;349;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nvGrpSpPr>
            <p:cNvPr id="350" name="Google Shape;350;p12"/>
            <p:cNvGrpSpPr/>
            <p:nvPr/>
          </p:nvGrpSpPr>
          <p:grpSpPr>
            <a:xfrm>
              <a:off x="5469293" y="2201688"/>
              <a:ext cx="578106" cy="578106"/>
              <a:chOff x="6571429" y="2345064"/>
              <a:chExt cx="625642" cy="625642"/>
            </a:xfrm>
          </p:grpSpPr>
          <p:sp>
            <p:nvSpPr>
              <p:cNvPr id="351" name="Google Shape;351;p12"/>
              <p:cNvSpPr/>
              <p:nvPr/>
            </p:nvSpPr>
            <p:spPr>
              <a:xfrm>
                <a:off x="6571429" y="2345064"/>
                <a:ext cx="625642" cy="625642"/>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28C"/>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52" name="Google Shape;352;p12"/>
              <p:cNvSpPr txBox="1"/>
              <p:nvPr/>
            </p:nvSpPr>
            <p:spPr>
              <a:xfrm>
                <a:off x="6604467" y="2414880"/>
                <a:ext cx="539874" cy="46631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grpSp>
      </p:grpSp>
      <p:sp>
        <p:nvSpPr>
          <p:cNvPr id="353" name="Google Shape;353;p12"/>
          <p:cNvSpPr txBox="1"/>
          <p:nvPr/>
        </p:nvSpPr>
        <p:spPr>
          <a:xfrm>
            <a:off x="6192012" y="2477729"/>
            <a:ext cx="5390389" cy="2967496"/>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Take a handful of 10 counters and write the number you have. Say it two ways: the number of tens you have, and the way the number is normally read.</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Repeat the activity several times.</a:t>
            </a:r>
            <a:endParaRPr/>
          </a:p>
          <a:p>
            <a:pPr marL="257168" marR="0" lvl="0" indent="-130168" algn="l" rtl="0">
              <a:lnSpc>
                <a:spcPct val="100000"/>
              </a:lnSpc>
              <a:spcBef>
                <a:spcPts val="10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0" marR="0" lvl="0" indent="0" algn="l" rtl="0">
              <a:lnSpc>
                <a:spcPct val="100000"/>
              </a:lnSpc>
              <a:spcBef>
                <a:spcPts val="4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257168" marR="0" lvl="0" indent="-104768" algn="l" rtl="0">
              <a:lnSpc>
                <a:spcPct val="100000"/>
              </a:lnSpc>
              <a:spcBef>
                <a:spcPts val="480"/>
              </a:spcBef>
              <a:spcAft>
                <a:spcPts val="0"/>
              </a:spcAft>
              <a:buClr>
                <a:srgbClr val="585858"/>
              </a:buClr>
              <a:buSzPts val="2400"/>
              <a:buFont typeface="Arial"/>
              <a:buNone/>
            </a:pPr>
            <a:endParaRPr sz="2400" b="0" i="0" u="none" strike="noStrike" cap="none">
              <a:solidFill>
                <a:srgbClr val="585858"/>
              </a:solidFill>
              <a:latin typeface="Calibri"/>
              <a:ea typeface="Calibri"/>
              <a:cs typeface="Calibri"/>
              <a:sym typeface="Calibri"/>
            </a:endParaRPr>
          </a:p>
        </p:txBody>
      </p:sp>
      <p:sp>
        <p:nvSpPr>
          <p:cNvPr id="354" name="Google Shape;354;p12"/>
          <p:cNvSpPr txBox="1"/>
          <p:nvPr/>
        </p:nvSpPr>
        <p:spPr>
          <a:xfrm>
            <a:off x="6096000" y="1557338"/>
            <a:ext cx="5486401" cy="769441"/>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628C"/>
              </a:buClr>
              <a:buSzPts val="2000"/>
              <a:buFont typeface="Arial"/>
              <a:buNone/>
            </a:pPr>
            <a:r>
              <a:rPr lang="en-GB" sz="2000" b="0" i="1" u="none" strike="noStrike" cap="none">
                <a:solidFill>
                  <a:srgbClr val="585858"/>
                </a:solidFill>
                <a:latin typeface="Arial"/>
                <a:ea typeface="Arial"/>
                <a:cs typeface="Arial"/>
                <a:sym typeface="Arial"/>
              </a:rPr>
              <a:t>10 tens are equivalent to 100.</a:t>
            </a:r>
            <a:endParaRPr/>
          </a:p>
          <a:p>
            <a:pPr marL="0" marR="0" lvl="0" indent="0" algn="ctr" rtl="0">
              <a:lnSpc>
                <a:spcPct val="100000"/>
              </a:lnSpc>
              <a:spcBef>
                <a:spcPts val="400"/>
              </a:spcBef>
              <a:spcAft>
                <a:spcPts val="0"/>
              </a:spcAft>
              <a:buClr>
                <a:srgbClr val="00628C"/>
              </a:buClr>
              <a:buSzPts val="2000"/>
              <a:buFont typeface="Arial"/>
              <a:buNone/>
            </a:pPr>
            <a:r>
              <a:rPr lang="en-GB" sz="2000" b="0" i="1" u="none" strike="noStrike" cap="none">
                <a:solidFill>
                  <a:srgbClr val="585858"/>
                </a:solidFill>
                <a:latin typeface="Arial"/>
                <a:ea typeface="Arial"/>
                <a:cs typeface="Arial"/>
                <a:sym typeface="Arial"/>
              </a:rPr>
              <a:t>18 tens are equivalent to 180.</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3"/>
          <p:cNvSpPr txBox="1">
            <a:spLocks noGrp="1"/>
          </p:cNvSpPr>
          <p:nvPr>
            <p:ph type="title"/>
          </p:nvPr>
        </p:nvSpPr>
        <p:spPr>
          <a:xfrm>
            <a:off x="594008" y="464400"/>
            <a:ext cx="11262632" cy="4261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3NPV-1 Equivalence of 10 tens and 1 hundred</a:t>
            </a:r>
            <a:endParaRPr/>
          </a:p>
        </p:txBody>
      </p:sp>
      <p:pic>
        <p:nvPicPr>
          <p:cNvPr id="360" name="Google Shape;360;p13" descr="A picture containing sitting, indoor, window, looking&#10;&#10;Description automatically generated"/>
          <p:cNvPicPr preferRelativeResize="0"/>
          <p:nvPr/>
        </p:nvPicPr>
        <p:blipFill rotWithShape="1">
          <a:blip r:embed="rId3">
            <a:alphaModFix/>
          </a:blip>
          <a:srcRect/>
          <a:stretch/>
        </p:blipFill>
        <p:spPr>
          <a:xfrm rot="5400000">
            <a:off x="337485" y="2628420"/>
            <a:ext cx="3582164" cy="1440000"/>
          </a:xfrm>
          <a:prstGeom prst="rect">
            <a:avLst/>
          </a:prstGeom>
          <a:noFill/>
          <a:ln>
            <a:noFill/>
          </a:ln>
        </p:spPr>
      </p:pic>
      <p:pic>
        <p:nvPicPr>
          <p:cNvPr id="361" name="Google Shape;361;p13" descr="A picture containing sitting, indoor, window, looking&#10;&#10;Description automatically generated"/>
          <p:cNvPicPr preferRelativeResize="0"/>
          <p:nvPr/>
        </p:nvPicPr>
        <p:blipFill rotWithShape="1">
          <a:blip r:embed="rId3">
            <a:alphaModFix/>
          </a:blip>
          <a:srcRect/>
          <a:stretch/>
        </p:blipFill>
        <p:spPr>
          <a:xfrm rot="5400000">
            <a:off x="2321927" y="2628420"/>
            <a:ext cx="3582164" cy="1440000"/>
          </a:xfrm>
          <a:prstGeom prst="rect">
            <a:avLst/>
          </a:prstGeom>
          <a:noFill/>
          <a:ln>
            <a:noFill/>
          </a:ln>
        </p:spPr>
      </p:pic>
      <p:pic>
        <p:nvPicPr>
          <p:cNvPr id="362" name="Google Shape;362;p13" descr="A picture containing sitting, indoor, window, looking&#10;&#10;Description automatically generated"/>
          <p:cNvPicPr preferRelativeResize="0"/>
          <p:nvPr/>
        </p:nvPicPr>
        <p:blipFill rotWithShape="1">
          <a:blip r:embed="rId3">
            <a:alphaModFix/>
          </a:blip>
          <a:srcRect/>
          <a:stretch/>
        </p:blipFill>
        <p:spPr>
          <a:xfrm rot="5400000">
            <a:off x="4306368" y="2628420"/>
            <a:ext cx="3582164" cy="1440000"/>
          </a:xfrm>
          <a:prstGeom prst="rect">
            <a:avLst/>
          </a:prstGeom>
          <a:noFill/>
          <a:ln>
            <a:noFill/>
          </a:ln>
        </p:spPr>
      </p:pic>
      <p:pic>
        <p:nvPicPr>
          <p:cNvPr id="363" name="Google Shape;363;p13" descr="A picture containing sitting, indoor, window, looking&#10;&#10;Description automatically generated"/>
          <p:cNvPicPr preferRelativeResize="0"/>
          <p:nvPr/>
        </p:nvPicPr>
        <p:blipFill rotWithShape="1">
          <a:blip r:embed="rId3">
            <a:alphaModFix/>
          </a:blip>
          <a:srcRect/>
          <a:stretch/>
        </p:blipFill>
        <p:spPr>
          <a:xfrm rot="5400000">
            <a:off x="6290810" y="2628420"/>
            <a:ext cx="3582164" cy="1440000"/>
          </a:xfrm>
          <a:prstGeom prst="rect">
            <a:avLst/>
          </a:prstGeom>
          <a:noFill/>
          <a:ln>
            <a:noFill/>
          </a:ln>
        </p:spPr>
      </p:pic>
      <p:pic>
        <p:nvPicPr>
          <p:cNvPr id="364" name="Google Shape;364;p13" descr="A picture containing sitting, indoor, window, looking&#10;&#10;Description automatically generated"/>
          <p:cNvPicPr preferRelativeResize="0"/>
          <p:nvPr/>
        </p:nvPicPr>
        <p:blipFill rotWithShape="1">
          <a:blip r:embed="rId3">
            <a:alphaModFix/>
          </a:blip>
          <a:srcRect/>
          <a:stretch/>
        </p:blipFill>
        <p:spPr>
          <a:xfrm rot="5400000">
            <a:off x="8275252" y="2628420"/>
            <a:ext cx="3582164" cy="1440000"/>
          </a:xfrm>
          <a:prstGeom prst="rect">
            <a:avLst/>
          </a:prstGeom>
          <a:noFill/>
          <a:ln>
            <a:noFill/>
          </a:ln>
        </p:spPr>
      </p:pic>
      <p:sp>
        <p:nvSpPr>
          <p:cNvPr id="365" name="Google Shape;365;p13"/>
          <p:cNvSpPr txBox="1"/>
          <p:nvPr/>
        </p:nvSpPr>
        <p:spPr>
          <a:xfrm>
            <a:off x="690502" y="5331318"/>
            <a:ext cx="10930925" cy="709139"/>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Count up in 10s. Stop at a number. How many tens do you have in total?</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Repeat several times, stopping at different numbers.</a:t>
            </a:r>
            <a:endParaRPr sz="2000" b="0" i="0" u="none" strike="noStrike" cap="none">
              <a:solidFill>
                <a:srgbClr val="585858"/>
              </a:solidFill>
              <a:latin typeface="Arial"/>
              <a:ea typeface="Arial"/>
              <a:cs typeface="Arial"/>
              <a:sym typeface="Arial"/>
            </a:endParaRPr>
          </a:p>
          <a:p>
            <a:pPr marL="257168" marR="0" lvl="0" indent="-130168" algn="l" rtl="0">
              <a:lnSpc>
                <a:spcPct val="120000"/>
              </a:lnSpc>
              <a:spcBef>
                <a:spcPts val="12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p:txBody>
      </p:sp>
      <p:sp>
        <p:nvSpPr>
          <p:cNvPr id="366" name="Google Shape;366;p13"/>
          <p:cNvSpPr/>
          <p:nvPr/>
        </p:nvSpPr>
        <p:spPr>
          <a:xfrm>
            <a:off x="1487488"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67" name="Google Shape;367;p13"/>
          <p:cNvSpPr/>
          <p:nvPr/>
        </p:nvSpPr>
        <p:spPr>
          <a:xfrm>
            <a:off x="1487488"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68" name="Google Shape;368;p13"/>
          <p:cNvSpPr/>
          <p:nvPr/>
        </p:nvSpPr>
        <p:spPr>
          <a:xfrm>
            <a:off x="1487488"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69" name="Google Shape;369;p13"/>
          <p:cNvSpPr/>
          <p:nvPr/>
        </p:nvSpPr>
        <p:spPr>
          <a:xfrm>
            <a:off x="1487488"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0" name="Google Shape;370;p13"/>
          <p:cNvSpPr/>
          <p:nvPr/>
        </p:nvSpPr>
        <p:spPr>
          <a:xfrm>
            <a:off x="1487488"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1" name="Google Shape;371;p13"/>
          <p:cNvSpPr/>
          <p:nvPr/>
        </p:nvSpPr>
        <p:spPr>
          <a:xfrm>
            <a:off x="2198688"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2" name="Google Shape;372;p13"/>
          <p:cNvSpPr/>
          <p:nvPr/>
        </p:nvSpPr>
        <p:spPr>
          <a:xfrm>
            <a:off x="2198688"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3" name="Google Shape;373;p13"/>
          <p:cNvSpPr/>
          <p:nvPr/>
        </p:nvSpPr>
        <p:spPr>
          <a:xfrm>
            <a:off x="2198688"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4" name="Google Shape;374;p13"/>
          <p:cNvSpPr/>
          <p:nvPr/>
        </p:nvSpPr>
        <p:spPr>
          <a:xfrm>
            <a:off x="2198688"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5" name="Google Shape;375;p13"/>
          <p:cNvSpPr/>
          <p:nvPr/>
        </p:nvSpPr>
        <p:spPr>
          <a:xfrm>
            <a:off x="2198688"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6" name="Google Shape;376;p13"/>
          <p:cNvSpPr/>
          <p:nvPr/>
        </p:nvSpPr>
        <p:spPr>
          <a:xfrm>
            <a:off x="3468688"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7" name="Google Shape;377;p13"/>
          <p:cNvSpPr/>
          <p:nvPr/>
        </p:nvSpPr>
        <p:spPr>
          <a:xfrm>
            <a:off x="3468688"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8" name="Google Shape;378;p13"/>
          <p:cNvSpPr/>
          <p:nvPr/>
        </p:nvSpPr>
        <p:spPr>
          <a:xfrm>
            <a:off x="3468688"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79" name="Google Shape;379;p13"/>
          <p:cNvSpPr/>
          <p:nvPr/>
        </p:nvSpPr>
        <p:spPr>
          <a:xfrm>
            <a:off x="3468688"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0" name="Google Shape;380;p13"/>
          <p:cNvSpPr/>
          <p:nvPr/>
        </p:nvSpPr>
        <p:spPr>
          <a:xfrm>
            <a:off x="3468688"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1" name="Google Shape;381;p13"/>
          <p:cNvSpPr/>
          <p:nvPr/>
        </p:nvSpPr>
        <p:spPr>
          <a:xfrm>
            <a:off x="4179888"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2" name="Google Shape;382;p13"/>
          <p:cNvSpPr/>
          <p:nvPr/>
        </p:nvSpPr>
        <p:spPr>
          <a:xfrm>
            <a:off x="4179888"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3" name="Google Shape;383;p13"/>
          <p:cNvSpPr/>
          <p:nvPr/>
        </p:nvSpPr>
        <p:spPr>
          <a:xfrm>
            <a:off x="4179888"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4" name="Google Shape;384;p13"/>
          <p:cNvSpPr/>
          <p:nvPr/>
        </p:nvSpPr>
        <p:spPr>
          <a:xfrm>
            <a:off x="4179888"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5" name="Google Shape;385;p13"/>
          <p:cNvSpPr/>
          <p:nvPr/>
        </p:nvSpPr>
        <p:spPr>
          <a:xfrm>
            <a:off x="4179888"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6" name="Google Shape;386;p13"/>
          <p:cNvSpPr/>
          <p:nvPr/>
        </p:nvSpPr>
        <p:spPr>
          <a:xfrm>
            <a:off x="5444765"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7" name="Google Shape;387;p13"/>
          <p:cNvSpPr/>
          <p:nvPr/>
        </p:nvSpPr>
        <p:spPr>
          <a:xfrm>
            <a:off x="5444765"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8" name="Google Shape;388;p13"/>
          <p:cNvSpPr/>
          <p:nvPr/>
        </p:nvSpPr>
        <p:spPr>
          <a:xfrm>
            <a:off x="5444765"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89" name="Google Shape;389;p13"/>
          <p:cNvSpPr/>
          <p:nvPr/>
        </p:nvSpPr>
        <p:spPr>
          <a:xfrm>
            <a:off x="5444765"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0" name="Google Shape;390;p13"/>
          <p:cNvSpPr/>
          <p:nvPr/>
        </p:nvSpPr>
        <p:spPr>
          <a:xfrm>
            <a:off x="5444765"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1" name="Google Shape;391;p13"/>
          <p:cNvSpPr/>
          <p:nvPr/>
        </p:nvSpPr>
        <p:spPr>
          <a:xfrm>
            <a:off x="6155965"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2" name="Google Shape;392;p13"/>
          <p:cNvSpPr/>
          <p:nvPr/>
        </p:nvSpPr>
        <p:spPr>
          <a:xfrm>
            <a:off x="6155965"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3" name="Google Shape;393;p13"/>
          <p:cNvSpPr/>
          <p:nvPr/>
        </p:nvSpPr>
        <p:spPr>
          <a:xfrm>
            <a:off x="6155965"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4" name="Google Shape;394;p13"/>
          <p:cNvSpPr/>
          <p:nvPr/>
        </p:nvSpPr>
        <p:spPr>
          <a:xfrm>
            <a:off x="6155965"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5" name="Google Shape;395;p13"/>
          <p:cNvSpPr/>
          <p:nvPr/>
        </p:nvSpPr>
        <p:spPr>
          <a:xfrm>
            <a:off x="6155965"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6" name="Google Shape;396;p13"/>
          <p:cNvSpPr/>
          <p:nvPr/>
        </p:nvSpPr>
        <p:spPr>
          <a:xfrm>
            <a:off x="7429207"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7" name="Google Shape;397;p13"/>
          <p:cNvSpPr/>
          <p:nvPr/>
        </p:nvSpPr>
        <p:spPr>
          <a:xfrm>
            <a:off x="7429207"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8" name="Google Shape;398;p13"/>
          <p:cNvSpPr/>
          <p:nvPr/>
        </p:nvSpPr>
        <p:spPr>
          <a:xfrm>
            <a:off x="7429207"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399" name="Google Shape;399;p13"/>
          <p:cNvSpPr/>
          <p:nvPr/>
        </p:nvSpPr>
        <p:spPr>
          <a:xfrm>
            <a:off x="7429207"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0" name="Google Shape;400;p13"/>
          <p:cNvSpPr/>
          <p:nvPr/>
        </p:nvSpPr>
        <p:spPr>
          <a:xfrm>
            <a:off x="7429207"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1" name="Google Shape;401;p13"/>
          <p:cNvSpPr/>
          <p:nvPr/>
        </p:nvSpPr>
        <p:spPr>
          <a:xfrm>
            <a:off x="8140407"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2" name="Google Shape;402;p13"/>
          <p:cNvSpPr/>
          <p:nvPr/>
        </p:nvSpPr>
        <p:spPr>
          <a:xfrm>
            <a:off x="8140407"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3" name="Google Shape;403;p13"/>
          <p:cNvSpPr/>
          <p:nvPr/>
        </p:nvSpPr>
        <p:spPr>
          <a:xfrm>
            <a:off x="8140407"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4" name="Google Shape;404;p13"/>
          <p:cNvSpPr/>
          <p:nvPr/>
        </p:nvSpPr>
        <p:spPr>
          <a:xfrm>
            <a:off x="8140407"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5" name="Google Shape;405;p13"/>
          <p:cNvSpPr/>
          <p:nvPr/>
        </p:nvSpPr>
        <p:spPr>
          <a:xfrm>
            <a:off x="8140407"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6" name="Google Shape;406;p13"/>
          <p:cNvSpPr/>
          <p:nvPr/>
        </p:nvSpPr>
        <p:spPr>
          <a:xfrm>
            <a:off x="9415206"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7" name="Google Shape;407;p13"/>
          <p:cNvSpPr/>
          <p:nvPr/>
        </p:nvSpPr>
        <p:spPr>
          <a:xfrm>
            <a:off x="9415206"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8" name="Google Shape;408;p13"/>
          <p:cNvSpPr/>
          <p:nvPr/>
        </p:nvSpPr>
        <p:spPr>
          <a:xfrm>
            <a:off x="9415206"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09" name="Google Shape;409;p13"/>
          <p:cNvSpPr/>
          <p:nvPr/>
        </p:nvSpPr>
        <p:spPr>
          <a:xfrm>
            <a:off x="9415206"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10" name="Google Shape;410;p13"/>
          <p:cNvSpPr/>
          <p:nvPr/>
        </p:nvSpPr>
        <p:spPr>
          <a:xfrm>
            <a:off x="9415206"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11" name="Google Shape;411;p13"/>
          <p:cNvSpPr/>
          <p:nvPr/>
        </p:nvSpPr>
        <p:spPr>
          <a:xfrm>
            <a:off x="10126406" y="1628800"/>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12" name="Google Shape;412;p13"/>
          <p:cNvSpPr/>
          <p:nvPr/>
        </p:nvSpPr>
        <p:spPr>
          <a:xfrm>
            <a:off x="10126406" y="2346838"/>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13" name="Google Shape;413;p13"/>
          <p:cNvSpPr/>
          <p:nvPr/>
        </p:nvSpPr>
        <p:spPr>
          <a:xfrm>
            <a:off x="10126406" y="3054939"/>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14" name="Google Shape;414;p13"/>
          <p:cNvSpPr/>
          <p:nvPr/>
        </p:nvSpPr>
        <p:spPr>
          <a:xfrm>
            <a:off x="10126406" y="3772977"/>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
        <p:nvSpPr>
          <p:cNvPr id="415" name="Google Shape;415;p13"/>
          <p:cNvSpPr/>
          <p:nvPr/>
        </p:nvSpPr>
        <p:spPr>
          <a:xfrm>
            <a:off x="10126406" y="4485654"/>
            <a:ext cx="578106" cy="578106"/>
          </a:xfrm>
          <a:prstGeom prst="ellipse">
            <a:avLst/>
          </a:prstGeom>
          <a:solidFill>
            <a:srgbClr val="FFC000"/>
          </a:solidFill>
          <a:ln w="1905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628C"/>
              </a:buClr>
              <a:buSzPts val="2200"/>
              <a:buFont typeface="Arial"/>
              <a:buNone/>
            </a:pPr>
            <a:r>
              <a:rPr lang="en-GB" sz="2200" b="0" i="0" u="none" strike="noStrike" cap="none">
                <a:solidFill>
                  <a:srgbClr val="000000"/>
                </a:solidFill>
                <a:latin typeface="Arial"/>
                <a:ea typeface="Arial"/>
                <a:cs typeface="Arial"/>
                <a:sym typeface="Arial"/>
              </a:rPr>
              <a:t>10</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8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9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9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9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9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9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9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9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9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9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0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40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0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40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40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40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0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40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40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40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41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411"/>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41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41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41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4"/>
          <p:cNvSpPr txBox="1">
            <a:spLocks noGrp="1"/>
          </p:cNvSpPr>
          <p:nvPr>
            <p:ph type="title"/>
          </p:nvPr>
        </p:nvSpPr>
        <p:spPr>
          <a:xfrm>
            <a:off x="594008" y="464400"/>
            <a:ext cx="11262632" cy="4261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3NPV-1 Equivalence of 10 tens and 1 hundred</a:t>
            </a:r>
            <a:endParaRPr/>
          </a:p>
        </p:txBody>
      </p:sp>
      <p:grpSp>
        <p:nvGrpSpPr>
          <p:cNvPr id="422" name="Google Shape;422;p14"/>
          <p:cNvGrpSpPr/>
          <p:nvPr/>
        </p:nvGrpSpPr>
        <p:grpSpPr>
          <a:xfrm>
            <a:off x="822998" y="1124744"/>
            <a:ext cx="4978776" cy="4968552"/>
            <a:chOff x="3584608" y="1124744"/>
            <a:chExt cx="4978776" cy="4968552"/>
          </a:xfrm>
        </p:grpSpPr>
        <p:grpSp>
          <p:nvGrpSpPr>
            <p:cNvPr id="423" name="Google Shape;423;p14"/>
            <p:cNvGrpSpPr/>
            <p:nvPr/>
          </p:nvGrpSpPr>
          <p:grpSpPr>
            <a:xfrm>
              <a:off x="3591624" y="1124744"/>
              <a:ext cx="4968552" cy="4968552"/>
              <a:chOff x="3575720" y="1124744"/>
              <a:chExt cx="4968552" cy="4968552"/>
            </a:xfrm>
          </p:grpSpPr>
          <p:cxnSp>
            <p:nvCxnSpPr>
              <p:cNvPr id="424" name="Google Shape;424;p14"/>
              <p:cNvCxnSpPr/>
              <p:nvPr/>
            </p:nvCxnSpPr>
            <p:spPr>
              <a:xfrm>
                <a:off x="357572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25" name="Google Shape;425;p14"/>
              <p:cNvCxnSpPr/>
              <p:nvPr/>
            </p:nvCxnSpPr>
            <p:spPr>
              <a:xfrm>
                <a:off x="407257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26" name="Google Shape;426;p14"/>
              <p:cNvCxnSpPr/>
              <p:nvPr/>
            </p:nvCxnSpPr>
            <p:spPr>
              <a:xfrm>
                <a:off x="456943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27" name="Google Shape;427;p14"/>
              <p:cNvCxnSpPr/>
              <p:nvPr/>
            </p:nvCxnSpPr>
            <p:spPr>
              <a:xfrm>
                <a:off x="506628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28" name="Google Shape;428;p14"/>
              <p:cNvCxnSpPr/>
              <p:nvPr/>
            </p:nvCxnSpPr>
            <p:spPr>
              <a:xfrm>
                <a:off x="556314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29" name="Google Shape;429;p14"/>
              <p:cNvCxnSpPr/>
              <p:nvPr/>
            </p:nvCxnSpPr>
            <p:spPr>
              <a:xfrm>
                <a:off x="605999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30" name="Google Shape;430;p14"/>
              <p:cNvCxnSpPr/>
              <p:nvPr/>
            </p:nvCxnSpPr>
            <p:spPr>
              <a:xfrm>
                <a:off x="655685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31" name="Google Shape;431;p14"/>
              <p:cNvCxnSpPr/>
              <p:nvPr/>
            </p:nvCxnSpPr>
            <p:spPr>
              <a:xfrm>
                <a:off x="705370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32" name="Google Shape;432;p14"/>
              <p:cNvCxnSpPr/>
              <p:nvPr/>
            </p:nvCxnSpPr>
            <p:spPr>
              <a:xfrm>
                <a:off x="755056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33" name="Google Shape;433;p14"/>
              <p:cNvCxnSpPr/>
              <p:nvPr/>
            </p:nvCxnSpPr>
            <p:spPr>
              <a:xfrm>
                <a:off x="804741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434" name="Google Shape;434;p14"/>
              <p:cNvCxnSpPr/>
              <p:nvPr/>
            </p:nvCxnSpPr>
            <p:spPr>
              <a:xfrm>
                <a:off x="8544272" y="1124744"/>
                <a:ext cx="0" cy="4968552"/>
              </a:xfrm>
              <a:prstGeom prst="straightConnector1">
                <a:avLst/>
              </a:prstGeom>
              <a:noFill/>
              <a:ln w="19050" cap="flat" cmpd="sng">
                <a:solidFill>
                  <a:srgbClr val="000000"/>
                </a:solidFill>
                <a:prstDash val="solid"/>
                <a:round/>
                <a:headEnd type="none" w="sm" len="sm"/>
                <a:tailEnd type="none" w="sm" len="sm"/>
              </a:ln>
            </p:spPr>
          </p:cxnSp>
        </p:grpSp>
        <p:cxnSp>
          <p:nvCxnSpPr>
            <p:cNvPr id="435" name="Google Shape;435;p14"/>
            <p:cNvCxnSpPr/>
            <p:nvPr/>
          </p:nvCxnSpPr>
          <p:spPr>
            <a:xfrm>
              <a:off x="3591624" y="6086880"/>
              <a:ext cx="4968552" cy="0"/>
            </a:xfrm>
            <a:prstGeom prst="straightConnector1">
              <a:avLst/>
            </a:prstGeom>
            <a:noFill/>
            <a:ln w="19050" cap="flat" cmpd="sng">
              <a:solidFill>
                <a:srgbClr val="000000"/>
              </a:solidFill>
              <a:prstDash val="solid"/>
              <a:round/>
              <a:headEnd type="none" w="sm" len="sm"/>
              <a:tailEnd type="none" w="sm" len="sm"/>
            </a:ln>
          </p:spPr>
        </p:cxnSp>
        <p:cxnSp>
          <p:nvCxnSpPr>
            <p:cNvPr id="436" name="Google Shape;436;p14"/>
            <p:cNvCxnSpPr/>
            <p:nvPr/>
          </p:nvCxnSpPr>
          <p:spPr>
            <a:xfrm>
              <a:off x="3591624" y="5596439"/>
              <a:ext cx="4968552" cy="0"/>
            </a:xfrm>
            <a:prstGeom prst="straightConnector1">
              <a:avLst/>
            </a:prstGeom>
            <a:noFill/>
            <a:ln w="19050" cap="flat" cmpd="sng">
              <a:solidFill>
                <a:srgbClr val="000000"/>
              </a:solidFill>
              <a:prstDash val="solid"/>
              <a:round/>
              <a:headEnd type="none" w="sm" len="sm"/>
              <a:tailEnd type="none" w="sm" len="sm"/>
            </a:ln>
          </p:spPr>
        </p:cxnSp>
        <p:cxnSp>
          <p:nvCxnSpPr>
            <p:cNvPr id="437" name="Google Shape;437;p14"/>
            <p:cNvCxnSpPr/>
            <p:nvPr/>
          </p:nvCxnSpPr>
          <p:spPr>
            <a:xfrm>
              <a:off x="3591623" y="5099584"/>
              <a:ext cx="4968552" cy="0"/>
            </a:xfrm>
            <a:prstGeom prst="straightConnector1">
              <a:avLst/>
            </a:prstGeom>
            <a:noFill/>
            <a:ln w="19050" cap="flat" cmpd="sng">
              <a:solidFill>
                <a:srgbClr val="000000"/>
              </a:solidFill>
              <a:prstDash val="solid"/>
              <a:round/>
              <a:headEnd type="none" w="sm" len="sm"/>
              <a:tailEnd type="none" w="sm" len="sm"/>
            </a:ln>
          </p:spPr>
        </p:cxnSp>
        <p:cxnSp>
          <p:nvCxnSpPr>
            <p:cNvPr id="438" name="Google Shape;438;p14"/>
            <p:cNvCxnSpPr/>
            <p:nvPr/>
          </p:nvCxnSpPr>
          <p:spPr>
            <a:xfrm>
              <a:off x="3591624" y="4105874"/>
              <a:ext cx="4968552" cy="0"/>
            </a:xfrm>
            <a:prstGeom prst="straightConnector1">
              <a:avLst/>
            </a:prstGeom>
            <a:noFill/>
            <a:ln w="19050" cap="flat" cmpd="sng">
              <a:solidFill>
                <a:srgbClr val="000000"/>
              </a:solidFill>
              <a:prstDash val="solid"/>
              <a:round/>
              <a:headEnd type="none" w="sm" len="sm"/>
              <a:tailEnd type="none" w="sm" len="sm"/>
            </a:ln>
          </p:spPr>
        </p:cxnSp>
        <p:cxnSp>
          <p:nvCxnSpPr>
            <p:cNvPr id="439" name="Google Shape;439;p14"/>
            <p:cNvCxnSpPr/>
            <p:nvPr/>
          </p:nvCxnSpPr>
          <p:spPr>
            <a:xfrm>
              <a:off x="3591624" y="3112164"/>
              <a:ext cx="4968552" cy="0"/>
            </a:xfrm>
            <a:prstGeom prst="straightConnector1">
              <a:avLst/>
            </a:prstGeom>
            <a:noFill/>
            <a:ln w="19050" cap="flat" cmpd="sng">
              <a:solidFill>
                <a:srgbClr val="000000"/>
              </a:solidFill>
              <a:prstDash val="solid"/>
              <a:round/>
              <a:headEnd type="none" w="sm" len="sm"/>
              <a:tailEnd type="none" w="sm" len="sm"/>
            </a:ln>
          </p:spPr>
        </p:cxnSp>
        <p:cxnSp>
          <p:nvCxnSpPr>
            <p:cNvPr id="440" name="Google Shape;440;p14"/>
            <p:cNvCxnSpPr/>
            <p:nvPr/>
          </p:nvCxnSpPr>
          <p:spPr>
            <a:xfrm>
              <a:off x="3591624" y="2118454"/>
              <a:ext cx="4968552" cy="0"/>
            </a:xfrm>
            <a:prstGeom prst="straightConnector1">
              <a:avLst/>
            </a:prstGeom>
            <a:noFill/>
            <a:ln w="19050" cap="flat" cmpd="sng">
              <a:solidFill>
                <a:srgbClr val="000000"/>
              </a:solidFill>
              <a:prstDash val="solid"/>
              <a:round/>
              <a:headEnd type="none" w="sm" len="sm"/>
              <a:tailEnd type="none" w="sm" len="sm"/>
            </a:ln>
          </p:spPr>
        </p:cxnSp>
        <p:cxnSp>
          <p:nvCxnSpPr>
            <p:cNvPr id="441" name="Google Shape;441;p14"/>
            <p:cNvCxnSpPr/>
            <p:nvPr/>
          </p:nvCxnSpPr>
          <p:spPr>
            <a:xfrm>
              <a:off x="3591623" y="1621599"/>
              <a:ext cx="4968552" cy="0"/>
            </a:xfrm>
            <a:prstGeom prst="straightConnector1">
              <a:avLst/>
            </a:prstGeom>
            <a:noFill/>
            <a:ln w="19050" cap="flat" cmpd="sng">
              <a:solidFill>
                <a:srgbClr val="000000"/>
              </a:solidFill>
              <a:prstDash val="solid"/>
              <a:round/>
              <a:headEnd type="none" w="sm" len="sm"/>
              <a:tailEnd type="none" w="sm" len="sm"/>
            </a:ln>
          </p:spPr>
        </p:cxnSp>
        <p:cxnSp>
          <p:nvCxnSpPr>
            <p:cNvPr id="442" name="Google Shape;442;p14"/>
            <p:cNvCxnSpPr/>
            <p:nvPr/>
          </p:nvCxnSpPr>
          <p:spPr>
            <a:xfrm>
              <a:off x="3584608" y="1131160"/>
              <a:ext cx="4978776" cy="1"/>
            </a:xfrm>
            <a:prstGeom prst="straightConnector1">
              <a:avLst/>
            </a:prstGeom>
            <a:noFill/>
            <a:ln w="19050" cap="flat" cmpd="sng">
              <a:solidFill>
                <a:srgbClr val="000000"/>
              </a:solidFill>
              <a:prstDash val="solid"/>
              <a:round/>
              <a:headEnd type="none" w="sm" len="sm"/>
              <a:tailEnd type="none" w="sm" len="sm"/>
            </a:ln>
          </p:spPr>
        </p:cxnSp>
        <p:cxnSp>
          <p:nvCxnSpPr>
            <p:cNvPr id="443" name="Google Shape;443;p14"/>
            <p:cNvCxnSpPr/>
            <p:nvPr/>
          </p:nvCxnSpPr>
          <p:spPr>
            <a:xfrm>
              <a:off x="3591624" y="4602729"/>
              <a:ext cx="4968552" cy="0"/>
            </a:xfrm>
            <a:prstGeom prst="straightConnector1">
              <a:avLst/>
            </a:prstGeom>
            <a:noFill/>
            <a:ln w="19050" cap="flat" cmpd="sng">
              <a:solidFill>
                <a:srgbClr val="000000"/>
              </a:solidFill>
              <a:prstDash val="solid"/>
              <a:round/>
              <a:headEnd type="none" w="sm" len="sm"/>
              <a:tailEnd type="none" w="sm" len="sm"/>
            </a:ln>
          </p:spPr>
        </p:cxnSp>
        <p:cxnSp>
          <p:nvCxnSpPr>
            <p:cNvPr id="444" name="Google Shape;444;p14"/>
            <p:cNvCxnSpPr/>
            <p:nvPr/>
          </p:nvCxnSpPr>
          <p:spPr>
            <a:xfrm>
              <a:off x="3591623" y="3609019"/>
              <a:ext cx="4968553" cy="0"/>
            </a:xfrm>
            <a:prstGeom prst="straightConnector1">
              <a:avLst/>
            </a:prstGeom>
            <a:noFill/>
            <a:ln w="19050" cap="flat" cmpd="sng">
              <a:solidFill>
                <a:srgbClr val="000000"/>
              </a:solidFill>
              <a:prstDash val="solid"/>
              <a:round/>
              <a:headEnd type="none" w="sm" len="sm"/>
              <a:tailEnd type="none" w="sm" len="sm"/>
            </a:ln>
          </p:spPr>
        </p:cxnSp>
        <p:cxnSp>
          <p:nvCxnSpPr>
            <p:cNvPr id="445" name="Google Shape;445;p14"/>
            <p:cNvCxnSpPr/>
            <p:nvPr/>
          </p:nvCxnSpPr>
          <p:spPr>
            <a:xfrm>
              <a:off x="3591624" y="2615309"/>
              <a:ext cx="4968552" cy="0"/>
            </a:xfrm>
            <a:prstGeom prst="straightConnector1">
              <a:avLst/>
            </a:prstGeom>
            <a:noFill/>
            <a:ln w="19050" cap="flat" cmpd="sng">
              <a:solidFill>
                <a:srgbClr val="000000"/>
              </a:solidFill>
              <a:prstDash val="solid"/>
              <a:round/>
              <a:headEnd type="none" w="sm" len="sm"/>
              <a:tailEnd type="none" w="sm" len="sm"/>
            </a:ln>
          </p:spPr>
        </p:cxnSp>
      </p:grpSp>
      <p:grpSp>
        <p:nvGrpSpPr>
          <p:cNvPr id="446" name="Google Shape;446;p14"/>
          <p:cNvGrpSpPr/>
          <p:nvPr/>
        </p:nvGrpSpPr>
        <p:grpSpPr>
          <a:xfrm>
            <a:off x="886044" y="1244733"/>
            <a:ext cx="4959447" cy="4778342"/>
            <a:chOff x="3647654" y="1244733"/>
            <a:chExt cx="4959447" cy="4778342"/>
          </a:xfrm>
        </p:grpSpPr>
        <p:grpSp>
          <p:nvGrpSpPr>
            <p:cNvPr id="447" name="Google Shape;447;p14"/>
            <p:cNvGrpSpPr/>
            <p:nvPr/>
          </p:nvGrpSpPr>
          <p:grpSpPr>
            <a:xfrm>
              <a:off x="3647654" y="1244733"/>
              <a:ext cx="494046" cy="4778342"/>
              <a:chOff x="3607894" y="1240757"/>
              <a:chExt cx="494046" cy="4778342"/>
            </a:xfrm>
          </p:grpSpPr>
          <p:sp>
            <p:nvSpPr>
              <p:cNvPr id="448" name="Google Shape;448;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10</a:t>
                </a:r>
                <a:endParaRPr/>
              </a:p>
            </p:txBody>
          </p:sp>
          <p:sp>
            <p:nvSpPr>
              <p:cNvPr id="449" name="Google Shape;449;p14"/>
              <p:cNvSpPr txBox="1"/>
              <p:nvPr/>
            </p:nvSpPr>
            <p:spPr>
              <a:xfrm>
                <a:off x="3621232" y="1727491"/>
                <a:ext cx="46948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110</a:t>
                </a:r>
                <a:endParaRPr/>
              </a:p>
            </p:txBody>
          </p:sp>
          <p:sp>
            <p:nvSpPr>
              <p:cNvPr id="450" name="Google Shape;450;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210</a:t>
                </a:r>
                <a:endParaRPr/>
              </a:p>
            </p:txBody>
          </p:sp>
          <p:sp>
            <p:nvSpPr>
              <p:cNvPr id="451" name="Google Shape;451;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310</a:t>
                </a:r>
                <a:endParaRPr/>
              </a:p>
            </p:txBody>
          </p:sp>
          <p:sp>
            <p:nvSpPr>
              <p:cNvPr id="452" name="Google Shape;452;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410</a:t>
                </a:r>
                <a:endParaRPr/>
              </a:p>
            </p:txBody>
          </p:sp>
          <p:sp>
            <p:nvSpPr>
              <p:cNvPr id="453" name="Google Shape;453;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510</a:t>
                </a:r>
                <a:endParaRPr/>
              </a:p>
            </p:txBody>
          </p:sp>
          <p:sp>
            <p:nvSpPr>
              <p:cNvPr id="454" name="Google Shape;454;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610</a:t>
                </a:r>
                <a:endParaRPr/>
              </a:p>
            </p:txBody>
          </p:sp>
          <p:sp>
            <p:nvSpPr>
              <p:cNvPr id="455" name="Google Shape;455;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710</a:t>
                </a:r>
                <a:endParaRPr/>
              </a:p>
            </p:txBody>
          </p:sp>
          <p:sp>
            <p:nvSpPr>
              <p:cNvPr id="456" name="Google Shape;456;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810</a:t>
                </a:r>
                <a:endParaRPr/>
              </a:p>
            </p:txBody>
          </p:sp>
          <p:sp>
            <p:nvSpPr>
              <p:cNvPr id="457" name="Google Shape;457;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910</a:t>
                </a:r>
                <a:endParaRPr/>
              </a:p>
            </p:txBody>
          </p:sp>
        </p:grpSp>
        <p:grpSp>
          <p:nvGrpSpPr>
            <p:cNvPr id="458" name="Google Shape;458;p14"/>
            <p:cNvGrpSpPr/>
            <p:nvPr/>
          </p:nvGrpSpPr>
          <p:grpSpPr>
            <a:xfrm>
              <a:off x="4145986" y="1244733"/>
              <a:ext cx="494046" cy="4778342"/>
              <a:chOff x="3607894" y="1240757"/>
              <a:chExt cx="494046" cy="4778342"/>
            </a:xfrm>
          </p:grpSpPr>
          <p:sp>
            <p:nvSpPr>
              <p:cNvPr id="459" name="Google Shape;459;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20</a:t>
                </a:r>
                <a:endParaRPr/>
              </a:p>
            </p:txBody>
          </p:sp>
          <p:sp>
            <p:nvSpPr>
              <p:cNvPr id="460" name="Google Shape;460;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120</a:t>
                </a:r>
                <a:endParaRPr/>
              </a:p>
            </p:txBody>
          </p:sp>
          <p:sp>
            <p:nvSpPr>
              <p:cNvPr id="461" name="Google Shape;461;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220</a:t>
                </a:r>
                <a:endParaRPr/>
              </a:p>
            </p:txBody>
          </p:sp>
          <p:sp>
            <p:nvSpPr>
              <p:cNvPr id="462" name="Google Shape;462;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320</a:t>
                </a:r>
                <a:endParaRPr/>
              </a:p>
            </p:txBody>
          </p:sp>
          <p:sp>
            <p:nvSpPr>
              <p:cNvPr id="463" name="Google Shape;463;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420</a:t>
                </a:r>
                <a:endParaRPr/>
              </a:p>
            </p:txBody>
          </p:sp>
          <p:sp>
            <p:nvSpPr>
              <p:cNvPr id="464" name="Google Shape;464;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520</a:t>
                </a:r>
                <a:endParaRPr/>
              </a:p>
            </p:txBody>
          </p:sp>
          <p:sp>
            <p:nvSpPr>
              <p:cNvPr id="465" name="Google Shape;465;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620</a:t>
                </a:r>
                <a:endParaRPr/>
              </a:p>
            </p:txBody>
          </p:sp>
          <p:sp>
            <p:nvSpPr>
              <p:cNvPr id="466" name="Google Shape;466;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720</a:t>
                </a:r>
                <a:endParaRPr/>
              </a:p>
            </p:txBody>
          </p:sp>
          <p:sp>
            <p:nvSpPr>
              <p:cNvPr id="467" name="Google Shape;467;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820</a:t>
                </a:r>
                <a:endParaRPr/>
              </a:p>
            </p:txBody>
          </p:sp>
          <p:sp>
            <p:nvSpPr>
              <p:cNvPr id="468" name="Google Shape;468;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920</a:t>
                </a:r>
                <a:endParaRPr/>
              </a:p>
            </p:txBody>
          </p:sp>
        </p:grpSp>
        <p:grpSp>
          <p:nvGrpSpPr>
            <p:cNvPr id="469" name="Google Shape;469;p14"/>
            <p:cNvGrpSpPr/>
            <p:nvPr/>
          </p:nvGrpSpPr>
          <p:grpSpPr>
            <a:xfrm>
              <a:off x="4639100" y="1244733"/>
              <a:ext cx="494046" cy="4778342"/>
              <a:chOff x="3607894" y="1240757"/>
              <a:chExt cx="494046" cy="4778342"/>
            </a:xfrm>
          </p:grpSpPr>
          <p:sp>
            <p:nvSpPr>
              <p:cNvPr id="470" name="Google Shape;470;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30</a:t>
                </a:r>
                <a:endParaRPr/>
              </a:p>
            </p:txBody>
          </p:sp>
          <p:sp>
            <p:nvSpPr>
              <p:cNvPr id="471" name="Google Shape;471;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130</a:t>
                </a:r>
                <a:endParaRPr/>
              </a:p>
            </p:txBody>
          </p:sp>
          <p:sp>
            <p:nvSpPr>
              <p:cNvPr id="472" name="Google Shape;472;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230</a:t>
                </a:r>
                <a:endParaRPr/>
              </a:p>
            </p:txBody>
          </p:sp>
          <p:sp>
            <p:nvSpPr>
              <p:cNvPr id="473" name="Google Shape;473;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330</a:t>
                </a:r>
                <a:endParaRPr/>
              </a:p>
            </p:txBody>
          </p:sp>
          <p:sp>
            <p:nvSpPr>
              <p:cNvPr id="474" name="Google Shape;474;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430</a:t>
                </a:r>
                <a:endParaRPr/>
              </a:p>
            </p:txBody>
          </p:sp>
          <p:sp>
            <p:nvSpPr>
              <p:cNvPr id="475" name="Google Shape;475;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530</a:t>
                </a:r>
                <a:endParaRPr/>
              </a:p>
            </p:txBody>
          </p:sp>
          <p:sp>
            <p:nvSpPr>
              <p:cNvPr id="476" name="Google Shape;476;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630</a:t>
                </a:r>
                <a:endParaRPr/>
              </a:p>
            </p:txBody>
          </p:sp>
          <p:sp>
            <p:nvSpPr>
              <p:cNvPr id="477" name="Google Shape;477;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730</a:t>
                </a:r>
                <a:endParaRPr/>
              </a:p>
            </p:txBody>
          </p:sp>
          <p:sp>
            <p:nvSpPr>
              <p:cNvPr id="478" name="Google Shape;478;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830</a:t>
                </a:r>
                <a:endParaRPr/>
              </a:p>
            </p:txBody>
          </p:sp>
          <p:sp>
            <p:nvSpPr>
              <p:cNvPr id="479" name="Google Shape;479;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930</a:t>
                </a:r>
                <a:endParaRPr/>
              </a:p>
            </p:txBody>
          </p:sp>
        </p:grpSp>
        <p:grpSp>
          <p:nvGrpSpPr>
            <p:cNvPr id="480" name="Google Shape;480;p14"/>
            <p:cNvGrpSpPr/>
            <p:nvPr/>
          </p:nvGrpSpPr>
          <p:grpSpPr>
            <a:xfrm>
              <a:off x="5137432" y="1244733"/>
              <a:ext cx="494046" cy="4778342"/>
              <a:chOff x="3607894" y="1240757"/>
              <a:chExt cx="494046" cy="4778342"/>
            </a:xfrm>
          </p:grpSpPr>
          <p:sp>
            <p:nvSpPr>
              <p:cNvPr id="481" name="Google Shape;481;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40</a:t>
                </a:r>
                <a:endParaRPr/>
              </a:p>
            </p:txBody>
          </p:sp>
          <p:sp>
            <p:nvSpPr>
              <p:cNvPr id="482" name="Google Shape;482;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140</a:t>
                </a:r>
                <a:endParaRPr/>
              </a:p>
            </p:txBody>
          </p:sp>
          <p:sp>
            <p:nvSpPr>
              <p:cNvPr id="483" name="Google Shape;483;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240</a:t>
                </a:r>
                <a:endParaRPr/>
              </a:p>
            </p:txBody>
          </p:sp>
          <p:sp>
            <p:nvSpPr>
              <p:cNvPr id="484" name="Google Shape;484;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340</a:t>
                </a:r>
                <a:endParaRPr/>
              </a:p>
            </p:txBody>
          </p:sp>
          <p:sp>
            <p:nvSpPr>
              <p:cNvPr id="485" name="Google Shape;485;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440</a:t>
                </a:r>
                <a:endParaRPr/>
              </a:p>
            </p:txBody>
          </p:sp>
          <p:sp>
            <p:nvSpPr>
              <p:cNvPr id="486" name="Google Shape;486;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540</a:t>
                </a:r>
                <a:endParaRPr/>
              </a:p>
            </p:txBody>
          </p:sp>
          <p:sp>
            <p:nvSpPr>
              <p:cNvPr id="487" name="Google Shape;487;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640</a:t>
                </a:r>
                <a:endParaRPr/>
              </a:p>
            </p:txBody>
          </p:sp>
          <p:sp>
            <p:nvSpPr>
              <p:cNvPr id="488" name="Google Shape;488;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740</a:t>
                </a:r>
                <a:endParaRPr/>
              </a:p>
            </p:txBody>
          </p:sp>
          <p:sp>
            <p:nvSpPr>
              <p:cNvPr id="489" name="Google Shape;489;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840</a:t>
                </a:r>
                <a:endParaRPr/>
              </a:p>
            </p:txBody>
          </p:sp>
          <p:sp>
            <p:nvSpPr>
              <p:cNvPr id="490" name="Google Shape;490;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940</a:t>
                </a:r>
                <a:endParaRPr/>
              </a:p>
            </p:txBody>
          </p:sp>
        </p:grpSp>
        <p:grpSp>
          <p:nvGrpSpPr>
            <p:cNvPr id="491" name="Google Shape;491;p14"/>
            <p:cNvGrpSpPr/>
            <p:nvPr/>
          </p:nvGrpSpPr>
          <p:grpSpPr>
            <a:xfrm>
              <a:off x="5634394" y="1244733"/>
              <a:ext cx="494046" cy="4778342"/>
              <a:chOff x="3607894" y="1240757"/>
              <a:chExt cx="494046" cy="4778342"/>
            </a:xfrm>
          </p:grpSpPr>
          <p:sp>
            <p:nvSpPr>
              <p:cNvPr id="492" name="Google Shape;492;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50</a:t>
                </a:r>
                <a:endParaRPr/>
              </a:p>
            </p:txBody>
          </p:sp>
          <p:sp>
            <p:nvSpPr>
              <p:cNvPr id="493" name="Google Shape;493;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150</a:t>
                </a:r>
                <a:endParaRPr/>
              </a:p>
            </p:txBody>
          </p:sp>
          <p:sp>
            <p:nvSpPr>
              <p:cNvPr id="494" name="Google Shape;494;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250</a:t>
                </a:r>
                <a:endParaRPr/>
              </a:p>
            </p:txBody>
          </p:sp>
          <p:sp>
            <p:nvSpPr>
              <p:cNvPr id="495" name="Google Shape;495;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350</a:t>
                </a:r>
                <a:endParaRPr/>
              </a:p>
            </p:txBody>
          </p:sp>
          <p:sp>
            <p:nvSpPr>
              <p:cNvPr id="496" name="Google Shape;496;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450</a:t>
                </a:r>
                <a:endParaRPr/>
              </a:p>
            </p:txBody>
          </p:sp>
          <p:sp>
            <p:nvSpPr>
              <p:cNvPr id="497" name="Google Shape;497;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550</a:t>
                </a:r>
                <a:endParaRPr/>
              </a:p>
            </p:txBody>
          </p:sp>
          <p:sp>
            <p:nvSpPr>
              <p:cNvPr id="498" name="Google Shape;498;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650</a:t>
                </a:r>
                <a:endParaRPr/>
              </a:p>
            </p:txBody>
          </p:sp>
          <p:sp>
            <p:nvSpPr>
              <p:cNvPr id="499" name="Google Shape;499;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750</a:t>
                </a:r>
                <a:endParaRPr/>
              </a:p>
            </p:txBody>
          </p:sp>
          <p:sp>
            <p:nvSpPr>
              <p:cNvPr id="500" name="Google Shape;500;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850</a:t>
                </a:r>
                <a:endParaRPr/>
              </a:p>
            </p:txBody>
          </p:sp>
          <p:sp>
            <p:nvSpPr>
              <p:cNvPr id="501" name="Google Shape;501;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950</a:t>
                </a:r>
                <a:endParaRPr/>
              </a:p>
            </p:txBody>
          </p:sp>
        </p:grpSp>
        <p:grpSp>
          <p:nvGrpSpPr>
            <p:cNvPr id="502" name="Google Shape;502;p14"/>
            <p:cNvGrpSpPr/>
            <p:nvPr/>
          </p:nvGrpSpPr>
          <p:grpSpPr>
            <a:xfrm>
              <a:off x="6132726" y="1244733"/>
              <a:ext cx="494046" cy="4778342"/>
              <a:chOff x="3607894" y="1240757"/>
              <a:chExt cx="494046" cy="4778342"/>
            </a:xfrm>
          </p:grpSpPr>
          <p:sp>
            <p:nvSpPr>
              <p:cNvPr id="503" name="Google Shape;503;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60</a:t>
                </a:r>
                <a:endParaRPr/>
              </a:p>
            </p:txBody>
          </p:sp>
          <p:sp>
            <p:nvSpPr>
              <p:cNvPr id="504" name="Google Shape;504;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160</a:t>
                </a:r>
                <a:endParaRPr/>
              </a:p>
            </p:txBody>
          </p:sp>
          <p:sp>
            <p:nvSpPr>
              <p:cNvPr id="505" name="Google Shape;505;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260</a:t>
                </a:r>
                <a:endParaRPr/>
              </a:p>
            </p:txBody>
          </p:sp>
          <p:sp>
            <p:nvSpPr>
              <p:cNvPr id="506" name="Google Shape;506;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360</a:t>
                </a:r>
                <a:endParaRPr/>
              </a:p>
            </p:txBody>
          </p:sp>
          <p:sp>
            <p:nvSpPr>
              <p:cNvPr id="507" name="Google Shape;507;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460</a:t>
                </a:r>
                <a:endParaRPr/>
              </a:p>
            </p:txBody>
          </p:sp>
          <p:sp>
            <p:nvSpPr>
              <p:cNvPr id="508" name="Google Shape;508;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560</a:t>
                </a:r>
                <a:endParaRPr/>
              </a:p>
            </p:txBody>
          </p:sp>
          <p:sp>
            <p:nvSpPr>
              <p:cNvPr id="509" name="Google Shape;509;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660</a:t>
                </a:r>
                <a:endParaRPr/>
              </a:p>
            </p:txBody>
          </p:sp>
          <p:sp>
            <p:nvSpPr>
              <p:cNvPr id="510" name="Google Shape;510;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760</a:t>
                </a:r>
                <a:endParaRPr/>
              </a:p>
            </p:txBody>
          </p:sp>
          <p:sp>
            <p:nvSpPr>
              <p:cNvPr id="511" name="Google Shape;511;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860</a:t>
                </a:r>
                <a:endParaRPr/>
              </a:p>
            </p:txBody>
          </p:sp>
          <p:sp>
            <p:nvSpPr>
              <p:cNvPr id="512" name="Google Shape;512;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960</a:t>
                </a:r>
                <a:endParaRPr/>
              </a:p>
            </p:txBody>
          </p:sp>
        </p:grpSp>
        <p:grpSp>
          <p:nvGrpSpPr>
            <p:cNvPr id="513" name="Google Shape;513;p14"/>
            <p:cNvGrpSpPr/>
            <p:nvPr/>
          </p:nvGrpSpPr>
          <p:grpSpPr>
            <a:xfrm>
              <a:off x="6619429" y="1244733"/>
              <a:ext cx="494046" cy="4778342"/>
              <a:chOff x="3607894" y="1240757"/>
              <a:chExt cx="494046" cy="4778342"/>
            </a:xfrm>
          </p:grpSpPr>
          <p:sp>
            <p:nvSpPr>
              <p:cNvPr id="514" name="Google Shape;514;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70</a:t>
                </a:r>
                <a:endParaRPr/>
              </a:p>
            </p:txBody>
          </p:sp>
          <p:sp>
            <p:nvSpPr>
              <p:cNvPr id="515" name="Google Shape;515;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170</a:t>
                </a:r>
                <a:endParaRPr/>
              </a:p>
            </p:txBody>
          </p:sp>
          <p:sp>
            <p:nvSpPr>
              <p:cNvPr id="516" name="Google Shape;516;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270</a:t>
                </a:r>
                <a:endParaRPr/>
              </a:p>
            </p:txBody>
          </p:sp>
          <p:sp>
            <p:nvSpPr>
              <p:cNvPr id="517" name="Google Shape;517;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370</a:t>
                </a:r>
                <a:endParaRPr/>
              </a:p>
            </p:txBody>
          </p:sp>
          <p:sp>
            <p:nvSpPr>
              <p:cNvPr id="518" name="Google Shape;518;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470</a:t>
                </a:r>
                <a:endParaRPr/>
              </a:p>
            </p:txBody>
          </p:sp>
          <p:sp>
            <p:nvSpPr>
              <p:cNvPr id="519" name="Google Shape;519;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570</a:t>
                </a:r>
                <a:endParaRPr/>
              </a:p>
            </p:txBody>
          </p:sp>
          <p:sp>
            <p:nvSpPr>
              <p:cNvPr id="520" name="Google Shape;520;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670</a:t>
                </a:r>
                <a:endParaRPr/>
              </a:p>
            </p:txBody>
          </p:sp>
          <p:sp>
            <p:nvSpPr>
              <p:cNvPr id="521" name="Google Shape;521;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770</a:t>
                </a:r>
                <a:endParaRPr/>
              </a:p>
            </p:txBody>
          </p:sp>
          <p:sp>
            <p:nvSpPr>
              <p:cNvPr id="522" name="Google Shape;522;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870</a:t>
                </a:r>
                <a:endParaRPr/>
              </a:p>
            </p:txBody>
          </p:sp>
          <p:sp>
            <p:nvSpPr>
              <p:cNvPr id="523" name="Google Shape;523;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970</a:t>
                </a:r>
                <a:endParaRPr/>
              </a:p>
            </p:txBody>
          </p:sp>
        </p:grpSp>
        <p:grpSp>
          <p:nvGrpSpPr>
            <p:cNvPr id="524" name="Google Shape;524;p14"/>
            <p:cNvGrpSpPr/>
            <p:nvPr/>
          </p:nvGrpSpPr>
          <p:grpSpPr>
            <a:xfrm>
              <a:off x="7117761" y="1244733"/>
              <a:ext cx="494046" cy="4778342"/>
              <a:chOff x="3607894" y="1240757"/>
              <a:chExt cx="494046" cy="4778342"/>
            </a:xfrm>
          </p:grpSpPr>
          <p:sp>
            <p:nvSpPr>
              <p:cNvPr id="525" name="Google Shape;525;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80</a:t>
                </a:r>
                <a:endParaRPr/>
              </a:p>
            </p:txBody>
          </p:sp>
          <p:sp>
            <p:nvSpPr>
              <p:cNvPr id="526" name="Google Shape;526;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180</a:t>
                </a:r>
                <a:endParaRPr/>
              </a:p>
            </p:txBody>
          </p:sp>
          <p:sp>
            <p:nvSpPr>
              <p:cNvPr id="527" name="Google Shape;527;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280</a:t>
                </a:r>
                <a:endParaRPr/>
              </a:p>
            </p:txBody>
          </p:sp>
          <p:sp>
            <p:nvSpPr>
              <p:cNvPr id="528" name="Google Shape;528;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380</a:t>
                </a:r>
                <a:endParaRPr/>
              </a:p>
            </p:txBody>
          </p:sp>
          <p:sp>
            <p:nvSpPr>
              <p:cNvPr id="529" name="Google Shape;529;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480</a:t>
                </a:r>
                <a:endParaRPr/>
              </a:p>
            </p:txBody>
          </p:sp>
          <p:sp>
            <p:nvSpPr>
              <p:cNvPr id="530" name="Google Shape;530;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580</a:t>
                </a:r>
                <a:endParaRPr/>
              </a:p>
            </p:txBody>
          </p:sp>
          <p:sp>
            <p:nvSpPr>
              <p:cNvPr id="531" name="Google Shape;531;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680</a:t>
                </a:r>
                <a:endParaRPr/>
              </a:p>
            </p:txBody>
          </p:sp>
          <p:sp>
            <p:nvSpPr>
              <p:cNvPr id="532" name="Google Shape;532;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780</a:t>
                </a:r>
                <a:endParaRPr/>
              </a:p>
            </p:txBody>
          </p:sp>
          <p:sp>
            <p:nvSpPr>
              <p:cNvPr id="533" name="Google Shape;533;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880</a:t>
                </a:r>
                <a:endParaRPr/>
              </a:p>
            </p:txBody>
          </p:sp>
          <p:sp>
            <p:nvSpPr>
              <p:cNvPr id="534" name="Google Shape;534;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980</a:t>
                </a:r>
                <a:endParaRPr/>
              </a:p>
            </p:txBody>
          </p:sp>
        </p:grpSp>
        <p:grpSp>
          <p:nvGrpSpPr>
            <p:cNvPr id="535" name="Google Shape;535;p14"/>
            <p:cNvGrpSpPr/>
            <p:nvPr/>
          </p:nvGrpSpPr>
          <p:grpSpPr>
            <a:xfrm>
              <a:off x="7614723" y="1244733"/>
              <a:ext cx="494046" cy="4778342"/>
              <a:chOff x="3607894" y="1240757"/>
              <a:chExt cx="494046" cy="4778342"/>
            </a:xfrm>
          </p:grpSpPr>
          <p:sp>
            <p:nvSpPr>
              <p:cNvPr id="536" name="Google Shape;536;p14"/>
              <p:cNvSpPr txBox="1"/>
              <p:nvPr/>
            </p:nvSpPr>
            <p:spPr>
              <a:xfrm>
                <a:off x="3718502" y="1240757"/>
                <a:ext cx="383438"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90</a:t>
                </a:r>
                <a:endParaRPr/>
              </a:p>
            </p:txBody>
          </p:sp>
          <p:sp>
            <p:nvSpPr>
              <p:cNvPr id="537" name="Google Shape;537;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190</a:t>
                </a:r>
                <a:endParaRPr/>
              </a:p>
            </p:txBody>
          </p:sp>
          <p:sp>
            <p:nvSpPr>
              <p:cNvPr id="538" name="Google Shape;538;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290</a:t>
                </a:r>
                <a:endParaRPr/>
              </a:p>
            </p:txBody>
          </p:sp>
          <p:sp>
            <p:nvSpPr>
              <p:cNvPr id="539" name="Google Shape;539;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390</a:t>
                </a:r>
                <a:endParaRPr/>
              </a:p>
            </p:txBody>
          </p:sp>
          <p:sp>
            <p:nvSpPr>
              <p:cNvPr id="540" name="Google Shape;540;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490</a:t>
                </a:r>
                <a:endParaRPr/>
              </a:p>
            </p:txBody>
          </p:sp>
          <p:sp>
            <p:nvSpPr>
              <p:cNvPr id="541" name="Google Shape;541;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590</a:t>
                </a:r>
                <a:endParaRPr/>
              </a:p>
            </p:txBody>
          </p:sp>
          <p:sp>
            <p:nvSpPr>
              <p:cNvPr id="542" name="Google Shape;542;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690</a:t>
                </a:r>
                <a:endParaRPr/>
              </a:p>
            </p:txBody>
          </p:sp>
          <p:sp>
            <p:nvSpPr>
              <p:cNvPr id="543" name="Google Shape;543;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790</a:t>
                </a:r>
                <a:endParaRPr/>
              </a:p>
            </p:txBody>
          </p:sp>
          <p:sp>
            <p:nvSpPr>
              <p:cNvPr id="544" name="Google Shape;544;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890</a:t>
                </a:r>
                <a:endParaRPr/>
              </a:p>
            </p:txBody>
          </p:sp>
          <p:sp>
            <p:nvSpPr>
              <p:cNvPr id="545" name="Google Shape;545;p14"/>
              <p:cNvSpPr txBox="1"/>
              <p:nvPr/>
            </p:nvSpPr>
            <p:spPr>
              <a:xfrm>
                <a:off x="3607894" y="571132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990</a:t>
                </a:r>
                <a:endParaRPr/>
              </a:p>
            </p:txBody>
          </p:sp>
        </p:grpSp>
        <p:grpSp>
          <p:nvGrpSpPr>
            <p:cNvPr id="546" name="Google Shape;546;p14"/>
            <p:cNvGrpSpPr/>
            <p:nvPr/>
          </p:nvGrpSpPr>
          <p:grpSpPr>
            <a:xfrm>
              <a:off x="7971928" y="1244733"/>
              <a:ext cx="635173" cy="4778342"/>
              <a:chOff x="3466767" y="1240757"/>
              <a:chExt cx="635173" cy="4778342"/>
            </a:xfrm>
          </p:grpSpPr>
          <p:sp>
            <p:nvSpPr>
              <p:cNvPr id="547" name="Google Shape;547;p14"/>
              <p:cNvSpPr txBox="1"/>
              <p:nvPr/>
            </p:nvSpPr>
            <p:spPr>
              <a:xfrm>
                <a:off x="3619115" y="1240757"/>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100</a:t>
                </a:r>
                <a:endParaRPr/>
              </a:p>
            </p:txBody>
          </p:sp>
          <p:sp>
            <p:nvSpPr>
              <p:cNvPr id="548" name="Google Shape;548;p14"/>
              <p:cNvSpPr txBox="1"/>
              <p:nvPr/>
            </p:nvSpPr>
            <p:spPr>
              <a:xfrm>
                <a:off x="3607894" y="172749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200</a:t>
                </a:r>
                <a:endParaRPr/>
              </a:p>
            </p:txBody>
          </p:sp>
          <p:sp>
            <p:nvSpPr>
              <p:cNvPr id="549" name="Google Shape;549;p14"/>
              <p:cNvSpPr txBox="1"/>
              <p:nvPr/>
            </p:nvSpPr>
            <p:spPr>
              <a:xfrm>
                <a:off x="3607894" y="222740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300</a:t>
                </a:r>
                <a:endParaRPr/>
              </a:p>
            </p:txBody>
          </p:sp>
          <p:sp>
            <p:nvSpPr>
              <p:cNvPr id="550" name="Google Shape;550;p14"/>
              <p:cNvSpPr txBox="1"/>
              <p:nvPr/>
            </p:nvSpPr>
            <p:spPr>
              <a:xfrm>
                <a:off x="3607894" y="272725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400</a:t>
                </a:r>
                <a:endParaRPr/>
              </a:p>
            </p:txBody>
          </p:sp>
          <p:sp>
            <p:nvSpPr>
              <p:cNvPr id="551" name="Google Shape;551;p14"/>
              <p:cNvSpPr txBox="1"/>
              <p:nvPr/>
            </p:nvSpPr>
            <p:spPr>
              <a:xfrm>
                <a:off x="3607894" y="321805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500</a:t>
                </a:r>
                <a:endParaRPr/>
              </a:p>
            </p:txBody>
          </p:sp>
          <p:sp>
            <p:nvSpPr>
              <p:cNvPr id="552" name="Google Shape;552;p14"/>
              <p:cNvSpPr txBox="1"/>
              <p:nvPr/>
            </p:nvSpPr>
            <p:spPr>
              <a:xfrm>
                <a:off x="3607894" y="3717902"/>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600</a:t>
                </a:r>
                <a:endParaRPr/>
              </a:p>
            </p:txBody>
          </p:sp>
          <p:sp>
            <p:nvSpPr>
              <p:cNvPr id="553" name="Google Shape;553;p14"/>
              <p:cNvSpPr txBox="1"/>
              <p:nvPr/>
            </p:nvSpPr>
            <p:spPr>
              <a:xfrm>
                <a:off x="3607894" y="4220824"/>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700</a:t>
                </a:r>
                <a:endParaRPr/>
              </a:p>
            </p:txBody>
          </p:sp>
          <p:sp>
            <p:nvSpPr>
              <p:cNvPr id="554" name="Google Shape;554;p14"/>
              <p:cNvSpPr txBox="1"/>
              <p:nvPr/>
            </p:nvSpPr>
            <p:spPr>
              <a:xfrm>
                <a:off x="3607894" y="4720671"/>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800</a:t>
                </a:r>
                <a:endParaRPr/>
              </a:p>
            </p:txBody>
          </p:sp>
          <p:sp>
            <p:nvSpPr>
              <p:cNvPr id="555" name="Google Shape;555;p14"/>
              <p:cNvSpPr txBox="1"/>
              <p:nvPr/>
            </p:nvSpPr>
            <p:spPr>
              <a:xfrm>
                <a:off x="3607894" y="5211475"/>
                <a:ext cx="4828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900</a:t>
                </a:r>
                <a:endParaRPr/>
              </a:p>
            </p:txBody>
          </p:sp>
          <p:sp>
            <p:nvSpPr>
              <p:cNvPr id="556" name="Google Shape;556;p14"/>
              <p:cNvSpPr txBox="1"/>
              <p:nvPr/>
            </p:nvSpPr>
            <p:spPr>
              <a:xfrm>
                <a:off x="3466767" y="5711322"/>
                <a:ext cx="63190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400"/>
                  <a:buFont typeface="Arial"/>
                  <a:buNone/>
                </a:pPr>
                <a:r>
                  <a:rPr lang="en-GB" sz="1400" b="0" i="0" u="none" strike="noStrike" cap="none">
                    <a:solidFill>
                      <a:srgbClr val="585858"/>
                    </a:solidFill>
                    <a:latin typeface="Arial"/>
                    <a:ea typeface="Arial"/>
                    <a:cs typeface="Arial"/>
                    <a:sym typeface="Arial"/>
                  </a:rPr>
                  <a:t>1,000</a:t>
                </a:r>
                <a:endParaRPr/>
              </a:p>
            </p:txBody>
          </p:sp>
        </p:grpSp>
      </p:grpSp>
      <p:sp>
        <p:nvSpPr>
          <p:cNvPr id="557" name="Google Shape;557;p14"/>
          <p:cNvSpPr txBox="1"/>
          <p:nvPr/>
        </p:nvSpPr>
        <p:spPr>
          <a:xfrm>
            <a:off x="6192012" y="1556792"/>
            <a:ext cx="5390389" cy="3888433"/>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Count in multiples of 10. What do you notice when you get to the end of each row?</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Choose a number and say how many tens it is made from.</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Repeat several times.</a:t>
            </a:r>
            <a:endParaRPr sz="2000" b="0" i="0" u="none" strike="noStrike" cap="none">
              <a:solidFill>
                <a:srgbClr val="585858"/>
              </a:solidFill>
              <a:latin typeface="Arial"/>
              <a:ea typeface="Arial"/>
              <a:cs typeface="Arial"/>
              <a:sym typeface="Arial"/>
            </a:endParaRPr>
          </a:p>
          <a:p>
            <a:pPr marL="257168" marR="0" lvl="0" indent="-130168" algn="l" rtl="0">
              <a:lnSpc>
                <a:spcPct val="120000"/>
              </a:lnSpc>
              <a:spcBef>
                <a:spcPts val="12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0" marR="0" lvl="0" indent="0" algn="l" rtl="0">
              <a:lnSpc>
                <a:spcPct val="120000"/>
              </a:lnSpc>
              <a:spcBef>
                <a:spcPts val="12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257168" marR="0" lvl="0" indent="-130168" algn="l" rtl="0">
              <a:lnSpc>
                <a:spcPct val="120000"/>
              </a:lnSpc>
              <a:spcBef>
                <a:spcPts val="12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a:p>
            <a:pPr marL="257168" marR="0" lvl="0" indent="-130168" algn="l" rtl="0">
              <a:lnSpc>
                <a:spcPct val="120000"/>
              </a:lnSpc>
              <a:spcBef>
                <a:spcPts val="1200"/>
              </a:spcBef>
              <a:spcAft>
                <a:spcPts val="0"/>
              </a:spcAft>
              <a:buClr>
                <a:srgbClr val="585858"/>
              </a:buClr>
              <a:buSzPts val="2000"/>
              <a:buFont typeface="Arial"/>
              <a:buNone/>
            </a:pPr>
            <a:endParaRPr sz="2000" b="0" i="0" u="none" strike="noStrike" cap="none">
              <a:solidFill>
                <a:srgbClr val="58585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5"/>
          <p:cNvSpPr/>
          <p:nvPr/>
        </p:nvSpPr>
        <p:spPr>
          <a:xfrm>
            <a:off x="833121" y="1631401"/>
            <a:ext cx="988625" cy="478126"/>
          </a:xfrm>
          <a:prstGeom prst="rect">
            <a:avLst/>
          </a:prstGeom>
          <a:solidFill>
            <a:schemeClr val="accent2"/>
          </a:solidFill>
          <a:ln>
            <a:noFill/>
          </a:ln>
        </p:spPr>
        <p:txBody>
          <a:bodyPr spcFirstLastPara="1" wrap="square" lIns="91425" tIns="45700" rIns="91425" bIns="45700" anchor="t" anchorCtr="0">
            <a:noAutofit/>
          </a:bodyPr>
          <a:lstStyle/>
          <a:p>
            <a:pPr marL="742950" marR="0" lvl="0" indent="-82550" algn="l" rtl="0">
              <a:lnSpc>
                <a:spcPct val="100000"/>
              </a:lnSpc>
              <a:spcBef>
                <a:spcPts val="0"/>
              </a:spcBef>
              <a:spcAft>
                <a:spcPts val="0"/>
              </a:spcAft>
              <a:buClr>
                <a:srgbClr val="00628C"/>
              </a:buClr>
              <a:buSzPts val="3200"/>
              <a:buFont typeface="Arial"/>
              <a:buNone/>
            </a:pPr>
            <a:endParaRPr sz="3200" b="0" i="0" u="none" strike="noStrike" cap="none">
              <a:solidFill>
                <a:srgbClr val="585858"/>
              </a:solidFill>
              <a:latin typeface="Arial"/>
              <a:ea typeface="Arial"/>
              <a:cs typeface="Arial"/>
              <a:sym typeface="Arial"/>
            </a:endParaRPr>
          </a:p>
        </p:txBody>
      </p:sp>
      <p:sp>
        <p:nvSpPr>
          <p:cNvPr id="564" name="Google Shape;564;p15"/>
          <p:cNvSpPr/>
          <p:nvPr/>
        </p:nvSpPr>
        <p:spPr>
          <a:xfrm>
            <a:off x="833121" y="1137058"/>
            <a:ext cx="4962238" cy="478126"/>
          </a:xfrm>
          <a:prstGeom prst="rect">
            <a:avLst/>
          </a:prstGeom>
          <a:solidFill>
            <a:schemeClr val="accent2"/>
          </a:solidFill>
          <a:ln>
            <a:noFill/>
          </a:ln>
        </p:spPr>
        <p:txBody>
          <a:bodyPr spcFirstLastPara="1" wrap="square" lIns="91425" tIns="45700" rIns="91425" bIns="45700" anchor="t" anchorCtr="0">
            <a:noAutofit/>
          </a:bodyPr>
          <a:lstStyle/>
          <a:p>
            <a:pPr marL="742950" marR="0" lvl="0" indent="-82550" algn="l" rtl="0">
              <a:lnSpc>
                <a:spcPct val="100000"/>
              </a:lnSpc>
              <a:spcBef>
                <a:spcPts val="0"/>
              </a:spcBef>
              <a:spcAft>
                <a:spcPts val="0"/>
              </a:spcAft>
              <a:buClr>
                <a:srgbClr val="00628C"/>
              </a:buClr>
              <a:buSzPts val="3200"/>
              <a:buFont typeface="Arial"/>
              <a:buNone/>
            </a:pPr>
            <a:endParaRPr sz="3200" b="0" i="0" u="none" strike="noStrike" cap="none">
              <a:solidFill>
                <a:srgbClr val="585858"/>
              </a:solidFill>
              <a:latin typeface="Arial"/>
              <a:ea typeface="Arial"/>
              <a:cs typeface="Arial"/>
              <a:sym typeface="Arial"/>
            </a:endParaRPr>
          </a:p>
        </p:txBody>
      </p:sp>
      <p:sp>
        <p:nvSpPr>
          <p:cNvPr id="565" name="Google Shape;565;p15"/>
          <p:cNvSpPr txBox="1">
            <a:spLocks noGrp="1"/>
          </p:cNvSpPr>
          <p:nvPr>
            <p:ph type="title"/>
          </p:nvPr>
        </p:nvSpPr>
        <p:spPr>
          <a:xfrm>
            <a:off x="594008" y="464400"/>
            <a:ext cx="11262632" cy="4261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3NPV-1 Equivalence of 10 tens and 1 hundred</a:t>
            </a:r>
            <a:endParaRPr/>
          </a:p>
        </p:txBody>
      </p:sp>
      <p:grpSp>
        <p:nvGrpSpPr>
          <p:cNvPr id="566" name="Google Shape;566;p15"/>
          <p:cNvGrpSpPr/>
          <p:nvPr/>
        </p:nvGrpSpPr>
        <p:grpSpPr>
          <a:xfrm>
            <a:off x="822998" y="1124744"/>
            <a:ext cx="4978776" cy="4968552"/>
            <a:chOff x="3584608" y="1124744"/>
            <a:chExt cx="4978776" cy="4968552"/>
          </a:xfrm>
        </p:grpSpPr>
        <p:grpSp>
          <p:nvGrpSpPr>
            <p:cNvPr id="567" name="Google Shape;567;p15"/>
            <p:cNvGrpSpPr/>
            <p:nvPr/>
          </p:nvGrpSpPr>
          <p:grpSpPr>
            <a:xfrm>
              <a:off x="3591624" y="1124744"/>
              <a:ext cx="4968552" cy="4968552"/>
              <a:chOff x="3575720" y="1124744"/>
              <a:chExt cx="4968552" cy="4968552"/>
            </a:xfrm>
          </p:grpSpPr>
          <p:cxnSp>
            <p:nvCxnSpPr>
              <p:cNvPr id="568" name="Google Shape;568;p15"/>
              <p:cNvCxnSpPr/>
              <p:nvPr/>
            </p:nvCxnSpPr>
            <p:spPr>
              <a:xfrm>
                <a:off x="357572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69" name="Google Shape;569;p15"/>
              <p:cNvCxnSpPr/>
              <p:nvPr/>
            </p:nvCxnSpPr>
            <p:spPr>
              <a:xfrm>
                <a:off x="407257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0" name="Google Shape;570;p15"/>
              <p:cNvCxnSpPr/>
              <p:nvPr/>
            </p:nvCxnSpPr>
            <p:spPr>
              <a:xfrm>
                <a:off x="456943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1" name="Google Shape;571;p15"/>
              <p:cNvCxnSpPr/>
              <p:nvPr/>
            </p:nvCxnSpPr>
            <p:spPr>
              <a:xfrm>
                <a:off x="506628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2" name="Google Shape;572;p15"/>
              <p:cNvCxnSpPr/>
              <p:nvPr/>
            </p:nvCxnSpPr>
            <p:spPr>
              <a:xfrm>
                <a:off x="556314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3" name="Google Shape;573;p15"/>
              <p:cNvCxnSpPr/>
              <p:nvPr/>
            </p:nvCxnSpPr>
            <p:spPr>
              <a:xfrm>
                <a:off x="605999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4" name="Google Shape;574;p15"/>
              <p:cNvCxnSpPr/>
              <p:nvPr/>
            </p:nvCxnSpPr>
            <p:spPr>
              <a:xfrm>
                <a:off x="655685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5" name="Google Shape;575;p15"/>
              <p:cNvCxnSpPr/>
              <p:nvPr/>
            </p:nvCxnSpPr>
            <p:spPr>
              <a:xfrm>
                <a:off x="705370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6" name="Google Shape;576;p15"/>
              <p:cNvCxnSpPr/>
              <p:nvPr/>
            </p:nvCxnSpPr>
            <p:spPr>
              <a:xfrm>
                <a:off x="7550560"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7" name="Google Shape;577;p15"/>
              <p:cNvCxnSpPr/>
              <p:nvPr/>
            </p:nvCxnSpPr>
            <p:spPr>
              <a:xfrm>
                <a:off x="8047415" y="1124744"/>
                <a:ext cx="0" cy="4968552"/>
              </a:xfrm>
              <a:prstGeom prst="straightConnector1">
                <a:avLst/>
              </a:prstGeom>
              <a:noFill/>
              <a:ln w="19050" cap="flat" cmpd="sng">
                <a:solidFill>
                  <a:srgbClr val="000000"/>
                </a:solidFill>
                <a:prstDash val="solid"/>
                <a:round/>
                <a:headEnd type="none" w="sm" len="sm"/>
                <a:tailEnd type="none" w="sm" len="sm"/>
              </a:ln>
            </p:spPr>
          </p:cxnSp>
          <p:cxnSp>
            <p:nvCxnSpPr>
              <p:cNvPr id="578" name="Google Shape;578;p15"/>
              <p:cNvCxnSpPr/>
              <p:nvPr/>
            </p:nvCxnSpPr>
            <p:spPr>
              <a:xfrm>
                <a:off x="8544272" y="1124744"/>
                <a:ext cx="0" cy="4968552"/>
              </a:xfrm>
              <a:prstGeom prst="straightConnector1">
                <a:avLst/>
              </a:prstGeom>
              <a:noFill/>
              <a:ln w="19050" cap="flat" cmpd="sng">
                <a:solidFill>
                  <a:srgbClr val="000000"/>
                </a:solidFill>
                <a:prstDash val="solid"/>
                <a:round/>
                <a:headEnd type="none" w="sm" len="sm"/>
                <a:tailEnd type="none" w="sm" len="sm"/>
              </a:ln>
            </p:spPr>
          </p:cxnSp>
        </p:grpSp>
        <p:cxnSp>
          <p:nvCxnSpPr>
            <p:cNvPr id="579" name="Google Shape;579;p15"/>
            <p:cNvCxnSpPr/>
            <p:nvPr/>
          </p:nvCxnSpPr>
          <p:spPr>
            <a:xfrm>
              <a:off x="3591624" y="6086880"/>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0" name="Google Shape;580;p15"/>
            <p:cNvCxnSpPr/>
            <p:nvPr/>
          </p:nvCxnSpPr>
          <p:spPr>
            <a:xfrm>
              <a:off x="3591624" y="5596439"/>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1" name="Google Shape;581;p15"/>
            <p:cNvCxnSpPr/>
            <p:nvPr/>
          </p:nvCxnSpPr>
          <p:spPr>
            <a:xfrm>
              <a:off x="3591623" y="5099584"/>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2" name="Google Shape;582;p15"/>
            <p:cNvCxnSpPr/>
            <p:nvPr/>
          </p:nvCxnSpPr>
          <p:spPr>
            <a:xfrm>
              <a:off x="3591624" y="4105874"/>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3" name="Google Shape;583;p15"/>
            <p:cNvCxnSpPr/>
            <p:nvPr/>
          </p:nvCxnSpPr>
          <p:spPr>
            <a:xfrm>
              <a:off x="3591624" y="3112164"/>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4" name="Google Shape;584;p15"/>
            <p:cNvCxnSpPr/>
            <p:nvPr/>
          </p:nvCxnSpPr>
          <p:spPr>
            <a:xfrm>
              <a:off x="3591624" y="2118454"/>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5" name="Google Shape;585;p15"/>
            <p:cNvCxnSpPr/>
            <p:nvPr/>
          </p:nvCxnSpPr>
          <p:spPr>
            <a:xfrm>
              <a:off x="3591623" y="1621599"/>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6" name="Google Shape;586;p15"/>
            <p:cNvCxnSpPr/>
            <p:nvPr/>
          </p:nvCxnSpPr>
          <p:spPr>
            <a:xfrm>
              <a:off x="3584608" y="1131160"/>
              <a:ext cx="4978776" cy="1"/>
            </a:xfrm>
            <a:prstGeom prst="straightConnector1">
              <a:avLst/>
            </a:prstGeom>
            <a:noFill/>
            <a:ln w="19050" cap="flat" cmpd="sng">
              <a:solidFill>
                <a:srgbClr val="000000"/>
              </a:solidFill>
              <a:prstDash val="solid"/>
              <a:round/>
              <a:headEnd type="none" w="sm" len="sm"/>
              <a:tailEnd type="none" w="sm" len="sm"/>
            </a:ln>
          </p:spPr>
        </p:cxnSp>
        <p:cxnSp>
          <p:nvCxnSpPr>
            <p:cNvPr id="587" name="Google Shape;587;p15"/>
            <p:cNvCxnSpPr/>
            <p:nvPr/>
          </p:nvCxnSpPr>
          <p:spPr>
            <a:xfrm>
              <a:off x="3591624" y="4602729"/>
              <a:ext cx="4968552" cy="0"/>
            </a:xfrm>
            <a:prstGeom prst="straightConnector1">
              <a:avLst/>
            </a:prstGeom>
            <a:noFill/>
            <a:ln w="19050" cap="flat" cmpd="sng">
              <a:solidFill>
                <a:srgbClr val="000000"/>
              </a:solidFill>
              <a:prstDash val="solid"/>
              <a:round/>
              <a:headEnd type="none" w="sm" len="sm"/>
              <a:tailEnd type="none" w="sm" len="sm"/>
            </a:ln>
          </p:spPr>
        </p:cxnSp>
        <p:cxnSp>
          <p:nvCxnSpPr>
            <p:cNvPr id="588" name="Google Shape;588;p15"/>
            <p:cNvCxnSpPr/>
            <p:nvPr/>
          </p:nvCxnSpPr>
          <p:spPr>
            <a:xfrm>
              <a:off x="3591623" y="3609019"/>
              <a:ext cx="4968553" cy="0"/>
            </a:xfrm>
            <a:prstGeom prst="straightConnector1">
              <a:avLst/>
            </a:prstGeom>
            <a:noFill/>
            <a:ln w="19050" cap="flat" cmpd="sng">
              <a:solidFill>
                <a:srgbClr val="000000"/>
              </a:solidFill>
              <a:prstDash val="solid"/>
              <a:round/>
              <a:headEnd type="none" w="sm" len="sm"/>
              <a:tailEnd type="none" w="sm" len="sm"/>
            </a:ln>
          </p:spPr>
        </p:cxnSp>
        <p:cxnSp>
          <p:nvCxnSpPr>
            <p:cNvPr id="589" name="Google Shape;589;p15"/>
            <p:cNvCxnSpPr/>
            <p:nvPr/>
          </p:nvCxnSpPr>
          <p:spPr>
            <a:xfrm>
              <a:off x="3591624" y="2615309"/>
              <a:ext cx="4968552" cy="0"/>
            </a:xfrm>
            <a:prstGeom prst="straightConnector1">
              <a:avLst/>
            </a:prstGeom>
            <a:noFill/>
            <a:ln w="19050" cap="flat" cmpd="sng">
              <a:solidFill>
                <a:srgbClr val="000000"/>
              </a:solidFill>
              <a:prstDash val="solid"/>
              <a:round/>
              <a:headEnd type="none" w="sm" len="sm"/>
              <a:tailEnd type="none" w="sm" len="sm"/>
            </a:ln>
          </p:spPr>
        </p:cxnSp>
      </p:grpSp>
      <p:grpSp>
        <p:nvGrpSpPr>
          <p:cNvPr id="590" name="Google Shape;590;p15"/>
          <p:cNvGrpSpPr/>
          <p:nvPr/>
        </p:nvGrpSpPr>
        <p:grpSpPr>
          <a:xfrm>
            <a:off x="901378" y="1244733"/>
            <a:ext cx="423513" cy="4778434"/>
            <a:chOff x="901378" y="1244733"/>
            <a:chExt cx="423513" cy="4778434"/>
          </a:xfrm>
        </p:grpSpPr>
        <p:sp>
          <p:nvSpPr>
            <p:cNvPr id="591" name="Google Shape;591;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2" name="Google Shape;592;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3" name="Google Shape;593;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4" name="Google Shape;594;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5" name="Google Shape;595;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6" name="Google Shape;596;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7" name="Google Shape;597;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8" name="Google Shape;598;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599" name="Google Shape;599;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0" name="Google Shape;600;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sp>
        <p:nvSpPr>
          <p:cNvPr id="601" name="Google Shape;601;p15"/>
          <p:cNvSpPr txBox="1"/>
          <p:nvPr/>
        </p:nvSpPr>
        <p:spPr>
          <a:xfrm>
            <a:off x="6192012" y="1556792"/>
            <a:ext cx="5390389" cy="3888433"/>
          </a:xfrm>
          <a:prstGeom prst="rect">
            <a:avLst/>
          </a:prstGeom>
          <a:noFill/>
          <a:ln>
            <a:noFill/>
          </a:ln>
        </p:spPr>
        <p:txBody>
          <a:bodyPr spcFirstLastPara="1" wrap="square" lIns="91425" tIns="45700" rIns="91425" bIns="45700" anchor="t" anchorCtr="0">
            <a:noAutofit/>
          </a:bodyPr>
          <a:lstStyle/>
          <a:p>
            <a:pPr marL="257168" marR="0" lvl="0" indent="-257168" algn="l" rtl="0">
              <a:lnSpc>
                <a:spcPct val="120000"/>
              </a:lnSpc>
              <a:spcBef>
                <a:spcPts val="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What do you notice about the value of the each row? And of the whole grid?</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Click in the grid to reveal a number of tens.</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How many tens are there? What is the total value of those tens?</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Highlight some of the tens in a grid yourself. How many tens are there? What is the number you have made? </a:t>
            </a:r>
            <a:endParaRPr/>
          </a:p>
          <a:p>
            <a:pPr marL="257168" marR="0" lvl="0" indent="-257168" algn="l" rtl="0">
              <a:lnSpc>
                <a:spcPct val="120000"/>
              </a:lnSpc>
              <a:spcBef>
                <a:spcPts val="1200"/>
              </a:spcBef>
              <a:spcAft>
                <a:spcPts val="0"/>
              </a:spcAft>
              <a:buClr>
                <a:srgbClr val="585858"/>
              </a:buClr>
              <a:buSzPts val="2000"/>
              <a:buFont typeface="Arial"/>
              <a:buChar char="•"/>
            </a:pPr>
            <a:r>
              <a:rPr lang="en-GB" sz="2000" b="0" i="0" u="none" strike="noStrike" cap="none">
                <a:solidFill>
                  <a:srgbClr val="585858"/>
                </a:solidFill>
                <a:latin typeface="Arial"/>
                <a:ea typeface="Arial"/>
                <a:cs typeface="Arial"/>
                <a:sym typeface="Arial"/>
              </a:rPr>
              <a:t>Repeat several times.</a:t>
            </a:r>
            <a:endParaRPr/>
          </a:p>
        </p:txBody>
      </p:sp>
      <p:grpSp>
        <p:nvGrpSpPr>
          <p:cNvPr id="602" name="Google Shape;602;p15"/>
          <p:cNvGrpSpPr/>
          <p:nvPr/>
        </p:nvGrpSpPr>
        <p:grpSpPr>
          <a:xfrm>
            <a:off x="1406348" y="1244733"/>
            <a:ext cx="423513" cy="4778434"/>
            <a:chOff x="901378" y="1244733"/>
            <a:chExt cx="423513" cy="4778434"/>
          </a:xfrm>
        </p:grpSpPr>
        <p:sp>
          <p:nvSpPr>
            <p:cNvPr id="603" name="Google Shape;603;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4" name="Google Shape;604;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5" name="Google Shape;605;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6" name="Google Shape;606;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7" name="Google Shape;607;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8" name="Google Shape;608;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09" name="Google Shape;609;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0" name="Google Shape;610;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1" name="Google Shape;611;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2" name="Google Shape;612;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13" name="Google Shape;613;p15"/>
          <p:cNvGrpSpPr/>
          <p:nvPr/>
        </p:nvGrpSpPr>
        <p:grpSpPr>
          <a:xfrm>
            <a:off x="1897066" y="1244733"/>
            <a:ext cx="423513" cy="4778434"/>
            <a:chOff x="901378" y="1244733"/>
            <a:chExt cx="423513" cy="4778434"/>
          </a:xfrm>
        </p:grpSpPr>
        <p:sp>
          <p:nvSpPr>
            <p:cNvPr id="614" name="Google Shape;614;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5" name="Google Shape;615;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6" name="Google Shape;616;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7" name="Google Shape;617;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8" name="Google Shape;618;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19" name="Google Shape;619;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0" name="Google Shape;620;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1" name="Google Shape;621;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2" name="Google Shape;622;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3" name="Google Shape;623;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24" name="Google Shape;624;p15"/>
          <p:cNvGrpSpPr/>
          <p:nvPr/>
        </p:nvGrpSpPr>
        <p:grpSpPr>
          <a:xfrm>
            <a:off x="2402036" y="1244733"/>
            <a:ext cx="423513" cy="4778434"/>
            <a:chOff x="901378" y="1244733"/>
            <a:chExt cx="423513" cy="4778434"/>
          </a:xfrm>
        </p:grpSpPr>
        <p:sp>
          <p:nvSpPr>
            <p:cNvPr id="625" name="Google Shape;625;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6" name="Google Shape;626;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7" name="Google Shape;627;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8" name="Google Shape;628;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29" name="Google Shape;629;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0" name="Google Shape;630;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1" name="Google Shape;631;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2" name="Google Shape;632;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3" name="Google Shape;633;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4" name="Google Shape;634;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35" name="Google Shape;635;p15"/>
          <p:cNvGrpSpPr/>
          <p:nvPr/>
        </p:nvGrpSpPr>
        <p:grpSpPr>
          <a:xfrm>
            <a:off x="2890776" y="1244733"/>
            <a:ext cx="423513" cy="4778434"/>
            <a:chOff x="901378" y="1244733"/>
            <a:chExt cx="423513" cy="4778434"/>
          </a:xfrm>
        </p:grpSpPr>
        <p:sp>
          <p:nvSpPr>
            <p:cNvPr id="636" name="Google Shape;636;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7" name="Google Shape;637;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dirty="0">
                  <a:solidFill>
                    <a:srgbClr val="585858"/>
                  </a:solidFill>
                  <a:latin typeface="Arial"/>
                  <a:ea typeface="Arial"/>
                  <a:cs typeface="Arial"/>
                  <a:sym typeface="Arial"/>
                </a:rPr>
                <a:t>10</a:t>
              </a:r>
              <a:endParaRPr dirty="0"/>
            </a:p>
          </p:txBody>
        </p:sp>
        <p:sp>
          <p:nvSpPr>
            <p:cNvPr id="638" name="Google Shape;638;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39" name="Google Shape;639;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0" name="Google Shape;640;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dirty="0">
                  <a:solidFill>
                    <a:srgbClr val="585858"/>
                  </a:solidFill>
                  <a:latin typeface="Arial"/>
                  <a:ea typeface="Arial"/>
                  <a:cs typeface="Arial"/>
                  <a:sym typeface="Arial"/>
                </a:rPr>
                <a:t>10</a:t>
              </a:r>
              <a:endParaRPr dirty="0"/>
            </a:p>
          </p:txBody>
        </p:sp>
        <p:sp>
          <p:nvSpPr>
            <p:cNvPr id="641" name="Google Shape;641;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2" name="Google Shape;642;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3" name="Google Shape;643;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4" name="Google Shape;644;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5" name="Google Shape;645;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46" name="Google Shape;646;p15"/>
          <p:cNvGrpSpPr/>
          <p:nvPr/>
        </p:nvGrpSpPr>
        <p:grpSpPr>
          <a:xfrm>
            <a:off x="3395746" y="1244733"/>
            <a:ext cx="423513" cy="4778434"/>
            <a:chOff x="901378" y="1244733"/>
            <a:chExt cx="423513" cy="4778434"/>
          </a:xfrm>
        </p:grpSpPr>
        <p:sp>
          <p:nvSpPr>
            <p:cNvPr id="647" name="Google Shape;647;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8" name="Google Shape;648;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49" name="Google Shape;649;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0" name="Google Shape;650;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1" name="Google Shape;651;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2" name="Google Shape;652;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3" name="Google Shape;653;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4" name="Google Shape;654;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5" name="Google Shape;655;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6" name="Google Shape;656;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57" name="Google Shape;657;p15"/>
          <p:cNvGrpSpPr/>
          <p:nvPr/>
        </p:nvGrpSpPr>
        <p:grpSpPr>
          <a:xfrm>
            <a:off x="3884486" y="1244733"/>
            <a:ext cx="423513" cy="4778434"/>
            <a:chOff x="901378" y="1244733"/>
            <a:chExt cx="423513" cy="4778434"/>
          </a:xfrm>
        </p:grpSpPr>
        <p:sp>
          <p:nvSpPr>
            <p:cNvPr id="658" name="Google Shape;658;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59" name="Google Shape;659;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0" name="Google Shape;660;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1" name="Google Shape;661;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2" name="Google Shape;662;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3" name="Google Shape;663;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4" name="Google Shape;664;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5" name="Google Shape;665;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6" name="Google Shape;666;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67" name="Google Shape;667;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68" name="Google Shape;668;p15"/>
          <p:cNvGrpSpPr/>
          <p:nvPr/>
        </p:nvGrpSpPr>
        <p:grpSpPr>
          <a:xfrm>
            <a:off x="4389456" y="1244733"/>
            <a:ext cx="423513" cy="4778434"/>
            <a:chOff x="901378" y="1244733"/>
            <a:chExt cx="423513" cy="4778434"/>
          </a:xfrm>
        </p:grpSpPr>
        <p:sp>
          <p:nvSpPr>
            <p:cNvPr id="669" name="Google Shape;669;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0" name="Google Shape;670;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1" name="Google Shape;671;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2" name="Google Shape;672;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3" name="Google Shape;673;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4" name="Google Shape;674;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5" name="Google Shape;675;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6" name="Google Shape;676;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7" name="Google Shape;677;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78" name="Google Shape;678;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79" name="Google Shape;679;p15"/>
          <p:cNvGrpSpPr/>
          <p:nvPr/>
        </p:nvGrpSpPr>
        <p:grpSpPr>
          <a:xfrm>
            <a:off x="4882144" y="1244733"/>
            <a:ext cx="423513" cy="4778434"/>
            <a:chOff x="901378" y="1244733"/>
            <a:chExt cx="423513" cy="4778434"/>
          </a:xfrm>
        </p:grpSpPr>
        <p:sp>
          <p:nvSpPr>
            <p:cNvPr id="680" name="Google Shape;680;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1" name="Google Shape;681;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2" name="Google Shape;682;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3" name="Google Shape;683;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4" name="Google Shape;684;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5" name="Google Shape;685;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6" name="Google Shape;686;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7" name="Google Shape;687;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8" name="Google Shape;688;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89" name="Google Shape;689;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grpSp>
        <p:nvGrpSpPr>
          <p:cNvPr id="690" name="Google Shape;690;p15"/>
          <p:cNvGrpSpPr/>
          <p:nvPr/>
        </p:nvGrpSpPr>
        <p:grpSpPr>
          <a:xfrm>
            <a:off x="5387114" y="1244733"/>
            <a:ext cx="423513" cy="4778434"/>
            <a:chOff x="901378" y="1244733"/>
            <a:chExt cx="423513" cy="4778434"/>
          </a:xfrm>
        </p:grpSpPr>
        <p:sp>
          <p:nvSpPr>
            <p:cNvPr id="691" name="Google Shape;691;p15"/>
            <p:cNvSpPr txBox="1"/>
            <p:nvPr/>
          </p:nvSpPr>
          <p:spPr>
            <a:xfrm>
              <a:off x="912599" y="12447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2" name="Google Shape;692;p15"/>
            <p:cNvSpPr txBox="1"/>
            <p:nvPr/>
          </p:nvSpPr>
          <p:spPr>
            <a:xfrm>
              <a:off x="901378" y="17380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3" name="Google Shape;693;p15"/>
            <p:cNvSpPr txBox="1"/>
            <p:nvPr/>
          </p:nvSpPr>
          <p:spPr>
            <a:xfrm>
              <a:off x="901378" y="22313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4" name="Google Shape;694;p15"/>
            <p:cNvSpPr txBox="1"/>
            <p:nvPr/>
          </p:nvSpPr>
          <p:spPr>
            <a:xfrm>
              <a:off x="901378" y="27246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5" name="Google Shape;695;p15"/>
            <p:cNvSpPr txBox="1"/>
            <p:nvPr/>
          </p:nvSpPr>
          <p:spPr>
            <a:xfrm>
              <a:off x="901378" y="32180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6" name="Google Shape;696;p15"/>
            <p:cNvSpPr txBox="1"/>
            <p:nvPr/>
          </p:nvSpPr>
          <p:spPr>
            <a:xfrm>
              <a:off x="901378" y="371133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7" name="Google Shape;697;p15"/>
            <p:cNvSpPr txBox="1"/>
            <p:nvPr/>
          </p:nvSpPr>
          <p:spPr>
            <a:xfrm>
              <a:off x="901378" y="420465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8" name="Google Shape;698;p15"/>
            <p:cNvSpPr txBox="1"/>
            <p:nvPr/>
          </p:nvSpPr>
          <p:spPr>
            <a:xfrm>
              <a:off x="901378" y="469797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699" name="Google Shape;699;p15"/>
            <p:cNvSpPr txBox="1"/>
            <p:nvPr/>
          </p:nvSpPr>
          <p:spPr>
            <a:xfrm>
              <a:off x="901378" y="519129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sp>
          <p:nvSpPr>
            <p:cNvPr id="700" name="Google Shape;700;p15"/>
            <p:cNvSpPr txBox="1"/>
            <p:nvPr/>
          </p:nvSpPr>
          <p:spPr>
            <a:xfrm>
              <a:off x="901378" y="5684613"/>
              <a:ext cx="412292"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628C"/>
                </a:buClr>
                <a:buSzPts val="1600"/>
                <a:buFont typeface="Arial"/>
                <a:buNone/>
              </a:pPr>
              <a:r>
                <a:rPr lang="en-GB" sz="1600" b="0" i="0" u="none" strike="noStrike" cap="none">
                  <a:solidFill>
                    <a:srgbClr val="585858"/>
                  </a:solidFill>
                  <a:latin typeface="Arial"/>
                  <a:ea typeface="Arial"/>
                  <a:cs typeface="Arial"/>
                  <a:sym typeface="Arial"/>
                </a:rPr>
                <a:t>10</a:t>
              </a:r>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3</a:t>
            </a:r>
            <a:r>
              <a:rPr lang="en-GB" sz="2400" b="1" i="0" u="none" strike="noStrike" dirty="0">
                <a:effectLst/>
              </a:rPr>
              <a:t>, Unit </a:t>
            </a:r>
            <a:r>
              <a:rPr lang="en-GB" sz="2400" b="1" dirty="0"/>
              <a:t>2</a:t>
            </a:r>
            <a:r>
              <a:rPr lang="en-GB" sz="2400" b="1" i="0" u="none" strike="noStrike" dirty="0">
                <a:effectLst/>
              </a:rPr>
              <a:t>, Learning Outcome </a:t>
            </a:r>
            <a:r>
              <a:rPr lang="en-GB" sz="2400" b="1" dirty="0"/>
              <a:t>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25385287"/>
              </p:ext>
            </p:extLst>
          </p:nvPr>
        </p:nvGraphicFramePr>
        <p:xfrm>
          <a:off x="594008" y="1097546"/>
          <a:ext cx="11140162" cy="1968426"/>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94143">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572186">
                <a:tc>
                  <a:txBody>
                    <a:bodyPr/>
                    <a:lstStyle/>
                    <a:p>
                      <a:pPr rtl="0"/>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place value knowledge to write addition and subtraction equations</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724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2,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7B6E22D-9454-48B2-80A8-0FB3BD4A39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1.17 Composition and Calculation: 100 and bridging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7836767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3:6 - 3:8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927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3:7</a:t>
            </a:r>
          </a:p>
        </p:txBody>
      </p:sp>
      <p:pic>
        <p:nvPicPr>
          <p:cNvPr id="8" name="Picture 7">
            <a:extLst>
              <a:ext uri="{FF2B5EF4-FFF2-40B4-BE49-F238E27FC236}">
                <a16:creationId xmlns:a16="http://schemas.microsoft.com/office/drawing/2014/main" id="{D069E193-3086-4C6C-8073-FA789093E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866" y="4543417"/>
            <a:ext cx="1631036" cy="1631036"/>
          </a:xfrm>
          <a:prstGeom prst="rect">
            <a:avLst/>
          </a:prstGeom>
        </p:spPr>
      </p:pic>
      <p:pic>
        <p:nvPicPr>
          <p:cNvPr id="9" name="Picture 8">
            <a:extLst>
              <a:ext uri="{FF2B5EF4-FFF2-40B4-BE49-F238E27FC236}">
                <a16:creationId xmlns:a16="http://schemas.microsoft.com/office/drawing/2014/main" id="{751CB635-2F06-49E5-AB56-9B9EC35EB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931" y="4543417"/>
            <a:ext cx="172082" cy="1631036"/>
          </a:xfrm>
          <a:prstGeom prst="rect">
            <a:avLst/>
          </a:prstGeom>
        </p:spPr>
      </p:pic>
      <p:pic>
        <p:nvPicPr>
          <p:cNvPr id="10" name="Picture 9">
            <a:extLst>
              <a:ext uri="{FF2B5EF4-FFF2-40B4-BE49-F238E27FC236}">
                <a16:creationId xmlns:a16="http://schemas.microsoft.com/office/drawing/2014/main" id="{A9742020-DDFB-4E4F-9ED0-1979D02B7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555" y="4543417"/>
            <a:ext cx="172082" cy="1631036"/>
          </a:xfrm>
          <a:prstGeom prst="rect">
            <a:avLst/>
          </a:prstGeom>
        </p:spPr>
      </p:pic>
      <p:pic>
        <p:nvPicPr>
          <p:cNvPr id="11" name="Picture 10">
            <a:extLst>
              <a:ext uri="{FF2B5EF4-FFF2-40B4-BE49-F238E27FC236}">
                <a16:creationId xmlns:a16="http://schemas.microsoft.com/office/drawing/2014/main" id="{AAC523BE-3B02-4909-9B23-CEDFDD8B1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179" y="4543417"/>
            <a:ext cx="172082" cy="1631036"/>
          </a:xfrm>
          <a:prstGeom prst="rect">
            <a:avLst/>
          </a:prstGeom>
        </p:spPr>
      </p:pic>
      <p:pic>
        <p:nvPicPr>
          <p:cNvPr id="12" name="Picture 11">
            <a:extLst>
              <a:ext uri="{FF2B5EF4-FFF2-40B4-BE49-F238E27FC236}">
                <a16:creationId xmlns:a16="http://schemas.microsoft.com/office/drawing/2014/main" id="{D4141356-C0F1-46B4-9192-1E9AB7C8B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803" y="4543417"/>
            <a:ext cx="172082" cy="1631036"/>
          </a:xfrm>
          <a:prstGeom prst="rect">
            <a:avLst/>
          </a:prstGeom>
        </p:spPr>
      </p:pic>
      <p:pic>
        <p:nvPicPr>
          <p:cNvPr id="13" name="Picture 12">
            <a:extLst>
              <a:ext uri="{FF2B5EF4-FFF2-40B4-BE49-F238E27FC236}">
                <a16:creationId xmlns:a16="http://schemas.microsoft.com/office/drawing/2014/main" id="{6D9D3338-7E8E-4830-A13B-4F25BA08A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427" y="4543417"/>
            <a:ext cx="172082" cy="1631036"/>
          </a:xfrm>
          <a:prstGeom prst="rect">
            <a:avLst/>
          </a:prstGeom>
        </p:spPr>
      </p:pic>
      <p:pic>
        <p:nvPicPr>
          <p:cNvPr id="14" name="Picture 13">
            <a:extLst>
              <a:ext uri="{FF2B5EF4-FFF2-40B4-BE49-F238E27FC236}">
                <a16:creationId xmlns:a16="http://schemas.microsoft.com/office/drawing/2014/main" id="{0527A8B4-2DBE-45FA-A531-DD0C394E4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053" y="4543417"/>
            <a:ext cx="172082" cy="1631036"/>
          </a:xfrm>
          <a:prstGeom prst="rect">
            <a:avLst/>
          </a:prstGeom>
        </p:spPr>
      </p:pic>
      <p:sp>
        <p:nvSpPr>
          <p:cNvPr id="15" name="TextBox 14">
            <a:extLst>
              <a:ext uri="{FF2B5EF4-FFF2-40B4-BE49-F238E27FC236}">
                <a16:creationId xmlns:a16="http://schemas.microsoft.com/office/drawing/2014/main" id="{9E838799-EB34-4FD1-81F6-D765959E3F59}"/>
              </a:ext>
            </a:extLst>
          </p:cNvPr>
          <p:cNvSpPr txBox="1"/>
          <p:nvPr/>
        </p:nvSpPr>
        <p:spPr bwMode="auto">
          <a:xfrm>
            <a:off x="3466110" y="1628292"/>
            <a:ext cx="922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17" name="TextBox 16">
            <a:extLst>
              <a:ext uri="{FF2B5EF4-FFF2-40B4-BE49-F238E27FC236}">
                <a16:creationId xmlns:a16="http://schemas.microsoft.com/office/drawing/2014/main" id="{2A6260C6-1048-41E4-B9A4-727970A0188B}"/>
              </a:ext>
            </a:extLst>
          </p:cNvPr>
          <p:cNvSpPr txBox="1"/>
          <p:nvPr/>
        </p:nvSpPr>
        <p:spPr bwMode="auto">
          <a:xfrm>
            <a:off x="2443715" y="3438178"/>
            <a:ext cx="829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44" name="Group 43">
            <a:extLst>
              <a:ext uri="{FF2B5EF4-FFF2-40B4-BE49-F238E27FC236}">
                <a16:creationId xmlns:a16="http://schemas.microsoft.com/office/drawing/2014/main" id="{356ADDDB-73EE-41BE-B7F1-7505C1C27795}"/>
              </a:ext>
            </a:extLst>
          </p:cNvPr>
          <p:cNvGrpSpPr/>
          <p:nvPr/>
        </p:nvGrpSpPr>
        <p:grpSpPr>
          <a:xfrm>
            <a:off x="2258824" y="1250955"/>
            <a:ext cx="3337337" cy="3026222"/>
            <a:chOff x="734823" y="1250955"/>
            <a:chExt cx="3337337" cy="3026222"/>
          </a:xfrm>
        </p:grpSpPr>
        <p:sp>
          <p:nvSpPr>
            <p:cNvPr id="18" name="Oval 17">
              <a:extLst>
                <a:ext uri="{FF2B5EF4-FFF2-40B4-BE49-F238E27FC236}">
                  <a16:creationId xmlns:a16="http://schemas.microsoft.com/office/drawing/2014/main" id="{8CEC6BB7-C54C-4E3A-9339-BBDF0C1DE5EC}"/>
                </a:ext>
              </a:extLst>
            </p:cNvPr>
            <p:cNvSpPr>
              <a:spLocks noChangeAspect="1"/>
            </p:cNvSpPr>
            <p:nvPr/>
          </p:nvSpPr>
          <p:spPr bwMode="auto">
            <a:xfrm>
              <a:off x="1803675" y="1250955"/>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Oval 18">
              <a:extLst>
                <a:ext uri="{FF2B5EF4-FFF2-40B4-BE49-F238E27FC236}">
                  <a16:creationId xmlns:a16="http://schemas.microsoft.com/office/drawing/2014/main" id="{FA2D1D63-9160-4CBE-B2CB-2138CFB59F6D}"/>
                </a:ext>
              </a:extLst>
            </p:cNvPr>
            <p:cNvSpPr>
              <a:spLocks noChangeAspect="1"/>
            </p:cNvSpPr>
            <p:nvPr/>
          </p:nvSpPr>
          <p:spPr bwMode="auto">
            <a:xfrm>
              <a:off x="734823" y="3060841"/>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Oval 19">
              <a:extLst>
                <a:ext uri="{FF2B5EF4-FFF2-40B4-BE49-F238E27FC236}">
                  <a16:creationId xmlns:a16="http://schemas.microsoft.com/office/drawing/2014/main" id="{0DE9965D-12C2-4046-8E91-4316C2D41F1B}"/>
                </a:ext>
              </a:extLst>
            </p:cNvPr>
            <p:cNvSpPr>
              <a:spLocks noChangeAspect="1"/>
            </p:cNvSpPr>
            <p:nvPr/>
          </p:nvSpPr>
          <p:spPr bwMode="auto">
            <a:xfrm>
              <a:off x="2872527" y="3050864"/>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21" name="Straight Connector 20">
              <a:extLst>
                <a:ext uri="{FF2B5EF4-FFF2-40B4-BE49-F238E27FC236}">
                  <a16:creationId xmlns:a16="http://schemas.microsoft.com/office/drawing/2014/main" id="{24FFDCFF-A6FE-4D2F-98C8-4AAF0B4E4613}"/>
                </a:ext>
              </a:extLst>
            </p:cNvPr>
            <p:cNvCxnSpPr>
              <a:cxnSpLocks noChangeAspect="1"/>
              <a:stCxn id="18" idx="3"/>
            </p:cNvCxnSpPr>
            <p:nvPr/>
          </p:nvCxnSpPr>
          <p:spPr bwMode="auto">
            <a:xfrm flipH="1">
              <a:off x="1494601" y="2289163"/>
              <a:ext cx="484756" cy="78895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F01B78A-6447-4588-B0D9-D3B5B96D091A}"/>
                </a:ext>
              </a:extLst>
            </p:cNvPr>
            <p:cNvCxnSpPr>
              <a:cxnSpLocks noChangeAspect="1"/>
              <a:stCxn id="18" idx="5"/>
            </p:cNvCxnSpPr>
            <p:nvPr/>
          </p:nvCxnSpPr>
          <p:spPr bwMode="auto">
            <a:xfrm>
              <a:off x="2827626" y="2289163"/>
              <a:ext cx="546369" cy="7889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a:extLst>
              <a:ext uri="{FF2B5EF4-FFF2-40B4-BE49-F238E27FC236}">
                <a16:creationId xmlns:a16="http://schemas.microsoft.com/office/drawing/2014/main" id="{A93592CC-BBC3-4802-91EB-DBA4A49A5F44}"/>
              </a:ext>
            </a:extLst>
          </p:cNvPr>
          <p:cNvSpPr txBox="1"/>
          <p:nvPr/>
        </p:nvSpPr>
        <p:spPr bwMode="auto">
          <a:xfrm>
            <a:off x="7825229" y="1628292"/>
            <a:ext cx="755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25" name="TextBox 24">
            <a:extLst>
              <a:ext uri="{FF2B5EF4-FFF2-40B4-BE49-F238E27FC236}">
                <a16:creationId xmlns:a16="http://schemas.microsoft.com/office/drawing/2014/main" id="{413D74A9-0DF4-4AE4-8554-04103D8BF187}"/>
              </a:ext>
            </a:extLst>
          </p:cNvPr>
          <p:cNvSpPr txBox="1"/>
          <p:nvPr/>
        </p:nvSpPr>
        <p:spPr bwMode="auto">
          <a:xfrm>
            <a:off x="6722631" y="3253512"/>
            <a:ext cx="822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tens</a:t>
            </a:r>
          </a:p>
        </p:txBody>
      </p:sp>
      <p:grpSp>
        <p:nvGrpSpPr>
          <p:cNvPr id="45" name="Group 44">
            <a:extLst>
              <a:ext uri="{FF2B5EF4-FFF2-40B4-BE49-F238E27FC236}">
                <a16:creationId xmlns:a16="http://schemas.microsoft.com/office/drawing/2014/main" id="{177F9784-2859-4CC6-9D18-24D51D12E218}"/>
              </a:ext>
            </a:extLst>
          </p:cNvPr>
          <p:cNvGrpSpPr/>
          <p:nvPr/>
        </p:nvGrpSpPr>
        <p:grpSpPr>
          <a:xfrm>
            <a:off x="6534232" y="1250955"/>
            <a:ext cx="3337337" cy="3026222"/>
            <a:chOff x="5010231" y="1250955"/>
            <a:chExt cx="3337337" cy="3026222"/>
          </a:xfrm>
        </p:grpSpPr>
        <p:sp>
          <p:nvSpPr>
            <p:cNvPr id="26" name="Oval 25">
              <a:extLst>
                <a:ext uri="{FF2B5EF4-FFF2-40B4-BE49-F238E27FC236}">
                  <a16:creationId xmlns:a16="http://schemas.microsoft.com/office/drawing/2014/main" id="{CECD6F2E-D0A5-4E5A-A27E-03691B9EDC71}"/>
                </a:ext>
              </a:extLst>
            </p:cNvPr>
            <p:cNvSpPr>
              <a:spLocks noChangeAspect="1"/>
            </p:cNvSpPr>
            <p:nvPr/>
          </p:nvSpPr>
          <p:spPr bwMode="auto">
            <a:xfrm>
              <a:off x="6079083" y="1250955"/>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Oval 26">
              <a:extLst>
                <a:ext uri="{FF2B5EF4-FFF2-40B4-BE49-F238E27FC236}">
                  <a16:creationId xmlns:a16="http://schemas.microsoft.com/office/drawing/2014/main" id="{BE147D2C-BBE1-4525-82E7-4BC0D730D15B}"/>
                </a:ext>
              </a:extLst>
            </p:cNvPr>
            <p:cNvSpPr>
              <a:spLocks noChangeAspect="1"/>
            </p:cNvSpPr>
            <p:nvPr/>
          </p:nvSpPr>
          <p:spPr bwMode="auto">
            <a:xfrm>
              <a:off x="5010231" y="3060841"/>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Oval 27">
              <a:extLst>
                <a:ext uri="{FF2B5EF4-FFF2-40B4-BE49-F238E27FC236}">
                  <a16:creationId xmlns:a16="http://schemas.microsoft.com/office/drawing/2014/main" id="{D406356C-9CD2-40E9-A1C0-C3F6FEFB3654}"/>
                </a:ext>
              </a:extLst>
            </p:cNvPr>
            <p:cNvSpPr>
              <a:spLocks noChangeAspect="1"/>
            </p:cNvSpPr>
            <p:nvPr/>
          </p:nvSpPr>
          <p:spPr bwMode="auto">
            <a:xfrm>
              <a:off x="7147935" y="3050864"/>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29" name="Straight Connector 28">
              <a:extLst>
                <a:ext uri="{FF2B5EF4-FFF2-40B4-BE49-F238E27FC236}">
                  <a16:creationId xmlns:a16="http://schemas.microsoft.com/office/drawing/2014/main" id="{6ABE08DF-7856-487C-92EC-739B6A07C6EB}"/>
                </a:ext>
              </a:extLst>
            </p:cNvPr>
            <p:cNvCxnSpPr>
              <a:cxnSpLocks noChangeAspect="1"/>
              <a:stCxn id="26" idx="3"/>
            </p:cNvCxnSpPr>
            <p:nvPr/>
          </p:nvCxnSpPr>
          <p:spPr bwMode="auto">
            <a:xfrm flipH="1">
              <a:off x="5770009" y="2289163"/>
              <a:ext cx="484756" cy="78895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930E4640-599B-458B-849E-F149EA4840BD}"/>
                </a:ext>
              </a:extLst>
            </p:cNvPr>
            <p:cNvCxnSpPr>
              <a:cxnSpLocks noChangeAspect="1"/>
              <a:stCxn id="26" idx="5"/>
            </p:cNvCxnSpPr>
            <p:nvPr/>
          </p:nvCxnSpPr>
          <p:spPr bwMode="auto">
            <a:xfrm>
              <a:off x="7103034" y="2289163"/>
              <a:ext cx="546369" cy="7889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a:extLst>
              <a:ext uri="{FF2B5EF4-FFF2-40B4-BE49-F238E27FC236}">
                <a16:creationId xmlns:a16="http://schemas.microsoft.com/office/drawing/2014/main" id="{9FBBD459-55C9-4ADC-8CB3-C03583EEFAC0}"/>
              </a:ext>
            </a:extLst>
          </p:cNvPr>
          <p:cNvSpPr txBox="1"/>
          <p:nvPr/>
        </p:nvSpPr>
        <p:spPr bwMode="auto">
          <a:xfrm>
            <a:off x="8845399" y="3243534"/>
            <a:ext cx="852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tens</a:t>
            </a:r>
          </a:p>
        </p:txBody>
      </p:sp>
      <p:sp>
        <p:nvSpPr>
          <p:cNvPr id="38" name="TextBox 37">
            <a:extLst>
              <a:ext uri="{FF2B5EF4-FFF2-40B4-BE49-F238E27FC236}">
                <a16:creationId xmlns:a16="http://schemas.microsoft.com/office/drawing/2014/main" id="{2C8A94C9-9C0D-4410-92B3-A2849A068820}"/>
              </a:ext>
            </a:extLst>
          </p:cNvPr>
          <p:cNvSpPr txBox="1"/>
          <p:nvPr/>
        </p:nvSpPr>
        <p:spPr bwMode="auto">
          <a:xfrm>
            <a:off x="4574999" y="3428201"/>
            <a:ext cx="842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3" name="TextBox 42">
            <a:extLst>
              <a:ext uri="{FF2B5EF4-FFF2-40B4-BE49-F238E27FC236}">
                <a16:creationId xmlns:a16="http://schemas.microsoft.com/office/drawing/2014/main" id="{A055E8D2-B055-41A5-A69E-F35815BC63E4}"/>
              </a:ext>
            </a:extLst>
          </p:cNvPr>
          <p:cNvSpPr txBox="1"/>
          <p:nvPr/>
        </p:nvSpPr>
        <p:spPr bwMode="auto">
          <a:xfrm>
            <a:off x="5681954" y="1024397"/>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Tree>
    <p:extLst>
      <p:ext uri="{BB962C8B-B14F-4D97-AF65-F5344CB8AC3E}">
        <p14:creationId xmlns:p14="http://schemas.microsoft.com/office/powerpoint/2010/main" val="31984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3" grpId="0"/>
      <p:bldP spid="25" grpId="0"/>
      <p:bldP spid="32"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1.1|0.9|1.1|1|1.2|1.3|1.4"/>
</p:tagLst>
</file>

<file path=ppt/tags/tag10.xml><?xml version="1.0" encoding="utf-8"?>
<p:tagLst xmlns:a="http://schemas.openxmlformats.org/drawingml/2006/main" xmlns:r="http://schemas.openxmlformats.org/officeDocument/2006/relationships" xmlns:p="http://schemas.openxmlformats.org/presentationml/2006/main">
  <p:tag name="TIMING" val="|11.5"/>
</p:tagLst>
</file>

<file path=ppt/tags/tag11.xml><?xml version="1.0" encoding="utf-8"?>
<p:tagLst xmlns:a="http://schemas.openxmlformats.org/drawingml/2006/main" xmlns:r="http://schemas.openxmlformats.org/officeDocument/2006/relationships" xmlns:p="http://schemas.openxmlformats.org/presentationml/2006/main">
  <p:tag name="TIMING" val="|11.5"/>
</p:tagLst>
</file>

<file path=ppt/tags/tag12.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7.6|2.5|1.8|1.6"/>
</p:tagLst>
</file>

<file path=ppt/tags/tag3.xml><?xml version="1.0" encoding="utf-8"?>
<p:tagLst xmlns:a="http://schemas.openxmlformats.org/drawingml/2006/main" xmlns:r="http://schemas.openxmlformats.org/officeDocument/2006/relationships" xmlns:p="http://schemas.openxmlformats.org/presentationml/2006/main">
  <p:tag name="TIMING" val="|4.7|1.8|1|1.1|2.8|1.4"/>
</p:tagLst>
</file>

<file path=ppt/tags/tag4.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5.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6.xml><?xml version="1.0" encoding="utf-8"?>
<p:tagLst xmlns:a="http://schemas.openxmlformats.org/drawingml/2006/main" xmlns:r="http://schemas.openxmlformats.org/officeDocument/2006/relationships" xmlns:p="http://schemas.openxmlformats.org/presentationml/2006/main">
  <p:tag name="TIMING" val="|4.1|2.1"/>
</p:tagLst>
</file>

<file path=ppt/tags/tag7.xml><?xml version="1.0" encoding="utf-8"?>
<p:tagLst xmlns:a="http://schemas.openxmlformats.org/drawingml/2006/main" xmlns:r="http://schemas.openxmlformats.org/officeDocument/2006/relationships" xmlns:p="http://schemas.openxmlformats.org/presentationml/2006/main">
  <p:tag name="TIMING" val="|3.3|1|1.1|1.1|0.7|1"/>
</p:tagLst>
</file>

<file path=ppt/tags/tag8.xml><?xml version="1.0" encoding="utf-8"?>
<p:tagLst xmlns:a="http://schemas.openxmlformats.org/drawingml/2006/main" xmlns:r="http://schemas.openxmlformats.org/officeDocument/2006/relationships" xmlns:p="http://schemas.openxmlformats.org/presentationml/2006/main">
  <p:tag name="TIMING" val="|11.5"/>
</p:tagLst>
</file>

<file path=ppt/tags/tag9.xml><?xml version="1.0" encoding="utf-8"?>
<p:tagLst xmlns:a="http://schemas.openxmlformats.org/drawingml/2006/main" xmlns:r="http://schemas.openxmlformats.org/officeDocument/2006/relationships" xmlns:p="http://schemas.openxmlformats.org/presentationml/2006/main">
  <p:tag name="TIMING" val="|11.5"/>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4604</TotalTime>
  <Words>14344</Words>
  <Application>Microsoft Office PowerPoint</Application>
  <PresentationFormat>Widescreen</PresentationFormat>
  <Paragraphs>3155</Paragraphs>
  <Slides>333</Slides>
  <Notes>151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333</vt:i4>
      </vt:variant>
    </vt:vector>
  </HeadingPairs>
  <TitlesOfParts>
    <vt:vector size="341" baseType="lpstr">
      <vt:lpstr>Arial</vt:lpstr>
      <vt:lpstr>Calibri</vt:lpstr>
      <vt:lpstr>Calibri Light</vt:lpstr>
      <vt:lpstr>Comic Sans MS</vt:lpstr>
      <vt:lpstr>Myriad Pro</vt:lpstr>
      <vt:lpstr>Myriad Pro Semibold</vt:lpstr>
      <vt:lpstr>Roboto</vt:lpstr>
      <vt:lpstr>Custom Design</vt:lpstr>
      <vt:lpstr>PowerPoint Presentation</vt:lpstr>
      <vt:lpstr>PowerPoint Presentation</vt:lpstr>
      <vt:lpstr>Contents</vt:lpstr>
      <vt:lpstr>Contents</vt:lpstr>
      <vt:lpstr>Contents</vt:lpstr>
      <vt:lpstr>Contents</vt:lpstr>
      <vt:lpstr>Contents</vt:lpstr>
      <vt:lpstr>Contents</vt:lpstr>
      <vt:lpstr>Contents</vt:lpstr>
      <vt:lpstr>PowerPoint Presentation</vt:lpstr>
      <vt:lpstr>Year 3, Unit 2,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3NPV-1 Equivalence of 10 tens and 1 hundred</vt:lpstr>
      <vt:lpstr>3NPV-1 Equivalence of 10 tens and 1 hundred</vt:lpstr>
      <vt:lpstr>PowerPoint Presentation</vt:lpstr>
      <vt:lpstr>3NPV-4 Reading scales with 2, 4, 5 or 10 intervals</vt:lpstr>
      <vt:lpstr>3NPV-4 Reading scales with 2, 4, 5 or 10 intervals</vt:lpstr>
      <vt:lpstr>PowerPoint Presentation</vt:lpstr>
      <vt:lpstr>Year 3, Unit 2,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PowerPoint Presentation</vt:lpstr>
      <vt:lpstr>Year 3, Unit 2,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 4</vt:lpstr>
      <vt:lpstr>PowerPoint Presentation</vt:lpstr>
      <vt:lpstr>PowerPoint Presentation</vt:lpstr>
      <vt:lpstr>PowerPoint Presentation</vt:lpstr>
      <vt:lpstr>PowerPoint Presentation</vt:lpstr>
      <vt:lpstr>PowerPoint Presentation</vt:lpstr>
      <vt:lpstr>PowerPoint Presentation</vt:lpstr>
      <vt:lpstr>3AS-1 Calculate complements to 100</vt:lpstr>
      <vt:lpstr>PowerPoint Presentation</vt:lpstr>
      <vt:lpstr>Year 3, Unit 2, Learning Outcome 5</vt:lpstr>
      <vt:lpstr>PowerPoint Presentation</vt:lpstr>
      <vt:lpstr>3AS-1 Calculate complements to 100</vt:lpstr>
      <vt:lpstr>3AS-1 Calculate complements to 100</vt:lpstr>
      <vt:lpstr>3AS-1 Calculate complements to 100</vt:lpstr>
      <vt:lpstr>PowerPoint Presentation</vt:lpstr>
      <vt:lpstr>Year 3, Unit 2, Learning Outcome 6</vt:lpstr>
      <vt:lpstr>PowerPoint Presentation</vt:lpstr>
      <vt:lpstr>PowerPoint Presentation</vt:lpstr>
      <vt:lpstr>PowerPoint Presentation</vt:lpstr>
      <vt:lpstr>Year 3, Unit 2, Learning Outcome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3NPV-1 Equivalence of 10 tens and 1 hundred</vt:lpstr>
      <vt:lpstr>3NPV-1 Equivalence of 10 tens and 1 hundred</vt:lpstr>
      <vt:lpstr>3NPV-1 Equivalence of 10 tens and 1 hundred</vt:lpstr>
      <vt:lpstr>3NPV-1 Equivalence of 10 tens and 1 hundred</vt:lpstr>
      <vt:lpstr>PowerPoint Presentation</vt:lpstr>
      <vt:lpstr>Year 3, Unit 2, Learning Outcome 8</vt:lpstr>
      <vt:lpstr>PowerPoint Presentation</vt:lpstr>
      <vt:lpstr>PowerPoint Presentation</vt:lpstr>
      <vt:lpstr>PowerPoint Presentation</vt:lpstr>
      <vt:lpstr>PowerPoint Presentation</vt:lpstr>
      <vt:lpstr>PowerPoint Presentation</vt:lpstr>
      <vt:lpstr>Year 3, Unit 2, Learning Outcome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PowerPoint Presentation</vt:lpstr>
      <vt:lpstr>Year 3, Unit 2, Learning Outcome 10</vt:lpstr>
      <vt:lpstr>PowerPoint Presentation</vt:lpstr>
      <vt:lpstr>PowerPoint Presentation</vt:lpstr>
      <vt:lpstr>PowerPoint Presentation</vt:lpstr>
      <vt:lpstr>PowerPoint Presentation</vt:lpstr>
      <vt:lpstr>PowerPoint Presentation</vt:lpstr>
      <vt:lpstr>PowerPoint Presentation</vt:lpstr>
      <vt:lpstr>Year 3, Unit 2, Learning Outcome 11</vt:lpstr>
      <vt:lpstr>PowerPoint Presentation</vt:lpstr>
      <vt:lpstr>PowerPoint Presentation</vt:lpstr>
      <vt:lpstr>PowerPoint Presentation</vt:lpstr>
      <vt:lpstr>PowerPoint Presentation</vt:lpstr>
      <vt:lpstr>Year 3, Unit 2, Learning Outcome 12</vt:lpstr>
      <vt:lpstr>PowerPoint Presentation</vt:lpstr>
      <vt:lpstr>PowerPoint Presentation</vt:lpstr>
      <vt:lpstr>PowerPoint Presentation</vt:lpstr>
      <vt:lpstr>Year 3, Unit 2, Learning Outcome 13</vt:lpstr>
      <vt:lpstr>PowerPoint Presentation</vt:lpstr>
      <vt:lpstr>PowerPoint Presentation</vt:lpstr>
      <vt:lpstr>PowerPoint Presentation</vt:lpstr>
      <vt:lpstr>PowerPoint Presentation</vt:lpstr>
      <vt:lpstr>PowerPoint Presentation</vt:lpstr>
      <vt:lpstr>Year 3, Unit 2, Learning Outcome 14</vt:lpstr>
      <vt:lpstr>PowerPoint Presentation</vt:lpstr>
      <vt:lpstr>PowerPoint Presentation</vt:lpstr>
      <vt:lpstr>PowerPoint Presentation</vt:lpstr>
      <vt:lpstr>Year 3, Unit 2, Learning Outcome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 16</vt:lpstr>
      <vt:lpstr>PowerPoint Presentation</vt:lpstr>
      <vt:lpstr>3NPV-4 Reading scales with 2, 4, 5 or 10 intervals</vt:lpstr>
      <vt:lpstr>Developing measures sense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Outcomes 17- 23</vt:lpstr>
      <vt:lpstr>PowerPoint Presentation</vt:lpstr>
      <vt:lpstr>Year 3, Unit 2, Learning Outcome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PowerPoint Presentation</vt:lpstr>
      <vt:lpstr>Year 3, Unit 2, Learning Outcome 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3NPV-2 Place value in three-digit numbers</vt:lpstr>
      <vt:lpstr>3NPV-2 Place value in three-digit numbers</vt:lpstr>
      <vt:lpstr>3NPV-2 Place value in three-digit numbers</vt:lpstr>
      <vt:lpstr>3NPV-2 Place value in three-digit numbers</vt:lpstr>
      <vt:lpstr>PowerPoint Presentation</vt:lpstr>
      <vt:lpstr>Year 3, Unit 2, Learning Outcome 27</vt:lpstr>
      <vt:lpstr>PowerPoint Presentation</vt:lpstr>
      <vt:lpstr>PowerPoint Presentation</vt:lpstr>
      <vt:lpstr>PowerPoint Presentation</vt:lpstr>
      <vt:lpstr>Year 3, Unit 2, Learning Outcome 28</vt:lpstr>
      <vt:lpstr>PowerPoint Presentation</vt:lpstr>
      <vt:lpstr>PowerPoint Presentation</vt:lpstr>
      <vt:lpstr>PowerPoint Presentation</vt:lpstr>
      <vt:lpstr>PowerPoint Presentation</vt:lpstr>
      <vt:lpstr>3NPV-3 Three-digit numbers in the linear number system</vt:lpstr>
      <vt:lpstr>PowerPoint Presentation</vt:lpstr>
      <vt:lpstr>Year 3, Unit 2, Learning Outcome 29</vt:lpstr>
      <vt:lpstr>PowerPoint Presentation</vt:lpstr>
      <vt:lpstr>PowerPoint Presentation</vt:lpstr>
      <vt:lpstr>PowerPoint Presentation</vt:lpstr>
      <vt:lpstr>PowerPoint Presentation</vt:lpstr>
      <vt:lpstr>PowerPoint Presentation</vt:lpstr>
      <vt:lpstr>PowerPoint Presentation</vt:lpstr>
      <vt:lpstr>Year 3, Unit 2, Learning Outcome 30</vt:lpstr>
      <vt:lpstr>PowerPoint Presentation</vt:lpstr>
      <vt:lpstr>PowerPoint Presentation</vt:lpstr>
      <vt:lpstr>PowerPoint Presentation</vt:lpstr>
      <vt:lpstr>PowerPoint Presentation</vt:lpstr>
      <vt:lpstr>PowerPoint Presentation</vt:lpstr>
      <vt:lpstr>PowerPoint Presentation</vt:lpstr>
      <vt:lpstr>3NPV-3 Three-digit numbers in the linear number system</vt:lpstr>
      <vt:lpstr>3NPV-3 Three-digit numbers in the linear number system</vt:lpstr>
      <vt:lpstr>3NPV-3 Three-digit numbers in the linear number system</vt:lpstr>
      <vt:lpstr>3NPV-3 Three-digit numbers in the linear number system</vt:lpstr>
      <vt:lpstr>3NPV-3 Three-digit numbers in the linear number system </vt:lpstr>
      <vt:lpstr>3NPV-3 Three-digit numbers in the linear number system</vt:lpstr>
      <vt:lpstr>3NPV-3 Three-digit numbers in the linear number system</vt:lpstr>
      <vt:lpstr>PowerPoint Presentation</vt:lpstr>
      <vt:lpstr>Year 3, Unit 2, Learning Outcome 31</vt:lpstr>
      <vt:lpstr>PowerPoint Presentation</vt:lpstr>
      <vt:lpstr>PowerPoint Presentation</vt:lpstr>
      <vt:lpstr>PowerPoint Presentation</vt:lpstr>
      <vt:lpstr>Year 3, Unit 2, Learning Outcome 32</vt:lpstr>
      <vt:lpstr>PowerPoint Presentation</vt:lpstr>
      <vt:lpstr>PowerPoint Presentation</vt:lpstr>
      <vt:lpstr>PowerPoint Presentation</vt:lpstr>
      <vt:lpstr>Year 3, Unit 2, Learning Outcome 33</vt:lpstr>
      <vt:lpstr>PowerPoint Presentation</vt:lpstr>
      <vt:lpstr>Year 3, Unit 2, Learning Outcome 34</vt:lpstr>
      <vt:lpstr>PowerPoint Presentation</vt:lpstr>
      <vt:lpstr>PowerPoint Presentation</vt:lpstr>
      <vt:lpstr>Year 3, Unit 2, Learning Outcome 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 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 37</vt:lpstr>
      <vt:lpstr>PowerPoint Presentation</vt:lpstr>
      <vt:lpstr>PowerPoint Presentation</vt:lpstr>
      <vt:lpstr>PowerPoint Presentation</vt:lpstr>
      <vt:lpstr>Year 3, Unit 2, Learning Outcome 38</vt:lpstr>
      <vt:lpstr>PowerPoint Presentation</vt:lpstr>
      <vt:lpstr>PowerPoint Presentation</vt:lpstr>
      <vt:lpstr>PowerPoint Presentation</vt:lpstr>
      <vt:lpstr>PowerPoint Presentation</vt:lpstr>
      <vt:lpstr>PowerPoint Presentation</vt:lpstr>
      <vt:lpstr>Year 3, Unit 2, Learning Outcome 39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 40</vt:lpstr>
      <vt:lpstr>PowerPoint Presentation</vt:lpstr>
      <vt:lpstr>PowerPoint Presentation</vt:lpstr>
      <vt:lpstr>PowerPoint Presentation</vt:lpstr>
      <vt:lpstr>PowerPoint Presentation</vt:lpstr>
      <vt:lpstr>Year 3, Unit 2, Learning Outcome 41</vt:lpstr>
      <vt:lpstr>PowerPoint Presentation</vt:lpstr>
      <vt:lpstr>PowerPoint Presentation</vt:lpstr>
      <vt:lpstr>PowerPoint Presentation</vt:lpstr>
      <vt:lpstr>PowerPoint Presentation</vt:lpstr>
      <vt:lpstr>Year 3, Unit 2, Learning Outcome 42</vt:lpstr>
      <vt:lpstr>PowerPoint Presentation</vt:lpstr>
      <vt:lpstr>PowerPoint Presentation</vt:lpstr>
      <vt:lpstr>Year 3, Unit 2, Learning Outcome 43</vt:lpstr>
      <vt:lpstr>PowerPoint Presentation</vt:lpstr>
      <vt:lpstr>PowerPoint Presentation</vt:lpstr>
      <vt:lpstr>PowerPoint Presentation</vt:lpstr>
      <vt:lpstr>PowerPoint Presentation</vt:lpstr>
      <vt:lpstr>Year 3, Unit 2, Learning Outcome 44</vt:lpstr>
      <vt:lpstr>PowerPoint Presentation</vt:lpstr>
      <vt:lpstr>PowerPoint Presentation</vt:lpstr>
      <vt:lpstr>PowerPoint Presentation</vt:lpstr>
      <vt:lpstr>Year 3, Unit 2, Learning Outcome 45</vt:lpstr>
      <vt:lpstr>PowerPoint Presentation</vt:lpstr>
      <vt:lpstr>PowerPoint Presentation</vt:lpstr>
      <vt:lpstr>PowerPoint Presentation</vt:lpstr>
      <vt:lpstr>3NPV-4 Reading scales with 2, 4, 5 or 10 intervals</vt:lpstr>
      <vt:lpstr>3NPV-4 Reading scales with 2, 4, 5 or 10 intervals</vt:lpstr>
      <vt:lpstr>Developing measures sense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2, Learning Outcomes 46 - 53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141</cp:revision>
  <dcterms:created xsi:type="dcterms:W3CDTF">2021-05-07T12:27:15Z</dcterms:created>
  <dcterms:modified xsi:type="dcterms:W3CDTF">2021-07-14T14:28:52Z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