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1556122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Counting in fractional steps </a:t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1625"/>
            <a:ext cx="6690320" cy="1143000"/>
          </a:xfrm>
        </p:spPr>
        <p:txBody>
          <a:bodyPr anchor="ctr"/>
          <a:lstStyle/>
          <a:p>
            <a:r>
              <a:rPr lang="en-GB" dirty="0" smtClean="0"/>
              <a:t>1.1 Developing fluency -  counting in fractional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7921625" cy="4608512"/>
          </a:xfrm>
        </p:spPr>
        <p:txBody>
          <a:bodyPr/>
          <a:lstStyle/>
          <a:p>
            <a:pPr marL="0" indent="0"/>
            <a:r>
              <a:rPr lang="en-GB" sz="2800" dirty="0" smtClean="0"/>
              <a:t>Notice how the children’s familiarity with the counting stick supports their counting forwards and backwards with fractions.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What other aspects of fraction-related knowledge and skills might be supported by the use of the counting stick?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How might the idea of equivalent fractions arise when using the counting stick?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76</Words>
  <Application>Microsoft Macintosh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1  Video 1.1 Counting in fractional steps  </vt:lpstr>
      <vt:lpstr>1.1 Developing fluency -  counting in fractional steps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2014-02-07T09:50:08Z</dcterms:created>
  <dcterms:modified xsi:type="dcterms:W3CDTF">2014-02-07T09:51:37Z</dcterms:modified>
</cp:coreProperties>
</file>