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EAF79-E211-41BC-92FD-B215681B776D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0C-1E3A-4BCF-8315-F1FBB2BAC2F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340768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Division Key Stage 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Sharing and grouping: </a:t>
            </a:r>
            <a:br>
              <a:rPr lang="en-GB" dirty="0" smtClean="0"/>
            </a:br>
            <a:r>
              <a:rPr lang="en-GB" dirty="0" smtClean="0"/>
              <a:t>whole class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1.1 Sharing and Grouping: </a:t>
            </a:r>
            <a:br>
              <a:rPr lang="en-GB" dirty="0" smtClean="0"/>
            </a:br>
            <a:r>
              <a:rPr lang="en-GB" dirty="0" smtClean="0"/>
              <a:t>Whole Class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800" dirty="0" smtClean="0"/>
              <a:t>Consider the representations used to illustrate the structure of the mathematics.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Consider the child’s reasoning when the question is asked </a:t>
            </a:r>
            <a:r>
              <a:rPr lang="en-GB" sz="2800" i="1" dirty="0" smtClean="0"/>
              <a:t>“If you share between two and you can’t give them the same number...what would you do?” </a:t>
            </a:r>
          </a:p>
          <a:p>
            <a:pPr marL="0" indent="0"/>
            <a:r>
              <a:rPr lang="en-GB" sz="2800" dirty="0" smtClean="0"/>
              <a:t>How does the teacher respond to the question?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78</Words>
  <Application>Microsoft Macintosh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Division Key Stage 1  Video 1.1 Sharing and grouping:  whole class</vt:lpstr>
      <vt:lpstr>1.1 Sharing and Grouping:  Whole Class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</dc:title>
  <dc:creator>Deborah.morgan</dc:creator>
  <cp:lastModifiedBy>Sam Radford</cp:lastModifiedBy>
  <cp:revision>32</cp:revision>
  <dcterms:created xsi:type="dcterms:W3CDTF">2014-02-11T10:50:46Z</dcterms:created>
  <dcterms:modified xsi:type="dcterms:W3CDTF">2014-02-11T10:55:25Z</dcterms:modified>
</cp:coreProperties>
</file>