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124074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3.3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Extending to division by </a:t>
            </a:r>
            <a:br>
              <a:rPr lang="en-GB" dirty="0" smtClean="0"/>
            </a:br>
            <a:r>
              <a:rPr lang="en-GB" dirty="0" smtClean="0"/>
              <a:t>non-unit fractions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924800" cy="751929"/>
          </a:xfrm>
        </p:spPr>
        <p:txBody>
          <a:bodyPr anchor="ctr"/>
          <a:lstStyle/>
          <a:p>
            <a:r>
              <a:rPr lang="en-GB" dirty="0" smtClean="0"/>
              <a:t>3.3 Extending to division by </a:t>
            </a:r>
            <a:br>
              <a:rPr lang="en-GB" dirty="0" smtClean="0"/>
            </a:br>
            <a:r>
              <a:rPr lang="en-GB" dirty="0" smtClean="0"/>
              <a:t>non-unit fractions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The children spotted that multiplying the denominator by the whole number would give them answer, without the need to fold the bars. </a:t>
            </a:r>
          </a:p>
          <a:p>
            <a:pPr marL="0" indent="0"/>
            <a:r>
              <a:rPr lang="en-GB" sz="2800" dirty="0" smtClean="0"/>
              <a:t>How does this link to the strategy of </a:t>
            </a:r>
            <a:r>
              <a:rPr lang="en-GB" sz="2800" i="1" dirty="0" smtClean="0"/>
              <a:t>turning a fraction upside down and multiplying for division of fractions?</a:t>
            </a:r>
          </a:p>
          <a:p>
            <a:pPr marL="0" indent="0"/>
            <a:endParaRPr lang="en-GB" sz="2800" i="1" dirty="0" smtClean="0"/>
          </a:p>
          <a:p>
            <a:pPr marL="0" indent="0"/>
            <a:r>
              <a:rPr lang="en-GB" sz="2800" dirty="0" smtClean="0"/>
              <a:t>Why doesn’t the strategy of multiplying the denominator by the whole number work for non-unit fractions and how is this exposed in the lesson?</a:t>
            </a:r>
          </a:p>
          <a:p>
            <a:pPr marL="0" indent="0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100</Words>
  <Application>Microsoft Macintosh PowerPoint</Application>
  <PresentationFormat>On-screen Show (4:3)</PresentationFormat>
  <Paragraphs>7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2  Video 3.3 Extending to division by  non-unit fractions</vt:lpstr>
      <vt:lpstr>3.3 Extending to division by  non-unit fractions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2014-02-07T10:03:19Z</dcterms:created>
  <dcterms:modified xsi:type="dcterms:W3CDTF">2014-02-07T10:03:43Z</dcterms:modified>
</cp:coreProperties>
</file>