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628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8" autoAdjust="0"/>
    <p:restoredTop sz="94624" autoAdjust="0"/>
  </p:normalViewPr>
  <p:slideViewPr>
    <p:cSldViewPr>
      <p:cViewPr varScale="1">
        <p:scale>
          <a:sx n="152" d="100"/>
          <a:sy n="152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2FC3A-369D-4E8E-8928-9994A93E65BE}" type="datetimeFigureOut">
              <a:rPr lang="en-GB" smtClean="0"/>
              <a:pPr/>
              <a:t>2/7/14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5790-9499-4F3D-A09B-FAABBE331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95536" y="908720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Fractions Key Stage 2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2.5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Identifying misconceptions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00807"/>
            <a:ext cx="7924800" cy="751929"/>
          </a:xfrm>
        </p:spPr>
        <p:txBody>
          <a:bodyPr/>
          <a:lstStyle/>
          <a:p>
            <a:r>
              <a:rPr lang="en-GB" dirty="0" smtClean="0"/>
              <a:t>2.5 Identifying misconceptions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7921625" cy="4114800"/>
          </a:xfrm>
        </p:spPr>
        <p:txBody>
          <a:bodyPr/>
          <a:lstStyle/>
          <a:p>
            <a:pPr marL="0" indent="0"/>
            <a:r>
              <a:rPr lang="en-GB" dirty="0" smtClean="0"/>
              <a:t>Notice how engaging pupils in analysing and marking another pupil’s work containing certain errors and misconceptions is a powerful vehicle for consolidation and reflection.</a:t>
            </a:r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What other misconceptions might be usefully introduced as part of this topic?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53</Words>
  <Application>Microsoft Macintosh PowerPoint</Application>
  <PresentationFormat>On-screen Show (4:3)</PresentationFormat>
  <Paragraphs>6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1_nctem1</vt:lpstr>
      <vt:lpstr>Fractions Key Stage 2  Video 2.5 Identifying misconceptions</vt:lpstr>
      <vt:lpstr>2.5 Identifying misconceptions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Deborah.morgan</dc:creator>
  <cp:lastModifiedBy>Sam Radford</cp:lastModifiedBy>
  <cp:revision>76</cp:revision>
  <dcterms:created xsi:type="dcterms:W3CDTF">2014-02-07T10:01:40Z</dcterms:created>
  <dcterms:modified xsi:type="dcterms:W3CDTF">2014-02-07T10:02:03Z</dcterms:modified>
</cp:coreProperties>
</file>