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33"/>
  </p:notesMasterIdLst>
  <p:sldIdLst>
    <p:sldId id="312" r:id="rId5"/>
    <p:sldId id="257" r:id="rId6"/>
    <p:sldId id="258" r:id="rId7"/>
    <p:sldId id="267" r:id="rId8"/>
    <p:sldId id="268" r:id="rId9"/>
    <p:sldId id="266" r:id="rId10"/>
    <p:sldId id="270" r:id="rId11"/>
    <p:sldId id="452" r:id="rId12"/>
    <p:sldId id="426" r:id="rId13"/>
    <p:sldId id="272" r:id="rId14"/>
    <p:sldId id="273" r:id="rId15"/>
    <p:sldId id="446" r:id="rId16"/>
    <p:sldId id="465" r:id="rId17"/>
    <p:sldId id="454" r:id="rId18"/>
    <p:sldId id="440" r:id="rId19"/>
    <p:sldId id="455" r:id="rId20"/>
    <p:sldId id="456" r:id="rId21"/>
    <p:sldId id="457" r:id="rId22"/>
    <p:sldId id="427" r:id="rId23"/>
    <p:sldId id="458" r:id="rId24"/>
    <p:sldId id="459" r:id="rId25"/>
    <p:sldId id="460" r:id="rId26"/>
    <p:sldId id="461" r:id="rId27"/>
    <p:sldId id="467" r:id="rId28"/>
    <p:sldId id="464" r:id="rId29"/>
    <p:sldId id="463" r:id="rId30"/>
    <p:sldId id="468" r:id="rId31"/>
    <p:sldId id="4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mPrDS+xT7gOJwTaUSbHKA==" hashData="XeJ3ayV8JcEjyDYumCeX7YACHS22T+teVHlxmPC7CMlfPZMWe7BmdCG4GMvsH5N4cl25Ex/BCxB6GVjquYx2/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investigate ways to partition 5 into 3 parts.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Discuss what happens to Five as she gets on the train.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different  to the previous way Five was partitioned?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Say “Five can be partitioned into two and two and 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Is there another way that Five could ride in three carriages?</a:t>
            </a:r>
            <a:endParaRPr lang="en-GB" b="1"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06612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Print off this slide for investigating partitioning into 3 parts. See slide 15.</a:t>
            </a:r>
          </a:p>
          <a:p>
            <a:endParaRPr lang="en-GB" sz="1800" b="1" baseline="0" dirty="0">
              <a:effectLst/>
              <a:latin typeface="Myriad Pro" panose="020B0503030403020204"/>
              <a:cs typeface="Times New Roman" panose="02020603050405020304" pitchFamily="18" charset="0"/>
            </a:endParaRPr>
          </a:p>
          <a:p>
            <a:endParaRPr lang="en-GB" b="1"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86054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Print off this slide for investigating partitioning into 3 parts. See slide 15.</a:t>
            </a:r>
          </a:p>
          <a:p>
            <a:endParaRPr lang="en-GB" b="1"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95860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Print off this slide for investigating partitioning into 3 parts. See slide 15.</a:t>
            </a:r>
          </a:p>
          <a:p>
            <a:endParaRPr lang="en-GB" b="1"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93411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represent the ‘story’ with an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was happening in this part of the episode? (Children might see and describe it as a partitioning (taking apart) story or as a reduction (taking away) story. Either of these can be represented using the subtraction equation 5 - 1 = 4 although the focus in this episode is on partitioning.)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How does the equation 5 - 1 = 4 represent what was happening in the story? (Five partitioned into one and four.)</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634883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represent the ‘story’ with an equation.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was happening in this part of the episode? What was happening before One broke off Three? (Four was standing on the engine.)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If this equation is telling the story of Four partitioning into One and Three, how can this equation represent this story?</a:t>
            </a:r>
          </a:p>
          <a:p>
            <a:r>
              <a:rPr lang="en-GB" sz="1800" dirty="0">
                <a:effectLst/>
                <a:latin typeface="Myriad Pro" panose="020B0503030403020204"/>
                <a:cs typeface="Times New Roman" panose="02020603050405020304" pitchFamily="18" charset="0"/>
              </a:rPr>
              <a:t>What does each number in the equation mean?</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21258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represent the ‘story’ with an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What was happening in this part of the episode? What was happening before One broke off Three? (Four was standing on the engine.)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If this equation is telling the story of Three partitioning into One and Two, how can this equation represent this story? </a:t>
            </a:r>
          </a:p>
          <a:p>
            <a:r>
              <a:rPr lang="en-GB" sz="1800" dirty="0">
                <a:effectLst/>
                <a:latin typeface="Myriad Pro" panose="020B0503030403020204"/>
                <a:cs typeface="Times New Roman" panose="02020603050405020304" pitchFamily="18" charset="0"/>
              </a:rPr>
              <a:t>What does each number in the equation mean?</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175348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represent the ‘story’ with an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was happening in this part of the episode?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If this equation is telling the story of Two partitioning into One and One, how can this equation represent this story? </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281141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the relationships between the equations in the sequence.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staying the same? (The subtrahend is staying the same – it is always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changing? (The minuend and the difference.)</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What pattern can you see? (The minuend and difference are decreasing by one each time.)</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Can you use this pattern to predict the next equation in the sequence?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193630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represent the ‘story’ with an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was happening in this part of the episode?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If this equation is telling the story of Five partitioning into Three and Two, how can this equation represent this story? </a:t>
            </a:r>
          </a:p>
          <a:p>
            <a:r>
              <a:rPr lang="en-GB" sz="1800" dirty="0">
                <a:effectLst/>
                <a:latin typeface="Myriad Pro" panose="020B0503030403020204"/>
                <a:cs typeface="Times New Roman" panose="02020603050405020304" pitchFamily="18" charset="0"/>
              </a:rPr>
              <a:t>What does each number in the equation mean?</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270497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represent the ‘story’ with an equation.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was happening in this part of the episode?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If this equation is telling the story of Four partitioning into Three and One, how can this equation represent this story? </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1970490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discuss the relationships between each of the equations in the sequence.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staying the same? (The subtrahend is staying the same – it is always 3.)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changing? (The minuend and the difference.)</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pattern can you see? (The minuend and the difference are decreasing by one in each equation.)</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Can you use this pattern to predict the next equation in the sequence?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1907979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28</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speech bubble: “How can I get on the </a:t>
            </a:r>
            <a:r>
              <a:rPr lang="en-US" baseline="0" dirty="0" err="1"/>
              <a:t>Numberblocks</a:t>
            </a:r>
            <a:r>
              <a:rPr lang="en-US" baseline="0" dirty="0"/>
              <a:t> Express?”</a:t>
            </a:r>
          </a:p>
          <a:p>
            <a:r>
              <a:rPr lang="en-US" baseline="0" dirty="0"/>
              <a:t>Notice that there is only one carriage. </a:t>
            </a:r>
          </a:p>
          <a:p>
            <a:r>
              <a:rPr lang="en-US" baseline="0" dirty="0"/>
              <a:t>So, Five can remain as a ‘whole’ and jump in the red carriage.</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investigate ways to partition Five into two parts so a part can go into each carriage.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Read the speech bubble and discuss how Five could partition.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Say: “Five can be partitioned two and three.”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Is there another way that Five could ride in the carriages?</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819669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52348-9C17-45EF-BE29-16139A4FA410}"/>
              </a:ext>
            </a:extLst>
          </p:cNvPr>
          <p:cNvSpPr>
            <a:spLocks noGrp="1"/>
          </p:cNvSpPr>
          <p:nvPr>
            <p:ph type="dt" sz="half" idx="10"/>
          </p:nvPr>
        </p:nvSpPr>
        <p:spPr/>
        <p:txBody>
          <a:bodyPr/>
          <a:lstStyle/>
          <a:p>
            <a:fld id="{6DA5C7CA-27E4-4FA4-BA6D-C011494CCD72}" type="datetimeFigureOut">
              <a:rPr lang="en-GB" smtClean="0"/>
              <a:t>11/04/2021</a:t>
            </a:fld>
            <a:endParaRPr lang="en-GB"/>
          </a:p>
        </p:txBody>
      </p:sp>
      <p:sp>
        <p:nvSpPr>
          <p:cNvPr id="3" name="Footer Placeholder 2">
            <a:extLst>
              <a:ext uri="{FF2B5EF4-FFF2-40B4-BE49-F238E27FC236}">
                <a16:creationId xmlns:a16="http://schemas.microsoft.com/office/drawing/2014/main" id="{BE410E6B-34D1-46AD-B5BD-56314180B4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3C670A-9649-4CF8-859D-8A31FAA2EDC1}"/>
              </a:ext>
            </a:extLst>
          </p:cNvPr>
          <p:cNvSpPr>
            <a:spLocks noGrp="1"/>
          </p:cNvSpPr>
          <p:nvPr>
            <p:ph type="sldNum" sz="quarter" idx="12"/>
          </p:nvPr>
        </p:nvSpPr>
        <p:spPr/>
        <p:txBody>
          <a:bodyPr/>
          <a:lstStyle/>
          <a:p>
            <a:fld id="{CB91AC32-1F1E-4473-A64B-1CB66A502F7D}" type="slidenum">
              <a:rPr lang="en-GB" smtClean="0"/>
              <a:t>‹#›</a:t>
            </a:fld>
            <a:endParaRPr lang="en-GB"/>
          </a:p>
        </p:txBody>
      </p:sp>
    </p:spTree>
    <p:extLst>
      <p:ext uri="{BB962C8B-B14F-4D97-AF65-F5344CB8AC3E}">
        <p14:creationId xmlns:p14="http://schemas.microsoft.com/office/powerpoint/2010/main" val="223665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69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jp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jp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9.jp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0.png"/><Relationship Id="rId5" Type="http://schemas.openxmlformats.org/officeDocument/2006/relationships/image" Target="../media/image20.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3.jp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19.png"/><Relationship Id="rId5" Type="http://schemas.openxmlformats.org/officeDocument/2006/relationships/image" Target="../media/image22.png"/><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3</a:t>
            </a:r>
          </a:p>
          <a:p>
            <a:r>
              <a:rPr lang="en-GB" dirty="0" err="1"/>
              <a:t>Numberblocks</a:t>
            </a:r>
            <a:r>
              <a:rPr lang="en-GB" dirty="0"/>
              <a:t> Express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Set up the class train set. Sort the carriages into different colours. Find different ways to make a train with 5 carriages. Compare the trains and count the numbers of different colours. E.g. 2 red carriages and 3 yellow carriages.</a:t>
            </a:r>
          </a:p>
          <a:p>
            <a:pPr marL="0" indent="0">
              <a:lnSpc>
                <a:spcPct val="100000"/>
              </a:lnSpc>
              <a:spcBef>
                <a:spcPts val="1800"/>
              </a:spcBef>
              <a:buNone/>
            </a:pPr>
            <a:r>
              <a:rPr lang="en-GB" sz="2000" b="1" dirty="0">
                <a:latin typeface="+mj-lt"/>
              </a:rPr>
              <a:t>Active Learning</a:t>
            </a:r>
          </a:p>
          <a:p>
            <a:pPr marL="0" indent="0">
              <a:lnSpc>
                <a:spcPct val="100000"/>
              </a:lnSpc>
              <a:spcBef>
                <a:spcPts val="0"/>
              </a:spcBef>
              <a:buNone/>
            </a:pPr>
            <a:r>
              <a:rPr lang="en-GB" sz="2000" dirty="0">
                <a:latin typeface="+mj-lt"/>
              </a:rPr>
              <a:t>Notice if children can hold up 1,2,3,4,5 fingers without counting. Can they show you five in different ways using their fingers? </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Play ‘musical carriages’ (like musical chairs) with 5 children. Set up 5 big boxes as coaches or chairs in a row facing in one direction as though they are on a train. Play the </a:t>
            </a:r>
            <a:r>
              <a:rPr lang="en-GB" sz="2000" dirty="0" err="1">
                <a:latin typeface="+mj-lt"/>
              </a:rPr>
              <a:t>Numberblocks</a:t>
            </a:r>
            <a:r>
              <a:rPr lang="en-GB" sz="2000" dirty="0">
                <a:latin typeface="+mj-lt"/>
              </a:rPr>
              <a:t> Express song. When paused all sit on a chair. Play again and remove one ‘carriage’. Pause the music. How many sitting? How many left out? Repeat until no seats are left.</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cxnSp>
        <p:nvCxnSpPr>
          <p:cNvPr id="10" name="Straight Connector 9">
            <a:extLst>
              <a:ext uri="{FF2B5EF4-FFF2-40B4-BE49-F238E27FC236}">
                <a16:creationId xmlns:a16="http://schemas.microsoft.com/office/drawing/2014/main" id="{7465B960-7F34-4FBD-AB2A-F38DB2A51203}"/>
              </a:ext>
            </a:extLst>
          </p:cNvPr>
          <p:cNvCxnSpPr>
            <a:cxnSpLocks/>
          </p:cNvCxnSpPr>
          <p:nvPr/>
        </p:nvCxnSpPr>
        <p:spPr>
          <a:xfrm>
            <a:off x="0" y="5955459"/>
            <a:ext cx="12192000" cy="0"/>
          </a:xfrm>
          <a:prstGeom prst="line">
            <a:avLst/>
          </a:prstGeom>
          <a:ln w="57150">
            <a:solidFill>
              <a:srgbClr val="7C4B3C"/>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B06B5FA9-B76B-420A-B350-A2D579AAEEBD}"/>
              </a:ext>
            </a:extLst>
          </p:cNvPr>
          <p:cNvPicPr>
            <a:picLocks noChangeAspect="1"/>
          </p:cNvPicPr>
          <p:nvPr/>
        </p:nvPicPr>
        <p:blipFill>
          <a:blip r:embed="rId4">
            <a:extLst>
              <a:ext uri="{28A0092B-C50C-407E-A947-70E740481C1C}">
                <a14:useLocalDpi xmlns:a14="http://schemas.microsoft.com/office/drawing/2010/main" val="0"/>
              </a:ext>
            </a:extLst>
          </a:blip>
          <a:srcRect l="33410" r="33410"/>
          <a:stretch/>
        </p:blipFill>
        <p:spPr>
          <a:xfrm>
            <a:off x="4393475" y="3084170"/>
            <a:ext cx="1702525" cy="2885486"/>
          </a:xfrm>
          <a:prstGeom prst="rect">
            <a:avLst/>
          </a:prstGeom>
        </p:spPr>
      </p:pic>
      <p:sp>
        <p:nvSpPr>
          <p:cNvPr id="39" name="Speech Bubble: Oval 38">
            <a:extLst>
              <a:ext uri="{FF2B5EF4-FFF2-40B4-BE49-F238E27FC236}">
                <a16:creationId xmlns:a16="http://schemas.microsoft.com/office/drawing/2014/main" id="{D25F55FB-3B6A-4A53-AA6F-F497E3EF8E56}"/>
              </a:ext>
            </a:extLst>
          </p:cNvPr>
          <p:cNvSpPr/>
          <p:nvPr/>
        </p:nvSpPr>
        <p:spPr>
          <a:xfrm>
            <a:off x="368494" y="140151"/>
            <a:ext cx="4573418" cy="2414209"/>
          </a:xfrm>
          <a:prstGeom prst="wedgeEllipseCallout">
            <a:avLst>
              <a:gd name="adj1" fmla="val 44740"/>
              <a:gd name="adj2" fmla="val 7248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How can I get on the Numberblocks Express</a:t>
            </a:r>
            <a:r>
              <a:rPr lang="en-GB" sz="2400" dirty="0">
                <a:solidFill>
                  <a:schemeClr val="accent4"/>
                </a:solidFill>
                <a:latin typeface="Myriad Pro"/>
              </a:rPr>
              <a:t>?</a:t>
            </a:r>
            <a:endParaRPr lang="en-GB" sz="2400" dirty="0">
              <a:solidFill>
                <a:schemeClr val="accent4"/>
              </a:solidFill>
              <a:latin typeface="Century Gothic" panose="020B0502020202020204" pitchFamily="34" charset="0"/>
            </a:endParaRPr>
          </a:p>
        </p:txBody>
      </p:sp>
      <p:grpSp>
        <p:nvGrpSpPr>
          <p:cNvPr id="55" name="Group 54">
            <a:extLst>
              <a:ext uri="{FF2B5EF4-FFF2-40B4-BE49-F238E27FC236}">
                <a16:creationId xmlns:a16="http://schemas.microsoft.com/office/drawing/2014/main" id="{CE020D66-2D13-47F2-824E-6ED3BA60F388}"/>
              </a:ext>
            </a:extLst>
          </p:cNvPr>
          <p:cNvGrpSpPr/>
          <p:nvPr/>
        </p:nvGrpSpPr>
        <p:grpSpPr>
          <a:xfrm>
            <a:off x="103832" y="2991201"/>
            <a:ext cx="4472320" cy="3493063"/>
            <a:chOff x="330908" y="2981041"/>
            <a:chExt cx="4472320" cy="3493063"/>
          </a:xfrm>
        </p:grpSpPr>
        <p:pic>
          <p:nvPicPr>
            <p:cNvPr id="47" name="Picture 46">
              <a:extLst>
                <a:ext uri="{FF2B5EF4-FFF2-40B4-BE49-F238E27FC236}">
                  <a16:creationId xmlns:a16="http://schemas.microsoft.com/office/drawing/2014/main" id="{1805C876-6DBC-404C-885B-64618C1922BC}"/>
                </a:ext>
              </a:extLst>
            </p:cNvPr>
            <p:cNvPicPr>
              <a:picLocks noChangeAspect="1"/>
            </p:cNvPicPr>
            <p:nvPr/>
          </p:nvPicPr>
          <p:blipFill>
            <a:blip r:embed="rId4">
              <a:extLst>
                <a:ext uri="{28A0092B-C50C-407E-A947-70E740481C1C}">
                  <a14:useLocalDpi xmlns:a14="http://schemas.microsoft.com/office/drawing/2010/main" val="0"/>
                </a:ext>
              </a:extLst>
            </a:blip>
            <a:srcRect l="33410" r="33410"/>
            <a:stretch/>
          </p:blipFill>
          <p:spPr>
            <a:xfrm>
              <a:off x="330908" y="2981041"/>
              <a:ext cx="1702525" cy="2885486"/>
            </a:xfrm>
            <a:prstGeom prst="rect">
              <a:avLst/>
            </a:prstGeom>
          </p:spPr>
        </p:pic>
        <p:grpSp>
          <p:nvGrpSpPr>
            <p:cNvPr id="36" name="Group 35">
              <a:extLst>
                <a:ext uri="{FF2B5EF4-FFF2-40B4-BE49-F238E27FC236}">
                  <a16:creationId xmlns:a16="http://schemas.microsoft.com/office/drawing/2014/main" id="{1529EBA7-AFC7-4D30-8549-FBFEF9F8E45C}"/>
                </a:ext>
              </a:extLst>
            </p:cNvPr>
            <p:cNvGrpSpPr/>
            <p:nvPr/>
          </p:nvGrpSpPr>
          <p:grpSpPr>
            <a:xfrm>
              <a:off x="336322" y="3429000"/>
              <a:ext cx="4466906" cy="3045104"/>
              <a:chOff x="6432322" y="2777091"/>
              <a:chExt cx="5901250" cy="3788979"/>
            </a:xfrm>
          </p:grpSpPr>
          <p:pic>
            <p:nvPicPr>
              <p:cNvPr id="5" name="Graphic 4" descr="Toy Train">
                <a:extLst>
                  <a:ext uri="{FF2B5EF4-FFF2-40B4-BE49-F238E27FC236}">
                    <a16:creationId xmlns:a16="http://schemas.microsoft.com/office/drawing/2014/main" id="{2F427BE0-C766-44E2-8DA1-BB7BCD840EC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44593" y="2777091"/>
                <a:ext cx="3788979" cy="3788979"/>
              </a:xfrm>
              <a:prstGeom prst="rect">
                <a:avLst/>
              </a:prstGeom>
            </p:spPr>
          </p:pic>
          <p:grpSp>
            <p:nvGrpSpPr>
              <p:cNvPr id="18" name="Group 17">
                <a:extLst>
                  <a:ext uri="{FF2B5EF4-FFF2-40B4-BE49-F238E27FC236}">
                    <a16:creationId xmlns:a16="http://schemas.microsoft.com/office/drawing/2014/main" id="{DD891B92-CB80-4D3A-A026-1B022178CB37}"/>
                  </a:ext>
                </a:extLst>
              </p:cNvPr>
              <p:cNvGrpSpPr/>
              <p:nvPr/>
            </p:nvGrpSpPr>
            <p:grpSpPr>
              <a:xfrm>
                <a:off x="6432322" y="4130566"/>
                <a:ext cx="2249213" cy="1830911"/>
                <a:chOff x="5391807" y="4130566"/>
                <a:chExt cx="2249213" cy="1830911"/>
              </a:xfrm>
            </p:grpSpPr>
            <p:sp>
              <p:nvSpPr>
                <p:cNvPr id="8" name="Rectangle: Rounded Corners 7">
                  <a:extLst>
                    <a:ext uri="{FF2B5EF4-FFF2-40B4-BE49-F238E27FC236}">
                      <a16:creationId xmlns:a16="http://schemas.microsoft.com/office/drawing/2014/main" id="{1046B683-0174-4BD0-BF9A-42784CC16967}"/>
                    </a:ext>
                  </a:extLst>
                </p:cNvPr>
                <p:cNvSpPr/>
                <p:nvPr/>
              </p:nvSpPr>
              <p:spPr>
                <a:xfrm>
                  <a:off x="5391807" y="4130566"/>
                  <a:ext cx="2249213"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DF35D8AC-602E-4441-A2A1-7C44B9632EF9}"/>
                    </a:ext>
                  </a:extLst>
                </p:cNvPr>
                <p:cNvSpPr/>
                <p:nvPr/>
              </p:nvSpPr>
              <p:spPr>
                <a:xfrm>
                  <a:off x="6847331" y="5355798"/>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B0D0B8C9-9DB8-4519-AC01-5B4127D3E49C}"/>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35" name="Straight Connector 34">
                <a:extLst>
                  <a:ext uri="{FF2B5EF4-FFF2-40B4-BE49-F238E27FC236}">
                    <a16:creationId xmlns:a16="http://schemas.microsoft.com/office/drawing/2014/main" id="{1BE96EE5-44CE-4440-B775-97D1D89855C0}"/>
                  </a:ext>
                </a:extLst>
              </p:cNvPr>
              <p:cNvCxnSpPr/>
              <p:nvPr/>
            </p:nvCxnSpPr>
            <p:spPr>
              <a:xfrm>
                <a:off x="8681536" y="5160579"/>
                <a:ext cx="28378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58" name="Group 57">
            <a:extLst>
              <a:ext uri="{FF2B5EF4-FFF2-40B4-BE49-F238E27FC236}">
                <a16:creationId xmlns:a16="http://schemas.microsoft.com/office/drawing/2014/main" id="{AA86575B-C4EE-4CC1-BA19-DD5102C35308}"/>
              </a:ext>
            </a:extLst>
          </p:cNvPr>
          <p:cNvGrpSpPr/>
          <p:nvPr/>
        </p:nvGrpSpPr>
        <p:grpSpPr>
          <a:xfrm>
            <a:off x="107999" y="3438000"/>
            <a:ext cx="4470040" cy="3045104"/>
            <a:chOff x="-2216799" y="4329694"/>
            <a:chExt cx="5905391" cy="3788979"/>
          </a:xfrm>
        </p:grpSpPr>
        <p:pic>
          <p:nvPicPr>
            <p:cNvPr id="59" name="Graphic 58" descr="Toy Train">
              <a:extLst>
                <a:ext uri="{FF2B5EF4-FFF2-40B4-BE49-F238E27FC236}">
                  <a16:creationId xmlns:a16="http://schemas.microsoft.com/office/drawing/2014/main" id="{3E422A5A-5548-4A2F-932F-94358A2BFE9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388" y="4329694"/>
              <a:ext cx="3788980" cy="3788979"/>
            </a:xfrm>
            <a:prstGeom prst="rect">
              <a:avLst/>
            </a:prstGeom>
          </p:spPr>
        </p:pic>
        <p:grpSp>
          <p:nvGrpSpPr>
            <p:cNvPr id="60" name="Group 59">
              <a:extLst>
                <a:ext uri="{FF2B5EF4-FFF2-40B4-BE49-F238E27FC236}">
                  <a16:creationId xmlns:a16="http://schemas.microsoft.com/office/drawing/2014/main" id="{3D909455-C39E-4ABE-94DD-FBC8AC596892}"/>
                </a:ext>
              </a:extLst>
            </p:cNvPr>
            <p:cNvGrpSpPr/>
            <p:nvPr/>
          </p:nvGrpSpPr>
          <p:grpSpPr>
            <a:xfrm>
              <a:off x="-2216799" y="5686961"/>
              <a:ext cx="2249214" cy="1828563"/>
              <a:chOff x="-3257314" y="5686961"/>
              <a:chExt cx="2249214" cy="1828563"/>
            </a:xfrm>
          </p:grpSpPr>
          <p:sp>
            <p:nvSpPr>
              <p:cNvPr id="62" name="Rectangle: Rounded Corners 61">
                <a:extLst>
                  <a:ext uri="{FF2B5EF4-FFF2-40B4-BE49-F238E27FC236}">
                    <a16:creationId xmlns:a16="http://schemas.microsoft.com/office/drawing/2014/main" id="{843C00CD-2D7A-4695-A6FF-EB5322E7F6EF}"/>
                  </a:ext>
                </a:extLst>
              </p:cNvPr>
              <p:cNvSpPr/>
              <p:nvPr/>
            </p:nvSpPr>
            <p:spPr>
              <a:xfrm>
                <a:off x="-3257314" y="5686961"/>
                <a:ext cx="2249214" cy="1408387"/>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F12C0EC4-90C9-418E-BEAB-8892B86CA8E7}"/>
                  </a:ext>
                </a:extLst>
              </p:cNvPr>
              <p:cNvSpPr/>
              <p:nvPr/>
            </p:nvSpPr>
            <p:spPr>
              <a:xfrm>
                <a:off x="-1801984" y="6909844"/>
                <a:ext cx="672503" cy="60568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2D4546C7-66A8-4BFD-ABA9-E72C2C31A4CC}"/>
                  </a:ext>
                </a:extLst>
              </p:cNvPr>
              <p:cNvSpPr/>
              <p:nvPr/>
            </p:nvSpPr>
            <p:spPr>
              <a:xfrm>
                <a:off x="-3109877" y="6909845"/>
                <a:ext cx="672503" cy="60567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1" name="Straight Connector 60">
              <a:extLst>
                <a:ext uri="{FF2B5EF4-FFF2-40B4-BE49-F238E27FC236}">
                  <a16:creationId xmlns:a16="http://schemas.microsoft.com/office/drawing/2014/main" id="{A59BB2E3-B9AB-4E04-89F0-30F8BA663466}"/>
                </a:ext>
              </a:extLst>
            </p:cNvPr>
            <p:cNvCxnSpPr/>
            <p:nvPr/>
          </p:nvCxnSpPr>
          <p:spPr>
            <a:xfrm>
              <a:off x="32779" y="6712750"/>
              <a:ext cx="28378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D27C9F0A-72DA-46CC-85C9-E549D958DD00}"/>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24" name="Oval 23">
            <a:extLst>
              <a:ext uri="{FF2B5EF4-FFF2-40B4-BE49-F238E27FC236}">
                <a16:creationId xmlns:a16="http://schemas.microsoft.com/office/drawing/2014/main" id="{639F42A2-0618-4322-83F1-A49C10260AB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143 -0.01435 L -0.08998 -0.09907 C -0.10899 -0.11805 -0.1375 -0.12824 -0.16758 -0.12824 C -0.20156 -0.12824 -0.22891 -0.11805 -0.24792 -0.09907 L -0.33919 -0.01435 " pathEditMode="relative" rAng="0" ptsTypes="AAAAA">
                                      <p:cBhvr>
                                        <p:cTn id="6" dur="2000" fill="hold"/>
                                        <p:tgtEl>
                                          <p:spTgt spid="38"/>
                                        </p:tgtEl>
                                        <p:attrNameLst>
                                          <p:attrName>ppt_x</p:attrName>
                                          <p:attrName>ppt_y</p:attrName>
                                        </p:attrNameLst>
                                      </p:cBhvr>
                                      <p:rCtr x="-17031" y="-5694"/>
                                    </p:animMotion>
                                  </p:childTnLst>
                                </p:cTn>
                              </p:par>
                              <p:par>
                                <p:cTn id="7" presetID="1" presetClass="exit" presetSubtype="0" fill="hold"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91667E-6 -7.40741E-7 L 1 -0.00046 " pathEditMode="relative" rAng="0" ptsTypes="AA">
                                      <p:cBhvr>
                                        <p:cTn id="16" dur="5000" fill="hold"/>
                                        <p:tgtEl>
                                          <p:spTgt spid="55"/>
                                        </p:tgtEl>
                                        <p:attrNameLst>
                                          <p:attrName>ppt_x</p:attrName>
                                          <p:attrName>ppt_y</p:attrName>
                                        </p:attrNameLst>
                                      </p:cBhvr>
                                      <p:rCtr x="5000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cxnSp>
        <p:nvCxnSpPr>
          <p:cNvPr id="10" name="Straight Connector 9">
            <a:extLst>
              <a:ext uri="{FF2B5EF4-FFF2-40B4-BE49-F238E27FC236}">
                <a16:creationId xmlns:a16="http://schemas.microsoft.com/office/drawing/2014/main" id="{7465B960-7F34-4FBD-AB2A-F38DB2A51203}"/>
              </a:ext>
            </a:extLst>
          </p:cNvPr>
          <p:cNvCxnSpPr>
            <a:cxnSpLocks/>
          </p:cNvCxnSpPr>
          <p:nvPr/>
        </p:nvCxnSpPr>
        <p:spPr>
          <a:xfrm>
            <a:off x="0" y="5955459"/>
            <a:ext cx="12192000" cy="0"/>
          </a:xfrm>
          <a:prstGeom prst="line">
            <a:avLst/>
          </a:prstGeom>
          <a:ln w="57150">
            <a:solidFill>
              <a:srgbClr val="7C4B3C"/>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B06B5FA9-B76B-420A-B350-A2D579AAEEBD}"/>
              </a:ext>
            </a:extLst>
          </p:cNvPr>
          <p:cNvPicPr>
            <a:picLocks noChangeAspect="1"/>
          </p:cNvPicPr>
          <p:nvPr/>
        </p:nvPicPr>
        <p:blipFill>
          <a:blip r:embed="rId4">
            <a:extLst>
              <a:ext uri="{28A0092B-C50C-407E-A947-70E740481C1C}">
                <a14:useLocalDpi xmlns:a14="http://schemas.microsoft.com/office/drawing/2010/main" val="0"/>
              </a:ext>
            </a:extLst>
          </a:blip>
          <a:srcRect l="33410" r="33410"/>
          <a:stretch/>
        </p:blipFill>
        <p:spPr>
          <a:xfrm>
            <a:off x="8563884" y="3027686"/>
            <a:ext cx="1702525" cy="2885486"/>
          </a:xfrm>
          <a:prstGeom prst="rect">
            <a:avLst/>
          </a:prstGeom>
        </p:spPr>
      </p:pic>
      <p:sp>
        <p:nvSpPr>
          <p:cNvPr id="39" name="Speech Bubble: Oval 38">
            <a:extLst>
              <a:ext uri="{FF2B5EF4-FFF2-40B4-BE49-F238E27FC236}">
                <a16:creationId xmlns:a16="http://schemas.microsoft.com/office/drawing/2014/main" id="{D25F55FB-3B6A-4A53-AA6F-F497E3EF8E56}"/>
              </a:ext>
            </a:extLst>
          </p:cNvPr>
          <p:cNvSpPr/>
          <p:nvPr/>
        </p:nvSpPr>
        <p:spPr>
          <a:xfrm>
            <a:off x="368494" y="140151"/>
            <a:ext cx="4573418" cy="2414209"/>
          </a:xfrm>
          <a:prstGeom prst="wedgeEllipseCallout">
            <a:avLst>
              <a:gd name="adj1" fmla="val 44740"/>
              <a:gd name="adj2" fmla="val 7248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How can I get on the Numberblocks Express</a:t>
            </a:r>
            <a:r>
              <a:rPr lang="en-GB" sz="2400" dirty="0">
                <a:solidFill>
                  <a:schemeClr val="accent4"/>
                </a:solidFill>
                <a:latin typeface="Myriad Pro"/>
              </a:rPr>
              <a:t>?</a:t>
            </a:r>
            <a:endParaRPr lang="en-GB" sz="2400" dirty="0">
              <a:solidFill>
                <a:schemeClr val="accent4"/>
              </a:solidFill>
              <a:latin typeface="Century Gothic" panose="020B0502020202020204" pitchFamily="34" charset="0"/>
            </a:endParaRPr>
          </a:p>
        </p:txBody>
      </p:sp>
      <p:pic>
        <p:nvPicPr>
          <p:cNvPr id="3" name="Picture 2">
            <a:extLst>
              <a:ext uri="{FF2B5EF4-FFF2-40B4-BE49-F238E27FC236}">
                <a16:creationId xmlns:a16="http://schemas.microsoft.com/office/drawing/2014/main" id="{CA1A6927-3628-4F8A-A559-1AED3CF2B0CE}"/>
              </a:ext>
            </a:extLst>
          </p:cNvPr>
          <p:cNvPicPr>
            <a:picLocks noChangeAspect="1"/>
          </p:cNvPicPr>
          <p:nvPr/>
        </p:nvPicPr>
        <p:blipFill>
          <a:blip r:embed="rId5">
            <a:extLst>
              <a:ext uri="{28A0092B-C50C-407E-A947-70E740481C1C}">
                <a14:useLocalDpi xmlns:a14="http://schemas.microsoft.com/office/drawing/2010/main" val="0"/>
              </a:ext>
            </a:extLst>
          </a:blip>
          <a:srcRect l="33047" r="33047"/>
          <a:stretch/>
        </p:blipFill>
        <p:spPr>
          <a:xfrm>
            <a:off x="8786941" y="3784751"/>
            <a:ext cx="1219194" cy="2025589"/>
          </a:xfrm>
          <a:prstGeom prst="rect">
            <a:avLst/>
          </a:prstGeom>
        </p:spPr>
      </p:pic>
      <p:pic>
        <p:nvPicPr>
          <p:cNvPr id="7" name="Picture 6">
            <a:extLst>
              <a:ext uri="{FF2B5EF4-FFF2-40B4-BE49-F238E27FC236}">
                <a16:creationId xmlns:a16="http://schemas.microsoft.com/office/drawing/2014/main" id="{B14556B9-F3EC-4160-BA5A-3212473EBC8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06840" y="3152978"/>
            <a:ext cx="2597289" cy="1463140"/>
          </a:xfrm>
          <a:prstGeom prst="rect">
            <a:avLst/>
          </a:prstGeom>
        </p:spPr>
      </p:pic>
      <p:grpSp>
        <p:nvGrpSpPr>
          <p:cNvPr id="9" name="Group 8">
            <a:extLst>
              <a:ext uri="{FF2B5EF4-FFF2-40B4-BE49-F238E27FC236}">
                <a16:creationId xmlns:a16="http://schemas.microsoft.com/office/drawing/2014/main" id="{3E873739-8485-4FA4-B697-7248BD9E4314}"/>
              </a:ext>
            </a:extLst>
          </p:cNvPr>
          <p:cNvGrpSpPr/>
          <p:nvPr/>
        </p:nvGrpSpPr>
        <p:grpSpPr>
          <a:xfrm>
            <a:off x="-73380" y="3133500"/>
            <a:ext cx="6874141" cy="3340931"/>
            <a:chOff x="301224" y="3133173"/>
            <a:chExt cx="6874141" cy="3340931"/>
          </a:xfrm>
        </p:grpSpPr>
        <p:pic>
          <p:nvPicPr>
            <p:cNvPr id="48" name="Picture 47">
              <a:extLst>
                <a:ext uri="{FF2B5EF4-FFF2-40B4-BE49-F238E27FC236}">
                  <a16:creationId xmlns:a16="http://schemas.microsoft.com/office/drawing/2014/main" id="{5F34FC6D-68AF-46B2-BBD3-92B02EFA5E72}"/>
                </a:ext>
              </a:extLst>
            </p:cNvPr>
            <p:cNvPicPr>
              <a:picLocks noChangeAspect="1"/>
            </p:cNvPicPr>
            <p:nvPr/>
          </p:nvPicPr>
          <p:blipFill>
            <a:blip r:embed="rId5">
              <a:extLst>
                <a:ext uri="{28A0092B-C50C-407E-A947-70E740481C1C}">
                  <a14:useLocalDpi xmlns:a14="http://schemas.microsoft.com/office/drawing/2010/main" val="0"/>
                </a:ext>
              </a:extLst>
            </a:blip>
            <a:srcRect l="33047" r="33047"/>
            <a:stretch/>
          </p:blipFill>
          <p:spPr>
            <a:xfrm>
              <a:off x="2819719" y="3133173"/>
              <a:ext cx="1219194" cy="2025589"/>
            </a:xfrm>
            <a:prstGeom prst="rect">
              <a:avLst/>
            </a:prstGeom>
            <a:ln>
              <a:noFill/>
            </a:ln>
          </p:spPr>
        </p:pic>
        <p:pic>
          <p:nvPicPr>
            <p:cNvPr id="49" name="Picture 48">
              <a:extLst>
                <a:ext uri="{FF2B5EF4-FFF2-40B4-BE49-F238E27FC236}">
                  <a16:creationId xmlns:a16="http://schemas.microsoft.com/office/drawing/2014/main" id="{CCE22633-F187-48F0-A023-F3F17D5277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1224" y="3366569"/>
              <a:ext cx="2597289" cy="1463140"/>
            </a:xfrm>
            <a:prstGeom prst="rect">
              <a:avLst/>
            </a:prstGeom>
            <a:ln>
              <a:noFill/>
            </a:ln>
          </p:spPr>
        </p:pic>
        <p:grpSp>
          <p:nvGrpSpPr>
            <p:cNvPr id="4" name="Group 3">
              <a:extLst>
                <a:ext uri="{FF2B5EF4-FFF2-40B4-BE49-F238E27FC236}">
                  <a16:creationId xmlns:a16="http://schemas.microsoft.com/office/drawing/2014/main" id="{1BF865B8-00C3-42C0-A602-B3D1C76F85DA}"/>
                </a:ext>
              </a:extLst>
            </p:cNvPr>
            <p:cNvGrpSpPr/>
            <p:nvPr/>
          </p:nvGrpSpPr>
          <p:grpSpPr>
            <a:xfrm>
              <a:off x="778059" y="3429000"/>
              <a:ext cx="6397306" cy="3045104"/>
              <a:chOff x="778059" y="3429000"/>
              <a:chExt cx="6397306" cy="3045104"/>
            </a:xfrm>
          </p:grpSpPr>
          <p:pic>
            <p:nvPicPr>
              <p:cNvPr id="5" name="Graphic 4" descr="Toy Train">
                <a:extLst>
                  <a:ext uri="{FF2B5EF4-FFF2-40B4-BE49-F238E27FC236}">
                    <a16:creationId xmlns:a16="http://schemas.microsoft.com/office/drawing/2014/main" id="{2F427BE0-C766-44E2-8DA1-BB7BCD840EC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07326" y="3429000"/>
                <a:ext cx="2868039" cy="3045104"/>
              </a:xfrm>
              <a:prstGeom prst="rect">
                <a:avLst/>
              </a:prstGeom>
            </p:spPr>
          </p:pic>
          <p:grpSp>
            <p:nvGrpSpPr>
              <p:cNvPr id="18" name="Group 17">
                <a:extLst>
                  <a:ext uri="{FF2B5EF4-FFF2-40B4-BE49-F238E27FC236}">
                    <a16:creationId xmlns:a16="http://schemas.microsoft.com/office/drawing/2014/main" id="{DD891B92-CB80-4D3A-A026-1B022178CB37}"/>
                  </a:ext>
                </a:extLst>
              </p:cNvPr>
              <p:cNvGrpSpPr/>
              <p:nvPr/>
            </p:nvGrpSpPr>
            <p:grpSpPr>
              <a:xfrm>
                <a:off x="2708459" y="4516753"/>
                <a:ext cx="1702525" cy="1470834"/>
                <a:chOff x="5391807" y="4130566"/>
                <a:chExt cx="2249214" cy="1830138"/>
              </a:xfrm>
            </p:grpSpPr>
            <p:sp>
              <p:nvSpPr>
                <p:cNvPr id="8" name="Rectangle: Rounded Corners 7">
                  <a:extLst>
                    <a:ext uri="{FF2B5EF4-FFF2-40B4-BE49-F238E27FC236}">
                      <a16:creationId xmlns:a16="http://schemas.microsoft.com/office/drawing/2014/main" id="{1046B683-0174-4BD0-BF9A-42784CC16967}"/>
                    </a:ext>
                  </a:extLst>
                </p:cNvPr>
                <p:cNvSpPr/>
                <p:nvPr/>
              </p:nvSpPr>
              <p:spPr>
                <a:xfrm>
                  <a:off x="5391807" y="4130566"/>
                  <a:ext cx="2249214"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DF35D8AC-602E-4441-A2A1-7C44B9632EF9}"/>
                    </a:ext>
                  </a:extLst>
                </p:cNvPr>
                <p:cNvSpPr/>
                <p:nvPr/>
              </p:nvSpPr>
              <p:spPr>
                <a:xfrm>
                  <a:off x="6847331" y="5349766"/>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0D0B8C9-9DB8-4519-AC01-5B4127D3E49C}"/>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5" name="Straight Connector 34">
                <a:extLst>
                  <a:ext uri="{FF2B5EF4-FFF2-40B4-BE49-F238E27FC236}">
                    <a16:creationId xmlns:a16="http://schemas.microsoft.com/office/drawing/2014/main" id="{1BE96EE5-44CE-4440-B775-97D1D89855C0}"/>
                  </a:ext>
                </a:extLst>
              </p:cNvPr>
              <p:cNvCxnSpPr/>
              <p:nvPr/>
            </p:nvCxnSpPr>
            <p:spPr>
              <a:xfrm>
                <a:off x="4410984" y="534454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3BC1AD15-53A8-4C00-B506-B39673BC2352}"/>
                  </a:ext>
                </a:extLst>
              </p:cNvPr>
              <p:cNvSpPr/>
              <p:nvPr/>
            </p:nvSpPr>
            <p:spPr>
              <a:xfrm>
                <a:off x="778059" y="4506593"/>
                <a:ext cx="1702525" cy="1131883"/>
              </a:xfrm>
              <a:prstGeom prst="roundRect">
                <a:avLst/>
              </a:prstGeom>
              <a:solidFill>
                <a:srgbClr val="E0CD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05C0D01-6922-4C2A-B36A-BD63AA62D7C5}"/>
                  </a:ext>
                </a:extLst>
              </p:cNvPr>
              <p:cNvSpPr/>
              <p:nvPr/>
            </p:nvSpPr>
            <p:spPr>
              <a:xfrm>
                <a:off x="1879807" y="54864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41BACDD-3797-4D69-8E23-AF3F65C67859}"/>
                  </a:ext>
                </a:extLst>
              </p:cNvPr>
              <p:cNvSpPr/>
              <p:nvPr/>
            </p:nvSpPr>
            <p:spPr>
              <a:xfrm>
                <a:off x="889319" y="5490659"/>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Straight Connector 26">
                <a:extLst>
                  <a:ext uri="{FF2B5EF4-FFF2-40B4-BE49-F238E27FC236}">
                    <a16:creationId xmlns:a16="http://schemas.microsoft.com/office/drawing/2014/main" id="{CE40CD3C-56F9-4A6C-A700-62382B945DD4}"/>
                  </a:ext>
                </a:extLst>
              </p:cNvPr>
              <p:cNvCxnSpPr/>
              <p:nvPr/>
            </p:nvCxnSpPr>
            <p:spPr>
              <a:xfrm>
                <a:off x="2480584" y="533438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3C13F0E7-B984-4E45-8837-CD5B98322BB9}"/>
              </a:ext>
            </a:extLst>
          </p:cNvPr>
          <p:cNvGrpSpPr/>
          <p:nvPr/>
        </p:nvGrpSpPr>
        <p:grpSpPr>
          <a:xfrm>
            <a:off x="399914" y="3428673"/>
            <a:ext cx="6397306" cy="3045104"/>
            <a:chOff x="778059" y="3429000"/>
            <a:chExt cx="6397306" cy="3045104"/>
          </a:xfrm>
        </p:grpSpPr>
        <p:pic>
          <p:nvPicPr>
            <p:cNvPr id="32" name="Graphic 31" descr="Toy Train">
              <a:extLst>
                <a:ext uri="{FF2B5EF4-FFF2-40B4-BE49-F238E27FC236}">
                  <a16:creationId xmlns:a16="http://schemas.microsoft.com/office/drawing/2014/main" id="{E6494339-74FC-4628-97C3-A276DD7127D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07326" y="3429000"/>
              <a:ext cx="2868039" cy="3045104"/>
            </a:xfrm>
            <a:prstGeom prst="rect">
              <a:avLst/>
            </a:prstGeom>
          </p:spPr>
        </p:pic>
        <p:grpSp>
          <p:nvGrpSpPr>
            <p:cNvPr id="33" name="Group 32">
              <a:extLst>
                <a:ext uri="{FF2B5EF4-FFF2-40B4-BE49-F238E27FC236}">
                  <a16:creationId xmlns:a16="http://schemas.microsoft.com/office/drawing/2014/main" id="{5D13ADDD-2789-4AD4-B1B3-314F171BA412}"/>
                </a:ext>
              </a:extLst>
            </p:cNvPr>
            <p:cNvGrpSpPr/>
            <p:nvPr/>
          </p:nvGrpSpPr>
          <p:grpSpPr>
            <a:xfrm>
              <a:off x="2708459" y="4516753"/>
              <a:ext cx="1702525" cy="1470834"/>
              <a:chOff x="5391807" y="4130566"/>
              <a:chExt cx="2249214" cy="1830138"/>
            </a:xfrm>
          </p:grpSpPr>
          <p:sp>
            <p:nvSpPr>
              <p:cNvPr id="44" name="Rectangle: Rounded Corners 43">
                <a:extLst>
                  <a:ext uri="{FF2B5EF4-FFF2-40B4-BE49-F238E27FC236}">
                    <a16:creationId xmlns:a16="http://schemas.microsoft.com/office/drawing/2014/main" id="{0271EAA2-469E-4425-9025-CAA408C8099A}"/>
                  </a:ext>
                </a:extLst>
              </p:cNvPr>
              <p:cNvSpPr/>
              <p:nvPr/>
            </p:nvSpPr>
            <p:spPr>
              <a:xfrm>
                <a:off x="5391807" y="4130566"/>
                <a:ext cx="2249214"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ADE191-91A9-4AB3-B7BE-F71AD943A9D4}"/>
                  </a:ext>
                </a:extLst>
              </p:cNvPr>
              <p:cNvSpPr/>
              <p:nvPr/>
            </p:nvSpPr>
            <p:spPr>
              <a:xfrm>
                <a:off x="6847331" y="5349766"/>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F8BCA63-D1E5-4DEC-AEE3-AC97818B264B}"/>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7" name="Straight Connector 36">
              <a:extLst>
                <a:ext uri="{FF2B5EF4-FFF2-40B4-BE49-F238E27FC236}">
                  <a16:creationId xmlns:a16="http://schemas.microsoft.com/office/drawing/2014/main" id="{9A5D0322-4B7B-4DB0-80D5-7E892DAA7898}"/>
                </a:ext>
              </a:extLst>
            </p:cNvPr>
            <p:cNvCxnSpPr/>
            <p:nvPr/>
          </p:nvCxnSpPr>
          <p:spPr>
            <a:xfrm>
              <a:off x="4410984" y="534454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B42F0FC-FC90-429C-B1F2-7ABFE68D6F60}"/>
                </a:ext>
              </a:extLst>
            </p:cNvPr>
            <p:cNvSpPr/>
            <p:nvPr/>
          </p:nvSpPr>
          <p:spPr>
            <a:xfrm>
              <a:off x="778059" y="4506593"/>
              <a:ext cx="1702525" cy="1131883"/>
            </a:xfrm>
            <a:prstGeom prst="roundRect">
              <a:avLst/>
            </a:prstGeom>
            <a:solidFill>
              <a:srgbClr val="E0CD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0FEAA6A-76E5-4128-B0F3-659954B92AD8}"/>
                </a:ext>
              </a:extLst>
            </p:cNvPr>
            <p:cNvSpPr/>
            <p:nvPr/>
          </p:nvSpPr>
          <p:spPr>
            <a:xfrm>
              <a:off x="1879807" y="54864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49891C4-1AA5-4F7D-AB03-1BA00049D99E}"/>
                </a:ext>
              </a:extLst>
            </p:cNvPr>
            <p:cNvSpPr/>
            <p:nvPr/>
          </p:nvSpPr>
          <p:spPr>
            <a:xfrm>
              <a:off x="889319" y="5490659"/>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7A65D84A-3089-40B1-A475-ABF26E1C7ADF}"/>
                </a:ext>
              </a:extLst>
            </p:cNvPr>
            <p:cNvCxnSpPr/>
            <p:nvPr/>
          </p:nvCxnSpPr>
          <p:spPr>
            <a:xfrm>
              <a:off x="2480584" y="533438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5D3DE88E-3320-41B9-BE70-5B3F446B9EB9}"/>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36" name="Oval 35">
            <a:extLst>
              <a:ext uri="{FF2B5EF4-FFF2-40B4-BE49-F238E27FC236}">
                <a16:creationId xmlns:a16="http://schemas.microsoft.com/office/drawing/2014/main" id="{36B6D8A8-8622-4061-873B-85862A36900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710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375E-6 -0.0007 C -0.11601 -0.10788 -0.22825 -0.21459 -0.33984 -0.20996 C -0.45325 -0.20533 -0.67135 0.02962 -0.67135 0.03009 C -0.67135 0.03171 -0.67096 0.02546 -0.67096 0.03055 " pathEditMode="relative" rAng="0" ptsTypes="AAAA">
                                      <p:cBhvr>
                                        <p:cTn id="14" dur="2000" fill="hold"/>
                                        <p:tgtEl>
                                          <p:spTgt spid="7"/>
                                        </p:tgtEl>
                                        <p:attrNameLst>
                                          <p:attrName>ppt_x</p:attrName>
                                          <p:attrName>ppt_y</p:attrName>
                                        </p:attrNameLst>
                                      </p:cBhvr>
                                      <p:rCtr x="-33568" y="-8912"/>
                                    </p:animMotion>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3.125E-6 2.96296E-6 C -0.09987 -0.08866 -0.1983 -0.1757 -0.28463 -0.1882 C -0.37083 -0.20047 -0.44804 -0.15718 -0.52083 -0.09514 " pathEditMode="relative" rAng="0" ptsTypes="AAA">
                                      <p:cBhvr>
                                        <p:cTn id="17" dur="2000" fill="hold"/>
                                        <p:tgtEl>
                                          <p:spTgt spid="3"/>
                                        </p:tgtEl>
                                        <p:attrNameLst>
                                          <p:attrName>ppt_x</p:attrName>
                                          <p:attrName>ppt_y</p:attrName>
                                        </p:attrNameLst>
                                      </p:cBhvr>
                                      <p:rCtr x="-26042" y="-9514"/>
                                    </p:animMotion>
                                  </p:childTnLst>
                                </p:cTn>
                              </p:par>
                            </p:childTnLst>
                          </p:cTn>
                        </p:par>
                        <p:par>
                          <p:cTn id="18" fill="hold">
                            <p:stCondLst>
                              <p:cond delay="4000"/>
                            </p:stCondLst>
                            <p:childTnLst>
                              <p:par>
                                <p:cTn id="19" presetID="1" presetClass="exit" presetSubtype="0" fill="hold" nodeType="afterEffect">
                                  <p:stCondLst>
                                    <p:cond delay="0"/>
                                  </p:stCondLst>
                                  <p:childTnLst>
                                    <p:set>
                                      <p:cBhvr>
                                        <p:cTn id="20" dur="1" fill="hold">
                                          <p:stCondLst>
                                            <p:cond delay="0"/>
                                          </p:stCondLst>
                                        </p:cTn>
                                        <p:tgtEl>
                                          <p:spTgt spid="31"/>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nodeType="after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par>
                          <p:cTn id="24" fill="hold">
                            <p:stCondLst>
                              <p:cond delay="4000"/>
                            </p:stCondLst>
                            <p:childTnLst>
                              <p:par>
                                <p:cTn id="25" presetID="1" presetClass="exit" presetSubtype="0" fill="hold" nodeType="after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45833E-6 -2.96296E-6 L 0.98112 -2.96296E-6 " pathEditMode="relative" rAng="0" ptsTypes="AA">
                                      <p:cBhvr>
                                        <p:cTn id="32" dur="5000" fill="hold"/>
                                        <p:tgtEl>
                                          <p:spTgt spid="9"/>
                                        </p:tgtEl>
                                        <p:attrNameLst>
                                          <p:attrName>ppt_x</p:attrName>
                                          <p:attrName>ppt_y</p:attrName>
                                        </p:attrNameLst>
                                      </p:cBhvr>
                                      <p:rCtr x="49049" y="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cxnSp>
        <p:nvCxnSpPr>
          <p:cNvPr id="10" name="Straight Connector 9">
            <a:extLst>
              <a:ext uri="{FF2B5EF4-FFF2-40B4-BE49-F238E27FC236}">
                <a16:creationId xmlns:a16="http://schemas.microsoft.com/office/drawing/2014/main" id="{7465B960-7F34-4FBD-AB2A-F38DB2A51203}"/>
              </a:ext>
            </a:extLst>
          </p:cNvPr>
          <p:cNvCxnSpPr>
            <a:cxnSpLocks/>
          </p:cNvCxnSpPr>
          <p:nvPr/>
        </p:nvCxnSpPr>
        <p:spPr>
          <a:xfrm>
            <a:off x="0" y="5955459"/>
            <a:ext cx="12192000" cy="0"/>
          </a:xfrm>
          <a:prstGeom prst="line">
            <a:avLst/>
          </a:prstGeom>
          <a:ln w="57150">
            <a:solidFill>
              <a:srgbClr val="7C4B3C"/>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B883C8-0078-4A54-ACA5-027FE8F5BF9B}"/>
              </a:ext>
            </a:extLst>
          </p:cNvPr>
          <p:cNvGrpSpPr/>
          <p:nvPr/>
        </p:nvGrpSpPr>
        <p:grpSpPr>
          <a:xfrm>
            <a:off x="436255" y="3428673"/>
            <a:ext cx="8704020" cy="3045104"/>
            <a:chOff x="1020796" y="419167"/>
            <a:chExt cx="8704020" cy="3045104"/>
          </a:xfrm>
        </p:grpSpPr>
        <p:pic>
          <p:nvPicPr>
            <p:cNvPr id="27" name="Picture 26" descr="A close up of a device  Description automatically generated">
              <a:extLst>
                <a:ext uri="{FF2B5EF4-FFF2-40B4-BE49-F238E27FC236}">
                  <a16:creationId xmlns:a16="http://schemas.microsoft.com/office/drawing/2014/main" id="{371C74A4-DCDA-4251-83C1-5E2A12977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043" y="803282"/>
              <a:ext cx="1679694" cy="944828"/>
            </a:xfrm>
            <a:prstGeom prst="rect">
              <a:avLst/>
            </a:prstGeom>
            <a:ln>
              <a:noFill/>
            </a:ln>
          </p:spPr>
        </p:pic>
        <p:pic>
          <p:nvPicPr>
            <p:cNvPr id="26" name="Picture 25" descr="A picture containing light  Description automatically generated">
              <a:extLst>
                <a:ext uri="{FF2B5EF4-FFF2-40B4-BE49-F238E27FC236}">
                  <a16:creationId xmlns:a16="http://schemas.microsoft.com/office/drawing/2014/main" id="{8F10A9F8-4027-419D-8902-702239B12C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6097" y="601317"/>
              <a:ext cx="2504258" cy="1408645"/>
            </a:xfrm>
            <a:prstGeom prst="rect">
              <a:avLst/>
            </a:prstGeom>
            <a:ln>
              <a:noFill/>
            </a:ln>
          </p:spPr>
        </p:pic>
        <p:pic>
          <p:nvPicPr>
            <p:cNvPr id="25" name="Picture 24" descr="A picture containing light  Description automatically generated">
              <a:extLst>
                <a:ext uri="{FF2B5EF4-FFF2-40B4-BE49-F238E27FC236}">
                  <a16:creationId xmlns:a16="http://schemas.microsoft.com/office/drawing/2014/main" id="{E47B3CE4-CAE5-499B-A783-946E3D89A2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796" y="650425"/>
              <a:ext cx="2504258" cy="1408645"/>
            </a:xfrm>
            <a:prstGeom prst="rect">
              <a:avLst/>
            </a:prstGeom>
            <a:ln>
              <a:noFill/>
            </a:ln>
          </p:spPr>
        </p:pic>
        <p:grpSp>
          <p:nvGrpSpPr>
            <p:cNvPr id="28" name="Group 27">
              <a:extLst>
                <a:ext uri="{FF2B5EF4-FFF2-40B4-BE49-F238E27FC236}">
                  <a16:creationId xmlns:a16="http://schemas.microsoft.com/office/drawing/2014/main" id="{28BCE46F-D2AF-4E30-AA7A-CA4D88569289}"/>
                </a:ext>
              </a:extLst>
            </p:cNvPr>
            <p:cNvGrpSpPr/>
            <p:nvPr/>
          </p:nvGrpSpPr>
          <p:grpSpPr>
            <a:xfrm>
              <a:off x="1451085" y="419167"/>
              <a:ext cx="8273731" cy="3045104"/>
              <a:chOff x="870180" y="3428673"/>
              <a:chExt cx="8273731" cy="3045104"/>
            </a:xfrm>
          </p:grpSpPr>
          <p:pic>
            <p:nvPicPr>
              <p:cNvPr id="29" name="Graphic 28" descr="Toy Train">
                <a:extLst>
                  <a:ext uri="{FF2B5EF4-FFF2-40B4-BE49-F238E27FC236}">
                    <a16:creationId xmlns:a16="http://schemas.microsoft.com/office/drawing/2014/main" id="{812002A0-B9CE-40E4-88E1-85E07F86E73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5872" y="3428673"/>
                <a:ext cx="2868039" cy="3045104"/>
              </a:xfrm>
              <a:prstGeom prst="rect">
                <a:avLst/>
              </a:prstGeom>
            </p:spPr>
          </p:pic>
          <p:grpSp>
            <p:nvGrpSpPr>
              <p:cNvPr id="30" name="Group 29">
                <a:extLst>
                  <a:ext uri="{FF2B5EF4-FFF2-40B4-BE49-F238E27FC236}">
                    <a16:creationId xmlns:a16="http://schemas.microsoft.com/office/drawing/2014/main" id="{736A04B8-F0DD-4D1F-A91B-F8A817A8D83E}"/>
                  </a:ext>
                </a:extLst>
              </p:cNvPr>
              <p:cNvGrpSpPr/>
              <p:nvPr/>
            </p:nvGrpSpPr>
            <p:grpSpPr>
              <a:xfrm>
                <a:off x="4677005" y="4516426"/>
                <a:ext cx="1702525" cy="1470834"/>
                <a:chOff x="5391807" y="4130566"/>
                <a:chExt cx="2249214" cy="1830138"/>
              </a:xfrm>
            </p:grpSpPr>
            <p:sp>
              <p:nvSpPr>
                <p:cNvPr id="57" name="Rectangle: Rounded Corners 56">
                  <a:extLst>
                    <a:ext uri="{FF2B5EF4-FFF2-40B4-BE49-F238E27FC236}">
                      <a16:creationId xmlns:a16="http://schemas.microsoft.com/office/drawing/2014/main" id="{396EDB92-A7DD-41B5-A08C-559D845086F1}"/>
                    </a:ext>
                  </a:extLst>
                </p:cNvPr>
                <p:cNvSpPr/>
                <p:nvPr/>
              </p:nvSpPr>
              <p:spPr>
                <a:xfrm>
                  <a:off x="5391807" y="4130566"/>
                  <a:ext cx="2249214"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0900AA7-65C6-4122-9828-EFAC94E4CB28}"/>
                    </a:ext>
                  </a:extLst>
                </p:cNvPr>
                <p:cNvSpPr/>
                <p:nvPr/>
              </p:nvSpPr>
              <p:spPr>
                <a:xfrm>
                  <a:off x="6847331" y="5349766"/>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E8449518-088C-4C25-8D6F-8551D90BC06D}"/>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1" name="Straight Connector 30">
                <a:extLst>
                  <a:ext uri="{FF2B5EF4-FFF2-40B4-BE49-F238E27FC236}">
                    <a16:creationId xmlns:a16="http://schemas.microsoft.com/office/drawing/2014/main" id="{640381A4-0C2C-4E94-93E5-1601C8F9489D}"/>
                  </a:ext>
                </a:extLst>
              </p:cNvPr>
              <p:cNvCxnSpPr/>
              <p:nvPr/>
            </p:nvCxnSpPr>
            <p:spPr>
              <a:xfrm>
                <a:off x="6379530" y="534422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FDCD0481-F1D0-4513-8F31-6EC9BEE5ABBC}"/>
                  </a:ext>
                </a:extLst>
              </p:cNvPr>
              <p:cNvSpPr/>
              <p:nvPr/>
            </p:nvSpPr>
            <p:spPr>
              <a:xfrm>
                <a:off x="2746605" y="4506266"/>
                <a:ext cx="1702525" cy="1131883"/>
              </a:xfrm>
              <a:prstGeom prst="roundRect">
                <a:avLst/>
              </a:prstGeom>
              <a:solidFill>
                <a:srgbClr val="E0CD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97DC6C14-C10D-4EEA-B0B8-25D4CDB8F487}"/>
                  </a:ext>
                </a:extLst>
              </p:cNvPr>
              <p:cNvSpPr/>
              <p:nvPr/>
            </p:nvSpPr>
            <p:spPr>
              <a:xfrm>
                <a:off x="3848353" y="5486105"/>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DE8FF94E-4E30-4CFB-95C5-5C683BA2DC50}"/>
                  </a:ext>
                </a:extLst>
              </p:cNvPr>
              <p:cNvSpPr/>
              <p:nvPr/>
            </p:nvSpPr>
            <p:spPr>
              <a:xfrm>
                <a:off x="2857865" y="54903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A55C61EE-C339-4989-A64A-A33AAEB949C2}"/>
                  </a:ext>
                </a:extLst>
              </p:cNvPr>
              <p:cNvCxnSpPr/>
              <p:nvPr/>
            </p:nvCxnSpPr>
            <p:spPr>
              <a:xfrm>
                <a:off x="4449130" y="533406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4F61302-41A1-4956-9443-4E2D39C5DA09}"/>
                  </a:ext>
                </a:extLst>
              </p:cNvPr>
              <p:cNvCxnSpPr/>
              <p:nvPr/>
            </p:nvCxnSpPr>
            <p:spPr>
              <a:xfrm>
                <a:off x="2525080" y="535311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Rectangle: Rounded Corners 53">
                <a:extLst>
                  <a:ext uri="{FF2B5EF4-FFF2-40B4-BE49-F238E27FC236}">
                    <a16:creationId xmlns:a16="http://schemas.microsoft.com/office/drawing/2014/main" id="{749ECB58-D19E-4203-9F1E-CF8336BF64A5}"/>
                  </a:ext>
                </a:extLst>
              </p:cNvPr>
              <p:cNvSpPr/>
              <p:nvPr/>
            </p:nvSpPr>
            <p:spPr>
              <a:xfrm>
                <a:off x="870180" y="4506266"/>
                <a:ext cx="1702525" cy="1131883"/>
              </a:xfrm>
              <a:prstGeom prst="roundRect">
                <a:avLst/>
              </a:prstGeom>
              <a:solidFill>
                <a:srgbClr val="FD92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663523E2-8362-4401-A125-B833B496CCDA}"/>
                  </a:ext>
                </a:extLst>
              </p:cNvPr>
              <p:cNvSpPr/>
              <p:nvPr/>
            </p:nvSpPr>
            <p:spPr>
              <a:xfrm>
                <a:off x="1971928" y="5486105"/>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0883BC70-54DB-4AA2-B990-7E8543F2C6C9}"/>
                  </a:ext>
                </a:extLst>
              </p:cNvPr>
              <p:cNvSpPr/>
              <p:nvPr/>
            </p:nvSpPr>
            <p:spPr>
              <a:xfrm>
                <a:off x="981440" y="54903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38" name="Picture 37" descr="A close up of a device  Description automatically generated">
            <a:extLst>
              <a:ext uri="{FF2B5EF4-FFF2-40B4-BE49-F238E27FC236}">
                <a16:creationId xmlns:a16="http://schemas.microsoft.com/office/drawing/2014/main" id="{B06B5FA9-B76B-420A-B350-A2D579AAEEB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3622" r="33189"/>
          <a:stretch/>
        </p:blipFill>
        <p:spPr>
          <a:xfrm>
            <a:off x="9295042" y="3038173"/>
            <a:ext cx="1702525" cy="2885486"/>
          </a:xfrm>
          <a:prstGeom prst="rect">
            <a:avLst/>
          </a:prstGeom>
        </p:spPr>
      </p:pic>
      <p:sp>
        <p:nvSpPr>
          <p:cNvPr id="39" name="Speech Bubble: Oval 38">
            <a:extLst>
              <a:ext uri="{FF2B5EF4-FFF2-40B4-BE49-F238E27FC236}">
                <a16:creationId xmlns:a16="http://schemas.microsoft.com/office/drawing/2014/main" id="{D25F55FB-3B6A-4A53-AA6F-F497E3EF8E56}"/>
              </a:ext>
            </a:extLst>
          </p:cNvPr>
          <p:cNvSpPr/>
          <p:nvPr/>
        </p:nvSpPr>
        <p:spPr>
          <a:xfrm>
            <a:off x="368494" y="140151"/>
            <a:ext cx="4573418" cy="2414209"/>
          </a:xfrm>
          <a:prstGeom prst="wedgeEllipseCallout">
            <a:avLst>
              <a:gd name="adj1" fmla="val 44740"/>
              <a:gd name="adj2" fmla="val 7248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How can I get on the Numberblocks Express</a:t>
            </a:r>
            <a:r>
              <a:rPr lang="en-GB" sz="2400" dirty="0">
                <a:solidFill>
                  <a:schemeClr val="accent4"/>
                </a:solidFill>
                <a:latin typeface="Myriad Pro"/>
              </a:rPr>
              <a:t>?</a:t>
            </a:r>
            <a:endParaRPr lang="en-GB" sz="2400" dirty="0">
              <a:solidFill>
                <a:schemeClr val="accent4"/>
              </a:solidFill>
              <a:latin typeface="Century Gothic" panose="020B0502020202020204" pitchFamily="34" charset="0"/>
            </a:endParaRPr>
          </a:p>
        </p:txBody>
      </p:sp>
      <p:pic>
        <p:nvPicPr>
          <p:cNvPr id="7" name="Picture 6" descr="A picture containing light  Description automatically generated">
            <a:extLst>
              <a:ext uri="{FF2B5EF4-FFF2-40B4-BE49-F238E27FC236}">
                <a16:creationId xmlns:a16="http://schemas.microsoft.com/office/drawing/2014/main" id="{B14556B9-F3EC-4160-BA5A-3212473EBC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79686" y="4374729"/>
            <a:ext cx="2504258" cy="1408645"/>
          </a:xfrm>
          <a:prstGeom prst="rect">
            <a:avLst/>
          </a:prstGeom>
        </p:spPr>
      </p:pic>
      <p:pic>
        <p:nvPicPr>
          <p:cNvPr id="36" name="Picture 35" descr="A picture containing light  Description automatically generated">
            <a:extLst>
              <a:ext uri="{FF2B5EF4-FFF2-40B4-BE49-F238E27FC236}">
                <a16:creationId xmlns:a16="http://schemas.microsoft.com/office/drawing/2014/main" id="{F188FE56-CE53-4F5B-8769-7245A882D6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70343" y="3600872"/>
            <a:ext cx="2504258" cy="1408645"/>
          </a:xfrm>
          <a:prstGeom prst="rect">
            <a:avLst/>
          </a:prstGeom>
        </p:spPr>
      </p:pic>
      <p:pic>
        <p:nvPicPr>
          <p:cNvPr id="6" name="Picture 5" descr="A close up of a device  Description automatically generated">
            <a:extLst>
              <a:ext uri="{FF2B5EF4-FFF2-40B4-BE49-F238E27FC236}">
                <a16:creationId xmlns:a16="http://schemas.microsoft.com/office/drawing/2014/main" id="{E72A6FCC-FCEF-4E1C-A748-8E6E72C1A4C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82625" y="3249898"/>
            <a:ext cx="1679694" cy="944828"/>
          </a:xfrm>
          <a:prstGeom prst="rect">
            <a:avLst/>
          </a:prstGeom>
        </p:spPr>
      </p:pic>
      <p:sp>
        <p:nvSpPr>
          <p:cNvPr id="4" name="Rectangle 3">
            <a:extLst>
              <a:ext uri="{FF2B5EF4-FFF2-40B4-BE49-F238E27FC236}">
                <a16:creationId xmlns:a16="http://schemas.microsoft.com/office/drawing/2014/main" id="{F91DA835-1C89-49F6-A723-29E040BFADEC}"/>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t>
            </a:r>
            <a:r>
              <a:rPr lang="en-GB" sz="1200" i="1" dirty="0" err="1">
                <a:solidFill>
                  <a:srgbClr val="969798"/>
                </a:solidFill>
                <a:latin typeface="+mj-lt"/>
                <a:ea typeface="Calibri" panose="020F0502020204030204" pitchFamily="34" charset="0"/>
                <a:cs typeface="Times New Roman" panose="02020603050405020304" pitchFamily="18" charset="0"/>
              </a:rPr>
              <a:t>Alphablocks</a:t>
            </a:r>
            <a:r>
              <a:rPr lang="en-GB" sz="1200" i="1" dirty="0">
                <a:solidFill>
                  <a:srgbClr val="969798"/>
                </a:solidFill>
                <a:latin typeface="+mj-lt"/>
                <a:ea typeface="Calibri" panose="020F0502020204030204" pitchFamily="34" charset="0"/>
                <a:cs typeface="Times New Roman" panose="02020603050405020304" pitchFamily="18" charset="0"/>
              </a:rPr>
              <a:t> Ltd. All Rights Reserved.</a:t>
            </a:r>
            <a:endParaRPr lang="en-GB" sz="1200" i="1" dirty="0">
              <a:solidFill>
                <a:srgbClr val="969798"/>
              </a:solidFill>
              <a:latin typeface="+mj-lt"/>
            </a:endParaRPr>
          </a:p>
        </p:txBody>
      </p:sp>
      <p:sp>
        <p:nvSpPr>
          <p:cNvPr id="60" name="Oval 59">
            <a:extLst>
              <a:ext uri="{FF2B5EF4-FFF2-40B4-BE49-F238E27FC236}">
                <a16:creationId xmlns:a16="http://schemas.microsoft.com/office/drawing/2014/main" id="{800995F6-2602-413F-9DC5-1BBB520322E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11" name="Group 10">
            <a:extLst>
              <a:ext uri="{FF2B5EF4-FFF2-40B4-BE49-F238E27FC236}">
                <a16:creationId xmlns:a16="http://schemas.microsoft.com/office/drawing/2014/main" id="{0A26E55E-DA33-4BF8-8664-AA1D0AAC9AA8}"/>
              </a:ext>
            </a:extLst>
          </p:cNvPr>
          <p:cNvGrpSpPr/>
          <p:nvPr/>
        </p:nvGrpSpPr>
        <p:grpSpPr>
          <a:xfrm>
            <a:off x="870180" y="3428673"/>
            <a:ext cx="8273731" cy="3045104"/>
            <a:chOff x="870180" y="3428673"/>
            <a:chExt cx="8273731" cy="3045104"/>
          </a:xfrm>
        </p:grpSpPr>
        <p:pic>
          <p:nvPicPr>
            <p:cNvPr id="32" name="Graphic 31" descr="Toy Train">
              <a:extLst>
                <a:ext uri="{FF2B5EF4-FFF2-40B4-BE49-F238E27FC236}">
                  <a16:creationId xmlns:a16="http://schemas.microsoft.com/office/drawing/2014/main" id="{E6494339-74FC-4628-97C3-A276DD7127D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5872" y="3428673"/>
              <a:ext cx="2868039" cy="3045104"/>
            </a:xfrm>
            <a:prstGeom prst="rect">
              <a:avLst/>
            </a:prstGeom>
          </p:spPr>
        </p:pic>
        <p:grpSp>
          <p:nvGrpSpPr>
            <p:cNvPr id="33" name="Group 32">
              <a:extLst>
                <a:ext uri="{FF2B5EF4-FFF2-40B4-BE49-F238E27FC236}">
                  <a16:creationId xmlns:a16="http://schemas.microsoft.com/office/drawing/2014/main" id="{5D13ADDD-2789-4AD4-B1B3-314F171BA412}"/>
                </a:ext>
              </a:extLst>
            </p:cNvPr>
            <p:cNvGrpSpPr/>
            <p:nvPr/>
          </p:nvGrpSpPr>
          <p:grpSpPr>
            <a:xfrm>
              <a:off x="4677005" y="4516426"/>
              <a:ext cx="1702525" cy="1470834"/>
              <a:chOff x="5391807" y="4130566"/>
              <a:chExt cx="2249214" cy="1830138"/>
            </a:xfrm>
          </p:grpSpPr>
          <p:sp>
            <p:nvSpPr>
              <p:cNvPr id="44" name="Rectangle: Rounded Corners 43">
                <a:extLst>
                  <a:ext uri="{FF2B5EF4-FFF2-40B4-BE49-F238E27FC236}">
                    <a16:creationId xmlns:a16="http://schemas.microsoft.com/office/drawing/2014/main" id="{0271EAA2-469E-4425-9025-CAA408C8099A}"/>
                  </a:ext>
                </a:extLst>
              </p:cNvPr>
              <p:cNvSpPr/>
              <p:nvPr/>
            </p:nvSpPr>
            <p:spPr>
              <a:xfrm>
                <a:off x="5391807" y="4130566"/>
                <a:ext cx="2249214"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ADE191-91A9-4AB3-B7BE-F71AD943A9D4}"/>
                  </a:ext>
                </a:extLst>
              </p:cNvPr>
              <p:cNvSpPr/>
              <p:nvPr/>
            </p:nvSpPr>
            <p:spPr>
              <a:xfrm>
                <a:off x="6847331" y="5349766"/>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F8BCA63-D1E5-4DEC-AEE3-AC97818B264B}"/>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7" name="Straight Connector 36">
              <a:extLst>
                <a:ext uri="{FF2B5EF4-FFF2-40B4-BE49-F238E27FC236}">
                  <a16:creationId xmlns:a16="http://schemas.microsoft.com/office/drawing/2014/main" id="{9A5D0322-4B7B-4DB0-80D5-7E892DAA7898}"/>
                </a:ext>
              </a:extLst>
            </p:cNvPr>
            <p:cNvCxnSpPr/>
            <p:nvPr/>
          </p:nvCxnSpPr>
          <p:spPr>
            <a:xfrm>
              <a:off x="6379530" y="534422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B42F0FC-FC90-429C-B1F2-7ABFE68D6F60}"/>
                </a:ext>
              </a:extLst>
            </p:cNvPr>
            <p:cNvSpPr/>
            <p:nvPr/>
          </p:nvSpPr>
          <p:spPr>
            <a:xfrm>
              <a:off x="2745683" y="4506266"/>
              <a:ext cx="1703447" cy="1131883"/>
            </a:xfrm>
            <a:prstGeom prst="roundRect">
              <a:avLst/>
            </a:prstGeom>
            <a:solidFill>
              <a:srgbClr val="E0CD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60FEAA6A-76E5-4128-B0F3-659954B92AD8}"/>
                </a:ext>
              </a:extLst>
            </p:cNvPr>
            <p:cNvSpPr/>
            <p:nvPr/>
          </p:nvSpPr>
          <p:spPr>
            <a:xfrm>
              <a:off x="3848353" y="5486105"/>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49891C4-1AA5-4F7D-AB03-1BA00049D99E}"/>
                </a:ext>
              </a:extLst>
            </p:cNvPr>
            <p:cNvSpPr/>
            <p:nvPr/>
          </p:nvSpPr>
          <p:spPr>
            <a:xfrm>
              <a:off x="2857865" y="54903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7A65D84A-3089-40B1-A475-ABF26E1C7ADF}"/>
                </a:ext>
              </a:extLst>
            </p:cNvPr>
            <p:cNvCxnSpPr/>
            <p:nvPr/>
          </p:nvCxnSpPr>
          <p:spPr>
            <a:xfrm>
              <a:off x="4449130" y="533406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A55272-E518-4864-B4F8-41826C26C433}"/>
                </a:ext>
              </a:extLst>
            </p:cNvPr>
            <p:cNvCxnSpPr/>
            <p:nvPr/>
          </p:nvCxnSpPr>
          <p:spPr>
            <a:xfrm>
              <a:off x="2525080" y="535311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7B631820-672D-40B4-82CA-77A524D81C15}"/>
                </a:ext>
              </a:extLst>
            </p:cNvPr>
            <p:cNvSpPr/>
            <p:nvPr/>
          </p:nvSpPr>
          <p:spPr>
            <a:xfrm>
              <a:off x="870180" y="4506266"/>
              <a:ext cx="1702525" cy="1131883"/>
            </a:xfrm>
            <a:prstGeom prst="roundRect">
              <a:avLst/>
            </a:prstGeom>
            <a:solidFill>
              <a:srgbClr val="FD92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59EB821A-19BF-42A8-92D8-6D9EAEDEED71}"/>
                </a:ext>
              </a:extLst>
            </p:cNvPr>
            <p:cNvSpPr/>
            <p:nvPr/>
          </p:nvSpPr>
          <p:spPr>
            <a:xfrm>
              <a:off x="1971928" y="5486105"/>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2C6157D0-2A36-46CB-BB40-656C7A7D6436}"/>
                </a:ext>
              </a:extLst>
            </p:cNvPr>
            <p:cNvSpPr/>
            <p:nvPr/>
          </p:nvSpPr>
          <p:spPr>
            <a:xfrm>
              <a:off x="981440" y="54903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5556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1.66667E-6 -0.00069 C -0.06289 -0.09421 -0.12761 -0.18611 -0.19024 -0.17569 C -0.25352 -0.16504 -0.37735 0.06273 -0.37735 0.06297 C -0.37735 0.06343 -0.38516 0.08102 -0.38516 0.08287 " pathEditMode="relative" rAng="0" ptsTypes="AAAA">
                                      <p:cBhvr>
                                        <p:cTn id="16" dur="2000" fill="hold"/>
                                        <p:tgtEl>
                                          <p:spTgt spid="6"/>
                                        </p:tgtEl>
                                        <p:attrNameLst>
                                          <p:attrName>ppt_x</p:attrName>
                                          <p:attrName>ppt_y</p:attrName>
                                        </p:attrNameLst>
                                      </p:cBhvr>
                                      <p:rCtr x="-19258" y="-4606"/>
                                    </p:animMotion>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1.66667E-6 -0.00023 C -0.09245 -0.09977 -0.18919 -0.19422 -0.27565 -0.19607 C -0.36289 -0.19815 -0.52253 -0.01227 -0.52253 -0.01181 C -0.52253 -0.01111 -0.53867 0.00162 -0.53867 0.00208 " pathEditMode="relative" rAng="0" ptsTypes="AAAA">
                                      <p:cBhvr>
                                        <p:cTn id="19" dur="2000" fill="hold"/>
                                        <p:tgtEl>
                                          <p:spTgt spid="36"/>
                                        </p:tgtEl>
                                        <p:attrNameLst>
                                          <p:attrName>ppt_x</p:attrName>
                                          <p:attrName>ppt_y</p:attrName>
                                        </p:attrNameLst>
                                      </p:cBhvr>
                                      <p:rCtr x="-26940" y="-9676"/>
                                    </p:animMotion>
                                  </p:childTnLst>
                                </p:cTn>
                              </p:par>
                            </p:childTnLst>
                          </p:cTn>
                        </p:par>
                        <p:par>
                          <p:cTn id="20" fill="hold">
                            <p:stCondLst>
                              <p:cond delay="4000"/>
                            </p:stCondLst>
                            <p:childTnLst>
                              <p:par>
                                <p:cTn id="21" presetID="0" presetClass="path" presetSubtype="0" accel="50000" decel="50000" fill="hold" nodeType="afterEffect">
                                  <p:stCondLst>
                                    <p:cond delay="0"/>
                                  </p:stCondLst>
                                  <p:childTnLst>
                                    <p:animMotion origin="layout" path="M -0.00026 7.40741E-7 C -0.1224 -0.14074 -0.24427 -0.27986 -0.3599 -0.29282 C -0.47591 -0.30579 -0.58151 -0.21736 -0.69193 -0.1044 " pathEditMode="relative" rAng="0" ptsTypes="AAA">
                                      <p:cBhvr>
                                        <p:cTn id="22" dur="2000" fill="hold"/>
                                        <p:tgtEl>
                                          <p:spTgt spid="7"/>
                                        </p:tgtEl>
                                        <p:attrNameLst>
                                          <p:attrName>ppt_x</p:attrName>
                                          <p:attrName>ppt_y</p:attrName>
                                        </p:attrNameLst>
                                      </p:cBhvr>
                                      <p:rCtr x="-34583" y="-14699"/>
                                    </p:animMotion>
                                  </p:childTnLst>
                                </p:cTn>
                              </p:par>
                            </p:childTnLst>
                          </p:cTn>
                        </p:par>
                        <p:par>
                          <p:cTn id="23" fill="hold">
                            <p:stCondLst>
                              <p:cond delay="6000"/>
                            </p:stCondLst>
                            <p:childTnLst>
                              <p:par>
                                <p:cTn id="24" presetID="1" presetClass="exit" presetSubtype="0" fill="hold" nodeType="after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1.66667E-6 -7.40741E-7 L 0.93828 -0.00324 " pathEditMode="relative" rAng="0" ptsTypes="AA">
                                      <p:cBhvr>
                                        <p:cTn id="37" dur="5000" fill="hold"/>
                                        <p:tgtEl>
                                          <p:spTgt spid="2"/>
                                        </p:tgtEl>
                                        <p:attrNameLst>
                                          <p:attrName>ppt_x</p:attrName>
                                          <p:attrName>ppt_y</p:attrName>
                                        </p:attrNameLst>
                                      </p:cBhvr>
                                      <p:rCtr x="46914" y="-162"/>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Explore further ways of separating 5 into 3, 4 and 5 carriages. Use next three slides as base boards to explore with cubes.</a:t>
            </a:r>
          </a:p>
          <a:p>
            <a:pPr marL="342900" indent="-342900">
              <a:lnSpc>
                <a:spcPct val="100000"/>
              </a:lnSpc>
              <a:spcBef>
                <a:spcPts val="0"/>
              </a:spcBef>
              <a:spcAft>
                <a:spcPts val="600"/>
              </a:spcAft>
              <a:buFont typeface="Arial" panose="020B0604020202020204" pitchFamily="34" charset="0"/>
              <a:buChar char="•"/>
            </a:pPr>
            <a:r>
              <a:rPr lang="en-GB" sz="2000" dirty="0"/>
              <a:t>Create other opportunities to ‘notice’ how five can be partitioned, e.g. Five children (including boys and girls) in a line, some wearing hats, some wearing hats and glasses. How could we partition the five children in different ways? Can we find ways to partition them into three ‘parts’? How can we represent this using a picture, diagram or equation?</a:t>
            </a:r>
          </a:p>
          <a:p>
            <a:pPr marL="342900" indent="-342900">
              <a:lnSpc>
                <a:spcPct val="100000"/>
              </a:lnSpc>
              <a:spcBef>
                <a:spcPts val="0"/>
              </a:spcBef>
              <a:spcAft>
                <a:spcPts val="600"/>
              </a:spcAft>
              <a:buFont typeface="Arial" panose="020B0604020202020204" pitchFamily="34" charset="0"/>
              <a:buChar char="•"/>
            </a:pPr>
            <a:r>
              <a:rPr lang="en-GB" sz="2000" dirty="0"/>
              <a:t>Write numbers in part-whole models (‘cherry’ model or bar model). Five is the whole.</a:t>
            </a:r>
          </a:p>
          <a:p>
            <a:pPr marL="342900" indent="-342900">
              <a:lnSpc>
                <a:spcPct val="100000"/>
              </a:lnSpc>
              <a:spcBef>
                <a:spcPts val="0"/>
              </a:spcBef>
              <a:spcAft>
                <a:spcPts val="600"/>
              </a:spcAft>
              <a:buFont typeface="Arial" panose="020B0604020202020204" pitchFamily="34" charset="0"/>
              <a:buChar char="•"/>
            </a:pPr>
            <a:r>
              <a:rPr lang="en-GB" sz="2000" dirty="0"/>
              <a:t>Write the partitioning as equations. (</a:t>
            </a:r>
            <a:r>
              <a:rPr lang="en-GB" sz="2000" dirty="0">
                <a:solidFill>
                  <a:srgbClr val="FF0000"/>
                </a:solidFill>
              </a:rPr>
              <a:t>Five</a:t>
            </a:r>
            <a:r>
              <a:rPr lang="en-GB" sz="2000" dirty="0"/>
              <a:t> as </a:t>
            </a:r>
            <a:r>
              <a:rPr lang="en-GB" sz="2000" dirty="0">
                <a:solidFill>
                  <a:srgbClr val="FF0000"/>
                </a:solidFill>
              </a:rPr>
              <a:t>Two</a:t>
            </a:r>
            <a:r>
              <a:rPr lang="en-GB" sz="2000" dirty="0"/>
              <a:t> and </a:t>
            </a:r>
            <a:r>
              <a:rPr lang="en-GB" sz="2000" dirty="0">
                <a:solidFill>
                  <a:srgbClr val="FF0000"/>
                </a:solidFill>
              </a:rPr>
              <a:t>Three</a:t>
            </a:r>
            <a:r>
              <a:rPr lang="en-GB" sz="2000" dirty="0"/>
              <a:t> can be recorded as an addition in different ways: 2 + 3 = 5, 3 + 2 = 5, 5 = 2 + 3, 5 = 3 + 2)</a:t>
            </a:r>
          </a:p>
          <a:p>
            <a:pPr marL="342900" indent="-342900">
              <a:lnSpc>
                <a:spcPct val="100000"/>
              </a:lnSpc>
              <a:spcBef>
                <a:spcPts val="0"/>
              </a:spcBef>
              <a:spcAft>
                <a:spcPts val="600"/>
              </a:spcAft>
              <a:buFont typeface="Arial" panose="020B0604020202020204" pitchFamily="34" charset="0"/>
              <a:buChar char="•"/>
            </a:pPr>
            <a:r>
              <a:rPr lang="en-GB" sz="2000" dirty="0"/>
              <a:t>Write the missing numbers in equations. E.g. 5 = 2 + </a:t>
            </a:r>
            <a:r>
              <a:rPr lang="en-GB" sz="2000" dirty="0">
                <a:latin typeface="Wingdings" panose="05000000000000000000" pitchFamily="2" charset="2"/>
              </a:rPr>
              <a:t>o</a:t>
            </a:r>
            <a:r>
              <a:rPr lang="en-GB" sz="2000" dirty="0"/>
              <a:t> +1</a:t>
            </a:r>
          </a:p>
          <a:p>
            <a:pPr marL="342900" indent="-342900">
              <a:lnSpc>
                <a:spcPct val="100000"/>
              </a:lnSpc>
              <a:spcBef>
                <a:spcPts val="0"/>
              </a:spcBef>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267126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cxnSp>
        <p:nvCxnSpPr>
          <p:cNvPr id="10" name="Straight Connector 9">
            <a:extLst>
              <a:ext uri="{FF2B5EF4-FFF2-40B4-BE49-F238E27FC236}">
                <a16:creationId xmlns:a16="http://schemas.microsoft.com/office/drawing/2014/main" id="{7465B960-7F34-4FBD-AB2A-F38DB2A51203}"/>
              </a:ext>
            </a:extLst>
          </p:cNvPr>
          <p:cNvCxnSpPr>
            <a:cxnSpLocks/>
          </p:cNvCxnSpPr>
          <p:nvPr/>
        </p:nvCxnSpPr>
        <p:spPr>
          <a:xfrm>
            <a:off x="0" y="5955459"/>
            <a:ext cx="12192000" cy="0"/>
          </a:xfrm>
          <a:prstGeom prst="line">
            <a:avLst/>
          </a:prstGeom>
          <a:ln w="57150">
            <a:solidFill>
              <a:srgbClr val="7C4B3C"/>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A26E55E-DA33-4BF8-8664-AA1D0AAC9AA8}"/>
              </a:ext>
            </a:extLst>
          </p:cNvPr>
          <p:cNvGrpSpPr/>
          <p:nvPr/>
        </p:nvGrpSpPr>
        <p:grpSpPr>
          <a:xfrm>
            <a:off x="870180" y="3428673"/>
            <a:ext cx="8273731" cy="3045104"/>
            <a:chOff x="870180" y="3428673"/>
            <a:chExt cx="8273731" cy="3045104"/>
          </a:xfrm>
        </p:grpSpPr>
        <p:pic>
          <p:nvPicPr>
            <p:cNvPr id="32" name="Graphic 31" descr="Toy Train">
              <a:extLst>
                <a:ext uri="{FF2B5EF4-FFF2-40B4-BE49-F238E27FC236}">
                  <a16:creationId xmlns:a16="http://schemas.microsoft.com/office/drawing/2014/main" id="{E6494339-74FC-4628-97C3-A276DD7127D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5872" y="3428673"/>
              <a:ext cx="2868039" cy="3045104"/>
            </a:xfrm>
            <a:prstGeom prst="rect">
              <a:avLst/>
            </a:prstGeom>
          </p:spPr>
        </p:pic>
        <p:grpSp>
          <p:nvGrpSpPr>
            <p:cNvPr id="33" name="Group 32">
              <a:extLst>
                <a:ext uri="{FF2B5EF4-FFF2-40B4-BE49-F238E27FC236}">
                  <a16:creationId xmlns:a16="http://schemas.microsoft.com/office/drawing/2014/main" id="{5D13ADDD-2789-4AD4-B1B3-314F171BA412}"/>
                </a:ext>
              </a:extLst>
            </p:cNvPr>
            <p:cNvGrpSpPr/>
            <p:nvPr/>
          </p:nvGrpSpPr>
          <p:grpSpPr>
            <a:xfrm>
              <a:off x="4677005" y="4516426"/>
              <a:ext cx="1702525" cy="1470834"/>
              <a:chOff x="5391807" y="4130566"/>
              <a:chExt cx="2249214" cy="1830138"/>
            </a:xfrm>
          </p:grpSpPr>
          <p:sp>
            <p:nvSpPr>
              <p:cNvPr id="44" name="Rectangle: Rounded Corners 43">
                <a:extLst>
                  <a:ext uri="{FF2B5EF4-FFF2-40B4-BE49-F238E27FC236}">
                    <a16:creationId xmlns:a16="http://schemas.microsoft.com/office/drawing/2014/main" id="{0271EAA2-469E-4425-9025-CAA408C8099A}"/>
                  </a:ext>
                </a:extLst>
              </p:cNvPr>
              <p:cNvSpPr/>
              <p:nvPr/>
            </p:nvSpPr>
            <p:spPr>
              <a:xfrm>
                <a:off x="5391807" y="4130566"/>
                <a:ext cx="2249214"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ADE191-91A9-4AB3-B7BE-F71AD943A9D4}"/>
                  </a:ext>
                </a:extLst>
              </p:cNvPr>
              <p:cNvSpPr/>
              <p:nvPr/>
            </p:nvSpPr>
            <p:spPr>
              <a:xfrm>
                <a:off x="6847331" y="5349766"/>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F8BCA63-D1E5-4DEC-AEE3-AC97818B264B}"/>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7" name="Straight Connector 36">
              <a:extLst>
                <a:ext uri="{FF2B5EF4-FFF2-40B4-BE49-F238E27FC236}">
                  <a16:creationId xmlns:a16="http://schemas.microsoft.com/office/drawing/2014/main" id="{9A5D0322-4B7B-4DB0-80D5-7E892DAA7898}"/>
                </a:ext>
              </a:extLst>
            </p:cNvPr>
            <p:cNvCxnSpPr/>
            <p:nvPr/>
          </p:nvCxnSpPr>
          <p:spPr>
            <a:xfrm>
              <a:off x="6379530" y="534422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B42F0FC-FC90-429C-B1F2-7ABFE68D6F60}"/>
                </a:ext>
              </a:extLst>
            </p:cNvPr>
            <p:cNvSpPr/>
            <p:nvPr/>
          </p:nvSpPr>
          <p:spPr>
            <a:xfrm>
              <a:off x="2746605" y="4506266"/>
              <a:ext cx="1702525" cy="1131883"/>
            </a:xfrm>
            <a:prstGeom prst="roundRect">
              <a:avLst/>
            </a:prstGeom>
            <a:solidFill>
              <a:srgbClr val="E0CD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60FEAA6A-76E5-4128-B0F3-659954B92AD8}"/>
                </a:ext>
              </a:extLst>
            </p:cNvPr>
            <p:cNvSpPr/>
            <p:nvPr/>
          </p:nvSpPr>
          <p:spPr>
            <a:xfrm>
              <a:off x="3848353" y="5486105"/>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49891C4-1AA5-4F7D-AB03-1BA00049D99E}"/>
                </a:ext>
              </a:extLst>
            </p:cNvPr>
            <p:cNvSpPr/>
            <p:nvPr/>
          </p:nvSpPr>
          <p:spPr>
            <a:xfrm>
              <a:off x="2857865" y="54903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7A65D84A-3089-40B1-A475-ABF26E1C7ADF}"/>
                </a:ext>
              </a:extLst>
            </p:cNvPr>
            <p:cNvCxnSpPr/>
            <p:nvPr/>
          </p:nvCxnSpPr>
          <p:spPr>
            <a:xfrm>
              <a:off x="4449130" y="533406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A55272-E518-4864-B4F8-41826C26C433}"/>
                </a:ext>
              </a:extLst>
            </p:cNvPr>
            <p:cNvCxnSpPr/>
            <p:nvPr/>
          </p:nvCxnSpPr>
          <p:spPr>
            <a:xfrm>
              <a:off x="2525080" y="5353110"/>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7B631820-672D-40B4-82CA-77A524D81C15}"/>
                </a:ext>
              </a:extLst>
            </p:cNvPr>
            <p:cNvSpPr/>
            <p:nvPr/>
          </p:nvSpPr>
          <p:spPr>
            <a:xfrm>
              <a:off x="870180" y="4506266"/>
              <a:ext cx="1702525" cy="1131883"/>
            </a:xfrm>
            <a:prstGeom prst="roundRect">
              <a:avLst/>
            </a:prstGeom>
            <a:solidFill>
              <a:srgbClr val="FD92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59EB821A-19BF-42A8-92D8-6D9EAEDEED71}"/>
                </a:ext>
              </a:extLst>
            </p:cNvPr>
            <p:cNvSpPr/>
            <p:nvPr/>
          </p:nvSpPr>
          <p:spPr>
            <a:xfrm>
              <a:off x="1971928" y="5486105"/>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2C6157D0-2A36-46CB-BB40-656C7A7D6436}"/>
                </a:ext>
              </a:extLst>
            </p:cNvPr>
            <p:cNvSpPr/>
            <p:nvPr/>
          </p:nvSpPr>
          <p:spPr>
            <a:xfrm>
              <a:off x="981440" y="54903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extLst>
              <a:ext uri="{FF2B5EF4-FFF2-40B4-BE49-F238E27FC236}">
                <a16:creationId xmlns:a16="http://schemas.microsoft.com/office/drawing/2014/main" id="{60D85BBA-D316-4452-B21E-8B69884878F1}"/>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21" name="Oval 20">
            <a:extLst>
              <a:ext uri="{FF2B5EF4-FFF2-40B4-BE49-F238E27FC236}">
                <a16:creationId xmlns:a16="http://schemas.microsoft.com/office/drawing/2014/main" id="{C227A7AF-75B6-42DA-9C9F-5C2BDC3FEFB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3738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sp>
        <p:nvSpPr>
          <p:cNvPr id="5" name="Rectangle 4">
            <a:extLst>
              <a:ext uri="{FF2B5EF4-FFF2-40B4-BE49-F238E27FC236}">
                <a16:creationId xmlns:a16="http://schemas.microsoft.com/office/drawing/2014/main" id="{EF289184-FF8D-418E-815F-0CCFBC177FB0}"/>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26" name="Oval 25">
            <a:extLst>
              <a:ext uri="{FF2B5EF4-FFF2-40B4-BE49-F238E27FC236}">
                <a16:creationId xmlns:a16="http://schemas.microsoft.com/office/drawing/2014/main" id="{476EEC3C-47C3-437F-B83E-8DFD0F08E35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27" name="Straight Connector 26">
            <a:extLst>
              <a:ext uri="{FF2B5EF4-FFF2-40B4-BE49-F238E27FC236}">
                <a16:creationId xmlns:a16="http://schemas.microsoft.com/office/drawing/2014/main" id="{88B0F978-9D79-4B81-B84E-637B0102CDDF}"/>
              </a:ext>
            </a:extLst>
          </p:cNvPr>
          <p:cNvCxnSpPr>
            <a:cxnSpLocks/>
          </p:cNvCxnSpPr>
          <p:nvPr/>
        </p:nvCxnSpPr>
        <p:spPr>
          <a:xfrm>
            <a:off x="0" y="5955459"/>
            <a:ext cx="12192000" cy="0"/>
          </a:xfrm>
          <a:prstGeom prst="line">
            <a:avLst/>
          </a:prstGeom>
          <a:ln w="57150">
            <a:solidFill>
              <a:srgbClr val="7C4B3C"/>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53D73C4-1258-45A9-85EA-E1276476CCE3}"/>
              </a:ext>
            </a:extLst>
          </p:cNvPr>
          <p:cNvGrpSpPr/>
          <p:nvPr/>
        </p:nvGrpSpPr>
        <p:grpSpPr>
          <a:xfrm>
            <a:off x="2050517" y="4496947"/>
            <a:ext cx="7597327" cy="1490640"/>
            <a:chOff x="2050517" y="4496947"/>
            <a:chExt cx="7597327" cy="1490640"/>
          </a:xfrm>
        </p:grpSpPr>
        <p:grpSp>
          <p:nvGrpSpPr>
            <p:cNvPr id="33" name="Group 32">
              <a:extLst>
                <a:ext uri="{FF2B5EF4-FFF2-40B4-BE49-F238E27FC236}">
                  <a16:creationId xmlns:a16="http://schemas.microsoft.com/office/drawing/2014/main" id="{5D13ADDD-2789-4AD4-B1B3-314F171BA412}"/>
                </a:ext>
              </a:extLst>
            </p:cNvPr>
            <p:cNvGrpSpPr/>
            <p:nvPr/>
          </p:nvGrpSpPr>
          <p:grpSpPr>
            <a:xfrm>
              <a:off x="7730508" y="4516753"/>
              <a:ext cx="1702525" cy="1470834"/>
              <a:chOff x="5391807" y="4130566"/>
              <a:chExt cx="2249214" cy="1830138"/>
            </a:xfrm>
          </p:grpSpPr>
          <p:sp>
            <p:nvSpPr>
              <p:cNvPr id="44" name="Rectangle: Rounded Corners 43">
                <a:extLst>
                  <a:ext uri="{FF2B5EF4-FFF2-40B4-BE49-F238E27FC236}">
                    <a16:creationId xmlns:a16="http://schemas.microsoft.com/office/drawing/2014/main" id="{0271EAA2-469E-4425-9025-CAA408C8099A}"/>
                  </a:ext>
                </a:extLst>
              </p:cNvPr>
              <p:cNvSpPr/>
              <p:nvPr/>
            </p:nvSpPr>
            <p:spPr>
              <a:xfrm>
                <a:off x="5391807" y="4130566"/>
                <a:ext cx="2249214"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ADE191-91A9-4AB3-B7BE-F71AD943A9D4}"/>
                  </a:ext>
                </a:extLst>
              </p:cNvPr>
              <p:cNvSpPr/>
              <p:nvPr/>
            </p:nvSpPr>
            <p:spPr>
              <a:xfrm>
                <a:off x="6847331" y="5349766"/>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F8BCA63-D1E5-4DEC-AEE3-AC97818B264B}"/>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7" name="Straight Connector 36">
              <a:extLst>
                <a:ext uri="{FF2B5EF4-FFF2-40B4-BE49-F238E27FC236}">
                  <a16:creationId xmlns:a16="http://schemas.microsoft.com/office/drawing/2014/main" id="{9A5D0322-4B7B-4DB0-80D5-7E892DAA7898}"/>
                </a:ext>
              </a:extLst>
            </p:cNvPr>
            <p:cNvCxnSpPr/>
            <p:nvPr/>
          </p:nvCxnSpPr>
          <p:spPr>
            <a:xfrm>
              <a:off x="9433033" y="534454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B42F0FC-FC90-429C-B1F2-7ABFE68D6F60}"/>
                </a:ext>
              </a:extLst>
            </p:cNvPr>
            <p:cNvSpPr/>
            <p:nvPr/>
          </p:nvSpPr>
          <p:spPr>
            <a:xfrm>
              <a:off x="5800108" y="4506593"/>
              <a:ext cx="1702525" cy="1131883"/>
            </a:xfrm>
            <a:prstGeom prst="roundRect">
              <a:avLst/>
            </a:prstGeom>
            <a:solidFill>
              <a:srgbClr val="E0CD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60FEAA6A-76E5-4128-B0F3-659954B92AD8}"/>
                </a:ext>
              </a:extLst>
            </p:cNvPr>
            <p:cNvSpPr/>
            <p:nvPr/>
          </p:nvSpPr>
          <p:spPr>
            <a:xfrm>
              <a:off x="6901856" y="54864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49891C4-1AA5-4F7D-AB03-1BA00049D99E}"/>
                </a:ext>
              </a:extLst>
            </p:cNvPr>
            <p:cNvSpPr/>
            <p:nvPr/>
          </p:nvSpPr>
          <p:spPr>
            <a:xfrm>
              <a:off x="5911368" y="5490659"/>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7A65D84A-3089-40B1-A475-ABF26E1C7ADF}"/>
                </a:ext>
              </a:extLst>
            </p:cNvPr>
            <p:cNvCxnSpPr/>
            <p:nvPr/>
          </p:nvCxnSpPr>
          <p:spPr>
            <a:xfrm>
              <a:off x="7502633" y="533438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A55272-E518-4864-B4F8-41826C26C433}"/>
                </a:ext>
              </a:extLst>
            </p:cNvPr>
            <p:cNvCxnSpPr/>
            <p:nvPr/>
          </p:nvCxnSpPr>
          <p:spPr>
            <a:xfrm>
              <a:off x="5578583" y="535343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7B631820-672D-40B4-82CA-77A524D81C15}"/>
                </a:ext>
              </a:extLst>
            </p:cNvPr>
            <p:cNvSpPr/>
            <p:nvPr/>
          </p:nvSpPr>
          <p:spPr>
            <a:xfrm>
              <a:off x="3923683" y="4506593"/>
              <a:ext cx="1702525" cy="1131883"/>
            </a:xfrm>
            <a:prstGeom prst="roundRect">
              <a:avLst/>
            </a:prstGeom>
            <a:solidFill>
              <a:srgbClr val="FD92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59EB821A-19BF-42A8-92D8-6D9EAEDEED71}"/>
                </a:ext>
              </a:extLst>
            </p:cNvPr>
            <p:cNvSpPr/>
            <p:nvPr/>
          </p:nvSpPr>
          <p:spPr>
            <a:xfrm>
              <a:off x="5025431" y="54864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2C6157D0-2A36-46CB-BB40-656C7A7D6436}"/>
                </a:ext>
              </a:extLst>
            </p:cNvPr>
            <p:cNvSpPr/>
            <p:nvPr/>
          </p:nvSpPr>
          <p:spPr>
            <a:xfrm>
              <a:off x="4034943" y="5490659"/>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450314A5-901F-41A1-AA4F-0C0DEFDB15FA}"/>
                </a:ext>
              </a:extLst>
            </p:cNvPr>
            <p:cNvGrpSpPr/>
            <p:nvPr/>
          </p:nvGrpSpPr>
          <p:grpSpPr>
            <a:xfrm>
              <a:off x="2050517" y="4496947"/>
              <a:ext cx="1702525" cy="1470834"/>
              <a:chOff x="1691699" y="4496947"/>
              <a:chExt cx="1702525" cy="1470834"/>
            </a:xfrm>
          </p:grpSpPr>
          <p:sp>
            <p:nvSpPr>
              <p:cNvPr id="20" name="Rectangle: Rounded Corners 19">
                <a:extLst>
                  <a:ext uri="{FF2B5EF4-FFF2-40B4-BE49-F238E27FC236}">
                    <a16:creationId xmlns:a16="http://schemas.microsoft.com/office/drawing/2014/main" id="{CBD200B0-C4DB-4FD2-986F-A5292C29F581}"/>
                  </a:ext>
                </a:extLst>
              </p:cNvPr>
              <p:cNvSpPr/>
              <p:nvPr/>
            </p:nvSpPr>
            <p:spPr>
              <a:xfrm>
                <a:off x="1691699" y="4496947"/>
                <a:ext cx="1702525" cy="1131883"/>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54A8F327-8CFE-4AB2-B0DA-40F9CD589BF5}"/>
                  </a:ext>
                </a:extLst>
              </p:cNvPr>
              <p:cNvSpPr/>
              <p:nvPr/>
            </p:nvSpPr>
            <p:spPr>
              <a:xfrm>
                <a:off x="2793447" y="5476786"/>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F8FC85C-FEB9-4FE1-B20A-44508D36F31A}"/>
                  </a:ext>
                </a:extLst>
              </p:cNvPr>
              <p:cNvSpPr/>
              <p:nvPr/>
            </p:nvSpPr>
            <p:spPr>
              <a:xfrm>
                <a:off x="1802959" y="5481013"/>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 name="Straight Connector 23">
              <a:extLst>
                <a:ext uri="{FF2B5EF4-FFF2-40B4-BE49-F238E27FC236}">
                  <a16:creationId xmlns:a16="http://schemas.microsoft.com/office/drawing/2014/main" id="{3CA8E78F-7EFE-482B-AAAE-3548AB4725A4}"/>
                </a:ext>
              </a:extLst>
            </p:cNvPr>
            <p:cNvCxnSpPr>
              <a:cxnSpLocks/>
            </p:cNvCxnSpPr>
            <p:nvPr/>
          </p:nvCxnSpPr>
          <p:spPr>
            <a:xfrm>
              <a:off x="3753042" y="5366939"/>
              <a:ext cx="19033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32" name="Graphic 31" descr="Toy Train">
            <a:extLst>
              <a:ext uri="{FF2B5EF4-FFF2-40B4-BE49-F238E27FC236}">
                <a16:creationId xmlns:a16="http://schemas.microsoft.com/office/drawing/2014/main" id="{E6494339-74FC-4628-97C3-A276DD7127D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29375" y="3429000"/>
            <a:ext cx="2868039" cy="3045104"/>
          </a:xfrm>
          <a:prstGeom prst="rect">
            <a:avLst/>
          </a:prstGeom>
        </p:spPr>
      </p:pic>
    </p:spTree>
    <p:extLst>
      <p:ext uri="{BB962C8B-B14F-4D97-AF65-F5344CB8AC3E}">
        <p14:creationId xmlns:p14="http://schemas.microsoft.com/office/powerpoint/2010/main" val="161327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6861" y="0"/>
            <a:ext cx="12181172" cy="6858000"/>
          </a:xfrm>
          <a:prstGeom prst="rect">
            <a:avLst/>
          </a:prstGeom>
        </p:spPr>
      </p:pic>
      <p:sp>
        <p:nvSpPr>
          <p:cNvPr id="4" name="Rectangle 3">
            <a:extLst>
              <a:ext uri="{FF2B5EF4-FFF2-40B4-BE49-F238E27FC236}">
                <a16:creationId xmlns:a16="http://schemas.microsoft.com/office/drawing/2014/main" id="{88F2ACC1-C78A-48A7-9C31-451E50810EC2}"/>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31" name="Oval 30">
            <a:extLst>
              <a:ext uri="{FF2B5EF4-FFF2-40B4-BE49-F238E27FC236}">
                <a16:creationId xmlns:a16="http://schemas.microsoft.com/office/drawing/2014/main" id="{055E7536-F777-4DC3-B883-4C42E0D8032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34" name="Straight Connector 33">
            <a:extLst>
              <a:ext uri="{FF2B5EF4-FFF2-40B4-BE49-F238E27FC236}">
                <a16:creationId xmlns:a16="http://schemas.microsoft.com/office/drawing/2014/main" id="{918A09DE-1078-4FF6-8424-8055F1F847F1}"/>
              </a:ext>
            </a:extLst>
          </p:cNvPr>
          <p:cNvCxnSpPr>
            <a:cxnSpLocks/>
          </p:cNvCxnSpPr>
          <p:nvPr/>
        </p:nvCxnSpPr>
        <p:spPr>
          <a:xfrm>
            <a:off x="0" y="5955459"/>
            <a:ext cx="12192000" cy="0"/>
          </a:xfrm>
          <a:prstGeom prst="line">
            <a:avLst/>
          </a:prstGeom>
          <a:ln w="57150">
            <a:solidFill>
              <a:srgbClr val="7C4B3C"/>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CB653E9-5B16-44B8-8866-A108A7A97AC6}"/>
              </a:ext>
            </a:extLst>
          </p:cNvPr>
          <p:cNvGrpSpPr/>
          <p:nvPr/>
        </p:nvGrpSpPr>
        <p:grpSpPr>
          <a:xfrm>
            <a:off x="293096" y="3429000"/>
            <a:ext cx="12008493" cy="3045104"/>
            <a:chOff x="293096" y="3429000"/>
            <a:chExt cx="12008493" cy="3045104"/>
          </a:xfrm>
        </p:grpSpPr>
        <p:pic>
          <p:nvPicPr>
            <p:cNvPr id="32" name="Graphic 31" descr="Toy Train">
              <a:extLst>
                <a:ext uri="{FF2B5EF4-FFF2-40B4-BE49-F238E27FC236}">
                  <a16:creationId xmlns:a16="http://schemas.microsoft.com/office/drawing/2014/main" id="{E6494339-74FC-4628-97C3-A276DD7127D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33550" y="3429000"/>
              <a:ext cx="2868039" cy="3045104"/>
            </a:xfrm>
            <a:prstGeom prst="rect">
              <a:avLst/>
            </a:prstGeom>
          </p:spPr>
        </p:pic>
        <p:grpSp>
          <p:nvGrpSpPr>
            <p:cNvPr id="33" name="Group 32">
              <a:extLst>
                <a:ext uri="{FF2B5EF4-FFF2-40B4-BE49-F238E27FC236}">
                  <a16:creationId xmlns:a16="http://schemas.microsoft.com/office/drawing/2014/main" id="{5D13ADDD-2789-4AD4-B1B3-314F171BA412}"/>
                </a:ext>
              </a:extLst>
            </p:cNvPr>
            <p:cNvGrpSpPr/>
            <p:nvPr/>
          </p:nvGrpSpPr>
          <p:grpSpPr>
            <a:xfrm>
              <a:off x="7834683" y="4516753"/>
              <a:ext cx="1702525" cy="1470834"/>
              <a:chOff x="5391807" y="4130566"/>
              <a:chExt cx="2249214" cy="1830138"/>
            </a:xfrm>
          </p:grpSpPr>
          <p:sp>
            <p:nvSpPr>
              <p:cNvPr id="44" name="Rectangle: Rounded Corners 43">
                <a:extLst>
                  <a:ext uri="{FF2B5EF4-FFF2-40B4-BE49-F238E27FC236}">
                    <a16:creationId xmlns:a16="http://schemas.microsoft.com/office/drawing/2014/main" id="{0271EAA2-469E-4425-9025-CAA408C8099A}"/>
                  </a:ext>
                </a:extLst>
              </p:cNvPr>
              <p:cNvSpPr/>
              <p:nvPr/>
            </p:nvSpPr>
            <p:spPr>
              <a:xfrm>
                <a:off x="5391807" y="4130566"/>
                <a:ext cx="2249214" cy="1408386"/>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ADE191-91A9-4AB3-B7BE-F71AD943A9D4}"/>
                  </a:ext>
                </a:extLst>
              </p:cNvPr>
              <p:cNvSpPr/>
              <p:nvPr/>
            </p:nvSpPr>
            <p:spPr>
              <a:xfrm>
                <a:off x="6847331" y="5349766"/>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4F8BCA63-D1E5-4DEC-AEE3-AC97818B264B}"/>
                  </a:ext>
                </a:extLst>
              </p:cNvPr>
              <p:cNvSpPr/>
              <p:nvPr/>
            </p:nvSpPr>
            <p:spPr>
              <a:xfrm>
                <a:off x="5538793" y="5355025"/>
                <a:ext cx="672503" cy="60567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7" name="Straight Connector 36">
              <a:extLst>
                <a:ext uri="{FF2B5EF4-FFF2-40B4-BE49-F238E27FC236}">
                  <a16:creationId xmlns:a16="http://schemas.microsoft.com/office/drawing/2014/main" id="{9A5D0322-4B7B-4DB0-80D5-7E892DAA7898}"/>
                </a:ext>
              </a:extLst>
            </p:cNvPr>
            <p:cNvCxnSpPr/>
            <p:nvPr/>
          </p:nvCxnSpPr>
          <p:spPr>
            <a:xfrm>
              <a:off x="9537208" y="534454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B42F0FC-FC90-429C-B1F2-7ABFE68D6F60}"/>
                </a:ext>
              </a:extLst>
            </p:cNvPr>
            <p:cNvSpPr/>
            <p:nvPr/>
          </p:nvSpPr>
          <p:spPr>
            <a:xfrm>
              <a:off x="5904283" y="4506593"/>
              <a:ext cx="1702525" cy="1131883"/>
            </a:xfrm>
            <a:prstGeom prst="roundRect">
              <a:avLst/>
            </a:prstGeom>
            <a:solidFill>
              <a:srgbClr val="E0CD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60FEAA6A-76E5-4128-B0F3-659954B92AD8}"/>
                </a:ext>
              </a:extLst>
            </p:cNvPr>
            <p:cNvSpPr/>
            <p:nvPr/>
          </p:nvSpPr>
          <p:spPr>
            <a:xfrm>
              <a:off x="7006031" y="54864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349891C4-1AA5-4F7D-AB03-1BA00049D99E}"/>
                </a:ext>
              </a:extLst>
            </p:cNvPr>
            <p:cNvSpPr/>
            <p:nvPr/>
          </p:nvSpPr>
          <p:spPr>
            <a:xfrm>
              <a:off x="6015543" y="5490659"/>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7A65D84A-3089-40B1-A475-ABF26E1C7ADF}"/>
                </a:ext>
              </a:extLst>
            </p:cNvPr>
            <p:cNvCxnSpPr/>
            <p:nvPr/>
          </p:nvCxnSpPr>
          <p:spPr>
            <a:xfrm>
              <a:off x="7606808" y="533438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CA55272-E518-4864-B4F8-41826C26C433}"/>
                </a:ext>
              </a:extLst>
            </p:cNvPr>
            <p:cNvCxnSpPr/>
            <p:nvPr/>
          </p:nvCxnSpPr>
          <p:spPr>
            <a:xfrm>
              <a:off x="5682758" y="5353437"/>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7B631820-672D-40B4-82CA-77A524D81C15}"/>
                </a:ext>
              </a:extLst>
            </p:cNvPr>
            <p:cNvSpPr/>
            <p:nvPr/>
          </p:nvSpPr>
          <p:spPr>
            <a:xfrm>
              <a:off x="4027858" y="4506593"/>
              <a:ext cx="1702525" cy="1131883"/>
            </a:xfrm>
            <a:prstGeom prst="roundRect">
              <a:avLst/>
            </a:prstGeom>
            <a:solidFill>
              <a:srgbClr val="FD92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59EB821A-19BF-42A8-92D8-6D9EAEDEED71}"/>
                </a:ext>
              </a:extLst>
            </p:cNvPr>
            <p:cNvSpPr/>
            <p:nvPr/>
          </p:nvSpPr>
          <p:spPr>
            <a:xfrm>
              <a:off x="5129606" y="5486432"/>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2C6157D0-2A36-46CB-BB40-656C7A7D6436}"/>
                </a:ext>
              </a:extLst>
            </p:cNvPr>
            <p:cNvSpPr/>
            <p:nvPr/>
          </p:nvSpPr>
          <p:spPr>
            <a:xfrm>
              <a:off x="4139118" y="5490659"/>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3CA8E78F-7EFE-482B-AAAE-3548AB4725A4}"/>
                </a:ext>
              </a:extLst>
            </p:cNvPr>
            <p:cNvCxnSpPr/>
            <p:nvPr/>
          </p:nvCxnSpPr>
          <p:spPr>
            <a:xfrm>
              <a:off x="3832740" y="5366939"/>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50314A5-901F-41A1-AA4F-0C0DEFDB15FA}"/>
                </a:ext>
              </a:extLst>
            </p:cNvPr>
            <p:cNvGrpSpPr/>
            <p:nvPr/>
          </p:nvGrpSpPr>
          <p:grpSpPr>
            <a:xfrm>
              <a:off x="2154692" y="4496947"/>
              <a:ext cx="1702525" cy="1470834"/>
              <a:chOff x="1691699" y="4496947"/>
              <a:chExt cx="1702525" cy="1470834"/>
            </a:xfrm>
          </p:grpSpPr>
          <p:sp>
            <p:nvSpPr>
              <p:cNvPr id="20" name="Rectangle: Rounded Corners 19">
                <a:extLst>
                  <a:ext uri="{FF2B5EF4-FFF2-40B4-BE49-F238E27FC236}">
                    <a16:creationId xmlns:a16="http://schemas.microsoft.com/office/drawing/2014/main" id="{CBD200B0-C4DB-4FD2-986F-A5292C29F581}"/>
                  </a:ext>
                </a:extLst>
              </p:cNvPr>
              <p:cNvSpPr/>
              <p:nvPr/>
            </p:nvSpPr>
            <p:spPr>
              <a:xfrm>
                <a:off x="1691699" y="4496947"/>
                <a:ext cx="1702525" cy="1131883"/>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54A8F327-8CFE-4AB2-B0DA-40F9CD589BF5}"/>
                  </a:ext>
                </a:extLst>
              </p:cNvPr>
              <p:cNvSpPr/>
              <p:nvPr/>
            </p:nvSpPr>
            <p:spPr>
              <a:xfrm>
                <a:off x="2793447" y="5476786"/>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F8FC85C-FEB9-4FE1-B20A-44508D36F31A}"/>
                  </a:ext>
                </a:extLst>
              </p:cNvPr>
              <p:cNvSpPr/>
              <p:nvPr/>
            </p:nvSpPr>
            <p:spPr>
              <a:xfrm>
                <a:off x="1802959" y="5481013"/>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 name="Straight Connector 29">
              <a:extLst>
                <a:ext uri="{FF2B5EF4-FFF2-40B4-BE49-F238E27FC236}">
                  <a16:creationId xmlns:a16="http://schemas.microsoft.com/office/drawing/2014/main" id="{59B2D371-FBBE-4C01-95D1-2EE9601E4710}"/>
                </a:ext>
              </a:extLst>
            </p:cNvPr>
            <p:cNvCxnSpPr/>
            <p:nvPr/>
          </p:nvCxnSpPr>
          <p:spPr>
            <a:xfrm>
              <a:off x="1959574" y="5368868"/>
              <a:ext cx="21481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395AACE-A0DF-490A-ADA8-6FE96CDABFEC}"/>
                </a:ext>
              </a:extLst>
            </p:cNvPr>
            <p:cNvSpPr/>
            <p:nvPr/>
          </p:nvSpPr>
          <p:spPr>
            <a:xfrm>
              <a:off x="293096" y="4510449"/>
              <a:ext cx="1702525" cy="1131883"/>
            </a:xfrm>
            <a:prstGeom prst="roundRect">
              <a:avLst/>
            </a:prstGeom>
            <a:solidFill>
              <a:srgbClr val="2DBCD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BB4F6536-E0F2-4F8A-A2C3-C898536754E0}"/>
                </a:ext>
              </a:extLst>
            </p:cNvPr>
            <p:cNvSpPr/>
            <p:nvPr/>
          </p:nvSpPr>
          <p:spPr>
            <a:xfrm>
              <a:off x="1394844" y="5490288"/>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A0539B5-2F98-439E-A84A-C581A9212259}"/>
                </a:ext>
              </a:extLst>
            </p:cNvPr>
            <p:cNvSpPr/>
            <p:nvPr/>
          </p:nvSpPr>
          <p:spPr>
            <a:xfrm>
              <a:off x="404356" y="5494515"/>
              <a:ext cx="509046" cy="4867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7972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516808-472D-4B76-8E72-0C2A5A5E60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Rounded Corners 2">
            <a:extLst>
              <a:ext uri="{FF2B5EF4-FFF2-40B4-BE49-F238E27FC236}">
                <a16:creationId xmlns:a16="http://schemas.microsoft.com/office/drawing/2014/main" id="{019ACEC7-D958-4698-93F3-E705B66150DF}"/>
              </a:ext>
            </a:extLst>
          </p:cNvPr>
          <p:cNvSpPr/>
          <p:nvPr/>
        </p:nvSpPr>
        <p:spPr>
          <a:xfrm>
            <a:off x="7435973" y="405741"/>
            <a:ext cx="4362327"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 name="Picture 3" descr="A close up of a logo  Description automatically generated">
            <a:extLst>
              <a:ext uri="{FF2B5EF4-FFF2-40B4-BE49-F238E27FC236}">
                <a16:creationId xmlns:a16="http://schemas.microsoft.com/office/drawing/2014/main" id="{4204AFBB-BC06-4C88-9BDE-E11FB41A77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045" y="583325"/>
            <a:ext cx="137576" cy="772444"/>
          </a:xfrm>
          <a:prstGeom prst="rect">
            <a:avLst/>
          </a:prstGeom>
        </p:spPr>
      </p:pic>
      <p:pic>
        <p:nvPicPr>
          <p:cNvPr id="5" name="Picture 4" descr="A picture containing drawing  Description automatically generated">
            <a:extLst>
              <a:ext uri="{FF2B5EF4-FFF2-40B4-BE49-F238E27FC236}">
                <a16:creationId xmlns:a16="http://schemas.microsoft.com/office/drawing/2014/main" id="{823F3EE2-2A77-458A-AF1C-B91F1EBE8E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0409" y="571965"/>
            <a:ext cx="571762" cy="772447"/>
          </a:xfrm>
          <a:prstGeom prst="rect">
            <a:avLst/>
          </a:prstGeom>
        </p:spPr>
      </p:pic>
      <p:pic>
        <p:nvPicPr>
          <p:cNvPr id="6" name="Picture 5" descr="A close up of a logo  Description automatically generated">
            <a:extLst>
              <a:ext uri="{FF2B5EF4-FFF2-40B4-BE49-F238E27FC236}">
                <a16:creationId xmlns:a16="http://schemas.microsoft.com/office/drawing/2014/main" id="{116F108E-2B4B-42E2-8AD2-7772B7BEFA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2528" y="583325"/>
            <a:ext cx="475837" cy="769922"/>
          </a:xfrm>
          <a:prstGeom prst="rect">
            <a:avLst/>
          </a:prstGeom>
        </p:spPr>
      </p:pic>
      <p:pic>
        <p:nvPicPr>
          <p:cNvPr id="7" name="Picture 6" descr="A close up of a logo  Description automatically generated">
            <a:extLst>
              <a:ext uri="{FF2B5EF4-FFF2-40B4-BE49-F238E27FC236}">
                <a16:creationId xmlns:a16="http://schemas.microsoft.com/office/drawing/2014/main" id="{0D137205-00DB-4A34-BBCA-E3F8D20799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62334" y="571965"/>
            <a:ext cx="546519" cy="781282"/>
          </a:xfrm>
          <a:prstGeom prst="rect">
            <a:avLst/>
          </a:prstGeom>
        </p:spPr>
      </p:pic>
      <p:pic>
        <p:nvPicPr>
          <p:cNvPr id="8" name="Picture 7" descr="A close up of a logo  Description automatically generated">
            <a:extLst>
              <a:ext uri="{FF2B5EF4-FFF2-40B4-BE49-F238E27FC236}">
                <a16:creationId xmlns:a16="http://schemas.microsoft.com/office/drawing/2014/main" id="{F2DB9B5B-7671-4A33-9B11-28320A4A0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29970" y="559143"/>
            <a:ext cx="546519" cy="781282"/>
          </a:xfrm>
          <a:prstGeom prst="rect">
            <a:avLst/>
          </a:prstGeom>
        </p:spPr>
      </p:pic>
      <p:sp>
        <p:nvSpPr>
          <p:cNvPr id="9" name="Rectangle: Rounded Corners 8">
            <a:extLst>
              <a:ext uri="{FF2B5EF4-FFF2-40B4-BE49-F238E27FC236}">
                <a16:creationId xmlns:a16="http://schemas.microsoft.com/office/drawing/2014/main" id="{5BFB050E-2F6F-4093-80B4-286D6C046F04}"/>
              </a:ext>
            </a:extLst>
          </p:cNvPr>
          <p:cNvSpPr/>
          <p:nvPr/>
        </p:nvSpPr>
        <p:spPr>
          <a:xfrm>
            <a:off x="7586884" y="504101"/>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6DF69DB-C317-431F-8063-6700FCD71AF7}"/>
              </a:ext>
            </a:extLst>
          </p:cNvPr>
          <p:cNvSpPr/>
          <p:nvPr/>
        </p:nvSpPr>
        <p:spPr>
          <a:xfrm>
            <a:off x="10875136" y="512505"/>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4A14EA7-5FB9-458F-8FE8-0716738EF847}"/>
              </a:ext>
            </a:extLst>
          </p:cNvPr>
          <p:cNvSpPr/>
          <p:nvPr/>
        </p:nvSpPr>
        <p:spPr>
          <a:xfrm>
            <a:off x="4190400" y="6536447"/>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4" name="Oval 13">
            <a:extLst>
              <a:ext uri="{FF2B5EF4-FFF2-40B4-BE49-F238E27FC236}">
                <a16:creationId xmlns:a16="http://schemas.microsoft.com/office/drawing/2014/main" id="{EE899E19-4B1B-42E4-A613-DA91B43214F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289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9" grpId="1" animBg="1"/>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CF75E0-AB9B-4FF1-A1EF-966BF19491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Rounded Corners 2">
            <a:extLst>
              <a:ext uri="{FF2B5EF4-FFF2-40B4-BE49-F238E27FC236}">
                <a16:creationId xmlns:a16="http://schemas.microsoft.com/office/drawing/2014/main" id="{D90774F0-C088-44B1-AD48-4151CF326FD0}"/>
              </a:ext>
            </a:extLst>
          </p:cNvPr>
          <p:cNvSpPr/>
          <p:nvPr/>
        </p:nvSpPr>
        <p:spPr>
          <a:xfrm>
            <a:off x="7599147" y="405741"/>
            <a:ext cx="419915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 name="Picture 3" descr="A close up of a logo  Description automatically generated">
            <a:extLst>
              <a:ext uri="{FF2B5EF4-FFF2-40B4-BE49-F238E27FC236}">
                <a16:creationId xmlns:a16="http://schemas.microsoft.com/office/drawing/2014/main" id="{D3B48ADC-6497-49AC-A732-E5A956093E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1218" y="583325"/>
            <a:ext cx="137576" cy="772444"/>
          </a:xfrm>
          <a:prstGeom prst="rect">
            <a:avLst/>
          </a:prstGeom>
        </p:spPr>
      </p:pic>
      <p:pic>
        <p:nvPicPr>
          <p:cNvPr id="5" name="Picture 4" descr="A picture containing drawing  Description automatically generated">
            <a:extLst>
              <a:ext uri="{FF2B5EF4-FFF2-40B4-BE49-F238E27FC236}">
                <a16:creationId xmlns:a16="http://schemas.microsoft.com/office/drawing/2014/main" id="{5CCECDF9-4AAC-40EF-AF57-4C93A0A2A3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0603" y="571965"/>
            <a:ext cx="571762" cy="772447"/>
          </a:xfrm>
          <a:prstGeom prst="rect">
            <a:avLst/>
          </a:prstGeom>
        </p:spPr>
      </p:pic>
      <p:pic>
        <p:nvPicPr>
          <p:cNvPr id="7" name="Picture 6" descr="A close up of a logo  Description automatically generated">
            <a:extLst>
              <a:ext uri="{FF2B5EF4-FFF2-40B4-BE49-F238E27FC236}">
                <a16:creationId xmlns:a16="http://schemas.microsoft.com/office/drawing/2014/main" id="{1C2A0317-8385-401A-BDB3-B3432F5AB9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67180" y="571965"/>
            <a:ext cx="546519" cy="781282"/>
          </a:xfrm>
          <a:prstGeom prst="rect">
            <a:avLst/>
          </a:prstGeom>
        </p:spPr>
      </p:pic>
      <p:pic>
        <p:nvPicPr>
          <p:cNvPr id="8" name="Picture 7" descr="A close up of a logo  Description automatically generated">
            <a:extLst>
              <a:ext uri="{FF2B5EF4-FFF2-40B4-BE49-F238E27FC236}">
                <a16:creationId xmlns:a16="http://schemas.microsoft.com/office/drawing/2014/main" id="{D604B575-9F63-4892-A2F5-AA97C8027F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93143" y="559143"/>
            <a:ext cx="546519" cy="781282"/>
          </a:xfrm>
          <a:prstGeom prst="rect">
            <a:avLst/>
          </a:prstGeom>
        </p:spPr>
      </p:pic>
      <p:pic>
        <p:nvPicPr>
          <p:cNvPr id="9" name="Picture 8" descr="A close up of a logo  Description automatically generated">
            <a:extLst>
              <a:ext uri="{FF2B5EF4-FFF2-40B4-BE49-F238E27FC236}">
                <a16:creationId xmlns:a16="http://schemas.microsoft.com/office/drawing/2014/main" id="{2D40C1E2-5A3E-46AC-AAC4-5C0E6C7881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12631" y="583325"/>
            <a:ext cx="460873" cy="772274"/>
          </a:xfrm>
          <a:prstGeom prst="rect">
            <a:avLst/>
          </a:prstGeom>
        </p:spPr>
      </p:pic>
      <p:sp>
        <p:nvSpPr>
          <p:cNvPr id="10" name="Rectangle: Rounded Corners 9">
            <a:extLst>
              <a:ext uri="{FF2B5EF4-FFF2-40B4-BE49-F238E27FC236}">
                <a16:creationId xmlns:a16="http://schemas.microsoft.com/office/drawing/2014/main" id="{356503DC-5D2F-4B80-A525-670C2F7C06B3}"/>
              </a:ext>
            </a:extLst>
          </p:cNvPr>
          <p:cNvSpPr/>
          <p:nvPr/>
        </p:nvSpPr>
        <p:spPr>
          <a:xfrm>
            <a:off x="7784781" y="504101"/>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2E79CCC3-E6D2-45E0-9B8E-3A599870BB68}"/>
              </a:ext>
            </a:extLst>
          </p:cNvPr>
          <p:cNvSpPr/>
          <p:nvPr/>
        </p:nvSpPr>
        <p:spPr>
          <a:xfrm>
            <a:off x="10818212" y="512505"/>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F308890-4578-4F02-A855-7C63571E6550}"/>
              </a:ext>
            </a:extLst>
          </p:cNvPr>
          <p:cNvSpPr/>
          <p:nvPr/>
        </p:nvSpPr>
        <p:spPr>
          <a:xfrm>
            <a:off x="4190400" y="6536447"/>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3" name="Oval 12">
            <a:extLst>
              <a:ext uri="{FF2B5EF4-FFF2-40B4-BE49-F238E27FC236}">
                <a16:creationId xmlns:a16="http://schemas.microsoft.com/office/drawing/2014/main" id="{E36C2DB9-AB21-4088-A9AC-11CEC9936F8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51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7CA68D-2E1C-409A-95A6-485A2CA33D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Rounded Corners 2">
            <a:extLst>
              <a:ext uri="{FF2B5EF4-FFF2-40B4-BE49-F238E27FC236}">
                <a16:creationId xmlns:a16="http://schemas.microsoft.com/office/drawing/2014/main" id="{D90774F0-C088-44B1-AD48-4151CF326FD0}"/>
              </a:ext>
            </a:extLst>
          </p:cNvPr>
          <p:cNvSpPr/>
          <p:nvPr/>
        </p:nvSpPr>
        <p:spPr>
          <a:xfrm>
            <a:off x="4224323" y="428891"/>
            <a:ext cx="415767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 name="Picture 3" descr="A close up of a logo  Description automatically generated">
            <a:extLst>
              <a:ext uri="{FF2B5EF4-FFF2-40B4-BE49-F238E27FC236}">
                <a16:creationId xmlns:a16="http://schemas.microsoft.com/office/drawing/2014/main" id="{D3B48ADC-6497-49AC-A732-E5A956093E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6394" y="606475"/>
            <a:ext cx="137576" cy="772444"/>
          </a:xfrm>
          <a:prstGeom prst="rect">
            <a:avLst/>
          </a:prstGeom>
        </p:spPr>
      </p:pic>
      <p:pic>
        <p:nvPicPr>
          <p:cNvPr id="7" name="Picture 6" descr="A close up of a logo  Description automatically generated">
            <a:extLst>
              <a:ext uri="{FF2B5EF4-FFF2-40B4-BE49-F238E27FC236}">
                <a16:creationId xmlns:a16="http://schemas.microsoft.com/office/drawing/2014/main" id="{1C2A0317-8385-401A-BDB3-B3432F5AB9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2356" y="595115"/>
            <a:ext cx="546519" cy="781282"/>
          </a:xfrm>
          <a:prstGeom prst="rect">
            <a:avLst/>
          </a:prstGeom>
        </p:spPr>
      </p:pic>
      <p:pic>
        <p:nvPicPr>
          <p:cNvPr id="8" name="Picture 7" descr="A close up of a logo  Description automatically generated">
            <a:extLst>
              <a:ext uri="{FF2B5EF4-FFF2-40B4-BE49-F238E27FC236}">
                <a16:creationId xmlns:a16="http://schemas.microsoft.com/office/drawing/2014/main" id="{D604B575-9F63-4892-A2F5-AA97C8027F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18319" y="582293"/>
            <a:ext cx="546519" cy="781282"/>
          </a:xfrm>
          <a:prstGeom prst="rect">
            <a:avLst/>
          </a:prstGeom>
        </p:spPr>
      </p:pic>
      <p:pic>
        <p:nvPicPr>
          <p:cNvPr id="9" name="Picture 8" descr="A close up of a logo  Description automatically generated">
            <a:extLst>
              <a:ext uri="{FF2B5EF4-FFF2-40B4-BE49-F238E27FC236}">
                <a16:creationId xmlns:a16="http://schemas.microsoft.com/office/drawing/2014/main" id="{2D40C1E2-5A3E-46AC-AAC4-5C0E6C7881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15887" y="606475"/>
            <a:ext cx="460873" cy="772274"/>
          </a:xfrm>
          <a:prstGeom prst="rect">
            <a:avLst/>
          </a:prstGeom>
        </p:spPr>
      </p:pic>
      <p:pic>
        <p:nvPicPr>
          <p:cNvPr id="11" name="Picture 10" descr="A picture containing drawing  Description automatically generated">
            <a:extLst>
              <a:ext uri="{FF2B5EF4-FFF2-40B4-BE49-F238E27FC236}">
                <a16:creationId xmlns:a16="http://schemas.microsoft.com/office/drawing/2014/main" id="{7121A301-D486-401E-92E7-4F57603E31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80639" y="582293"/>
            <a:ext cx="479348" cy="768460"/>
          </a:xfrm>
          <a:prstGeom prst="rect">
            <a:avLst/>
          </a:prstGeom>
        </p:spPr>
      </p:pic>
      <p:sp>
        <p:nvSpPr>
          <p:cNvPr id="12" name="Rectangle: Rounded Corners 11">
            <a:extLst>
              <a:ext uri="{FF2B5EF4-FFF2-40B4-BE49-F238E27FC236}">
                <a16:creationId xmlns:a16="http://schemas.microsoft.com/office/drawing/2014/main" id="{F2288E04-7926-4D08-A45F-2AE69EB7B188}"/>
              </a:ext>
            </a:extLst>
          </p:cNvPr>
          <p:cNvSpPr/>
          <p:nvPr/>
        </p:nvSpPr>
        <p:spPr>
          <a:xfrm>
            <a:off x="4456253" y="531331"/>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7C283EB-643A-44DF-BB92-69A548F9048B}"/>
              </a:ext>
            </a:extLst>
          </p:cNvPr>
          <p:cNvSpPr/>
          <p:nvPr/>
        </p:nvSpPr>
        <p:spPr>
          <a:xfrm>
            <a:off x="7397263" y="539735"/>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EF088E7-D317-4E47-A24C-34A876ACA5FC}"/>
              </a:ext>
            </a:extLst>
          </p:cNvPr>
          <p:cNvSpPr/>
          <p:nvPr/>
        </p:nvSpPr>
        <p:spPr>
          <a:xfrm>
            <a:off x="4190400" y="6536447"/>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4" name="Oval 13">
            <a:extLst>
              <a:ext uri="{FF2B5EF4-FFF2-40B4-BE49-F238E27FC236}">
                <a16:creationId xmlns:a16="http://schemas.microsoft.com/office/drawing/2014/main" id="{053ECF60-85E0-43FB-A9D5-5A2A5FEDEC6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196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2" grpId="1"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82D7B3-ECDD-4587-A371-21B80AA431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 name="Rectangle: Rounded Corners 2">
            <a:extLst>
              <a:ext uri="{FF2B5EF4-FFF2-40B4-BE49-F238E27FC236}">
                <a16:creationId xmlns:a16="http://schemas.microsoft.com/office/drawing/2014/main" id="{D90774F0-C088-44B1-AD48-4151CF326FD0}"/>
              </a:ext>
            </a:extLst>
          </p:cNvPr>
          <p:cNvSpPr/>
          <p:nvPr/>
        </p:nvSpPr>
        <p:spPr>
          <a:xfrm>
            <a:off x="7726147" y="405741"/>
            <a:ext cx="407215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 name="Picture 3" descr="A close up of a logo  Description automatically generated">
            <a:extLst>
              <a:ext uri="{FF2B5EF4-FFF2-40B4-BE49-F238E27FC236}">
                <a16:creationId xmlns:a16="http://schemas.microsoft.com/office/drawing/2014/main" id="{D3B48ADC-6497-49AC-A732-E5A956093E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8218" y="583325"/>
            <a:ext cx="137576" cy="772444"/>
          </a:xfrm>
          <a:prstGeom prst="rect">
            <a:avLst/>
          </a:prstGeom>
        </p:spPr>
      </p:pic>
      <p:pic>
        <p:nvPicPr>
          <p:cNvPr id="7" name="Picture 6" descr="A close up of a logo  Description automatically generated">
            <a:extLst>
              <a:ext uri="{FF2B5EF4-FFF2-40B4-BE49-F238E27FC236}">
                <a16:creationId xmlns:a16="http://schemas.microsoft.com/office/drawing/2014/main" id="{1C2A0317-8385-401A-BDB3-B3432F5AB9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4180" y="571965"/>
            <a:ext cx="546519" cy="781282"/>
          </a:xfrm>
          <a:prstGeom prst="rect">
            <a:avLst/>
          </a:prstGeom>
        </p:spPr>
      </p:pic>
      <p:pic>
        <p:nvPicPr>
          <p:cNvPr id="8" name="Picture 7" descr="A close up of a logo  Description automatically generated">
            <a:extLst>
              <a:ext uri="{FF2B5EF4-FFF2-40B4-BE49-F238E27FC236}">
                <a16:creationId xmlns:a16="http://schemas.microsoft.com/office/drawing/2014/main" id="{D604B575-9F63-4892-A2F5-AA97C8027F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0143" y="559143"/>
            <a:ext cx="546519" cy="781282"/>
          </a:xfrm>
          <a:prstGeom prst="rect">
            <a:avLst/>
          </a:prstGeom>
        </p:spPr>
      </p:pic>
      <p:pic>
        <p:nvPicPr>
          <p:cNvPr id="11" name="Picture 10" descr="A picture containing drawing  Description automatically generated">
            <a:extLst>
              <a:ext uri="{FF2B5EF4-FFF2-40B4-BE49-F238E27FC236}">
                <a16:creationId xmlns:a16="http://schemas.microsoft.com/office/drawing/2014/main" id="{7121A301-D486-401E-92E7-4F57603E31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66710" y="585317"/>
            <a:ext cx="479348" cy="768460"/>
          </a:xfrm>
          <a:prstGeom prst="rect">
            <a:avLst/>
          </a:prstGeom>
        </p:spPr>
      </p:pic>
      <p:pic>
        <p:nvPicPr>
          <p:cNvPr id="13" name="Picture 12" descr="A close up of a logo  Description automatically generated">
            <a:extLst>
              <a:ext uri="{FF2B5EF4-FFF2-40B4-BE49-F238E27FC236}">
                <a16:creationId xmlns:a16="http://schemas.microsoft.com/office/drawing/2014/main" id="{80637F48-84FC-47E1-94FF-07BA58E84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72783" y="583325"/>
            <a:ext cx="137576" cy="772444"/>
          </a:xfrm>
          <a:prstGeom prst="rect">
            <a:avLst/>
          </a:prstGeom>
        </p:spPr>
      </p:pic>
      <p:sp>
        <p:nvSpPr>
          <p:cNvPr id="14" name="Rectangle: Rounded Corners 13">
            <a:extLst>
              <a:ext uri="{FF2B5EF4-FFF2-40B4-BE49-F238E27FC236}">
                <a16:creationId xmlns:a16="http://schemas.microsoft.com/office/drawing/2014/main" id="{988DDDD6-037C-4DB9-9118-A246A93C5A0A}"/>
              </a:ext>
            </a:extLst>
          </p:cNvPr>
          <p:cNvSpPr/>
          <p:nvPr/>
        </p:nvSpPr>
        <p:spPr>
          <a:xfrm>
            <a:off x="7958078" y="504101"/>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972B45AD-178B-4EE1-9D3E-9694D32221D1}"/>
              </a:ext>
            </a:extLst>
          </p:cNvPr>
          <p:cNvSpPr/>
          <p:nvPr/>
        </p:nvSpPr>
        <p:spPr>
          <a:xfrm>
            <a:off x="10805909" y="516923"/>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1F963BF-077F-4BB6-BFCA-22DDE89F6168}"/>
              </a:ext>
            </a:extLst>
          </p:cNvPr>
          <p:cNvSpPr/>
          <p:nvPr/>
        </p:nvSpPr>
        <p:spPr>
          <a:xfrm>
            <a:off x="4190400" y="6536447"/>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6" name="Oval 15">
            <a:extLst>
              <a:ext uri="{FF2B5EF4-FFF2-40B4-BE49-F238E27FC236}">
                <a16:creationId xmlns:a16="http://schemas.microsoft.com/office/drawing/2014/main" id="{76BB102F-DB2E-4292-8DAD-2384342CC68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380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4"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F40A9346-17A3-41F1-8599-F109CA4DC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Speech Bubble: Oval 38">
            <a:extLst>
              <a:ext uri="{FF2B5EF4-FFF2-40B4-BE49-F238E27FC236}">
                <a16:creationId xmlns:a16="http://schemas.microsoft.com/office/drawing/2014/main" id="{30AB2656-2294-490D-ABFF-A213FC17113D}"/>
              </a:ext>
            </a:extLst>
          </p:cNvPr>
          <p:cNvSpPr/>
          <p:nvPr/>
        </p:nvSpPr>
        <p:spPr>
          <a:xfrm>
            <a:off x="7214888" y="174246"/>
            <a:ext cx="4573418" cy="1722760"/>
          </a:xfrm>
          <a:prstGeom prst="wedgeEllipseCallout">
            <a:avLst>
              <a:gd name="adj1" fmla="val -15643"/>
              <a:gd name="adj2" fmla="val 8733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What stays the same?</a:t>
            </a:r>
          </a:p>
        </p:txBody>
      </p:sp>
      <p:sp>
        <p:nvSpPr>
          <p:cNvPr id="40" name="Speech Bubble: Oval 39">
            <a:extLst>
              <a:ext uri="{FF2B5EF4-FFF2-40B4-BE49-F238E27FC236}">
                <a16:creationId xmlns:a16="http://schemas.microsoft.com/office/drawing/2014/main" id="{D77F9DE2-0E49-4B6D-BCDF-A9C48F7FEA95}"/>
              </a:ext>
            </a:extLst>
          </p:cNvPr>
          <p:cNvSpPr/>
          <p:nvPr/>
        </p:nvSpPr>
        <p:spPr>
          <a:xfrm>
            <a:off x="7214888" y="174246"/>
            <a:ext cx="4573418" cy="1722760"/>
          </a:xfrm>
          <a:prstGeom prst="wedgeEllipseCallout">
            <a:avLst>
              <a:gd name="adj1" fmla="val -15643"/>
              <a:gd name="adj2" fmla="val 8733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What is changing?</a:t>
            </a:r>
          </a:p>
        </p:txBody>
      </p:sp>
      <p:sp>
        <p:nvSpPr>
          <p:cNvPr id="5" name="Rectangle 4">
            <a:extLst>
              <a:ext uri="{FF2B5EF4-FFF2-40B4-BE49-F238E27FC236}">
                <a16:creationId xmlns:a16="http://schemas.microsoft.com/office/drawing/2014/main" id="{3A910936-F8C5-4E98-A0EB-1749C09B8FE8}"/>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6" name="Rectangle: Rounded Corners 5">
            <a:extLst>
              <a:ext uri="{FF2B5EF4-FFF2-40B4-BE49-F238E27FC236}">
                <a16:creationId xmlns:a16="http://schemas.microsoft.com/office/drawing/2014/main" id="{476A7843-EF05-45B1-AFA2-8315729F2195}"/>
              </a:ext>
            </a:extLst>
          </p:cNvPr>
          <p:cNvSpPr/>
          <p:nvPr/>
        </p:nvSpPr>
        <p:spPr>
          <a:xfrm>
            <a:off x="1747337" y="174246"/>
            <a:ext cx="4170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7" name="Picture 6" descr="A close up of a logo  Description automatically generated">
            <a:extLst>
              <a:ext uri="{FF2B5EF4-FFF2-40B4-BE49-F238E27FC236}">
                <a16:creationId xmlns:a16="http://schemas.microsoft.com/office/drawing/2014/main" id="{838C9523-5203-4A29-B937-F599B40BDA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9408" y="351830"/>
            <a:ext cx="137576" cy="772444"/>
          </a:xfrm>
          <a:prstGeom prst="rect">
            <a:avLst/>
          </a:prstGeom>
        </p:spPr>
      </p:pic>
      <p:pic>
        <p:nvPicPr>
          <p:cNvPr id="8" name="Picture 7" descr="A picture containing drawing  Description automatically generated">
            <a:extLst>
              <a:ext uri="{FF2B5EF4-FFF2-40B4-BE49-F238E27FC236}">
                <a16:creationId xmlns:a16="http://schemas.microsoft.com/office/drawing/2014/main" id="{1BCA00A0-B8C0-462D-828B-9B1A1DF429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5489" y="342016"/>
            <a:ext cx="571762" cy="772447"/>
          </a:xfrm>
          <a:prstGeom prst="rect">
            <a:avLst/>
          </a:prstGeom>
        </p:spPr>
      </p:pic>
      <p:pic>
        <p:nvPicPr>
          <p:cNvPr id="9" name="Picture 8" descr="A close up of a logo  Description automatically generated">
            <a:extLst>
              <a:ext uri="{FF2B5EF4-FFF2-40B4-BE49-F238E27FC236}">
                <a16:creationId xmlns:a16="http://schemas.microsoft.com/office/drawing/2014/main" id="{9650F2C6-346A-41B8-862C-CF4445D14F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3891" y="351830"/>
            <a:ext cx="475837" cy="769922"/>
          </a:xfrm>
          <a:prstGeom prst="rect">
            <a:avLst/>
          </a:prstGeom>
        </p:spPr>
      </p:pic>
      <p:pic>
        <p:nvPicPr>
          <p:cNvPr id="10" name="Picture 9" descr="A close up of a logo  Description automatically generated">
            <a:extLst>
              <a:ext uri="{FF2B5EF4-FFF2-40B4-BE49-F238E27FC236}">
                <a16:creationId xmlns:a16="http://schemas.microsoft.com/office/drawing/2014/main" id="{5809ACDA-F875-4ABD-A0C1-EC776D80EB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08589" y="376749"/>
            <a:ext cx="546519" cy="781282"/>
          </a:xfrm>
          <a:prstGeom prst="rect">
            <a:avLst/>
          </a:prstGeom>
        </p:spPr>
      </p:pic>
      <p:pic>
        <p:nvPicPr>
          <p:cNvPr id="11" name="Picture 10" descr="A close up of a logo  Description automatically generated">
            <a:extLst>
              <a:ext uri="{FF2B5EF4-FFF2-40B4-BE49-F238E27FC236}">
                <a16:creationId xmlns:a16="http://schemas.microsoft.com/office/drawing/2014/main" id="{5852C918-292D-4CF4-8B43-7F775DC9AB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41333" y="327648"/>
            <a:ext cx="546519" cy="781282"/>
          </a:xfrm>
          <a:prstGeom prst="rect">
            <a:avLst/>
          </a:prstGeom>
        </p:spPr>
      </p:pic>
      <p:sp>
        <p:nvSpPr>
          <p:cNvPr id="12" name="Rectangle: Rounded Corners 11">
            <a:extLst>
              <a:ext uri="{FF2B5EF4-FFF2-40B4-BE49-F238E27FC236}">
                <a16:creationId xmlns:a16="http://schemas.microsoft.com/office/drawing/2014/main" id="{3FCF2F82-5C0F-471A-93F9-B10CF0BF54BB}"/>
              </a:ext>
            </a:extLst>
          </p:cNvPr>
          <p:cNvSpPr/>
          <p:nvPr/>
        </p:nvSpPr>
        <p:spPr>
          <a:xfrm>
            <a:off x="1747337" y="1452738"/>
            <a:ext cx="4170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3" name="Picture 12" descr="A close up of a logo  Description automatically generated">
            <a:extLst>
              <a:ext uri="{FF2B5EF4-FFF2-40B4-BE49-F238E27FC236}">
                <a16:creationId xmlns:a16="http://schemas.microsoft.com/office/drawing/2014/main" id="{C28A0B31-0A03-43B5-BA2A-1C2118D36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9408" y="1630322"/>
            <a:ext cx="137576" cy="772444"/>
          </a:xfrm>
          <a:prstGeom prst="rect">
            <a:avLst/>
          </a:prstGeom>
        </p:spPr>
      </p:pic>
      <p:pic>
        <p:nvPicPr>
          <p:cNvPr id="14" name="Picture 13" descr="A picture containing drawing  Description automatically generated">
            <a:extLst>
              <a:ext uri="{FF2B5EF4-FFF2-40B4-BE49-F238E27FC236}">
                <a16:creationId xmlns:a16="http://schemas.microsoft.com/office/drawing/2014/main" id="{46D53D93-5B42-4873-AE36-774CCCE4FD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8793" y="1618962"/>
            <a:ext cx="571762" cy="772447"/>
          </a:xfrm>
          <a:prstGeom prst="rect">
            <a:avLst/>
          </a:prstGeom>
        </p:spPr>
      </p:pic>
      <p:pic>
        <p:nvPicPr>
          <p:cNvPr id="15" name="Picture 14" descr="A close up of a logo  Description automatically generated">
            <a:extLst>
              <a:ext uri="{FF2B5EF4-FFF2-40B4-BE49-F238E27FC236}">
                <a16:creationId xmlns:a16="http://schemas.microsoft.com/office/drawing/2014/main" id="{59C5EBE9-EFBE-4AC3-9BB8-BC39B4586D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15370" y="1618962"/>
            <a:ext cx="546519" cy="781282"/>
          </a:xfrm>
          <a:prstGeom prst="rect">
            <a:avLst/>
          </a:prstGeom>
        </p:spPr>
      </p:pic>
      <p:pic>
        <p:nvPicPr>
          <p:cNvPr id="16" name="Picture 15" descr="A close up of a logo  Description automatically generated">
            <a:extLst>
              <a:ext uri="{FF2B5EF4-FFF2-40B4-BE49-F238E27FC236}">
                <a16:creationId xmlns:a16="http://schemas.microsoft.com/office/drawing/2014/main" id="{B7D9AA8F-5F4B-4406-8E3F-63D17E135D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41333" y="1606140"/>
            <a:ext cx="546519" cy="781282"/>
          </a:xfrm>
          <a:prstGeom prst="rect">
            <a:avLst/>
          </a:prstGeom>
        </p:spPr>
      </p:pic>
      <p:pic>
        <p:nvPicPr>
          <p:cNvPr id="17" name="Picture 16" descr="A close up of a logo  Description automatically generated">
            <a:extLst>
              <a:ext uri="{FF2B5EF4-FFF2-40B4-BE49-F238E27FC236}">
                <a16:creationId xmlns:a16="http://schemas.microsoft.com/office/drawing/2014/main" id="{389F0ED1-F5FF-4E8F-9989-AC6A6C0BD8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60821" y="1630322"/>
            <a:ext cx="460873" cy="772274"/>
          </a:xfrm>
          <a:prstGeom prst="rect">
            <a:avLst/>
          </a:prstGeom>
        </p:spPr>
      </p:pic>
      <p:sp>
        <p:nvSpPr>
          <p:cNvPr id="18" name="Rectangle: Rounded Corners 17">
            <a:extLst>
              <a:ext uri="{FF2B5EF4-FFF2-40B4-BE49-F238E27FC236}">
                <a16:creationId xmlns:a16="http://schemas.microsoft.com/office/drawing/2014/main" id="{99260373-14A5-45DB-9613-6098EC56C43E}"/>
              </a:ext>
            </a:extLst>
          </p:cNvPr>
          <p:cNvSpPr/>
          <p:nvPr/>
        </p:nvSpPr>
        <p:spPr>
          <a:xfrm>
            <a:off x="1747337" y="2744052"/>
            <a:ext cx="4170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9" name="Picture 18" descr="A close up of a logo  Description automatically generated">
            <a:extLst>
              <a:ext uri="{FF2B5EF4-FFF2-40B4-BE49-F238E27FC236}">
                <a16:creationId xmlns:a16="http://schemas.microsoft.com/office/drawing/2014/main" id="{79E0E22A-B699-4BD1-A467-99D55A889A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9408" y="2921636"/>
            <a:ext cx="137576" cy="772444"/>
          </a:xfrm>
          <a:prstGeom prst="rect">
            <a:avLst/>
          </a:prstGeom>
        </p:spPr>
      </p:pic>
      <p:pic>
        <p:nvPicPr>
          <p:cNvPr id="20" name="Picture 19" descr="A close up of a logo  Description automatically generated">
            <a:extLst>
              <a:ext uri="{FF2B5EF4-FFF2-40B4-BE49-F238E27FC236}">
                <a16:creationId xmlns:a16="http://schemas.microsoft.com/office/drawing/2014/main" id="{DF724652-4E05-4219-AA45-F2C3F5F9E0D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15370" y="2910276"/>
            <a:ext cx="546519" cy="781282"/>
          </a:xfrm>
          <a:prstGeom prst="rect">
            <a:avLst/>
          </a:prstGeom>
        </p:spPr>
      </p:pic>
      <p:pic>
        <p:nvPicPr>
          <p:cNvPr id="21" name="Picture 20" descr="A close up of a logo  Description automatically generated">
            <a:extLst>
              <a:ext uri="{FF2B5EF4-FFF2-40B4-BE49-F238E27FC236}">
                <a16:creationId xmlns:a16="http://schemas.microsoft.com/office/drawing/2014/main" id="{CD58011D-FDCB-46F9-B1A3-11F3BB9BD7F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41333" y="2897454"/>
            <a:ext cx="546519" cy="781282"/>
          </a:xfrm>
          <a:prstGeom prst="rect">
            <a:avLst/>
          </a:prstGeom>
        </p:spPr>
      </p:pic>
      <p:pic>
        <p:nvPicPr>
          <p:cNvPr id="22" name="Picture 21" descr="A close up of a logo  Description automatically generated">
            <a:extLst>
              <a:ext uri="{FF2B5EF4-FFF2-40B4-BE49-F238E27FC236}">
                <a16:creationId xmlns:a16="http://schemas.microsoft.com/office/drawing/2014/main" id="{1F6CA2A7-8D1F-4BA2-9E41-2F116BAE07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38901" y="2921636"/>
            <a:ext cx="460873" cy="772274"/>
          </a:xfrm>
          <a:prstGeom prst="rect">
            <a:avLst/>
          </a:prstGeom>
        </p:spPr>
      </p:pic>
      <p:pic>
        <p:nvPicPr>
          <p:cNvPr id="23" name="Picture 22" descr="A picture containing drawing  Description automatically generated">
            <a:extLst>
              <a:ext uri="{FF2B5EF4-FFF2-40B4-BE49-F238E27FC236}">
                <a16:creationId xmlns:a16="http://schemas.microsoft.com/office/drawing/2014/main" id="{6EC4BBE7-065C-45C6-9DE9-27C1A0AB2D2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03653" y="2897454"/>
            <a:ext cx="479348" cy="768460"/>
          </a:xfrm>
          <a:prstGeom prst="rect">
            <a:avLst/>
          </a:prstGeom>
        </p:spPr>
      </p:pic>
      <p:sp>
        <p:nvSpPr>
          <p:cNvPr id="24" name="Rectangle: Rounded Corners 23">
            <a:extLst>
              <a:ext uri="{FF2B5EF4-FFF2-40B4-BE49-F238E27FC236}">
                <a16:creationId xmlns:a16="http://schemas.microsoft.com/office/drawing/2014/main" id="{DABEE7FD-3C3E-48A0-B866-9800EC73C775}"/>
              </a:ext>
            </a:extLst>
          </p:cNvPr>
          <p:cNvSpPr/>
          <p:nvPr/>
        </p:nvSpPr>
        <p:spPr>
          <a:xfrm>
            <a:off x="1741273" y="4022544"/>
            <a:ext cx="4170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25" name="Picture 24" descr="A close up of a logo  Description automatically generated">
            <a:extLst>
              <a:ext uri="{FF2B5EF4-FFF2-40B4-BE49-F238E27FC236}">
                <a16:creationId xmlns:a16="http://schemas.microsoft.com/office/drawing/2014/main" id="{8EE5619E-8E42-4726-A0F1-9D71495BE6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3344" y="4200128"/>
            <a:ext cx="137576" cy="772444"/>
          </a:xfrm>
          <a:prstGeom prst="rect">
            <a:avLst/>
          </a:prstGeom>
        </p:spPr>
      </p:pic>
      <p:pic>
        <p:nvPicPr>
          <p:cNvPr id="26" name="Picture 25" descr="A close up of a logo  Description automatically generated">
            <a:extLst>
              <a:ext uri="{FF2B5EF4-FFF2-40B4-BE49-F238E27FC236}">
                <a16:creationId xmlns:a16="http://schemas.microsoft.com/office/drawing/2014/main" id="{16478943-AD52-4BD9-930C-ABA5098FD0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09306" y="4188768"/>
            <a:ext cx="546519" cy="781282"/>
          </a:xfrm>
          <a:prstGeom prst="rect">
            <a:avLst/>
          </a:prstGeom>
        </p:spPr>
      </p:pic>
      <p:pic>
        <p:nvPicPr>
          <p:cNvPr id="27" name="Picture 26" descr="A close up of a logo  Description automatically generated">
            <a:extLst>
              <a:ext uri="{FF2B5EF4-FFF2-40B4-BE49-F238E27FC236}">
                <a16:creationId xmlns:a16="http://schemas.microsoft.com/office/drawing/2014/main" id="{8B763FB0-870A-4CD9-B740-1121E85374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35269" y="4175946"/>
            <a:ext cx="546519" cy="781282"/>
          </a:xfrm>
          <a:prstGeom prst="rect">
            <a:avLst/>
          </a:prstGeom>
        </p:spPr>
      </p:pic>
      <p:pic>
        <p:nvPicPr>
          <p:cNvPr id="28" name="Picture 27" descr="A picture containing drawing  Description automatically generated">
            <a:extLst>
              <a:ext uri="{FF2B5EF4-FFF2-40B4-BE49-F238E27FC236}">
                <a16:creationId xmlns:a16="http://schemas.microsoft.com/office/drawing/2014/main" id="{6C57D6BE-04C0-4F86-ACD7-FEE1EFC663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81836" y="4202120"/>
            <a:ext cx="479348" cy="768460"/>
          </a:xfrm>
          <a:prstGeom prst="rect">
            <a:avLst/>
          </a:prstGeom>
        </p:spPr>
      </p:pic>
      <p:pic>
        <p:nvPicPr>
          <p:cNvPr id="29" name="Picture 28" descr="A close up of a logo  Description automatically generated">
            <a:extLst>
              <a:ext uri="{FF2B5EF4-FFF2-40B4-BE49-F238E27FC236}">
                <a16:creationId xmlns:a16="http://schemas.microsoft.com/office/drawing/2014/main" id="{F4D7E248-A985-42BD-96D0-FBEF98BF87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644" y="4200128"/>
            <a:ext cx="137576" cy="772444"/>
          </a:xfrm>
          <a:prstGeom prst="rect">
            <a:avLst/>
          </a:prstGeom>
        </p:spPr>
      </p:pic>
      <p:sp>
        <p:nvSpPr>
          <p:cNvPr id="30" name="Rectangle: Rounded Corners 29">
            <a:extLst>
              <a:ext uri="{FF2B5EF4-FFF2-40B4-BE49-F238E27FC236}">
                <a16:creationId xmlns:a16="http://schemas.microsoft.com/office/drawing/2014/main" id="{F0A27E9F-5216-47C9-8F96-358EBD23AD3A}"/>
              </a:ext>
            </a:extLst>
          </p:cNvPr>
          <p:cNvSpPr/>
          <p:nvPr/>
        </p:nvSpPr>
        <p:spPr>
          <a:xfrm>
            <a:off x="1735209" y="5276685"/>
            <a:ext cx="4170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31" name="Picture 30" descr="A close up of a logo  Description automatically generated">
            <a:extLst>
              <a:ext uri="{FF2B5EF4-FFF2-40B4-BE49-F238E27FC236}">
                <a16:creationId xmlns:a16="http://schemas.microsoft.com/office/drawing/2014/main" id="{204B666D-FA36-4129-8004-6EE968C5F0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57536" y="5429188"/>
            <a:ext cx="546519" cy="781282"/>
          </a:xfrm>
          <a:prstGeom prst="rect">
            <a:avLst/>
          </a:prstGeom>
        </p:spPr>
      </p:pic>
      <p:pic>
        <p:nvPicPr>
          <p:cNvPr id="32" name="Picture 31" descr="A close up of a logo  Description automatically generated">
            <a:extLst>
              <a:ext uri="{FF2B5EF4-FFF2-40B4-BE49-F238E27FC236}">
                <a16:creationId xmlns:a16="http://schemas.microsoft.com/office/drawing/2014/main" id="{413E7567-B2E0-4F2B-B62B-34C7D6BFAF9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4600" y="5416366"/>
            <a:ext cx="546519" cy="781282"/>
          </a:xfrm>
          <a:prstGeom prst="rect">
            <a:avLst/>
          </a:prstGeom>
        </p:spPr>
      </p:pic>
      <p:sp>
        <p:nvSpPr>
          <p:cNvPr id="33" name="Star: 5 Points 32">
            <a:extLst>
              <a:ext uri="{FF2B5EF4-FFF2-40B4-BE49-F238E27FC236}">
                <a16:creationId xmlns:a16="http://schemas.microsoft.com/office/drawing/2014/main" id="{D3D2AF6C-C107-4882-968C-BB123CB7EE79}"/>
              </a:ext>
            </a:extLst>
          </p:cNvPr>
          <p:cNvSpPr/>
          <p:nvPr/>
        </p:nvSpPr>
        <p:spPr>
          <a:xfrm>
            <a:off x="567159" y="351830"/>
            <a:ext cx="818621" cy="7571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4D4F1EBD-05EB-403C-A870-9D48B3BCE7F1}"/>
              </a:ext>
            </a:extLst>
          </p:cNvPr>
          <p:cNvSpPr/>
          <p:nvPr/>
        </p:nvSpPr>
        <p:spPr>
          <a:xfrm>
            <a:off x="590629" y="1618231"/>
            <a:ext cx="818621" cy="757100"/>
          </a:xfrm>
          <a:prstGeom prst="star5">
            <a:avLst/>
          </a:prstGeom>
          <a:solidFill>
            <a:srgbClr val="FD9227"/>
          </a:solidFill>
          <a:ln>
            <a:solidFill>
              <a:srgbClr val="FD9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DC8C35B9-64D1-4D9D-AC9E-B7CCC4692A76}"/>
              </a:ext>
            </a:extLst>
          </p:cNvPr>
          <p:cNvSpPr/>
          <p:nvPr/>
        </p:nvSpPr>
        <p:spPr>
          <a:xfrm>
            <a:off x="612366" y="2884632"/>
            <a:ext cx="818621" cy="757100"/>
          </a:xfrm>
          <a:prstGeom prst="star5">
            <a:avLst/>
          </a:prstGeom>
          <a:solidFill>
            <a:srgbClr val="E0CD12"/>
          </a:solidFill>
          <a:ln>
            <a:solidFill>
              <a:srgbClr val="E0C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A805A090-D5E7-4A13-A0CD-EB5CB2E4C35A}"/>
              </a:ext>
            </a:extLst>
          </p:cNvPr>
          <p:cNvSpPr/>
          <p:nvPr/>
        </p:nvSpPr>
        <p:spPr>
          <a:xfrm>
            <a:off x="585641" y="4104120"/>
            <a:ext cx="818621" cy="757100"/>
          </a:xfrm>
          <a:prstGeom prst="star5">
            <a:avLst/>
          </a:prstGeom>
          <a:solidFill>
            <a:srgbClr val="3DC700"/>
          </a:solidFill>
          <a:ln>
            <a:solidFill>
              <a:srgbClr val="3D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ar: 5 Points 36">
            <a:extLst>
              <a:ext uri="{FF2B5EF4-FFF2-40B4-BE49-F238E27FC236}">
                <a16:creationId xmlns:a16="http://schemas.microsoft.com/office/drawing/2014/main" id="{01F943F2-7F2B-4315-AD65-93976EC7D5AF}"/>
              </a:ext>
            </a:extLst>
          </p:cNvPr>
          <p:cNvSpPr/>
          <p:nvPr/>
        </p:nvSpPr>
        <p:spPr>
          <a:xfrm>
            <a:off x="567159" y="5405262"/>
            <a:ext cx="818621" cy="757100"/>
          </a:xfrm>
          <a:prstGeom prst="star5">
            <a:avLst/>
          </a:prstGeom>
          <a:solidFill>
            <a:srgbClr val="2DBCD8"/>
          </a:solidFill>
          <a:ln>
            <a:solidFill>
              <a:srgbClr val="2DBC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A close up of a logo  Description automatically generated">
            <a:extLst>
              <a:ext uri="{FF2B5EF4-FFF2-40B4-BE49-F238E27FC236}">
                <a16:creationId xmlns:a16="http://schemas.microsoft.com/office/drawing/2014/main" id="{F1534EA0-FA3C-49A6-93D9-21B709456F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1591" y="5463703"/>
            <a:ext cx="137576" cy="772444"/>
          </a:xfrm>
          <a:prstGeom prst="rect">
            <a:avLst/>
          </a:prstGeom>
        </p:spPr>
      </p:pic>
      <p:pic>
        <p:nvPicPr>
          <p:cNvPr id="42" name="Picture 41" descr="A close up of a logo  Description automatically generated">
            <a:extLst>
              <a:ext uri="{FF2B5EF4-FFF2-40B4-BE49-F238E27FC236}">
                <a16:creationId xmlns:a16="http://schemas.microsoft.com/office/drawing/2014/main" id="{0D44B73A-B2DA-4006-BA09-5E35FC76B9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7891" y="5463703"/>
            <a:ext cx="137576" cy="772444"/>
          </a:xfrm>
          <a:prstGeom prst="rect">
            <a:avLst/>
          </a:prstGeom>
        </p:spPr>
      </p:pic>
      <p:pic>
        <p:nvPicPr>
          <p:cNvPr id="43" name="Picture 42" descr="A close up of a logo  Description automatically generated">
            <a:extLst>
              <a:ext uri="{FF2B5EF4-FFF2-40B4-BE49-F238E27FC236}">
                <a16:creationId xmlns:a16="http://schemas.microsoft.com/office/drawing/2014/main" id="{C446134F-ED34-47D3-80CE-965E869EF92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88896" y="5479386"/>
            <a:ext cx="479071" cy="807690"/>
          </a:xfrm>
          <a:prstGeom prst="rect">
            <a:avLst/>
          </a:prstGeom>
        </p:spPr>
      </p:pic>
      <p:sp>
        <p:nvSpPr>
          <p:cNvPr id="44" name="Rectangle: Rounded Corners 43">
            <a:extLst>
              <a:ext uri="{FF2B5EF4-FFF2-40B4-BE49-F238E27FC236}">
                <a16:creationId xmlns:a16="http://schemas.microsoft.com/office/drawing/2014/main" id="{9E01C117-E7CE-43C2-B091-9EAE7A5284AC}"/>
              </a:ext>
            </a:extLst>
          </p:cNvPr>
          <p:cNvSpPr/>
          <p:nvPr/>
        </p:nvSpPr>
        <p:spPr>
          <a:xfrm>
            <a:off x="1924070" y="5416977"/>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5309B33B-3E66-41D7-9D10-AD33E35AD98C}"/>
              </a:ext>
            </a:extLst>
          </p:cNvPr>
          <p:cNvSpPr/>
          <p:nvPr/>
        </p:nvSpPr>
        <p:spPr>
          <a:xfrm>
            <a:off x="3430761" y="5405262"/>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ACEF8A94-C3A0-46B0-A09B-EA0A5CC255C7}"/>
              </a:ext>
            </a:extLst>
          </p:cNvPr>
          <p:cNvSpPr/>
          <p:nvPr/>
        </p:nvSpPr>
        <p:spPr>
          <a:xfrm>
            <a:off x="4934464" y="5405262"/>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9D929D8-2DB2-4E95-8655-8F7A31EB047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557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0" grpId="0" animBg="1"/>
      <p:bldP spid="37" grpId="0" animBg="1"/>
      <p:bldP spid="44" grpId="0" animBg="1"/>
      <p:bldP spid="44" grpId="1" animBg="1"/>
      <p:bldP spid="45" grpId="0" animBg="1"/>
      <p:bldP spid="45" grpId="1" animBg="1"/>
      <p:bldP spid="46" grpId="0" animBg="1"/>
      <p:bldP spid="4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1E47E8-B285-4DD3-838F-5AC6FD13D4AC}"/>
              </a:ext>
            </a:extLst>
          </p:cNvPr>
          <p:cNvPicPr>
            <a:picLocks noChangeAspect="1"/>
          </p:cNvPicPr>
          <p:nvPr/>
        </p:nvPicPr>
        <p:blipFill>
          <a:blip r:embed="rId3"/>
          <a:stretch>
            <a:fillRect/>
          </a:stretch>
        </p:blipFill>
        <p:spPr>
          <a:xfrm>
            <a:off x="0" y="3347"/>
            <a:ext cx="12192000" cy="6854653"/>
          </a:xfrm>
          <a:prstGeom prst="rect">
            <a:avLst/>
          </a:prstGeom>
        </p:spPr>
      </p:pic>
      <p:sp>
        <p:nvSpPr>
          <p:cNvPr id="3" name="Rectangle: Rounded Corners 2">
            <a:extLst>
              <a:ext uri="{FF2B5EF4-FFF2-40B4-BE49-F238E27FC236}">
                <a16:creationId xmlns:a16="http://schemas.microsoft.com/office/drawing/2014/main" id="{98A09569-91A8-401E-9D43-8C94CE85C94B}"/>
              </a:ext>
            </a:extLst>
          </p:cNvPr>
          <p:cNvSpPr/>
          <p:nvPr/>
        </p:nvSpPr>
        <p:spPr>
          <a:xfrm>
            <a:off x="184755" y="104799"/>
            <a:ext cx="433644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6" name="Picture 5" descr="A close up of a logo  Description automatically generated">
            <a:extLst>
              <a:ext uri="{FF2B5EF4-FFF2-40B4-BE49-F238E27FC236}">
                <a16:creationId xmlns:a16="http://schemas.microsoft.com/office/drawing/2014/main" id="{7098A212-C1D6-43FB-B52E-71B1926AD1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1116" y="271023"/>
            <a:ext cx="546519" cy="781282"/>
          </a:xfrm>
          <a:prstGeom prst="rect">
            <a:avLst/>
          </a:prstGeom>
        </p:spPr>
      </p:pic>
      <p:pic>
        <p:nvPicPr>
          <p:cNvPr id="7" name="Picture 6" descr="A close up of a logo  Description automatically generated">
            <a:extLst>
              <a:ext uri="{FF2B5EF4-FFF2-40B4-BE49-F238E27FC236}">
                <a16:creationId xmlns:a16="http://schemas.microsoft.com/office/drawing/2014/main" id="{C647898A-C302-4070-A8A7-746438FD7F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752" y="258201"/>
            <a:ext cx="546519" cy="781282"/>
          </a:xfrm>
          <a:prstGeom prst="rect">
            <a:avLst/>
          </a:prstGeom>
        </p:spPr>
      </p:pic>
      <p:pic>
        <p:nvPicPr>
          <p:cNvPr id="9" name="Picture 8" descr="A close up of a logo  Description automatically generated">
            <a:extLst>
              <a:ext uri="{FF2B5EF4-FFF2-40B4-BE49-F238E27FC236}">
                <a16:creationId xmlns:a16="http://schemas.microsoft.com/office/drawing/2014/main" id="{6B9BEC35-290F-45A1-AD9D-A7684123D9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83339" y="265226"/>
            <a:ext cx="469708" cy="787079"/>
          </a:xfrm>
          <a:prstGeom prst="rect">
            <a:avLst/>
          </a:prstGeom>
        </p:spPr>
      </p:pic>
      <p:pic>
        <p:nvPicPr>
          <p:cNvPr id="11" name="Picture 10" descr="A close up of a logo  Description automatically generated">
            <a:extLst>
              <a:ext uri="{FF2B5EF4-FFF2-40B4-BE49-F238E27FC236}">
                <a16:creationId xmlns:a16="http://schemas.microsoft.com/office/drawing/2014/main" id="{FA8C6DF5-E0BC-44CB-806D-FDBEF2E744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4846" y="292157"/>
            <a:ext cx="475837" cy="769922"/>
          </a:xfrm>
          <a:prstGeom prst="rect">
            <a:avLst/>
          </a:prstGeom>
        </p:spPr>
      </p:pic>
      <p:pic>
        <p:nvPicPr>
          <p:cNvPr id="12" name="Picture 11" descr="A picture containing drawing  Description automatically generated">
            <a:extLst>
              <a:ext uri="{FF2B5EF4-FFF2-40B4-BE49-F238E27FC236}">
                <a16:creationId xmlns:a16="http://schemas.microsoft.com/office/drawing/2014/main" id="{1FA36106-E50D-4FA7-A8D4-0D22B2C2AF1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3324" y="293619"/>
            <a:ext cx="479348" cy="768460"/>
          </a:xfrm>
          <a:prstGeom prst="rect">
            <a:avLst/>
          </a:prstGeom>
        </p:spPr>
      </p:pic>
      <p:sp>
        <p:nvSpPr>
          <p:cNvPr id="8" name="Rectangle: Rounded Corners 7">
            <a:extLst>
              <a:ext uri="{FF2B5EF4-FFF2-40B4-BE49-F238E27FC236}">
                <a16:creationId xmlns:a16="http://schemas.microsoft.com/office/drawing/2014/main" id="{7C992929-60B2-4597-B45F-247F6A0D5CB2}"/>
              </a:ext>
            </a:extLst>
          </p:cNvPr>
          <p:cNvSpPr/>
          <p:nvPr/>
        </p:nvSpPr>
        <p:spPr>
          <a:xfrm>
            <a:off x="396097" y="208609"/>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5E71D86F-7FC0-42CC-945F-977498A4760F}"/>
              </a:ext>
            </a:extLst>
          </p:cNvPr>
          <p:cNvSpPr/>
          <p:nvPr/>
        </p:nvSpPr>
        <p:spPr>
          <a:xfrm>
            <a:off x="3510724" y="205438"/>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6885F011-6302-4993-8F69-91FE1E6FA101}"/>
              </a:ext>
            </a:extLst>
          </p:cNvPr>
          <p:cNvSpPr/>
          <p:nvPr/>
        </p:nvSpPr>
        <p:spPr>
          <a:xfrm>
            <a:off x="1925742" y="205438"/>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BE0951-8844-4DA9-999D-EE488B903ADC}"/>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14" name="Oval 13">
            <a:extLst>
              <a:ext uri="{FF2B5EF4-FFF2-40B4-BE49-F238E27FC236}">
                <a16:creationId xmlns:a16="http://schemas.microsoft.com/office/drawing/2014/main" id="{E05D5FEC-AEA9-4A29-B9C0-A6FECD2A940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417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7DE7A7-0B68-4235-8861-1ADFC0835744}"/>
              </a:ext>
            </a:extLst>
          </p:cNvPr>
          <p:cNvPicPr>
            <a:picLocks noChangeAspect="1"/>
          </p:cNvPicPr>
          <p:nvPr/>
        </p:nvPicPr>
        <p:blipFill>
          <a:blip r:embed="rId3"/>
          <a:stretch>
            <a:fillRect/>
          </a:stretch>
        </p:blipFill>
        <p:spPr>
          <a:xfrm>
            <a:off x="0" y="3347"/>
            <a:ext cx="12192000" cy="6854653"/>
          </a:xfrm>
          <a:prstGeom prst="rect">
            <a:avLst/>
          </a:prstGeom>
        </p:spPr>
      </p:pic>
      <p:sp>
        <p:nvSpPr>
          <p:cNvPr id="4" name="Rectangle: Rounded Corners 3">
            <a:extLst>
              <a:ext uri="{FF2B5EF4-FFF2-40B4-BE49-F238E27FC236}">
                <a16:creationId xmlns:a16="http://schemas.microsoft.com/office/drawing/2014/main" id="{4006D9DD-F757-4762-A41C-A4723A55D4F1}"/>
              </a:ext>
            </a:extLst>
          </p:cNvPr>
          <p:cNvSpPr/>
          <p:nvPr/>
        </p:nvSpPr>
        <p:spPr>
          <a:xfrm>
            <a:off x="254203" y="359442"/>
            <a:ext cx="4317797"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 name="Picture 4" descr="A close up of a logo  Description automatically generated">
            <a:extLst>
              <a:ext uri="{FF2B5EF4-FFF2-40B4-BE49-F238E27FC236}">
                <a16:creationId xmlns:a16="http://schemas.microsoft.com/office/drawing/2014/main" id="{A73E053D-03D1-48BB-BB2D-8D7EBCA3CB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6275" y="537026"/>
            <a:ext cx="137576" cy="772444"/>
          </a:xfrm>
          <a:prstGeom prst="rect">
            <a:avLst/>
          </a:prstGeom>
        </p:spPr>
      </p:pic>
      <p:pic>
        <p:nvPicPr>
          <p:cNvPr id="6" name="Picture 5" descr="A picture containing drawing  Description automatically generated">
            <a:extLst>
              <a:ext uri="{FF2B5EF4-FFF2-40B4-BE49-F238E27FC236}">
                <a16:creationId xmlns:a16="http://schemas.microsoft.com/office/drawing/2014/main" id="{5B9EAF2D-4A7A-4D39-9965-5EECC75A1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87" y="537026"/>
            <a:ext cx="571762" cy="772447"/>
          </a:xfrm>
          <a:prstGeom prst="rect">
            <a:avLst/>
          </a:prstGeom>
        </p:spPr>
      </p:pic>
      <p:pic>
        <p:nvPicPr>
          <p:cNvPr id="8" name="Picture 7" descr="A close up of a logo  Description automatically generated">
            <a:extLst>
              <a:ext uri="{FF2B5EF4-FFF2-40B4-BE49-F238E27FC236}">
                <a16:creationId xmlns:a16="http://schemas.microsoft.com/office/drawing/2014/main" id="{E6CAE48C-CF53-4FE2-9638-E0B008DFEE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0564" y="525666"/>
            <a:ext cx="546519" cy="781282"/>
          </a:xfrm>
          <a:prstGeom prst="rect">
            <a:avLst/>
          </a:prstGeom>
        </p:spPr>
      </p:pic>
      <p:pic>
        <p:nvPicPr>
          <p:cNvPr id="9" name="Picture 8" descr="A close up of a logo  Description automatically generated">
            <a:extLst>
              <a:ext uri="{FF2B5EF4-FFF2-40B4-BE49-F238E27FC236}">
                <a16:creationId xmlns:a16="http://schemas.microsoft.com/office/drawing/2014/main" id="{B34C2959-EDAF-46D3-A23A-6D8F1C33A2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48200" y="512844"/>
            <a:ext cx="546519" cy="781282"/>
          </a:xfrm>
          <a:prstGeom prst="rect">
            <a:avLst/>
          </a:prstGeom>
        </p:spPr>
      </p:pic>
      <p:sp>
        <p:nvSpPr>
          <p:cNvPr id="10" name="Rectangle: Rounded Corners 9">
            <a:extLst>
              <a:ext uri="{FF2B5EF4-FFF2-40B4-BE49-F238E27FC236}">
                <a16:creationId xmlns:a16="http://schemas.microsoft.com/office/drawing/2014/main" id="{04ABCFE1-751D-45EB-B3E0-E4873A8F115B}"/>
              </a:ext>
            </a:extLst>
          </p:cNvPr>
          <p:cNvSpPr/>
          <p:nvPr/>
        </p:nvSpPr>
        <p:spPr>
          <a:xfrm>
            <a:off x="429882" y="498643"/>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 up of a logo  Description automatically generated">
            <a:extLst>
              <a:ext uri="{FF2B5EF4-FFF2-40B4-BE49-F238E27FC236}">
                <a16:creationId xmlns:a16="http://schemas.microsoft.com/office/drawing/2014/main" id="{3303366A-D88C-4B26-8527-62449FD91D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44393" y="507047"/>
            <a:ext cx="469708" cy="787079"/>
          </a:xfrm>
          <a:prstGeom prst="rect">
            <a:avLst/>
          </a:prstGeom>
        </p:spPr>
      </p:pic>
      <p:sp>
        <p:nvSpPr>
          <p:cNvPr id="11" name="Rectangle: Rounded Corners 10">
            <a:extLst>
              <a:ext uri="{FF2B5EF4-FFF2-40B4-BE49-F238E27FC236}">
                <a16:creationId xmlns:a16="http://schemas.microsoft.com/office/drawing/2014/main" id="{4515E9B5-44D3-45C0-A953-5A0F49EDA452}"/>
              </a:ext>
            </a:extLst>
          </p:cNvPr>
          <p:cNvSpPr/>
          <p:nvPr/>
        </p:nvSpPr>
        <p:spPr>
          <a:xfrm>
            <a:off x="3597884" y="483897"/>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0A28762-EE9E-436A-BB11-1FC73C2CD261}"/>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13" name="Oval 12">
            <a:extLst>
              <a:ext uri="{FF2B5EF4-FFF2-40B4-BE49-F238E27FC236}">
                <a16:creationId xmlns:a16="http://schemas.microsoft.com/office/drawing/2014/main" id="{11AD8501-8215-4E9F-8D82-F169840AAB4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4282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F43DA0-8033-45BD-8828-F78D57A26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Speech Bubble: Oval 27">
            <a:extLst>
              <a:ext uri="{FF2B5EF4-FFF2-40B4-BE49-F238E27FC236}">
                <a16:creationId xmlns:a16="http://schemas.microsoft.com/office/drawing/2014/main" id="{4FBF543B-F8C5-4340-9A9D-2DBD9056156F}"/>
              </a:ext>
            </a:extLst>
          </p:cNvPr>
          <p:cNvSpPr/>
          <p:nvPr/>
        </p:nvSpPr>
        <p:spPr>
          <a:xfrm>
            <a:off x="7214888" y="174246"/>
            <a:ext cx="4573418" cy="1722760"/>
          </a:xfrm>
          <a:prstGeom prst="wedgeEllipseCallout">
            <a:avLst>
              <a:gd name="adj1" fmla="val -15643"/>
              <a:gd name="adj2" fmla="val 8733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stays the same?</a:t>
            </a:r>
          </a:p>
        </p:txBody>
      </p:sp>
      <p:sp>
        <p:nvSpPr>
          <p:cNvPr id="29" name="Speech Bubble: Oval 28">
            <a:extLst>
              <a:ext uri="{FF2B5EF4-FFF2-40B4-BE49-F238E27FC236}">
                <a16:creationId xmlns:a16="http://schemas.microsoft.com/office/drawing/2014/main" id="{219E4E54-835D-4201-ABAA-F7CD9E9A9B17}"/>
              </a:ext>
            </a:extLst>
          </p:cNvPr>
          <p:cNvSpPr/>
          <p:nvPr/>
        </p:nvSpPr>
        <p:spPr>
          <a:xfrm>
            <a:off x="7214888" y="174246"/>
            <a:ext cx="4573418" cy="1722760"/>
          </a:xfrm>
          <a:prstGeom prst="wedgeEllipseCallout">
            <a:avLst>
              <a:gd name="adj1" fmla="val -15643"/>
              <a:gd name="adj2" fmla="val 8733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What is changing?</a:t>
            </a:r>
          </a:p>
        </p:txBody>
      </p:sp>
      <p:sp>
        <p:nvSpPr>
          <p:cNvPr id="9" name="Rectangle 8">
            <a:extLst>
              <a:ext uri="{FF2B5EF4-FFF2-40B4-BE49-F238E27FC236}">
                <a16:creationId xmlns:a16="http://schemas.microsoft.com/office/drawing/2014/main" id="{11961394-B234-48C2-ACFE-4258B7E08122}"/>
              </a:ext>
            </a:extLst>
          </p:cNvPr>
          <p:cNvSpPr/>
          <p:nvPr/>
        </p:nvSpPr>
        <p:spPr>
          <a:xfrm>
            <a:off x="4190400" y="6536447"/>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Rectangle: Rounded Corners 9">
            <a:extLst>
              <a:ext uri="{FF2B5EF4-FFF2-40B4-BE49-F238E27FC236}">
                <a16:creationId xmlns:a16="http://schemas.microsoft.com/office/drawing/2014/main" id="{E735E585-C048-4EC7-95CF-7F6608B965CF}"/>
              </a:ext>
            </a:extLst>
          </p:cNvPr>
          <p:cNvSpPr/>
          <p:nvPr/>
        </p:nvSpPr>
        <p:spPr>
          <a:xfrm>
            <a:off x="1747337" y="174246"/>
            <a:ext cx="4043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1" name="Picture 10" descr="A close up of a logo  Description automatically generated">
            <a:extLst>
              <a:ext uri="{FF2B5EF4-FFF2-40B4-BE49-F238E27FC236}">
                <a16:creationId xmlns:a16="http://schemas.microsoft.com/office/drawing/2014/main" id="{0268A126-D5CF-438C-8CA5-85CA531447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3891" y="351830"/>
            <a:ext cx="475837" cy="769922"/>
          </a:xfrm>
          <a:prstGeom prst="rect">
            <a:avLst/>
          </a:prstGeom>
        </p:spPr>
      </p:pic>
      <p:pic>
        <p:nvPicPr>
          <p:cNvPr id="12" name="Picture 11" descr="A close up of a logo  Description automatically generated">
            <a:extLst>
              <a:ext uri="{FF2B5EF4-FFF2-40B4-BE49-F238E27FC236}">
                <a16:creationId xmlns:a16="http://schemas.microsoft.com/office/drawing/2014/main" id="{26A1F681-02F0-42F6-8804-4D155A606E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8589" y="376749"/>
            <a:ext cx="546519" cy="781282"/>
          </a:xfrm>
          <a:prstGeom prst="rect">
            <a:avLst/>
          </a:prstGeom>
        </p:spPr>
      </p:pic>
      <p:pic>
        <p:nvPicPr>
          <p:cNvPr id="13" name="Picture 12" descr="A close up of a logo  Description automatically generated">
            <a:extLst>
              <a:ext uri="{FF2B5EF4-FFF2-40B4-BE49-F238E27FC236}">
                <a16:creationId xmlns:a16="http://schemas.microsoft.com/office/drawing/2014/main" id="{28D137BE-2E67-427B-BF82-D7050D6FFB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41333" y="327648"/>
            <a:ext cx="546519" cy="781282"/>
          </a:xfrm>
          <a:prstGeom prst="rect">
            <a:avLst/>
          </a:prstGeom>
        </p:spPr>
      </p:pic>
      <p:sp>
        <p:nvSpPr>
          <p:cNvPr id="14" name="Rectangle: Rounded Corners 13">
            <a:extLst>
              <a:ext uri="{FF2B5EF4-FFF2-40B4-BE49-F238E27FC236}">
                <a16:creationId xmlns:a16="http://schemas.microsoft.com/office/drawing/2014/main" id="{693943CE-EC31-491B-A3EB-3F9E16950FF7}"/>
              </a:ext>
            </a:extLst>
          </p:cNvPr>
          <p:cNvSpPr/>
          <p:nvPr/>
        </p:nvSpPr>
        <p:spPr>
          <a:xfrm>
            <a:off x="1747337" y="1452738"/>
            <a:ext cx="4043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5" name="Picture 14" descr="A picture containing drawing  Description automatically generated">
            <a:extLst>
              <a:ext uri="{FF2B5EF4-FFF2-40B4-BE49-F238E27FC236}">
                <a16:creationId xmlns:a16="http://schemas.microsoft.com/office/drawing/2014/main" id="{AE5AED7A-02CB-4804-BF62-D33502F288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88793" y="1618962"/>
            <a:ext cx="571762" cy="772447"/>
          </a:xfrm>
          <a:prstGeom prst="rect">
            <a:avLst/>
          </a:prstGeom>
        </p:spPr>
      </p:pic>
      <p:pic>
        <p:nvPicPr>
          <p:cNvPr id="16" name="Picture 15" descr="A close up of a logo  Description automatically generated">
            <a:extLst>
              <a:ext uri="{FF2B5EF4-FFF2-40B4-BE49-F238E27FC236}">
                <a16:creationId xmlns:a16="http://schemas.microsoft.com/office/drawing/2014/main" id="{2AE404D4-E52A-4A42-8B33-CE22515B50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5370" y="1618962"/>
            <a:ext cx="546519" cy="781282"/>
          </a:xfrm>
          <a:prstGeom prst="rect">
            <a:avLst/>
          </a:prstGeom>
        </p:spPr>
      </p:pic>
      <p:pic>
        <p:nvPicPr>
          <p:cNvPr id="17" name="Picture 16" descr="A close up of a logo  Description automatically generated">
            <a:extLst>
              <a:ext uri="{FF2B5EF4-FFF2-40B4-BE49-F238E27FC236}">
                <a16:creationId xmlns:a16="http://schemas.microsoft.com/office/drawing/2014/main" id="{7E8DC8D2-64E3-461F-A277-31312E85F8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41333" y="1606140"/>
            <a:ext cx="546519" cy="781282"/>
          </a:xfrm>
          <a:prstGeom prst="rect">
            <a:avLst/>
          </a:prstGeom>
        </p:spPr>
      </p:pic>
      <p:pic>
        <p:nvPicPr>
          <p:cNvPr id="18" name="Picture 17" descr="A close up of a logo  Description automatically generated">
            <a:extLst>
              <a:ext uri="{FF2B5EF4-FFF2-40B4-BE49-F238E27FC236}">
                <a16:creationId xmlns:a16="http://schemas.microsoft.com/office/drawing/2014/main" id="{17A62833-9259-46F4-8F16-FBA7DDE978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18971" y="332152"/>
            <a:ext cx="460873" cy="772274"/>
          </a:xfrm>
          <a:prstGeom prst="rect">
            <a:avLst/>
          </a:prstGeom>
        </p:spPr>
      </p:pic>
      <p:pic>
        <p:nvPicPr>
          <p:cNvPr id="19" name="Picture 18" descr="A close up of a logo  Description automatically generated">
            <a:extLst>
              <a:ext uri="{FF2B5EF4-FFF2-40B4-BE49-F238E27FC236}">
                <a16:creationId xmlns:a16="http://schemas.microsoft.com/office/drawing/2014/main" id="{793C0146-1BEC-4559-A4AC-CA249CBB513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94715" y="1615148"/>
            <a:ext cx="460873" cy="772274"/>
          </a:xfrm>
          <a:prstGeom prst="rect">
            <a:avLst/>
          </a:prstGeom>
        </p:spPr>
      </p:pic>
      <p:pic>
        <p:nvPicPr>
          <p:cNvPr id="20" name="Picture 19" descr="A picture containing drawing  Description automatically generated">
            <a:extLst>
              <a:ext uri="{FF2B5EF4-FFF2-40B4-BE49-F238E27FC236}">
                <a16:creationId xmlns:a16="http://schemas.microsoft.com/office/drawing/2014/main" id="{361D5144-A3D5-46E9-97DC-09D9D66C14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88896" y="352561"/>
            <a:ext cx="479348" cy="768460"/>
          </a:xfrm>
          <a:prstGeom prst="rect">
            <a:avLst/>
          </a:prstGeom>
        </p:spPr>
      </p:pic>
      <p:sp>
        <p:nvSpPr>
          <p:cNvPr id="21" name="Rectangle: Rounded Corners 20">
            <a:extLst>
              <a:ext uri="{FF2B5EF4-FFF2-40B4-BE49-F238E27FC236}">
                <a16:creationId xmlns:a16="http://schemas.microsoft.com/office/drawing/2014/main" id="{8A69144D-7752-49BF-B93C-D368093B14B8}"/>
              </a:ext>
            </a:extLst>
          </p:cNvPr>
          <p:cNvSpPr/>
          <p:nvPr/>
        </p:nvSpPr>
        <p:spPr>
          <a:xfrm>
            <a:off x="1734492" y="2785965"/>
            <a:ext cx="404386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22" name="Picture 21" descr="A close up of a logo  Description automatically generated">
            <a:extLst>
              <a:ext uri="{FF2B5EF4-FFF2-40B4-BE49-F238E27FC236}">
                <a16:creationId xmlns:a16="http://schemas.microsoft.com/office/drawing/2014/main" id="{9804C6E2-43C8-4F32-840A-DD1F2AF940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6819" y="2938468"/>
            <a:ext cx="546519" cy="781282"/>
          </a:xfrm>
          <a:prstGeom prst="rect">
            <a:avLst/>
          </a:prstGeom>
        </p:spPr>
      </p:pic>
      <p:pic>
        <p:nvPicPr>
          <p:cNvPr id="23" name="Picture 22" descr="A close up of a logo  Description automatically generated">
            <a:extLst>
              <a:ext uri="{FF2B5EF4-FFF2-40B4-BE49-F238E27FC236}">
                <a16:creationId xmlns:a16="http://schemas.microsoft.com/office/drawing/2014/main" id="{B7238E13-1D5C-494F-9BB8-F9A80C1DBE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43883" y="2925646"/>
            <a:ext cx="546519" cy="781282"/>
          </a:xfrm>
          <a:prstGeom prst="rect">
            <a:avLst/>
          </a:prstGeom>
        </p:spPr>
      </p:pic>
      <p:sp>
        <p:nvSpPr>
          <p:cNvPr id="24" name="Star: 5 Points 23">
            <a:extLst>
              <a:ext uri="{FF2B5EF4-FFF2-40B4-BE49-F238E27FC236}">
                <a16:creationId xmlns:a16="http://schemas.microsoft.com/office/drawing/2014/main" id="{0A2A03EF-9309-4133-BE88-DBD40F18C5C0}"/>
              </a:ext>
            </a:extLst>
          </p:cNvPr>
          <p:cNvSpPr/>
          <p:nvPr/>
        </p:nvSpPr>
        <p:spPr>
          <a:xfrm>
            <a:off x="567159" y="351830"/>
            <a:ext cx="818621" cy="7571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318F588E-1AB0-4C9B-8270-33774569C9B9}"/>
              </a:ext>
            </a:extLst>
          </p:cNvPr>
          <p:cNvSpPr/>
          <p:nvPr/>
        </p:nvSpPr>
        <p:spPr>
          <a:xfrm>
            <a:off x="590629" y="1618231"/>
            <a:ext cx="818621" cy="757100"/>
          </a:xfrm>
          <a:prstGeom prst="star5">
            <a:avLst/>
          </a:prstGeom>
          <a:solidFill>
            <a:srgbClr val="FD9227"/>
          </a:solidFill>
          <a:ln>
            <a:solidFill>
              <a:srgbClr val="FD9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ADAC8922-D605-4B98-A4F3-4BC454480FB8}"/>
              </a:ext>
            </a:extLst>
          </p:cNvPr>
          <p:cNvSpPr/>
          <p:nvPr/>
        </p:nvSpPr>
        <p:spPr>
          <a:xfrm>
            <a:off x="612366" y="2884632"/>
            <a:ext cx="818621" cy="757100"/>
          </a:xfrm>
          <a:prstGeom prst="star5">
            <a:avLst/>
          </a:prstGeom>
          <a:solidFill>
            <a:srgbClr val="E0CD12"/>
          </a:solidFill>
          <a:ln>
            <a:solidFill>
              <a:srgbClr val="E0CD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close up of a logo  Description automatically generated">
            <a:extLst>
              <a:ext uri="{FF2B5EF4-FFF2-40B4-BE49-F238E27FC236}">
                <a16:creationId xmlns:a16="http://schemas.microsoft.com/office/drawing/2014/main" id="{AE352D82-F1D3-4C09-BC8D-C86A9CBABB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88895" y="2925646"/>
            <a:ext cx="479071" cy="807690"/>
          </a:xfrm>
          <a:prstGeom prst="rect">
            <a:avLst/>
          </a:prstGeom>
        </p:spPr>
      </p:pic>
      <p:pic>
        <p:nvPicPr>
          <p:cNvPr id="31" name="Picture 30" descr="A close up of a logo  Description automatically generated">
            <a:extLst>
              <a:ext uri="{FF2B5EF4-FFF2-40B4-BE49-F238E27FC236}">
                <a16:creationId xmlns:a16="http://schemas.microsoft.com/office/drawing/2014/main" id="{C12256A2-C987-4051-BC05-3ACAC23234B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59643" y="1618963"/>
            <a:ext cx="137576" cy="772444"/>
          </a:xfrm>
          <a:prstGeom prst="rect">
            <a:avLst/>
          </a:prstGeom>
        </p:spPr>
      </p:pic>
      <p:pic>
        <p:nvPicPr>
          <p:cNvPr id="32" name="Picture 31" descr="A close up of a logo  Description automatically generated">
            <a:extLst>
              <a:ext uri="{FF2B5EF4-FFF2-40B4-BE49-F238E27FC236}">
                <a16:creationId xmlns:a16="http://schemas.microsoft.com/office/drawing/2014/main" id="{9086DD45-F857-4BC6-A24A-4C278E9B91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18736" y="2937230"/>
            <a:ext cx="460873" cy="772274"/>
          </a:xfrm>
          <a:prstGeom prst="rect">
            <a:avLst/>
          </a:prstGeom>
        </p:spPr>
      </p:pic>
      <p:pic>
        <p:nvPicPr>
          <p:cNvPr id="33" name="Picture 32" descr="A close up of a logo  Description automatically generated">
            <a:extLst>
              <a:ext uri="{FF2B5EF4-FFF2-40B4-BE49-F238E27FC236}">
                <a16:creationId xmlns:a16="http://schemas.microsoft.com/office/drawing/2014/main" id="{E8CAB866-9754-4B50-A8C9-6C40FC3B77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20423" y="2925646"/>
            <a:ext cx="460873" cy="772274"/>
          </a:xfrm>
          <a:prstGeom prst="rect">
            <a:avLst/>
          </a:prstGeom>
        </p:spPr>
      </p:pic>
      <p:sp>
        <p:nvSpPr>
          <p:cNvPr id="34" name="Rectangle: Rounded Corners 33">
            <a:extLst>
              <a:ext uri="{FF2B5EF4-FFF2-40B4-BE49-F238E27FC236}">
                <a16:creationId xmlns:a16="http://schemas.microsoft.com/office/drawing/2014/main" id="{AA863B11-09DB-4392-B38E-7C1E8B6297D9}"/>
              </a:ext>
            </a:extLst>
          </p:cNvPr>
          <p:cNvSpPr/>
          <p:nvPr/>
        </p:nvSpPr>
        <p:spPr>
          <a:xfrm>
            <a:off x="1903285" y="2884632"/>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321FA2A-DF04-48B4-B22D-E589898A1846}"/>
              </a:ext>
            </a:extLst>
          </p:cNvPr>
          <p:cNvSpPr/>
          <p:nvPr/>
        </p:nvSpPr>
        <p:spPr>
          <a:xfrm>
            <a:off x="3339682" y="2884632"/>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743C280F-C2C4-4C6A-853F-CF9CB0398868}"/>
              </a:ext>
            </a:extLst>
          </p:cNvPr>
          <p:cNvSpPr/>
          <p:nvPr/>
        </p:nvSpPr>
        <p:spPr>
          <a:xfrm>
            <a:off x="4826879" y="2884632"/>
            <a:ext cx="762308" cy="89136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96DA3A9-15DA-4BA3-AEE8-2EC9FA8000F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4818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animBg="1"/>
      <p:bldP spid="26" grpId="0" animBg="1"/>
      <p:bldP spid="34" grpId="0" animBg="1"/>
      <p:bldP spid="34" grpId="1" animBg="1"/>
      <p:bldP spid="35" grpId="0" animBg="1"/>
      <p:bldP spid="35" grpId="1" animBg="1"/>
      <p:bldP spid="36" grpId="0" animBg="1"/>
      <p:bldP spid="3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Explore different subtraction calculations that can be written using 1,2,3,4 and 5 which can be represented with cubes (to ensure that children ensure that the minuend (whole) is greater than the subtrahend (part). </a:t>
            </a:r>
          </a:p>
          <a:p>
            <a:pPr marL="342900" indent="-342900">
              <a:lnSpc>
                <a:spcPct val="100000"/>
              </a:lnSpc>
              <a:spcBef>
                <a:spcPts val="0"/>
              </a:spcBef>
              <a:buFont typeface="Arial" panose="020B0604020202020204" pitchFamily="34" charset="0"/>
              <a:buChar char="•"/>
            </a:pPr>
            <a:r>
              <a:rPr lang="en-GB" dirty="0"/>
              <a:t>Find different ways to group the calculations e.g. all calculations that have -2 in them.</a:t>
            </a:r>
          </a:p>
          <a:p>
            <a:pPr marL="342900" indent="-342900">
              <a:lnSpc>
                <a:spcPct val="100000"/>
              </a:lnSpc>
              <a:spcBef>
                <a:spcPts val="0"/>
              </a:spcBef>
              <a:buFont typeface="Arial" panose="020B0604020202020204" pitchFamily="34" charset="0"/>
              <a:buChar char="•"/>
            </a:pPr>
            <a:r>
              <a:rPr lang="en-GB" dirty="0"/>
              <a:t>Find ways to order the calculation, e.g. 5 – 2 = 3, 4 – 2 = 2, 3 – 2 = 1 etc. so that a pattern can be described.</a:t>
            </a:r>
          </a:p>
          <a:p>
            <a:pPr marL="342900" indent="-342900">
              <a:lnSpc>
                <a:spcPct val="100000"/>
              </a:lnSpc>
              <a:spcBef>
                <a:spcPts val="0"/>
              </a:spcBef>
              <a:buFont typeface="Arial" panose="020B0604020202020204" pitchFamily="34" charset="0"/>
              <a:buChar char="•"/>
            </a:pPr>
            <a:r>
              <a:rPr lang="en-GB" dirty="0"/>
              <a:t>Pick three calculations. Find something that is the same about two out of the three.</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Only </a:t>
            </a:r>
            <a:r>
              <a:rPr lang="en-GB" dirty="0">
                <a:solidFill>
                  <a:srgbClr val="FF0000"/>
                </a:solidFill>
              </a:rPr>
              <a:t>Five</a:t>
            </a:r>
            <a:r>
              <a:rPr lang="en-GB" dirty="0"/>
              <a:t> can stop the runaway train but it's not as easy as it seems. Obstacles get in the way and </a:t>
            </a:r>
            <a:r>
              <a:rPr lang="en-GB" dirty="0">
                <a:solidFill>
                  <a:srgbClr val="FF0000"/>
                </a:solidFill>
              </a:rPr>
              <a:t>Five</a:t>
            </a:r>
            <a:r>
              <a:rPr lang="en-GB" dirty="0"/>
              <a:t> keeps separating into smaller </a:t>
            </a:r>
            <a:r>
              <a:rPr lang="en-GB" dirty="0" err="1"/>
              <a:t>Numberblocks</a:t>
            </a:r>
            <a:r>
              <a:rPr lang="en-GB" dirty="0"/>
              <a:t>. Thankfully they all have ideas for how to recombine to get back to </a:t>
            </a:r>
            <a:r>
              <a:rPr lang="en-GB" dirty="0">
                <a:solidFill>
                  <a:srgbClr val="FF0000"/>
                </a:solidFill>
              </a:rPr>
              <a:t>Five</a:t>
            </a:r>
            <a:r>
              <a:rPr lang="en-GB" dirty="0"/>
              <a:t> again because only </a:t>
            </a:r>
            <a:r>
              <a:rPr lang="en-GB" dirty="0">
                <a:solidFill>
                  <a:srgbClr val="FF0000"/>
                </a:solidFill>
              </a:rPr>
              <a:t>Five</a:t>
            </a:r>
            <a:r>
              <a:rPr lang="en-GB" dirty="0"/>
              <a:t> can stop the train.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err="1">
                <a:latin typeface="+mj-lt"/>
              </a:rPr>
              <a:t>Numberbonds</a:t>
            </a:r>
            <a:r>
              <a:rPr lang="en-GB" b="1" dirty="0">
                <a:latin typeface="+mj-lt"/>
              </a:rPr>
              <a:t> up to 5</a:t>
            </a:r>
          </a:p>
          <a:p>
            <a:pPr marL="0" indent="0">
              <a:spcBef>
                <a:spcPts val="1800"/>
              </a:spcBef>
              <a:buNone/>
            </a:pPr>
            <a:r>
              <a:rPr lang="en-GB" dirty="0">
                <a:latin typeface="+mj-lt"/>
              </a:rPr>
              <a:t>In this episode we see can see numbers to 5 being partitioned in different ways. Every time </a:t>
            </a:r>
            <a:r>
              <a:rPr lang="en-GB" dirty="0">
                <a:solidFill>
                  <a:srgbClr val="FF0000"/>
                </a:solidFill>
                <a:latin typeface="+mj-lt"/>
              </a:rPr>
              <a:t>Five</a:t>
            </a:r>
            <a:r>
              <a:rPr lang="en-GB" dirty="0">
                <a:latin typeface="+mj-lt"/>
              </a:rPr>
              <a:t> is recombined, she is partitioned again in a different way. There are no written equations shown in the episode although the language of addition (four plus one) and subtraction (five minus one) is used throughout to represent addition as ‘aggregation’ and subtraction as ‘partitioning’. The focus of learning is on the concept of wholes and parts being partitioned and recombined. </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fontScale="92500" lnSpcReduction="20000"/>
          </a:bodyPr>
          <a:lstStyle/>
          <a:p>
            <a:pPr marL="0" indent="0">
              <a:buNone/>
            </a:pPr>
            <a:r>
              <a:rPr lang="en-GB" sz="2600" dirty="0"/>
              <a:t>Use these stem sentences to rehearse the mathematical ideas in </a:t>
            </a:r>
            <a:r>
              <a:rPr lang="en-GB" sz="2600"/>
              <a:t>the programme:</a:t>
            </a:r>
            <a:endParaRPr lang="en-GB" sz="2600" dirty="0"/>
          </a:p>
          <a:p>
            <a:endParaRPr lang="en-GB" sz="2600" dirty="0"/>
          </a:p>
          <a:p>
            <a:pPr marL="0" indent="0">
              <a:buNone/>
            </a:pPr>
            <a:r>
              <a:rPr lang="en-GB" sz="2600" dirty="0"/>
              <a:t>“&lt;5 is the whole, &lt;3&gt; is a part and &lt;2&gt; is a part.”</a:t>
            </a:r>
          </a:p>
          <a:p>
            <a:endParaRPr lang="en-GB" sz="2600" dirty="0">
              <a:latin typeface="Myriad Pro"/>
            </a:endParaRPr>
          </a:p>
          <a:p>
            <a:pPr marL="0" indent="0">
              <a:buNone/>
            </a:pPr>
            <a:r>
              <a:rPr lang="en-GB" sz="2600" dirty="0">
                <a:latin typeface="Myriad Pro"/>
              </a:rPr>
              <a:t>“&lt;5&gt; is the whole, &lt;2&gt; is a part, &lt;2&gt; is a part and &lt;1&gt; is a part.”</a:t>
            </a:r>
          </a:p>
          <a:p>
            <a:endParaRPr lang="en-GB" sz="2600" dirty="0">
              <a:latin typeface="Myriad Pro"/>
            </a:endParaRPr>
          </a:p>
          <a:p>
            <a:pPr marL="0" indent="0">
              <a:buNone/>
            </a:pPr>
            <a:r>
              <a:rPr lang="en-GB" sz="2600" dirty="0">
                <a:latin typeface="Myriad Pro"/>
              </a:rPr>
              <a:t>“&lt;5&gt; can be partitioned into &lt;2&gt; and &lt;2&gt; and &lt;1&gt;”</a:t>
            </a:r>
          </a:p>
          <a:p>
            <a:endParaRPr lang="en-GB" sz="2600" dirty="0">
              <a:latin typeface="Myriad Pro"/>
            </a:endParaRPr>
          </a:p>
          <a:p>
            <a:pPr marL="0" indent="0">
              <a:buNone/>
            </a:pPr>
            <a:r>
              <a:rPr lang="en-GB" sz="2600" dirty="0">
                <a:latin typeface="Myriad Pro"/>
              </a:rPr>
              <a:t>“&lt;4&gt; plus &lt;1&gt; equals 5.”</a:t>
            </a:r>
          </a:p>
          <a:p>
            <a:endParaRPr lang="en-GB" sz="2600" dirty="0">
              <a:latin typeface="Myriad Pro"/>
            </a:endParaRPr>
          </a:p>
          <a:p>
            <a:pPr marL="0" indent="0">
              <a:buNone/>
            </a:pPr>
            <a:r>
              <a:rPr lang="en-GB" sz="2600" dirty="0">
                <a:latin typeface="Myriad Pro"/>
              </a:rPr>
              <a:t>“&lt;5&gt; minus &lt;1&gt; equals &lt;4&gt;.”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Use the following picture as a stimulus. Who has been on a train? Do the things that happened to </a:t>
            </a:r>
            <a:r>
              <a:rPr lang="en-GB" dirty="0">
                <a:solidFill>
                  <a:srgbClr val="FF0000"/>
                </a:solidFill>
                <a:latin typeface="+mj-lt"/>
              </a:rPr>
              <a:t>Five</a:t>
            </a:r>
            <a:r>
              <a:rPr lang="en-GB" dirty="0">
                <a:latin typeface="+mj-lt"/>
              </a:rPr>
              <a:t>, normally happen on trains? What do you notice about the train? Where do you think the driver goes? Which </a:t>
            </a:r>
            <a:r>
              <a:rPr lang="en-GB" dirty="0" err="1">
                <a:latin typeface="+mj-lt"/>
              </a:rPr>
              <a:t>Numberblock</a:t>
            </a:r>
            <a:r>
              <a:rPr lang="en-GB" dirty="0">
                <a:latin typeface="+mj-lt"/>
              </a:rPr>
              <a:t> can stop the train? What happened to </a:t>
            </a:r>
            <a:r>
              <a:rPr lang="en-GB" dirty="0">
                <a:solidFill>
                  <a:srgbClr val="FF0000"/>
                </a:solidFill>
                <a:latin typeface="+mj-lt"/>
              </a:rPr>
              <a:t>Five</a:t>
            </a:r>
            <a:r>
              <a:rPr lang="en-GB" dirty="0">
                <a:latin typeface="+mj-lt"/>
              </a:rPr>
              <a:t> in this episode?</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60BCAEF-04C6-461B-89E8-10EE794EA62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pic>
        <p:nvPicPr>
          <p:cNvPr id="3" name="Picture 2">
            <a:extLst>
              <a:ext uri="{FF2B5EF4-FFF2-40B4-BE49-F238E27FC236}">
                <a16:creationId xmlns:a16="http://schemas.microsoft.com/office/drawing/2014/main" id="{CD46DCA2-F86E-44FE-867C-9FE077002E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8" name="Rectangle 7">
            <a:extLst>
              <a:ext uri="{FF2B5EF4-FFF2-40B4-BE49-F238E27FC236}">
                <a16:creationId xmlns:a16="http://schemas.microsoft.com/office/drawing/2014/main" id="{D8BED413-2F6E-484B-92B3-EFE487B6C336}"/>
              </a:ext>
            </a:extLst>
          </p:cNvPr>
          <p:cNvSpPr/>
          <p:nvPr/>
        </p:nvSpPr>
        <p:spPr>
          <a:xfrm>
            <a:off x="4190400" y="6536447"/>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7" name="Oval 6">
            <a:extLst>
              <a:ext uri="{FF2B5EF4-FFF2-40B4-BE49-F238E27FC236}">
                <a16:creationId xmlns:a16="http://schemas.microsoft.com/office/drawing/2014/main" id="{932EC5CB-A66E-4022-ABF9-094E11123D8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1844</Words>
  <Application>Microsoft Office PowerPoint</Application>
  <PresentationFormat>Widescreen</PresentationFormat>
  <Paragraphs>154</Paragraphs>
  <Slides>28</Slides>
  <Notes>24</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Myriad Pro</vt:lpstr>
      <vt:lpstr>Wingdings</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369</cp:revision>
  <dcterms:created xsi:type="dcterms:W3CDTF">2018-02-20T10:26:52Z</dcterms:created>
  <dcterms:modified xsi:type="dcterms:W3CDTF">2021-04-11T15:13:14Z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