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 id="2147483691" r:id="rId7"/>
  </p:sldMasterIdLst>
  <p:notesMasterIdLst>
    <p:notesMasterId r:id="rId90"/>
  </p:notesMasterIdLst>
  <p:sldIdLst>
    <p:sldId id="257" r:id="rId8"/>
    <p:sldId id="508" r:id="rId9"/>
    <p:sldId id="506" r:id="rId10"/>
    <p:sldId id="555" r:id="rId11"/>
    <p:sldId id="507" r:id="rId12"/>
    <p:sldId id="481" r:id="rId13"/>
    <p:sldId id="333" r:id="rId14"/>
    <p:sldId id="334" r:id="rId15"/>
    <p:sldId id="511" r:id="rId16"/>
    <p:sldId id="512" r:id="rId17"/>
    <p:sldId id="335" r:id="rId18"/>
    <p:sldId id="336" r:id="rId19"/>
    <p:sldId id="337" r:id="rId20"/>
    <p:sldId id="338" r:id="rId21"/>
    <p:sldId id="316" r:id="rId22"/>
    <p:sldId id="513" r:id="rId23"/>
    <p:sldId id="514" r:id="rId24"/>
    <p:sldId id="339" r:id="rId25"/>
    <p:sldId id="340" r:id="rId26"/>
    <p:sldId id="341" r:id="rId27"/>
    <p:sldId id="342" r:id="rId28"/>
    <p:sldId id="551" r:id="rId29"/>
    <p:sldId id="491" r:id="rId30"/>
    <p:sldId id="515" r:id="rId31"/>
    <p:sldId id="516" r:id="rId32"/>
    <p:sldId id="343" r:id="rId33"/>
    <p:sldId id="344" r:id="rId34"/>
    <p:sldId id="345" r:id="rId35"/>
    <p:sldId id="346" r:id="rId36"/>
    <p:sldId id="347" r:id="rId37"/>
    <p:sldId id="517" r:id="rId38"/>
    <p:sldId id="518" r:id="rId39"/>
    <p:sldId id="348" r:id="rId40"/>
    <p:sldId id="350" r:id="rId41"/>
    <p:sldId id="349" r:id="rId42"/>
    <p:sldId id="552" r:id="rId43"/>
    <p:sldId id="554" r:id="rId44"/>
    <p:sldId id="519" r:id="rId45"/>
    <p:sldId id="520" r:id="rId46"/>
    <p:sldId id="533" r:id="rId47"/>
    <p:sldId id="534" r:id="rId48"/>
    <p:sldId id="535" r:id="rId49"/>
    <p:sldId id="536" r:id="rId50"/>
    <p:sldId id="521" r:id="rId51"/>
    <p:sldId id="522" r:id="rId52"/>
    <p:sldId id="537" r:id="rId53"/>
    <p:sldId id="538" r:id="rId54"/>
    <p:sldId id="539" r:id="rId55"/>
    <p:sldId id="540" r:id="rId56"/>
    <p:sldId id="523" r:id="rId57"/>
    <p:sldId id="524" r:id="rId58"/>
    <p:sldId id="541" r:id="rId59"/>
    <p:sldId id="542" r:id="rId60"/>
    <p:sldId id="543" r:id="rId61"/>
    <p:sldId id="544" r:id="rId62"/>
    <p:sldId id="545" r:id="rId63"/>
    <p:sldId id="525" r:id="rId64"/>
    <p:sldId id="526" r:id="rId65"/>
    <p:sldId id="546" r:id="rId66"/>
    <p:sldId id="527" r:id="rId67"/>
    <p:sldId id="528" r:id="rId68"/>
    <p:sldId id="547" r:id="rId69"/>
    <p:sldId id="548" r:id="rId70"/>
    <p:sldId id="549" r:id="rId71"/>
    <p:sldId id="359" r:id="rId72"/>
    <p:sldId id="529" r:id="rId73"/>
    <p:sldId id="530" r:id="rId74"/>
    <p:sldId id="550" r:id="rId75"/>
    <p:sldId id="351" r:id="rId76"/>
    <p:sldId id="352" r:id="rId77"/>
    <p:sldId id="360" r:id="rId78"/>
    <p:sldId id="353" r:id="rId79"/>
    <p:sldId id="354" r:id="rId80"/>
    <p:sldId id="355" r:id="rId81"/>
    <p:sldId id="356" r:id="rId82"/>
    <p:sldId id="531" r:id="rId83"/>
    <p:sldId id="532" r:id="rId84"/>
    <p:sldId id="357" r:id="rId85"/>
    <p:sldId id="358" r:id="rId86"/>
    <p:sldId id="553" r:id="rId87"/>
    <p:sldId id="456" r:id="rId88"/>
    <p:sldId id="477"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55"/>
            <p14:sldId id="507"/>
            <p14:sldId id="481"/>
            <p14:sldId id="333"/>
            <p14:sldId id="334"/>
            <p14:sldId id="511"/>
            <p14:sldId id="512"/>
            <p14:sldId id="335"/>
            <p14:sldId id="336"/>
            <p14:sldId id="337"/>
            <p14:sldId id="338"/>
            <p14:sldId id="316"/>
            <p14:sldId id="513"/>
            <p14:sldId id="514"/>
            <p14:sldId id="339"/>
            <p14:sldId id="340"/>
            <p14:sldId id="341"/>
            <p14:sldId id="342"/>
            <p14:sldId id="551"/>
            <p14:sldId id="491"/>
            <p14:sldId id="515"/>
            <p14:sldId id="516"/>
            <p14:sldId id="343"/>
            <p14:sldId id="344"/>
            <p14:sldId id="345"/>
            <p14:sldId id="346"/>
            <p14:sldId id="347"/>
            <p14:sldId id="517"/>
            <p14:sldId id="518"/>
            <p14:sldId id="348"/>
            <p14:sldId id="350"/>
            <p14:sldId id="349"/>
            <p14:sldId id="552"/>
            <p14:sldId id="554"/>
            <p14:sldId id="519"/>
            <p14:sldId id="520"/>
            <p14:sldId id="533"/>
            <p14:sldId id="534"/>
            <p14:sldId id="535"/>
            <p14:sldId id="536"/>
            <p14:sldId id="521"/>
            <p14:sldId id="522"/>
            <p14:sldId id="537"/>
            <p14:sldId id="538"/>
            <p14:sldId id="539"/>
            <p14:sldId id="540"/>
            <p14:sldId id="523"/>
            <p14:sldId id="524"/>
            <p14:sldId id="541"/>
            <p14:sldId id="542"/>
            <p14:sldId id="543"/>
            <p14:sldId id="544"/>
            <p14:sldId id="545"/>
            <p14:sldId id="525"/>
            <p14:sldId id="526"/>
            <p14:sldId id="546"/>
            <p14:sldId id="527"/>
            <p14:sldId id="528"/>
            <p14:sldId id="547"/>
            <p14:sldId id="548"/>
            <p14:sldId id="549"/>
            <p14:sldId id="359"/>
            <p14:sldId id="529"/>
            <p14:sldId id="530"/>
            <p14:sldId id="550"/>
            <p14:sldId id="351"/>
            <p14:sldId id="352"/>
            <p14:sldId id="360"/>
            <p14:sldId id="353"/>
            <p14:sldId id="354"/>
            <p14:sldId id="355"/>
            <p14:sldId id="356"/>
            <p14:sldId id="531"/>
            <p14:sldId id="532"/>
            <p14:sldId id="357"/>
            <p14:sldId id="358"/>
            <p14:sldId id="553"/>
            <p14:sldId id="456"/>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5714" autoAdjust="0"/>
  </p:normalViewPr>
  <p:slideViewPr>
    <p:cSldViewPr snapToGrid="0" showGuides="1">
      <p:cViewPr varScale="1">
        <p:scale>
          <a:sx n="57" d="100"/>
          <a:sy n="57" d="100"/>
        </p:scale>
        <p:origin x="101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13</a:t>
            </a:fld>
            <a:endParaRPr lang="en-GB"/>
          </a:p>
        </p:txBody>
      </p:sp>
    </p:spTree>
    <p:extLst>
      <p:ext uri="{BB962C8B-B14F-4D97-AF65-F5344CB8AC3E}">
        <p14:creationId xmlns:p14="http://schemas.microsoft.com/office/powerpoint/2010/main" val="234563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73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a:t>
            </a:fld>
            <a:endParaRPr lang="en-GB"/>
          </a:p>
        </p:txBody>
      </p:sp>
    </p:spTree>
    <p:extLst>
      <p:ext uri="{BB962C8B-B14F-4D97-AF65-F5344CB8AC3E}">
        <p14:creationId xmlns:p14="http://schemas.microsoft.com/office/powerpoint/2010/main" val="41556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827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19</a:t>
            </a:fld>
            <a:endParaRPr lang="en-GB"/>
          </a:p>
        </p:txBody>
      </p:sp>
    </p:spTree>
    <p:extLst>
      <p:ext uri="{BB962C8B-B14F-4D97-AF65-F5344CB8AC3E}">
        <p14:creationId xmlns:p14="http://schemas.microsoft.com/office/powerpoint/2010/main" val="3607986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9524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24</a:t>
            </a:fld>
            <a:endParaRPr lang="en-GB"/>
          </a:p>
        </p:txBody>
      </p:sp>
    </p:spTree>
    <p:extLst>
      <p:ext uri="{BB962C8B-B14F-4D97-AF65-F5344CB8AC3E}">
        <p14:creationId xmlns:p14="http://schemas.microsoft.com/office/powerpoint/2010/main" val="404201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149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27</a:t>
            </a:fld>
            <a:endParaRPr lang="en-GB"/>
          </a:p>
        </p:txBody>
      </p:sp>
    </p:spTree>
    <p:extLst>
      <p:ext uri="{BB962C8B-B14F-4D97-AF65-F5344CB8AC3E}">
        <p14:creationId xmlns:p14="http://schemas.microsoft.com/office/powerpoint/2010/main" val="335795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8169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005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31</a:t>
            </a:fld>
            <a:endParaRPr lang="en-GB"/>
          </a:p>
        </p:txBody>
      </p:sp>
    </p:spTree>
    <p:extLst>
      <p:ext uri="{BB962C8B-B14F-4D97-AF65-F5344CB8AC3E}">
        <p14:creationId xmlns:p14="http://schemas.microsoft.com/office/powerpoint/2010/main" val="423978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3915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971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8918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Pippa has eighty-seven marbles. Lotte has fewer marbles than Pippa. In one jar Lotte has fifty-eight marbles. What is the maximum number of marbles Lotte could have in the second jar?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29186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38</a:t>
            </a:fld>
            <a:endParaRPr lang="en-GB"/>
          </a:p>
        </p:txBody>
      </p:sp>
    </p:spTree>
    <p:extLst>
      <p:ext uri="{BB962C8B-B14F-4D97-AF65-F5344CB8AC3E}">
        <p14:creationId xmlns:p14="http://schemas.microsoft.com/office/powerpoint/2010/main" val="3376030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1151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44</a:t>
            </a:fld>
            <a:endParaRPr lang="en-GB"/>
          </a:p>
        </p:txBody>
      </p:sp>
    </p:spTree>
    <p:extLst>
      <p:ext uri="{BB962C8B-B14F-4D97-AF65-F5344CB8AC3E}">
        <p14:creationId xmlns:p14="http://schemas.microsoft.com/office/powerpoint/2010/main" val="161793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605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At first I had forty-five biscuits. Then I sold twenty biscuits, and then I dropped three biscuits. How many are left?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89624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At first I had forty-five biscuits. Then I dropped three biscuits, and then I sold twenty biscuits. How many are left?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73679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5834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92147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50</a:t>
            </a:fld>
            <a:endParaRPr lang="en-GB"/>
          </a:p>
        </p:txBody>
      </p:sp>
    </p:spTree>
    <p:extLst>
      <p:ext uri="{BB962C8B-B14F-4D97-AF65-F5344CB8AC3E}">
        <p14:creationId xmlns:p14="http://schemas.microsoft.com/office/powerpoint/2010/main" val="3210900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661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At first I had forty-five biscuits. Then I sold twenty biscuits, and then I dropped three biscuits. How many are left?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vs.</a:t>
            </a:r>
          </a:p>
          <a:p>
            <a:r>
              <a:rPr lang="en-GB" sz="1200" i="1" kern="1200" dirty="0">
                <a:solidFill>
                  <a:schemeClr val="tx1"/>
                </a:solidFill>
                <a:effectLst/>
                <a:latin typeface="+mn-lt"/>
                <a:ea typeface="+mn-ea"/>
                <a:cs typeface="+mn-cs"/>
              </a:rPr>
              <a:t>There were forty-five children in the playground. Then twenty-three of them went into the dinner hall. How many children are still in the playground?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40943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69999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59314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8773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677215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35188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57</a:t>
            </a:fld>
            <a:endParaRPr lang="en-GB"/>
          </a:p>
        </p:txBody>
      </p:sp>
    </p:spTree>
    <p:extLst>
      <p:ext uri="{BB962C8B-B14F-4D97-AF65-F5344CB8AC3E}">
        <p14:creationId xmlns:p14="http://schemas.microsoft.com/office/powerpoint/2010/main" val="3828197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4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8045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60</a:t>
            </a:fld>
            <a:endParaRPr lang="en-GB"/>
          </a:p>
        </p:txBody>
      </p:sp>
    </p:spTree>
    <p:extLst>
      <p:ext uri="{BB962C8B-B14F-4D97-AF65-F5344CB8AC3E}">
        <p14:creationId xmlns:p14="http://schemas.microsoft.com/office/powerpoint/2010/main" val="2682416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6405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77474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41906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77081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60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66</a:t>
            </a:fld>
            <a:endParaRPr lang="en-GB"/>
          </a:p>
        </p:txBody>
      </p:sp>
    </p:spTree>
    <p:extLst>
      <p:ext uri="{BB962C8B-B14F-4D97-AF65-F5344CB8AC3E}">
        <p14:creationId xmlns:p14="http://schemas.microsoft.com/office/powerpoint/2010/main" val="3715938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8691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34151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54063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2069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87615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208442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47954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698992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Paul had sixty-five stickers. He gave thirty stickers to Andrew and sixteen stickers to Alicia. How many stickers does Paul have left?’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3859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76</a:t>
            </a:fld>
            <a:endParaRPr lang="en-GB"/>
          </a:p>
        </p:txBody>
      </p:sp>
    </p:spTree>
    <p:extLst>
      <p:ext uri="{BB962C8B-B14F-4D97-AF65-F5344CB8AC3E}">
        <p14:creationId xmlns:p14="http://schemas.microsoft.com/office/powerpoint/2010/main" val="17644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27989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54183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554835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82</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a:t>
            </a:fld>
            <a:endParaRPr lang="en-GB"/>
          </a:p>
        </p:txBody>
      </p:sp>
    </p:spTree>
    <p:extLst>
      <p:ext uri="{BB962C8B-B14F-4D97-AF65-F5344CB8AC3E}">
        <p14:creationId xmlns:p14="http://schemas.microsoft.com/office/powerpoint/2010/main" val="190523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244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04249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403463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37709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303501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29523659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99369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wrap="none"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257710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267738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2777283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07035315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58028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98620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2792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53782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71903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207636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8742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5512183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83800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22920291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19959992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0516322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5yjquja/ncetm_mm_sp1_y2_se15_teach.pdf#page=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9.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10.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0.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43.png"/><Relationship Id="rId2" Type="http://schemas.openxmlformats.org/officeDocument/2006/relationships/image" Target="../media/image68.png"/><Relationship Id="rId1" Type="http://schemas.openxmlformats.org/officeDocument/2006/relationships/slideLayout" Target="../slideLayouts/slideLayout10.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0.png"/><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5yjquja/ncetm_mm_sp1_y2_se15_teach.pdf#page=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9.png"/><Relationship Id="rId1" Type="http://schemas.openxmlformats.org/officeDocument/2006/relationships/slideLayout" Target="../slideLayouts/slideLayout10.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image" Target="../media/image83.png"/><Relationship Id="rId21" Type="http://schemas.openxmlformats.org/officeDocument/2006/relationships/image" Target="../media/image99.png"/><Relationship Id="rId7" Type="http://schemas.openxmlformats.org/officeDocument/2006/relationships/image" Target="../media/image87.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notesSlide" Target="../notesSlides/notesSlide14.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10.xml"/><Relationship Id="rId6" Type="http://schemas.openxmlformats.org/officeDocument/2006/relationships/image" Target="../media/image86.png"/><Relationship Id="rId11" Type="http://schemas.openxmlformats.org/officeDocument/2006/relationships/image" Target="../media/image89.png"/><Relationship Id="rId5" Type="http://schemas.openxmlformats.org/officeDocument/2006/relationships/image" Target="../media/image85.png"/><Relationship Id="rId15" Type="http://schemas.openxmlformats.org/officeDocument/2006/relationships/image" Target="../media/image93.png"/><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image" Target="../media/image84.png"/><Relationship Id="rId9" Type="http://schemas.openxmlformats.org/officeDocument/2006/relationships/image" Target="../media/image81.png"/><Relationship Id="rId14" Type="http://schemas.openxmlformats.org/officeDocument/2006/relationships/image" Target="../media/image92.png"/><Relationship Id="rId22" Type="http://schemas.openxmlformats.org/officeDocument/2006/relationships/image" Target="../media/image100.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1017683/Maths_guidance_KS_1_and_2.pdf#page=66"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10.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2.xml"/><Relationship Id="rId5" Type="http://schemas.openxmlformats.org/officeDocument/2006/relationships/image" Target="../media/image112.png"/><Relationship Id="rId4" Type="http://schemas.openxmlformats.org/officeDocument/2006/relationships/image" Target="../media/image1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4.xml"/><Relationship Id="rId4" Type="http://schemas.openxmlformats.org/officeDocument/2006/relationships/image" Target="../media/image115.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5yjquja/ncetm_mm_sp1_y2_se15_teach.pdf#page=11"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18" Type="http://schemas.openxmlformats.org/officeDocument/2006/relationships/image" Target="../media/image132.png"/><Relationship Id="rId26" Type="http://schemas.openxmlformats.org/officeDocument/2006/relationships/image" Target="../media/image140.png"/><Relationship Id="rId3" Type="http://schemas.openxmlformats.org/officeDocument/2006/relationships/image" Target="../media/image117.png"/><Relationship Id="rId21" Type="http://schemas.openxmlformats.org/officeDocument/2006/relationships/image" Target="../media/image135.png"/><Relationship Id="rId7" Type="http://schemas.openxmlformats.org/officeDocument/2006/relationships/image" Target="../media/image121.png"/><Relationship Id="rId12" Type="http://schemas.openxmlformats.org/officeDocument/2006/relationships/image" Target="../media/image126.png"/><Relationship Id="rId17" Type="http://schemas.openxmlformats.org/officeDocument/2006/relationships/image" Target="../media/image131.png"/><Relationship Id="rId25" Type="http://schemas.openxmlformats.org/officeDocument/2006/relationships/image" Target="../media/image139.png"/><Relationship Id="rId33" Type="http://schemas.openxmlformats.org/officeDocument/2006/relationships/image" Target="../media/image147.png"/><Relationship Id="rId2" Type="http://schemas.openxmlformats.org/officeDocument/2006/relationships/notesSlide" Target="../notesSlides/notesSlide18.xml"/><Relationship Id="rId16" Type="http://schemas.openxmlformats.org/officeDocument/2006/relationships/image" Target="../media/image130.png"/><Relationship Id="rId20" Type="http://schemas.openxmlformats.org/officeDocument/2006/relationships/image" Target="../media/image134.png"/><Relationship Id="rId29" Type="http://schemas.openxmlformats.org/officeDocument/2006/relationships/image" Target="../media/image143.png"/><Relationship Id="rId1" Type="http://schemas.openxmlformats.org/officeDocument/2006/relationships/slideLayout" Target="../slideLayouts/slideLayout10.xml"/><Relationship Id="rId6" Type="http://schemas.openxmlformats.org/officeDocument/2006/relationships/image" Target="../media/image120.png"/><Relationship Id="rId11" Type="http://schemas.openxmlformats.org/officeDocument/2006/relationships/image" Target="../media/image125.png"/><Relationship Id="rId24" Type="http://schemas.openxmlformats.org/officeDocument/2006/relationships/image" Target="../media/image138.png"/><Relationship Id="rId32" Type="http://schemas.openxmlformats.org/officeDocument/2006/relationships/image" Target="../media/image146.png"/><Relationship Id="rId5" Type="http://schemas.openxmlformats.org/officeDocument/2006/relationships/image" Target="../media/image119.png"/><Relationship Id="rId15" Type="http://schemas.openxmlformats.org/officeDocument/2006/relationships/image" Target="../media/image129.png"/><Relationship Id="rId23" Type="http://schemas.openxmlformats.org/officeDocument/2006/relationships/image" Target="../media/image137.png"/><Relationship Id="rId28" Type="http://schemas.openxmlformats.org/officeDocument/2006/relationships/image" Target="../media/image142.png"/><Relationship Id="rId10" Type="http://schemas.openxmlformats.org/officeDocument/2006/relationships/image" Target="../media/image124.png"/><Relationship Id="rId19" Type="http://schemas.openxmlformats.org/officeDocument/2006/relationships/image" Target="../media/image133.png"/><Relationship Id="rId31" Type="http://schemas.openxmlformats.org/officeDocument/2006/relationships/image" Target="../media/image145.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 Id="rId22" Type="http://schemas.openxmlformats.org/officeDocument/2006/relationships/image" Target="../media/image136.png"/><Relationship Id="rId27" Type="http://schemas.openxmlformats.org/officeDocument/2006/relationships/image" Target="../media/image141.png"/><Relationship Id="rId30" Type="http://schemas.openxmlformats.org/officeDocument/2006/relationships/image" Target="../media/image144.png"/></Relationships>
</file>

<file path=ppt/slides/_rels/slide2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33.png"/><Relationship Id="rId1" Type="http://schemas.openxmlformats.org/officeDocument/2006/relationships/slideLayout" Target="../slideLayouts/slideLayout10.xml"/><Relationship Id="rId4" Type="http://schemas.openxmlformats.org/officeDocument/2006/relationships/image" Target="../media/image149.png"/></Relationships>
</file>

<file path=ppt/slides/_rels/slide29.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7.png"/><Relationship Id="rId18" Type="http://schemas.openxmlformats.org/officeDocument/2006/relationships/image" Target="../media/image162.png"/><Relationship Id="rId26" Type="http://schemas.openxmlformats.org/officeDocument/2006/relationships/image" Target="../media/image170.png"/><Relationship Id="rId3" Type="http://schemas.openxmlformats.org/officeDocument/2006/relationships/image" Target="../media/image150.png"/><Relationship Id="rId21" Type="http://schemas.openxmlformats.org/officeDocument/2006/relationships/image" Target="../media/image165.png"/><Relationship Id="rId34" Type="http://schemas.openxmlformats.org/officeDocument/2006/relationships/image" Target="../media/image177.png"/><Relationship Id="rId7" Type="http://schemas.openxmlformats.org/officeDocument/2006/relationships/image" Target="../media/image148.png"/><Relationship Id="rId12" Type="http://schemas.openxmlformats.org/officeDocument/2006/relationships/image" Target="../media/image156.png"/><Relationship Id="rId17" Type="http://schemas.openxmlformats.org/officeDocument/2006/relationships/image" Target="../media/image161.png"/><Relationship Id="rId25" Type="http://schemas.openxmlformats.org/officeDocument/2006/relationships/image" Target="../media/image169.png"/><Relationship Id="rId33" Type="http://schemas.openxmlformats.org/officeDocument/2006/relationships/image" Target="../media/image176.png"/><Relationship Id="rId2" Type="http://schemas.openxmlformats.org/officeDocument/2006/relationships/notesSlide" Target="../notesSlides/notesSlide19.xml"/><Relationship Id="rId16" Type="http://schemas.openxmlformats.org/officeDocument/2006/relationships/image" Target="../media/image160.png"/><Relationship Id="rId20" Type="http://schemas.openxmlformats.org/officeDocument/2006/relationships/image" Target="../media/image164.png"/><Relationship Id="rId29" Type="http://schemas.openxmlformats.org/officeDocument/2006/relationships/image" Target="../media/image173.png"/><Relationship Id="rId1" Type="http://schemas.openxmlformats.org/officeDocument/2006/relationships/slideLayout" Target="../slideLayouts/slideLayout10.xml"/><Relationship Id="rId6" Type="http://schemas.openxmlformats.org/officeDocument/2006/relationships/image" Target="../media/image153.png"/><Relationship Id="rId11" Type="http://schemas.openxmlformats.org/officeDocument/2006/relationships/image" Target="../media/image136.png"/><Relationship Id="rId24" Type="http://schemas.openxmlformats.org/officeDocument/2006/relationships/image" Target="../media/image168.png"/><Relationship Id="rId32" Type="http://schemas.openxmlformats.org/officeDocument/2006/relationships/image" Target="../media/image145.png"/><Relationship Id="rId5" Type="http://schemas.openxmlformats.org/officeDocument/2006/relationships/image" Target="../media/image152.png"/><Relationship Id="rId15" Type="http://schemas.openxmlformats.org/officeDocument/2006/relationships/image" Target="../media/image159.png"/><Relationship Id="rId23" Type="http://schemas.openxmlformats.org/officeDocument/2006/relationships/image" Target="../media/image167.png"/><Relationship Id="rId28" Type="http://schemas.openxmlformats.org/officeDocument/2006/relationships/image" Target="../media/image172.png"/><Relationship Id="rId10" Type="http://schemas.openxmlformats.org/officeDocument/2006/relationships/image" Target="../media/image155.png"/><Relationship Id="rId19" Type="http://schemas.openxmlformats.org/officeDocument/2006/relationships/image" Target="../media/image163.png"/><Relationship Id="rId31" Type="http://schemas.openxmlformats.org/officeDocument/2006/relationships/image" Target="../media/image175.png"/><Relationship Id="rId4" Type="http://schemas.openxmlformats.org/officeDocument/2006/relationships/image" Target="../media/image151.png"/><Relationship Id="rId9" Type="http://schemas.openxmlformats.org/officeDocument/2006/relationships/image" Target="../media/image154.png"/><Relationship Id="rId14" Type="http://schemas.openxmlformats.org/officeDocument/2006/relationships/image" Target="../media/image158.png"/><Relationship Id="rId22" Type="http://schemas.openxmlformats.org/officeDocument/2006/relationships/image" Target="../media/image166.png"/><Relationship Id="rId27" Type="http://schemas.openxmlformats.org/officeDocument/2006/relationships/image" Target="../media/image171.png"/><Relationship Id="rId30" Type="http://schemas.openxmlformats.org/officeDocument/2006/relationships/image" Target="../media/image174.png"/><Relationship Id="rId35" Type="http://schemas.openxmlformats.org/officeDocument/2006/relationships/image" Target="../media/image143.png"/></Relationships>
</file>

<file path=ppt/slides/_rels/slide3.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6.xml"/><Relationship Id="rId10" Type="http://schemas.openxmlformats.org/officeDocument/2006/relationships/slide" Target="slide3.xml"/><Relationship Id="rId4" Type="http://schemas.openxmlformats.org/officeDocument/2006/relationships/slide" Target="slide9.xml"/><Relationship Id="rId9" Type="http://schemas.openxmlformats.org/officeDocument/2006/relationships/slide" Target="slide44.xml"/></Relationships>
</file>

<file path=ppt/slides/_rels/slide30.xml.rels><?xml version="1.0" encoding="UTF-8" standalone="yes"?>
<Relationships xmlns="http://schemas.openxmlformats.org/package/2006/relationships"><Relationship Id="rId3" Type="http://schemas.openxmlformats.org/officeDocument/2006/relationships/image" Target="../media/image178.png"/><Relationship Id="rId7"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79.png"/><Relationship Id="rId5" Type="http://schemas.openxmlformats.org/officeDocument/2006/relationships/image" Target="../media/image148.png"/><Relationship Id="rId4" Type="http://schemas.openxmlformats.org/officeDocument/2006/relationships/image" Target="../media/image149.png"/></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5yjquja/ncetm_mm_sp1_y2_se15_teach.pdf#page=13"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181.png"/><Relationship Id="rId7" Type="http://schemas.openxmlformats.org/officeDocument/2006/relationships/image" Target="../media/image185.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184.png"/><Relationship Id="rId5" Type="http://schemas.openxmlformats.org/officeDocument/2006/relationships/image" Target="../media/image18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s>
</file>

<file path=ppt/slides/_rels/slide34.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192.png"/><Relationship Id="rId11" Type="http://schemas.openxmlformats.org/officeDocument/2006/relationships/image" Target="../media/image197.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35.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hyperlink" Target="https://nrich.maths.org/14726" TargetMode="Externa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etm.org.uk/media/wkifungw/ncetm_mm_sp1_y2_se16_teach.pdf#page=4"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99.jpe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0.xml"/><Relationship Id="rId7" Type="http://schemas.openxmlformats.org/officeDocument/2006/relationships/slide" Target="slide7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0.xml"/><Relationship Id="rId4" Type="http://schemas.openxmlformats.org/officeDocument/2006/relationships/slide" Target="slide57.xml"/></Relationships>
</file>

<file path=ppt/slides/_rels/slide4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15.xml"/><Relationship Id="rId5" Type="http://schemas.openxmlformats.org/officeDocument/2006/relationships/image" Target="../media/image203.png"/><Relationship Id="rId4" Type="http://schemas.openxmlformats.org/officeDocument/2006/relationships/image" Target="../media/image202.png"/></Relationships>
</file>

<file path=ppt/slides/_rels/slide41.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5.png"/><Relationship Id="rId1" Type="http://schemas.openxmlformats.org/officeDocument/2006/relationships/slideLayout" Target="../slideLayouts/slideLayout15.xml"/><Relationship Id="rId5" Type="http://schemas.openxmlformats.org/officeDocument/2006/relationships/image" Target="../media/image203.png"/><Relationship Id="rId4" Type="http://schemas.openxmlformats.org/officeDocument/2006/relationships/image" Target="../media/image206.png"/></Relationships>
</file>

<file path=ppt/slides/_rels/slide43.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ncetm.org.uk/media/wkifungw/ncetm_mm_sp1_y2_se16_teach.pdf#page=5"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99.jpeg"/><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8.png"/><Relationship Id="rId7" Type="http://schemas.openxmlformats.org/officeDocument/2006/relationships/image" Target="../media/image210.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203.png"/><Relationship Id="rId5" Type="http://schemas.openxmlformats.org/officeDocument/2006/relationships/image" Target="../media/image206.png"/><Relationship Id="rId4" Type="http://schemas.openxmlformats.org/officeDocument/2006/relationships/image" Target="../media/image209.png"/></Relationships>
</file>

<file path=ppt/slides/_rels/slide47.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8.png"/><Relationship Id="rId7" Type="http://schemas.openxmlformats.org/officeDocument/2006/relationships/image" Target="../media/image210.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203.png"/><Relationship Id="rId5" Type="http://schemas.openxmlformats.org/officeDocument/2006/relationships/image" Target="../media/image206.png"/><Relationship Id="rId4" Type="http://schemas.openxmlformats.org/officeDocument/2006/relationships/image" Target="../media/image209.png"/></Relationships>
</file>

<file path=ppt/slides/_rels/slide48.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image" Target="../media/image223.png"/><Relationship Id="rId3" Type="http://schemas.openxmlformats.org/officeDocument/2006/relationships/image" Target="../media/image213.png"/><Relationship Id="rId7" Type="http://schemas.openxmlformats.org/officeDocument/2006/relationships/image" Target="../media/image217.png"/><Relationship Id="rId12" Type="http://schemas.openxmlformats.org/officeDocument/2006/relationships/image" Target="../media/image222.png"/><Relationship Id="rId2" Type="http://schemas.openxmlformats.org/officeDocument/2006/relationships/notesSlide" Target="../notesSlides/notesSlide33.xml"/><Relationship Id="rId16" Type="http://schemas.openxmlformats.org/officeDocument/2006/relationships/image" Target="../media/image226.png"/><Relationship Id="rId1" Type="http://schemas.openxmlformats.org/officeDocument/2006/relationships/slideLayout" Target="../slideLayouts/slideLayout15.xml"/><Relationship Id="rId6" Type="http://schemas.openxmlformats.org/officeDocument/2006/relationships/image" Target="../media/image216.png"/><Relationship Id="rId11" Type="http://schemas.openxmlformats.org/officeDocument/2006/relationships/image" Target="../media/image221.png"/><Relationship Id="rId5" Type="http://schemas.openxmlformats.org/officeDocument/2006/relationships/image" Target="../media/image215.png"/><Relationship Id="rId15" Type="http://schemas.openxmlformats.org/officeDocument/2006/relationships/image" Target="../media/image225.png"/><Relationship Id="rId10" Type="http://schemas.openxmlformats.org/officeDocument/2006/relationships/image" Target="../media/image220.png"/><Relationship Id="rId4" Type="http://schemas.openxmlformats.org/officeDocument/2006/relationships/image" Target="../media/image214.png"/><Relationship Id="rId9" Type="http://schemas.openxmlformats.org/officeDocument/2006/relationships/image" Target="../media/image219.png"/><Relationship Id="rId14" Type="http://schemas.openxmlformats.org/officeDocument/2006/relationships/image" Target="../media/image224.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ncetm.org.uk/media/wkifungw/ncetm_mm_sp1_y2_se16_teach.pdf#page=7"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199.jpeg"/><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8.png"/><Relationship Id="rId7" Type="http://schemas.openxmlformats.org/officeDocument/2006/relationships/image" Target="../media/image210.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203.png"/><Relationship Id="rId5" Type="http://schemas.openxmlformats.org/officeDocument/2006/relationships/image" Target="../media/image206.png"/><Relationship Id="rId4" Type="http://schemas.openxmlformats.org/officeDocument/2006/relationships/image" Target="../media/image209.png"/></Relationships>
</file>

<file path=ppt/slides/_rels/slide54.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8.png"/><Relationship Id="rId7" Type="http://schemas.openxmlformats.org/officeDocument/2006/relationships/image" Target="../media/image210.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203.png"/><Relationship Id="rId5" Type="http://schemas.openxmlformats.org/officeDocument/2006/relationships/image" Target="../media/image206.png"/><Relationship Id="rId4" Type="http://schemas.openxmlformats.org/officeDocument/2006/relationships/image" Target="../media/image209.png"/></Relationships>
</file>

<file path=ppt/slides/_rels/slide55.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230.png"/><Relationship Id="rId4" Type="http://schemas.openxmlformats.org/officeDocument/2006/relationships/image" Target="../media/image229.png"/></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ncetm.org.uk/media/wkifungw/ncetm_mm_sp1_y2_se16_teach.pdf#page=8"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199.jpeg"/><Relationship Id="rId4" Type="http://schemas.openxmlformats.org/officeDocument/2006/relationships/slide" Target="slide3.xml"/></Relationships>
</file>

<file path=ppt/slides/_rels/slide59.xml.rels><?xml version="1.0" encoding="UTF-8" standalone="yes"?>
<Relationships xmlns="http://schemas.openxmlformats.org/package/2006/relationships"><Relationship Id="rId8" Type="http://schemas.openxmlformats.org/officeDocument/2006/relationships/image" Target="../media/image236.png"/><Relationship Id="rId13" Type="http://schemas.openxmlformats.org/officeDocument/2006/relationships/image" Target="../media/image241.png"/><Relationship Id="rId3" Type="http://schemas.openxmlformats.org/officeDocument/2006/relationships/image" Target="../media/image231.png"/><Relationship Id="rId7" Type="http://schemas.openxmlformats.org/officeDocument/2006/relationships/image" Target="../media/image235.png"/><Relationship Id="rId12" Type="http://schemas.openxmlformats.org/officeDocument/2006/relationships/image" Target="../media/image240.png"/><Relationship Id="rId17" Type="http://schemas.openxmlformats.org/officeDocument/2006/relationships/image" Target="../media/image245.png"/><Relationship Id="rId2" Type="http://schemas.openxmlformats.org/officeDocument/2006/relationships/notesSlide" Target="../notesSlides/notesSlide43.xml"/><Relationship Id="rId16" Type="http://schemas.openxmlformats.org/officeDocument/2006/relationships/image" Target="../media/image244.png"/><Relationship Id="rId1" Type="http://schemas.openxmlformats.org/officeDocument/2006/relationships/slideLayout" Target="../slideLayouts/slideLayout15.xml"/><Relationship Id="rId6" Type="http://schemas.openxmlformats.org/officeDocument/2006/relationships/image" Target="../media/image234.png"/><Relationship Id="rId11" Type="http://schemas.openxmlformats.org/officeDocument/2006/relationships/image" Target="../media/image239.png"/><Relationship Id="rId5" Type="http://schemas.openxmlformats.org/officeDocument/2006/relationships/image" Target="../media/image233.png"/><Relationship Id="rId15" Type="http://schemas.openxmlformats.org/officeDocument/2006/relationships/image" Target="../media/image243.png"/><Relationship Id="rId10" Type="http://schemas.openxmlformats.org/officeDocument/2006/relationships/image" Target="../media/image238.png"/><Relationship Id="rId4" Type="http://schemas.openxmlformats.org/officeDocument/2006/relationships/image" Target="../media/image232.png"/><Relationship Id="rId9" Type="http://schemas.openxmlformats.org/officeDocument/2006/relationships/image" Target="../media/image237.png"/><Relationship Id="rId14" Type="http://schemas.openxmlformats.org/officeDocument/2006/relationships/image" Target="../media/image24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5yjquja/ncetm_mm_sp1_y2_se15_teach.pdf#page=5" TargetMode="Externa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ncetm.org.uk/media/wkifungw/ncetm_mm_sp1_y2_se16_teach.pdf#page=10"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199.jpeg"/><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8" Type="http://schemas.openxmlformats.org/officeDocument/2006/relationships/image" Target="../media/image251.png"/><Relationship Id="rId13" Type="http://schemas.openxmlformats.org/officeDocument/2006/relationships/image" Target="../media/image256.png"/><Relationship Id="rId3" Type="http://schemas.openxmlformats.org/officeDocument/2006/relationships/image" Target="../media/image246.png"/><Relationship Id="rId7" Type="http://schemas.openxmlformats.org/officeDocument/2006/relationships/image" Target="../media/image250.png"/><Relationship Id="rId12" Type="http://schemas.openxmlformats.org/officeDocument/2006/relationships/image" Target="../media/image255.png"/><Relationship Id="rId2" Type="http://schemas.openxmlformats.org/officeDocument/2006/relationships/notesSlide" Target="../notesSlides/notesSlide46.xml"/><Relationship Id="rId16" Type="http://schemas.openxmlformats.org/officeDocument/2006/relationships/image" Target="../media/image259.png"/><Relationship Id="rId1" Type="http://schemas.openxmlformats.org/officeDocument/2006/relationships/slideLayout" Target="../slideLayouts/slideLayout15.xml"/><Relationship Id="rId6" Type="http://schemas.openxmlformats.org/officeDocument/2006/relationships/image" Target="../media/image249.png"/><Relationship Id="rId11" Type="http://schemas.openxmlformats.org/officeDocument/2006/relationships/image" Target="../media/image254.png"/><Relationship Id="rId5" Type="http://schemas.openxmlformats.org/officeDocument/2006/relationships/image" Target="../media/image248.png"/><Relationship Id="rId15" Type="http://schemas.openxmlformats.org/officeDocument/2006/relationships/image" Target="../media/image258.png"/><Relationship Id="rId10" Type="http://schemas.openxmlformats.org/officeDocument/2006/relationships/image" Target="../media/image253.png"/><Relationship Id="rId4" Type="http://schemas.openxmlformats.org/officeDocument/2006/relationships/image" Target="../media/image247.png"/><Relationship Id="rId9" Type="http://schemas.openxmlformats.org/officeDocument/2006/relationships/image" Target="../media/image252.png"/><Relationship Id="rId14" Type="http://schemas.openxmlformats.org/officeDocument/2006/relationships/image" Target="../media/image257.png"/></Relationships>
</file>

<file path=ppt/slides/_rels/slide63.xml.rels><?xml version="1.0" encoding="UTF-8" standalone="yes"?>
<Relationships xmlns="http://schemas.openxmlformats.org/package/2006/relationships"><Relationship Id="rId8" Type="http://schemas.openxmlformats.org/officeDocument/2006/relationships/image" Target="../media/image256.png"/><Relationship Id="rId13" Type="http://schemas.openxmlformats.org/officeDocument/2006/relationships/image" Target="../media/image263.png"/><Relationship Id="rId18" Type="http://schemas.openxmlformats.org/officeDocument/2006/relationships/image" Target="../media/image259.png"/><Relationship Id="rId3" Type="http://schemas.openxmlformats.org/officeDocument/2006/relationships/image" Target="../media/image260.png"/><Relationship Id="rId7" Type="http://schemas.openxmlformats.org/officeDocument/2006/relationships/image" Target="../media/image254.png"/><Relationship Id="rId12" Type="http://schemas.openxmlformats.org/officeDocument/2006/relationships/image" Target="../media/image262.png"/><Relationship Id="rId17" Type="http://schemas.openxmlformats.org/officeDocument/2006/relationships/image" Target="../media/image250.png"/><Relationship Id="rId2" Type="http://schemas.openxmlformats.org/officeDocument/2006/relationships/notesSlide" Target="../notesSlides/notesSlide47.xml"/><Relationship Id="rId16" Type="http://schemas.openxmlformats.org/officeDocument/2006/relationships/image" Target="../media/image249.png"/><Relationship Id="rId1" Type="http://schemas.openxmlformats.org/officeDocument/2006/relationships/slideLayout" Target="../slideLayouts/slideLayout15.xml"/><Relationship Id="rId6" Type="http://schemas.openxmlformats.org/officeDocument/2006/relationships/image" Target="../media/image253.png"/><Relationship Id="rId11" Type="http://schemas.openxmlformats.org/officeDocument/2006/relationships/image" Target="../media/image261.png"/><Relationship Id="rId5" Type="http://schemas.openxmlformats.org/officeDocument/2006/relationships/image" Target="../media/image252.png"/><Relationship Id="rId15" Type="http://schemas.openxmlformats.org/officeDocument/2006/relationships/image" Target="../media/image248.png"/><Relationship Id="rId10" Type="http://schemas.openxmlformats.org/officeDocument/2006/relationships/image" Target="../media/image258.png"/><Relationship Id="rId4" Type="http://schemas.openxmlformats.org/officeDocument/2006/relationships/image" Target="../media/image247.png"/><Relationship Id="rId9" Type="http://schemas.openxmlformats.org/officeDocument/2006/relationships/image" Target="../media/image257.png"/><Relationship Id="rId14" Type="http://schemas.openxmlformats.org/officeDocument/2006/relationships/image" Target="../media/image246.png"/></Relationships>
</file>

<file path=ppt/slides/_rels/slide64.xml.rels><?xml version="1.0" encoding="UTF-8" standalone="yes"?>
<Relationships xmlns="http://schemas.openxmlformats.org/package/2006/relationships"><Relationship Id="rId3" Type="http://schemas.openxmlformats.org/officeDocument/2006/relationships/image" Target="../media/image264.png"/><Relationship Id="rId7" Type="http://schemas.openxmlformats.org/officeDocument/2006/relationships/image" Target="../media/image268.png"/><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image" Target="../media/image267.png"/><Relationship Id="rId5" Type="http://schemas.openxmlformats.org/officeDocument/2006/relationships/image" Target="../media/image266.png"/><Relationship Id="rId4" Type="http://schemas.openxmlformats.org/officeDocument/2006/relationships/image" Target="../media/image265.png"/></Relationships>
</file>

<file path=ppt/slides/_rels/slide65.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272.png"/><Relationship Id="rId5" Type="http://schemas.openxmlformats.org/officeDocument/2006/relationships/image" Target="../media/image271.png"/><Relationship Id="rId4" Type="http://schemas.openxmlformats.org/officeDocument/2006/relationships/image" Target="../media/image270.png"/></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ncetm.org.uk/media/wkifungw/ncetm_mm_sp1_y2_se16_teach.pdf#page=12"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199.jpeg"/><Relationship Id="rId4" Type="http://schemas.openxmlformats.org/officeDocument/2006/relationships/slide" Target="slide3.xml"/></Relationships>
</file>

<file path=ppt/slides/_rels/slide68.xml.rels><?xml version="1.0" encoding="UTF-8" standalone="yes"?>
<Relationships xmlns="http://schemas.openxmlformats.org/package/2006/relationships"><Relationship Id="rId8" Type="http://schemas.openxmlformats.org/officeDocument/2006/relationships/image" Target="../media/image278.png"/><Relationship Id="rId13" Type="http://schemas.openxmlformats.org/officeDocument/2006/relationships/image" Target="../media/image283.png"/><Relationship Id="rId3" Type="http://schemas.openxmlformats.org/officeDocument/2006/relationships/image" Target="../media/image273.png"/><Relationship Id="rId7" Type="http://schemas.openxmlformats.org/officeDocument/2006/relationships/image" Target="../media/image277.png"/><Relationship Id="rId12" Type="http://schemas.openxmlformats.org/officeDocument/2006/relationships/image" Target="../media/image282.png"/><Relationship Id="rId2" Type="http://schemas.openxmlformats.org/officeDocument/2006/relationships/notesSlide" Target="../notesSlides/notesSlide52.xml"/><Relationship Id="rId1" Type="http://schemas.openxmlformats.org/officeDocument/2006/relationships/slideLayout" Target="../slideLayouts/slideLayout15.xml"/><Relationship Id="rId6" Type="http://schemas.openxmlformats.org/officeDocument/2006/relationships/image" Target="../media/image276.png"/><Relationship Id="rId11" Type="http://schemas.openxmlformats.org/officeDocument/2006/relationships/image" Target="../media/image281.png"/><Relationship Id="rId5" Type="http://schemas.openxmlformats.org/officeDocument/2006/relationships/image" Target="../media/image275.png"/><Relationship Id="rId15" Type="http://schemas.openxmlformats.org/officeDocument/2006/relationships/image" Target="../media/image285.png"/><Relationship Id="rId10" Type="http://schemas.openxmlformats.org/officeDocument/2006/relationships/image" Target="../media/image280.png"/><Relationship Id="rId4" Type="http://schemas.openxmlformats.org/officeDocument/2006/relationships/image" Target="../media/image274.png"/><Relationship Id="rId9" Type="http://schemas.openxmlformats.org/officeDocument/2006/relationships/image" Target="../media/image279.png"/><Relationship Id="rId14" Type="http://schemas.openxmlformats.org/officeDocument/2006/relationships/image" Target="../media/image284.png"/></Relationships>
</file>

<file path=ppt/slides/_rels/slide69.xml.rels><?xml version="1.0" encoding="UTF-8" standalone="yes"?>
<Relationships xmlns="http://schemas.openxmlformats.org/package/2006/relationships"><Relationship Id="rId8" Type="http://schemas.openxmlformats.org/officeDocument/2006/relationships/image" Target="../media/image278.png"/><Relationship Id="rId13" Type="http://schemas.openxmlformats.org/officeDocument/2006/relationships/image" Target="../media/image288.png"/><Relationship Id="rId18" Type="http://schemas.openxmlformats.org/officeDocument/2006/relationships/image" Target="../media/image293.png"/><Relationship Id="rId3" Type="http://schemas.openxmlformats.org/officeDocument/2006/relationships/image" Target="../media/image286.png"/><Relationship Id="rId21" Type="http://schemas.openxmlformats.org/officeDocument/2006/relationships/image" Target="../media/image296.png"/><Relationship Id="rId7" Type="http://schemas.openxmlformats.org/officeDocument/2006/relationships/image" Target="../media/image277.png"/><Relationship Id="rId12" Type="http://schemas.openxmlformats.org/officeDocument/2006/relationships/image" Target="../media/image284.png"/><Relationship Id="rId17" Type="http://schemas.openxmlformats.org/officeDocument/2006/relationships/image" Target="../media/image292.png"/><Relationship Id="rId2" Type="http://schemas.openxmlformats.org/officeDocument/2006/relationships/notesSlide" Target="../notesSlides/notesSlide53.xml"/><Relationship Id="rId16" Type="http://schemas.openxmlformats.org/officeDocument/2006/relationships/image" Target="../media/image291.png"/><Relationship Id="rId20" Type="http://schemas.openxmlformats.org/officeDocument/2006/relationships/image" Target="../media/image295.png"/><Relationship Id="rId1" Type="http://schemas.openxmlformats.org/officeDocument/2006/relationships/slideLayout" Target="../slideLayouts/slideLayout15.xml"/><Relationship Id="rId6" Type="http://schemas.openxmlformats.org/officeDocument/2006/relationships/image" Target="../media/image287.png"/><Relationship Id="rId11" Type="http://schemas.openxmlformats.org/officeDocument/2006/relationships/image" Target="../media/image283.png"/><Relationship Id="rId5" Type="http://schemas.openxmlformats.org/officeDocument/2006/relationships/image" Target="../media/image275.png"/><Relationship Id="rId15" Type="http://schemas.openxmlformats.org/officeDocument/2006/relationships/image" Target="../media/image290.png"/><Relationship Id="rId23" Type="http://schemas.openxmlformats.org/officeDocument/2006/relationships/image" Target="../media/image298.png"/><Relationship Id="rId10" Type="http://schemas.openxmlformats.org/officeDocument/2006/relationships/image" Target="../media/image280.png"/><Relationship Id="rId19" Type="http://schemas.openxmlformats.org/officeDocument/2006/relationships/image" Target="../media/image294.png"/><Relationship Id="rId4" Type="http://schemas.openxmlformats.org/officeDocument/2006/relationships/image" Target="../media/image274.png"/><Relationship Id="rId9" Type="http://schemas.openxmlformats.org/officeDocument/2006/relationships/image" Target="../media/image279.png"/><Relationship Id="rId14" Type="http://schemas.openxmlformats.org/officeDocument/2006/relationships/image" Target="../media/image289.png"/><Relationship Id="rId22" Type="http://schemas.openxmlformats.org/officeDocument/2006/relationships/image" Target="../media/image297.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image" Target="../media/image273.png"/><Relationship Id="rId13" Type="http://schemas.openxmlformats.org/officeDocument/2006/relationships/image" Target="../media/image280.png"/><Relationship Id="rId18" Type="http://schemas.openxmlformats.org/officeDocument/2006/relationships/image" Target="../media/image294.png"/><Relationship Id="rId3" Type="http://schemas.openxmlformats.org/officeDocument/2006/relationships/image" Target="../media/image299.png"/><Relationship Id="rId21" Type="http://schemas.openxmlformats.org/officeDocument/2006/relationships/image" Target="../media/image301.png"/><Relationship Id="rId7" Type="http://schemas.openxmlformats.org/officeDocument/2006/relationships/image" Target="../media/image300.png"/><Relationship Id="rId12" Type="http://schemas.openxmlformats.org/officeDocument/2006/relationships/image" Target="../media/image279.png"/><Relationship Id="rId17" Type="http://schemas.openxmlformats.org/officeDocument/2006/relationships/image" Target="../media/image298.png"/><Relationship Id="rId2" Type="http://schemas.openxmlformats.org/officeDocument/2006/relationships/notesSlide" Target="../notesSlides/notesSlide54.xml"/><Relationship Id="rId16" Type="http://schemas.openxmlformats.org/officeDocument/2006/relationships/image" Target="../media/image284.png"/><Relationship Id="rId20" Type="http://schemas.openxmlformats.org/officeDocument/2006/relationships/image" Target="../media/image296.png"/><Relationship Id="rId1" Type="http://schemas.openxmlformats.org/officeDocument/2006/relationships/slideLayout" Target="../slideLayouts/slideLayout15.xml"/><Relationship Id="rId6" Type="http://schemas.openxmlformats.org/officeDocument/2006/relationships/image" Target="../media/image289.png"/><Relationship Id="rId11" Type="http://schemas.openxmlformats.org/officeDocument/2006/relationships/image" Target="../media/image278.png"/><Relationship Id="rId5" Type="http://schemas.openxmlformats.org/officeDocument/2006/relationships/image" Target="../media/image288.png"/><Relationship Id="rId15" Type="http://schemas.openxmlformats.org/officeDocument/2006/relationships/image" Target="../media/image283.png"/><Relationship Id="rId10" Type="http://schemas.openxmlformats.org/officeDocument/2006/relationships/image" Target="../media/image274.png"/><Relationship Id="rId19" Type="http://schemas.openxmlformats.org/officeDocument/2006/relationships/image" Target="../media/image295.png"/><Relationship Id="rId4" Type="http://schemas.openxmlformats.org/officeDocument/2006/relationships/image" Target="../media/image286.png"/><Relationship Id="rId9" Type="http://schemas.openxmlformats.org/officeDocument/2006/relationships/image" Target="../media/image285.png"/><Relationship Id="rId14" Type="http://schemas.openxmlformats.org/officeDocument/2006/relationships/image" Target="../media/image282.png"/></Relationships>
</file>

<file path=ppt/slides/_rels/slide71.xml.rels><?xml version="1.0" encoding="UTF-8" standalone="yes"?>
<Relationships xmlns="http://schemas.openxmlformats.org/package/2006/relationships"><Relationship Id="rId8" Type="http://schemas.openxmlformats.org/officeDocument/2006/relationships/image" Target="../media/image307.png"/><Relationship Id="rId13" Type="http://schemas.openxmlformats.org/officeDocument/2006/relationships/image" Target="../media/image312.png"/><Relationship Id="rId18" Type="http://schemas.openxmlformats.org/officeDocument/2006/relationships/image" Target="../media/image317.png"/><Relationship Id="rId3" Type="http://schemas.openxmlformats.org/officeDocument/2006/relationships/image" Target="../media/image302.png"/><Relationship Id="rId21" Type="http://schemas.openxmlformats.org/officeDocument/2006/relationships/image" Target="../media/image320.png"/><Relationship Id="rId7" Type="http://schemas.openxmlformats.org/officeDocument/2006/relationships/image" Target="../media/image306.png"/><Relationship Id="rId12" Type="http://schemas.openxmlformats.org/officeDocument/2006/relationships/image" Target="../media/image311.png"/><Relationship Id="rId17" Type="http://schemas.openxmlformats.org/officeDocument/2006/relationships/image" Target="../media/image316.png"/><Relationship Id="rId2" Type="http://schemas.openxmlformats.org/officeDocument/2006/relationships/notesSlide" Target="../notesSlides/notesSlide55.xml"/><Relationship Id="rId16" Type="http://schemas.openxmlformats.org/officeDocument/2006/relationships/image" Target="../media/image315.png"/><Relationship Id="rId20" Type="http://schemas.openxmlformats.org/officeDocument/2006/relationships/image" Target="../media/image319.png"/><Relationship Id="rId1" Type="http://schemas.openxmlformats.org/officeDocument/2006/relationships/slideLayout" Target="../slideLayouts/slideLayout15.xml"/><Relationship Id="rId6" Type="http://schemas.openxmlformats.org/officeDocument/2006/relationships/image" Target="../media/image305.png"/><Relationship Id="rId11" Type="http://schemas.openxmlformats.org/officeDocument/2006/relationships/image" Target="../media/image310.png"/><Relationship Id="rId5" Type="http://schemas.openxmlformats.org/officeDocument/2006/relationships/image" Target="../media/image304.png"/><Relationship Id="rId15" Type="http://schemas.openxmlformats.org/officeDocument/2006/relationships/image" Target="../media/image314.png"/><Relationship Id="rId10" Type="http://schemas.openxmlformats.org/officeDocument/2006/relationships/image" Target="../media/image309.png"/><Relationship Id="rId19" Type="http://schemas.openxmlformats.org/officeDocument/2006/relationships/image" Target="../media/image318.png"/><Relationship Id="rId4" Type="http://schemas.openxmlformats.org/officeDocument/2006/relationships/image" Target="../media/image303.png"/><Relationship Id="rId9" Type="http://schemas.openxmlformats.org/officeDocument/2006/relationships/image" Target="../media/image308.png"/><Relationship Id="rId14" Type="http://schemas.openxmlformats.org/officeDocument/2006/relationships/image" Target="../media/image313.png"/><Relationship Id="rId22" Type="http://schemas.openxmlformats.org/officeDocument/2006/relationships/image" Target="../media/image321.png"/></Relationships>
</file>

<file path=ppt/slides/_rels/slide72.xml.rels><?xml version="1.0" encoding="UTF-8" standalone="yes"?>
<Relationships xmlns="http://schemas.openxmlformats.org/package/2006/relationships"><Relationship Id="rId8" Type="http://schemas.openxmlformats.org/officeDocument/2006/relationships/image" Target="../media/image327.png"/><Relationship Id="rId13" Type="http://schemas.openxmlformats.org/officeDocument/2006/relationships/image" Target="../media/image332.png"/><Relationship Id="rId18" Type="http://schemas.openxmlformats.org/officeDocument/2006/relationships/image" Target="../media/image335.png"/><Relationship Id="rId3" Type="http://schemas.openxmlformats.org/officeDocument/2006/relationships/image" Target="../media/image322.png"/><Relationship Id="rId21" Type="http://schemas.openxmlformats.org/officeDocument/2006/relationships/image" Target="../media/image338.png"/><Relationship Id="rId7" Type="http://schemas.openxmlformats.org/officeDocument/2006/relationships/image" Target="../media/image326.png"/><Relationship Id="rId12" Type="http://schemas.openxmlformats.org/officeDocument/2006/relationships/image" Target="../media/image331.png"/><Relationship Id="rId17" Type="http://schemas.openxmlformats.org/officeDocument/2006/relationships/image" Target="../media/image334.png"/><Relationship Id="rId2" Type="http://schemas.openxmlformats.org/officeDocument/2006/relationships/notesSlide" Target="../notesSlides/notesSlide56.xml"/><Relationship Id="rId16" Type="http://schemas.openxmlformats.org/officeDocument/2006/relationships/image" Target="../media/image320.png"/><Relationship Id="rId20" Type="http://schemas.openxmlformats.org/officeDocument/2006/relationships/image" Target="../media/image337.png"/><Relationship Id="rId1" Type="http://schemas.openxmlformats.org/officeDocument/2006/relationships/slideLayout" Target="../slideLayouts/slideLayout15.xml"/><Relationship Id="rId6" Type="http://schemas.openxmlformats.org/officeDocument/2006/relationships/image" Target="../media/image325.png"/><Relationship Id="rId11" Type="http://schemas.openxmlformats.org/officeDocument/2006/relationships/image" Target="../media/image330.png"/><Relationship Id="rId5" Type="http://schemas.openxmlformats.org/officeDocument/2006/relationships/image" Target="../media/image324.png"/><Relationship Id="rId15" Type="http://schemas.openxmlformats.org/officeDocument/2006/relationships/image" Target="../media/image321.png"/><Relationship Id="rId10" Type="http://schemas.openxmlformats.org/officeDocument/2006/relationships/image" Target="../media/image329.png"/><Relationship Id="rId19" Type="http://schemas.openxmlformats.org/officeDocument/2006/relationships/image" Target="../media/image336.png"/><Relationship Id="rId4" Type="http://schemas.openxmlformats.org/officeDocument/2006/relationships/image" Target="../media/image323.png"/><Relationship Id="rId9" Type="http://schemas.openxmlformats.org/officeDocument/2006/relationships/image" Target="../media/image328.png"/><Relationship Id="rId14" Type="http://schemas.openxmlformats.org/officeDocument/2006/relationships/image" Target="../media/image333.png"/><Relationship Id="rId22" Type="http://schemas.openxmlformats.org/officeDocument/2006/relationships/image" Target="../media/image339.png"/></Relationships>
</file>

<file path=ppt/slides/_rels/slide7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58.xml"/><Relationship Id="rId1" Type="http://schemas.openxmlformats.org/officeDocument/2006/relationships/slideLayout" Target="../slideLayouts/slideLayout15.xml"/><Relationship Id="rId6" Type="http://schemas.openxmlformats.org/officeDocument/2006/relationships/image" Target="../media/image344.png"/><Relationship Id="rId5" Type="http://schemas.openxmlformats.org/officeDocument/2006/relationships/image" Target="../media/image343.png"/><Relationship Id="rId4" Type="http://schemas.openxmlformats.org/officeDocument/2006/relationships/image" Target="../media/image342.png"/></Relationships>
</file>

<file path=ppt/slides/_rels/slide75.xml.rels><?xml version="1.0" encoding="UTF-8" standalone="yes"?>
<Relationships xmlns="http://schemas.openxmlformats.org/package/2006/relationships"><Relationship Id="rId3" Type="http://schemas.openxmlformats.org/officeDocument/2006/relationships/image" Target="../media/image345.png"/><Relationship Id="rId2" Type="http://schemas.openxmlformats.org/officeDocument/2006/relationships/notesSlide" Target="../notesSlides/notesSlide59.xml"/><Relationship Id="rId1" Type="http://schemas.openxmlformats.org/officeDocument/2006/relationships/slideLayout" Target="../slideLayouts/slideLayout15.xml"/><Relationship Id="rId6" Type="http://schemas.openxmlformats.org/officeDocument/2006/relationships/image" Target="../media/image348.png"/><Relationship Id="rId5" Type="http://schemas.openxmlformats.org/officeDocument/2006/relationships/image" Target="../media/image347.png"/><Relationship Id="rId4" Type="http://schemas.openxmlformats.org/officeDocument/2006/relationships/image" Target="../media/image346.png"/></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s://www.ncetm.org.uk/media/wkifungw/ncetm_mm_sp1_y2_se16_teach.pdf#page=15"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199.jpeg"/><Relationship Id="rId4" Type="http://schemas.openxmlformats.org/officeDocument/2006/relationships/slide" Target="slide3.xml"/></Relationships>
</file>

<file path=ppt/slides/_rels/slide78.xml.rels><?xml version="1.0" encoding="UTF-8" standalone="yes"?>
<Relationships xmlns="http://schemas.openxmlformats.org/package/2006/relationships"><Relationship Id="rId8" Type="http://schemas.openxmlformats.org/officeDocument/2006/relationships/image" Target="../media/image354.png"/><Relationship Id="rId3" Type="http://schemas.openxmlformats.org/officeDocument/2006/relationships/image" Target="../media/image349.png"/><Relationship Id="rId7" Type="http://schemas.openxmlformats.org/officeDocument/2006/relationships/image" Target="../media/image353.png"/><Relationship Id="rId2" Type="http://schemas.openxmlformats.org/officeDocument/2006/relationships/notesSlide" Target="../notesSlides/notesSlide62.xml"/><Relationship Id="rId1" Type="http://schemas.openxmlformats.org/officeDocument/2006/relationships/slideLayout" Target="../slideLayouts/slideLayout15.xml"/><Relationship Id="rId6" Type="http://schemas.openxmlformats.org/officeDocument/2006/relationships/image" Target="../media/image352.png"/><Relationship Id="rId5" Type="http://schemas.openxmlformats.org/officeDocument/2006/relationships/image" Target="../media/image351.png"/><Relationship Id="rId10" Type="http://schemas.openxmlformats.org/officeDocument/2006/relationships/image" Target="../media/image356.png"/><Relationship Id="rId4" Type="http://schemas.openxmlformats.org/officeDocument/2006/relationships/image" Target="../media/image350.png"/><Relationship Id="rId9" Type="http://schemas.openxmlformats.org/officeDocument/2006/relationships/image" Target="../media/image355.png"/></Relationships>
</file>

<file path=ppt/slides/_rels/slide79.xml.rels><?xml version="1.0" encoding="UTF-8" standalone="yes"?>
<Relationships xmlns="http://schemas.openxmlformats.org/package/2006/relationships"><Relationship Id="rId8" Type="http://schemas.openxmlformats.org/officeDocument/2006/relationships/image" Target="../media/image362.png"/><Relationship Id="rId13" Type="http://schemas.openxmlformats.org/officeDocument/2006/relationships/image" Target="../media/image367.png"/><Relationship Id="rId3" Type="http://schemas.openxmlformats.org/officeDocument/2006/relationships/image" Target="../media/image357.png"/><Relationship Id="rId7" Type="http://schemas.openxmlformats.org/officeDocument/2006/relationships/image" Target="../media/image361.png"/><Relationship Id="rId12" Type="http://schemas.openxmlformats.org/officeDocument/2006/relationships/image" Target="../media/image366.png"/><Relationship Id="rId2" Type="http://schemas.openxmlformats.org/officeDocument/2006/relationships/notesSlide" Target="../notesSlides/notesSlide63.xml"/><Relationship Id="rId16" Type="http://schemas.openxmlformats.org/officeDocument/2006/relationships/image" Target="../media/image321.png"/><Relationship Id="rId1" Type="http://schemas.openxmlformats.org/officeDocument/2006/relationships/slideLayout" Target="../slideLayouts/slideLayout15.xml"/><Relationship Id="rId6" Type="http://schemas.openxmlformats.org/officeDocument/2006/relationships/image" Target="../media/image360.png"/><Relationship Id="rId11" Type="http://schemas.openxmlformats.org/officeDocument/2006/relationships/image" Target="../media/image365.png"/><Relationship Id="rId5" Type="http://schemas.openxmlformats.org/officeDocument/2006/relationships/image" Target="../media/image359.png"/><Relationship Id="rId15" Type="http://schemas.openxmlformats.org/officeDocument/2006/relationships/image" Target="../media/image369.png"/><Relationship Id="rId10" Type="http://schemas.openxmlformats.org/officeDocument/2006/relationships/image" Target="../media/image364.png"/><Relationship Id="rId4" Type="http://schemas.openxmlformats.org/officeDocument/2006/relationships/image" Target="../media/image358.png"/><Relationship Id="rId9" Type="http://schemas.openxmlformats.org/officeDocument/2006/relationships/image" Target="../media/image363.png"/><Relationship Id="rId14" Type="http://schemas.openxmlformats.org/officeDocument/2006/relationships/image" Target="../media/image36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hyperlink" Target="https://nrich.maths.org/14726" TargetMode="Externa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2, Unit 8</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569660"/>
          </a:xfrm>
          <a:prstGeom prst="rect">
            <a:avLst/>
          </a:prstGeom>
          <a:noFill/>
        </p:spPr>
        <p:txBody>
          <a:bodyPr wrap="square">
            <a:spAutoFit/>
          </a:bodyPr>
          <a:lstStyle/>
          <a:p>
            <a:pPr lvl="0"/>
            <a:r>
              <a:rPr lang="en-GB" sz="3200" b="1" dirty="0">
                <a:solidFill>
                  <a:schemeClr val="bg1"/>
                </a:solidFill>
                <a:latin typeface="Arial" panose="020B0604020202020204" pitchFamily="34" charset="0"/>
                <a:cs typeface="Arial" panose="020B0604020202020204" pitchFamily="34" charset="0"/>
              </a:rPr>
              <a:t>Addition and subtraction of two-digit numbers (2)</a:t>
            </a:r>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10;&#10;Description automatically generated with low confidence">
            <a:extLst>
              <a:ext uri="{FF2B5EF4-FFF2-40B4-BE49-F238E27FC236}">
                <a16:creationId xmlns:a16="http://schemas.microsoft.com/office/drawing/2014/main" id="{8879A96D-512E-451D-A6C9-9154E2CCAB3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1.15 Addition: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3845813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394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5459E9-8385-4118-9DDE-E40480767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114" y="1050416"/>
            <a:ext cx="4122124" cy="1400863"/>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1:2</a:t>
            </a:r>
            <a:endParaRPr lang="en-US" dirty="0"/>
          </a:p>
        </p:txBody>
      </p:sp>
      <p:pic>
        <p:nvPicPr>
          <p:cNvPr id="4" name="Picture 3" descr="A screen shot of a window&#10;&#10;Description generated with high confidence">
            <a:extLst>
              <a:ext uri="{FF2B5EF4-FFF2-40B4-BE49-F238E27FC236}">
                <a16:creationId xmlns:a16="http://schemas.microsoft.com/office/drawing/2014/main" id="{6CCDDC5B-CB7B-49DC-ADBB-A5D2C5EAD1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02081" y="3058685"/>
            <a:ext cx="3841253" cy="351179"/>
          </a:xfrm>
          <a:prstGeom prst="rect">
            <a:avLst/>
          </a:prstGeom>
        </p:spPr>
      </p:pic>
      <p:pic>
        <p:nvPicPr>
          <p:cNvPr id="20" name="Picture 19" descr="A screen shot of a window&#10;&#10;Description generated with high confidence">
            <a:extLst>
              <a:ext uri="{FF2B5EF4-FFF2-40B4-BE49-F238E27FC236}">
                <a16:creationId xmlns:a16="http://schemas.microsoft.com/office/drawing/2014/main" id="{740CC021-2CCA-45FB-8F4B-DD4C682F90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23466" y="3658634"/>
            <a:ext cx="575255" cy="1012428"/>
          </a:xfrm>
          <a:prstGeom prst="rect">
            <a:avLst/>
          </a:prstGeom>
        </p:spPr>
      </p:pic>
      <p:pic>
        <p:nvPicPr>
          <p:cNvPr id="22" name="Picture 21" descr="A screen shot of a window&#10;&#10;Description generated with high confidence">
            <a:extLst>
              <a:ext uri="{FF2B5EF4-FFF2-40B4-BE49-F238E27FC236}">
                <a16:creationId xmlns:a16="http://schemas.microsoft.com/office/drawing/2014/main" id="{29E64A31-5CB9-400B-A9C5-B9C4394847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69737" y="3652921"/>
            <a:ext cx="252014" cy="1893240"/>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35987279-D251-49D3-B217-933BB68F12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49496" y="3658634"/>
            <a:ext cx="367517" cy="1012428"/>
          </a:xfrm>
          <a:prstGeom prst="rect">
            <a:avLst/>
          </a:prstGeom>
        </p:spPr>
      </p:pic>
      <p:pic>
        <p:nvPicPr>
          <p:cNvPr id="24" name="Picture 23" descr="A screen shot of a window&#10;&#10;Description generated with high confidence">
            <a:extLst>
              <a:ext uri="{FF2B5EF4-FFF2-40B4-BE49-F238E27FC236}">
                <a16:creationId xmlns:a16="http://schemas.microsoft.com/office/drawing/2014/main" id="{0E5D4723-A468-4008-B428-27A309DE09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98135" y="3657169"/>
            <a:ext cx="252014" cy="1893240"/>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C877E6BE-3087-42DC-9BED-612919999A4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760150" y="3657169"/>
            <a:ext cx="252015" cy="1012428"/>
          </a:xfrm>
          <a:prstGeom prst="rect">
            <a:avLst/>
          </a:prstGeom>
        </p:spPr>
      </p:pic>
      <p:pic>
        <p:nvPicPr>
          <p:cNvPr id="26" name="Picture 25" descr="A screen shot of a window&#10;&#10;Description generated with high confidence">
            <a:extLst>
              <a:ext uri="{FF2B5EF4-FFF2-40B4-BE49-F238E27FC236}">
                <a16:creationId xmlns:a16="http://schemas.microsoft.com/office/drawing/2014/main" id="{28A7D1CF-4B0A-4717-BD7C-A87282D340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210778" y="3656630"/>
            <a:ext cx="252014" cy="1893240"/>
          </a:xfrm>
          <a:prstGeom prst="rect">
            <a:avLst/>
          </a:prstGeom>
        </p:spPr>
      </p:pic>
      <p:pic>
        <p:nvPicPr>
          <p:cNvPr id="27" name="Picture 26" descr="A screen shot of a window&#10;&#10;Description generated with high confidence">
            <a:extLst>
              <a:ext uri="{FF2B5EF4-FFF2-40B4-BE49-F238E27FC236}">
                <a16:creationId xmlns:a16="http://schemas.microsoft.com/office/drawing/2014/main" id="{A978EE7C-F7C7-45FE-8F09-2B3DE6E903D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703427" y="3657169"/>
            <a:ext cx="154003" cy="1012428"/>
          </a:xfrm>
          <a:prstGeom prst="rect">
            <a:avLst/>
          </a:prstGeom>
        </p:spPr>
      </p:pic>
      <p:pic>
        <p:nvPicPr>
          <p:cNvPr id="28" name="Picture 27" descr="A screen shot of a window&#10;&#10;Description generated with high confidence">
            <a:extLst>
              <a:ext uri="{FF2B5EF4-FFF2-40B4-BE49-F238E27FC236}">
                <a16:creationId xmlns:a16="http://schemas.microsoft.com/office/drawing/2014/main" id="{FB47A747-22C8-4234-82DB-AB12638309F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8"/>
          <a:stretch/>
        </p:blipFill>
        <p:spPr>
          <a:xfrm>
            <a:off x="4423465" y="4669597"/>
            <a:ext cx="1744502" cy="170038"/>
          </a:xfrm>
          <a:prstGeom prst="rect">
            <a:avLst/>
          </a:prstGeom>
        </p:spPr>
      </p:pic>
      <p:pic>
        <p:nvPicPr>
          <p:cNvPr id="29" name="Picture 28" descr="A screen shot of a window&#10;&#10;Description generated with high confidence">
            <a:extLst>
              <a:ext uri="{FF2B5EF4-FFF2-40B4-BE49-F238E27FC236}">
                <a16:creationId xmlns:a16="http://schemas.microsoft.com/office/drawing/2014/main" id="{065901D2-E70A-4BCB-BAA4-245D9AC61D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23466" y="3657169"/>
            <a:ext cx="575255" cy="1012428"/>
          </a:xfrm>
          <a:prstGeom prst="rect">
            <a:avLst/>
          </a:prstGeom>
        </p:spPr>
      </p:pic>
      <p:pic>
        <p:nvPicPr>
          <p:cNvPr id="30" name="Picture 29" descr="A screen shot of a window&#10;&#10;Description generated with high confidence">
            <a:extLst>
              <a:ext uri="{FF2B5EF4-FFF2-40B4-BE49-F238E27FC236}">
                <a16:creationId xmlns:a16="http://schemas.microsoft.com/office/drawing/2014/main" id="{52E69285-4797-411B-A483-309D0668BCF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736848" y="3657169"/>
            <a:ext cx="380165" cy="1012428"/>
          </a:xfrm>
          <a:prstGeom prst="rect">
            <a:avLst/>
          </a:prstGeom>
        </p:spPr>
      </p:pic>
      <p:pic>
        <p:nvPicPr>
          <p:cNvPr id="31" name="Picture 30" descr="A screen shot of a window&#10;&#10;Description generated with high confidence">
            <a:extLst>
              <a:ext uri="{FF2B5EF4-FFF2-40B4-BE49-F238E27FC236}">
                <a16:creationId xmlns:a16="http://schemas.microsoft.com/office/drawing/2014/main" id="{D66CFA31-DC4A-4FD7-94B0-A2EAA47D1A8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088"/>
          <a:stretch/>
        </p:blipFill>
        <p:spPr>
          <a:xfrm>
            <a:off x="4831347" y="6100718"/>
            <a:ext cx="765415" cy="323411"/>
          </a:xfrm>
          <a:prstGeom prst="rect">
            <a:avLst/>
          </a:prstGeom>
        </p:spPr>
      </p:pic>
      <p:pic>
        <p:nvPicPr>
          <p:cNvPr id="32" name="Picture 31" descr="A screen shot of a window&#10;&#10;Description generated with high confidence">
            <a:extLst>
              <a:ext uri="{FF2B5EF4-FFF2-40B4-BE49-F238E27FC236}">
                <a16:creationId xmlns:a16="http://schemas.microsoft.com/office/drawing/2014/main" id="{B6A1F040-A02C-45D3-8A29-AC8AB7D0A0E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171795" y="5825525"/>
            <a:ext cx="311555" cy="630351"/>
          </a:xfrm>
          <a:prstGeom prst="rect">
            <a:avLst/>
          </a:prstGeom>
        </p:spPr>
      </p:pic>
      <p:pic>
        <p:nvPicPr>
          <p:cNvPr id="33" name="Picture 32" descr="A screen shot of a window&#10;&#10;Description generated with high confidence">
            <a:extLst>
              <a:ext uri="{FF2B5EF4-FFF2-40B4-BE49-F238E27FC236}">
                <a16:creationId xmlns:a16="http://schemas.microsoft.com/office/drawing/2014/main" id="{8AF1A19C-CA93-4181-BCE4-DF9FD9F3678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827607" y="4627880"/>
            <a:ext cx="1060302" cy="211755"/>
          </a:xfrm>
          <a:prstGeom prst="rect">
            <a:avLst/>
          </a:prstGeom>
        </p:spPr>
      </p:pic>
      <p:pic>
        <p:nvPicPr>
          <p:cNvPr id="34" name="Picture 33" descr="A screen shot of a window&#10;&#10;Description generated with high confidence">
            <a:extLst>
              <a:ext uri="{FF2B5EF4-FFF2-40B4-BE49-F238E27FC236}">
                <a16:creationId xmlns:a16="http://schemas.microsoft.com/office/drawing/2014/main" id="{158CF194-5065-4072-82D3-F11C96ED94B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761412" y="3656630"/>
            <a:ext cx="252015" cy="1012428"/>
          </a:xfrm>
          <a:prstGeom prst="rect">
            <a:avLst/>
          </a:prstGeom>
        </p:spPr>
      </p:pic>
      <p:pic>
        <p:nvPicPr>
          <p:cNvPr id="35" name="Picture 34" descr="A screen shot of a window&#10;&#10;Description generated with high confidence">
            <a:extLst>
              <a:ext uri="{FF2B5EF4-FFF2-40B4-BE49-F238E27FC236}">
                <a16:creationId xmlns:a16="http://schemas.microsoft.com/office/drawing/2014/main" id="{273419B9-A4B9-4252-BDB4-8CF77174591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704689" y="3656630"/>
            <a:ext cx="154003" cy="1012428"/>
          </a:xfrm>
          <a:prstGeom prst="rect">
            <a:avLst/>
          </a:prstGeom>
        </p:spPr>
      </p:pic>
      <p:pic>
        <p:nvPicPr>
          <p:cNvPr id="36" name="Picture 35" descr="A screen shot of a window&#10;&#10;Description generated with high confidence">
            <a:extLst>
              <a:ext uri="{FF2B5EF4-FFF2-40B4-BE49-F238E27FC236}">
                <a16:creationId xmlns:a16="http://schemas.microsoft.com/office/drawing/2014/main" id="{AF778AE4-8BA0-4F12-AE61-79F1714BDD9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3088"/>
          <a:stretch/>
        </p:blipFill>
        <p:spPr>
          <a:xfrm>
            <a:off x="7283045" y="6094368"/>
            <a:ext cx="311555" cy="323385"/>
          </a:xfrm>
          <a:prstGeom prst="rect">
            <a:avLst/>
          </a:prstGeom>
        </p:spPr>
      </p:pic>
      <p:pic>
        <p:nvPicPr>
          <p:cNvPr id="37" name="Picture 36" descr="A screen shot of a window&#10;&#10;Description generated with high confidence">
            <a:extLst>
              <a:ext uri="{FF2B5EF4-FFF2-40B4-BE49-F238E27FC236}">
                <a16:creationId xmlns:a16="http://schemas.microsoft.com/office/drawing/2014/main" id="{2DF72F97-B39E-4237-99A3-1C87EE364BE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154656" y="6137118"/>
            <a:ext cx="193040" cy="237697"/>
          </a:xfrm>
          <a:prstGeom prst="rect">
            <a:avLst/>
          </a:prstGeom>
        </p:spPr>
      </p:pic>
      <p:pic>
        <p:nvPicPr>
          <p:cNvPr id="38" name="Picture 37" descr="A screen shot of a window&#10;&#10;Description generated with high confidence">
            <a:extLst>
              <a:ext uri="{FF2B5EF4-FFF2-40B4-BE49-F238E27FC236}">
                <a16:creationId xmlns:a16="http://schemas.microsoft.com/office/drawing/2014/main" id="{5A4A78D1-10CD-4EB7-B8A1-D9368A999DC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8137723" y="3058684"/>
            <a:ext cx="320477" cy="243316"/>
          </a:xfrm>
          <a:prstGeom prst="rect">
            <a:avLst/>
          </a:prstGeom>
        </p:spPr>
      </p:pic>
      <p:pic>
        <p:nvPicPr>
          <p:cNvPr id="40" name="Picture 39" descr="A screen shot of a window&#10;&#10;Description generated with high confidence">
            <a:extLst>
              <a:ext uri="{FF2B5EF4-FFF2-40B4-BE49-F238E27FC236}">
                <a16:creationId xmlns:a16="http://schemas.microsoft.com/office/drawing/2014/main" id="{645BDEAA-BD92-42FA-B60C-D686CB9DDF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22928" y="4874040"/>
            <a:ext cx="575255" cy="1012428"/>
          </a:xfrm>
          <a:prstGeom prst="rect">
            <a:avLst/>
          </a:prstGeom>
        </p:spPr>
      </p:pic>
      <p:pic>
        <p:nvPicPr>
          <p:cNvPr id="41" name="Picture 40" descr="A screen shot of a window&#10;&#10;Description generated with high confidence">
            <a:extLst>
              <a:ext uri="{FF2B5EF4-FFF2-40B4-BE49-F238E27FC236}">
                <a16:creationId xmlns:a16="http://schemas.microsoft.com/office/drawing/2014/main" id="{68AC4A8F-7D48-422A-BCAD-8E989EF60E8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5324475" y="4875628"/>
            <a:ext cx="356750" cy="1012428"/>
          </a:xfrm>
          <a:prstGeom prst="rect">
            <a:avLst/>
          </a:prstGeom>
        </p:spPr>
      </p:pic>
      <p:pic>
        <p:nvPicPr>
          <p:cNvPr id="42" name="Picture 41" descr="A screen shot of a window&#10;&#10;Description generated with high confidence">
            <a:extLst>
              <a:ext uri="{FF2B5EF4-FFF2-40B4-BE49-F238E27FC236}">
                <a16:creationId xmlns:a16="http://schemas.microsoft.com/office/drawing/2014/main" id="{D40E5683-F999-4F7D-9289-2AD233CC2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43979" y="4882016"/>
            <a:ext cx="252015" cy="1012428"/>
          </a:xfrm>
          <a:prstGeom prst="rect">
            <a:avLst/>
          </a:prstGeom>
        </p:spPr>
      </p:pic>
      <p:pic>
        <p:nvPicPr>
          <p:cNvPr id="43" name="Picture 42" descr="A screen shot of a window&#10;&#10;Description generated with high confidence">
            <a:extLst>
              <a:ext uri="{FF2B5EF4-FFF2-40B4-BE49-F238E27FC236}">
                <a16:creationId xmlns:a16="http://schemas.microsoft.com/office/drawing/2014/main" id="{68EE70C2-4B8A-4EE3-AB2C-6BD50A216A8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462792" y="4892560"/>
            <a:ext cx="154003" cy="1012428"/>
          </a:xfrm>
          <a:prstGeom prst="rect">
            <a:avLst/>
          </a:prstGeom>
        </p:spPr>
      </p:pic>
      <p:pic>
        <p:nvPicPr>
          <p:cNvPr id="44" name="Picture 43" descr="A screen shot of a window&#10;&#10;Description generated with high confidence">
            <a:extLst>
              <a:ext uri="{FF2B5EF4-FFF2-40B4-BE49-F238E27FC236}">
                <a16:creationId xmlns:a16="http://schemas.microsoft.com/office/drawing/2014/main" id="{0AB5AEEE-34A2-4C79-8EED-32DA02E2E6A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11953"/>
          <a:stretch/>
        </p:blipFill>
        <p:spPr>
          <a:xfrm>
            <a:off x="9204963" y="6100718"/>
            <a:ext cx="462013" cy="351179"/>
          </a:xfrm>
          <a:prstGeom prst="rect">
            <a:avLst/>
          </a:prstGeom>
        </p:spPr>
      </p:pic>
      <p:pic>
        <p:nvPicPr>
          <p:cNvPr id="45" name="Picture 44" descr="A screen shot of a window&#10;&#10;Description generated with high confidence">
            <a:extLst>
              <a:ext uri="{FF2B5EF4-FFF2-40B4-BE49-F238E27FC236}">
                <a16:creationId xmlns:a16="http://schemas.microsoft.com/office/drawing/2014/main" id="{DC18BF32-0C82-426D-A484-CA1186B073C1}"/>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9089458" y="3058684"/>
            <a:ext cx="462013" cy="351179"/>
          </a:xfrm>
          <a:prstGeom prst="rect">
            <a:avLst/>
          </a:prstGeom>
        </p:spPr>
      </p:pic>
      <p:sp>
        <p:nvSpPr>
          <p:cNvPr id="3" name="Rectangle 2">
            <a:extLst>
              <a:ext uri="{FF2B5EF4-FFF2-40B4-BE49-F238E27FC236}">
                <a16:creationId xmlns:a16="http://schemas.microsoft.com/office/drawing/2014/main" id="{4B78EE6F-FEE6-4ABE-8C79-7AD5ADC9C576}"/>
              </a:ext>
            </a:extLst>
          </p:cNvPr>
          <p:cNvSpPr/>
          <p:nvPr/>
        </p:nvSpPr>
        <p:spPr bwMode="auto">
          <a:xfrm>
            <a:off x="5324475" y="3058683"/>
            <a:ext cx="272286" cy="38369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6" name="Picture 45" descr="A screen shot of a window&#10;&#10;Description generated with high confidence">
            <a:extLst>
              <a:ext uri="{FF2B5EF4-FFF2-40B4-BE49-F238E27FC236}">
                <a16:creationId xmlns:a16="http://schemas.microsoft.com/office/drawing/2014/main" id="{CCE6014C-EAFF-45F4-BF78-B57F6A31DF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67167" y="2765582"/>
            <a:ext cx="252014" cy="1893240"/>
          </a:xfrm>
          <a:prstGeom prst="rect">
            <a:avLst/>
          </a:prstGeom>
        </p:spPr>
      </p:pic>
      <p:sp>
        <p:nvSpPr>
          <p:cNvPr id="50" name="TextBox 49">
            <a:extLst>
              <a:ext uri="{FF2B5EF4-FFF2-40B4-BE49-F238E27FC236}">
                <a16:creationId xmlns:a16="http://schemas.microsoft.com/office/drawing/2014/main" id="{A4A6C36B-B5B4-4598-A497-AE98BB783D69}"/>
              </a:ext>
            </a:extLst>
          </p:cNvPr>
          <p:cNvSpPr txBox="1"/>
          <p:nvPr/>
        </p:nvSpPr>
        <p:spPr bwMode="auto">
          <a:xfrm>
            <a:off x="819875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£68</a:t>
            </a:r>
          </a:p>
        </p:txBody>
      </p:sp>
    </p:spTree>
    <p:extLst>
      <p:ext uri="{BB962C8B-B14F-4D97-AF65-F5344CB8AC3E}">
        <p14:creationId xmlns:p14="http://schemas.microsoft.com/office/powerpoint/2010/main" val="17042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0.00069 0.00047 L 0.0434 0.17755 " pathEditMode="relative" rAng="0" ptsTypes="AA">
                                      <p:cBhvr>
                                        <p:cTn id="54" dur="2000" fill="hold"/>
                                        <p:tgtEl>
                                          <p:spTgt spid="29"/>
                                        </p:tgtEl>
                                        <p:attrNameLst>
                                          <p:attrName>ppt_x</p:attrName>
                                          <p:attrName>ppt_y</p:attrName>
                                        </p:attrNameLst>
                                      </p:cBhvr>
                                      <p:rCtr x="2135" y="8843"/>
                                    </p:animMotion>
                                  </p:childTnLst>
                                </p:cTn>
                              </p:par>
                              <p:par>
                                <p:cTn id="55" presetID="42" presetClass="path" presetSubtype="0" accel="50000" decel="50000" fill="hold" nodeType="withEffect">
                                  <p:stCondLst>
                                    <p:cond delay="0"/>
                                  </p:stCondLst>
                                  <p:childTnLst>
                                    <p:animMotion origin="layout" path="M -0.00091 -4.44444E-6 L -0.02318 0.17778 " pathEditMode="relative" rAng="0" ptsTypes="AA">
                                      <p:cBhvr>
                                        <p:cTn id="56" dur="2000" fill="hold"/>
                                        <p:tgtEl>
                                          <p:spTgt spid="30"/>
                                        </p:tgtEl>
                                        <p:attrNameLst>
                                          <p:attrName>ppt_x</p:attrName>
                                          <p:attrName>ppt_y</p:attrName>
                                        </p:attrNameLst>
                                      </p:cBhvr>
                                      <p:rCtr x="-1120" y="8889"/>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0.00182 0.00487 L 0.03086 0.18843 " pathEditMode="relative" rAng="0" ptsTypes="AA">
                                      <p:cBhvr>
                                        <p:cTn id="81" dur="2000" fill="hold"/>
                                        <p:tgtEl>
                                          <p:spTgt spid="34"/>
                                        </p:tgtEl>
                                        <p:attrNameLst>
                                          <p:attrName>ppt_x</p:attrName>
                                          <p:attrName>ppt_y</p:attrName>
                                        </p:attrNameLst>
                                      </p:cBhvr>
                                      <p:rCtr x="1628" y="9167"/>
                                    </p:animMotion>
                                  </p:childTnLst>
                                </p:cTn>
                              </p:par>
                              <p:par>
                                <p:cTn id="82" presetID="42" presetClass="path" presetSubtype="0" accel="50000" decel="50000" fill="hold" nodeType="withEffect">
                                  <p:stCondLst>
                                    <p:cond delay="0"/>
                                  </p:stCondLst>
                                  <p:childTnLst>
                                    <p:animMotion origin="layout" path="M 1.66667E-6 3.7037E-7 L -0.02279 0.18866 " pathEditMode="relative" rAng="0" ptsTypes="AA">
                                      <p:cBhvr>
                                        <p:cTn id="83" dur="2000" fill="hold"/>
                                        <p:tgtEl>
                                          <p:spTgt spid="35"/>
                                        </p:tgtEl>
                                        <p:attrNameLst>
                                          <p:attrName>ppt_x</p:attrName>
                                          <p:attrName>ppt_y</p:attrName>
                                        </p:attrNameLst>
                                      </p:cBhvr>
                                      <p:rCtr x="-1055" y="9537"/>
                                    </p:animMotion>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ntr" presetSubtype="0" fill="hold"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par>
                          <p:cTn id="109" fill="hold">
                            <p:stCondLst>
                              <p:cond delay="500"/>
                            </p:stCondLst>
                            <p:childTnLst>
                              <p:par>
                                <p:cTn id="110" presetID="63" presetClass="path" presetSubtype="0" accel="50000" decel="50000" fill="hold" nodeType="afterEffect">
                                  <p:stCondLst>
                                    <p:cond delay="500"/>
                                  </p:stCondLst>
                                  <p:childTnLst>
                                    <p:animMotion origin="layout" path="M 1.875E-6 1.85185E-6 L 0.34662 -7.40741E-7 " pathEditMode="relative" rAng="0" ptsTypes="AA">
                                      <p:cBhvr>
                                        <p:cTn id="111" dur="3000" fill="hold"/>
                                        <p:tgtEl>
                                          <p:spTgt spid="40"/>
                                        </p:tgtEl>
                                        <p:attrNameLst>
                                          <p:attrName>ppt_x</p:attrName>
                                          <p:attrName>ppt_y</p:attrName>
                                        </p:attrNameLst>
                                      </p:cBhvr>
                                      <p:rCtr x="17096" y="255"/>
                                    </p:animMotion>
                                  </p:childTnLst>
                                </p:cTn>
                              </p:par>
                              <p:par>
                                <p:cTn id="112" presetID="63" presetClass="path" presetSubtype="0" accel="50000" decel="50000" fill="hold" nodeType="withEffect">
                                  <p:stCondLst>
                                    <p:cond delay="500"/>
                                  </p:stCondLst>
                                  <p:childTnLst>
                                    <p:animMotion origin="layout" path="M 0.0125 -2.22222E-6 L 0.34623 -2.22222E-6 " pathEditMode="relative" rAng="0" ptsTypes="AA">
                                      <p:cBhvr>
                                        <p:cTn id="113" dur="3000" fill="hold"/>
                                        <p:tgtEl>
                                          <p:spTgt spid="41"/>
                                        </p:tgtEl>
                                        <p:attrNameLst>
                                          <p:attrName>ppt_x</p:attrName>
                                          <p:attrName>ppt_y</p:attrName>
                                        </p:attrNameLst>
                                      </p:cBhvr>
                                      <p:rCtr x="16680" y="0"/>
                                    </p:animMotion>
                                  </p:childTnLst>
                                </p:cTn>
                              </p:par>
                              <p:par>
                                <p:cTn id="114" presetID="63" presetClass="path" presetSubtype="0" accel="50000" decel="50000" fill="hold" nodeType="withEffect">
                                  <p:stCondLst>
                                    <p:cond delay="500"/>
                                  </p:stCondLst>
                                  <p:childTnLst>
                                    <p:animMotion origin="layout" path="M 4.16667E-6 1.85185E-6 L 0.21524 1.85185E-6 " pathEditMode="relative" rAng="0" ptsTypes="AA">
                                      <p:cBhvr>
                                        <p:cTn id="115" dur="3000" fill="hold"/>
                                        <p:tgtEl>
                                          <p:spTgt spid="42"/>
                                        </p:tgtEl>
                                        <p:attrNameLst>
                                          <p:attrName>ppt_x</p:attrName>
                                          <p:attrName>ppt_y</p:attrName>
                                        </p:attrNameLst>
                                      </p:cBhvr>
                                      <p:rCtr x="10703" y="301"/>
                                    </p:animMotion>
                                  </p:childTnLst>
                                </p:cTn>
                              </p:par>
                              <p:par>
                                <p:cTn id="116" presetID="63" presetClass="path" presetSubtype="0" accel="50000" decel="50000" fill="hold" nodeType="withEffect">
                                  <p:stCondLst>
                                    <p:cond delay="500"/>
                                  </p:stCondLst>
                                  <p:childTnLst>
                                    <p:animMotion origin="layout" path="M -0.00182 1.48148E-6 L 0.20716 1.48148E-6 " pathEditMode="relative" rAng="0" ptsTypes="AA">
                                      <p:cBhvr>
                                        <p:cTn id="117" dur="3000" fill="hold"/>
                                        <p:tgtEl>
                                          <p:spTgt spid="43"/>
                                        </p:tgtEl>
                                        <p:attrNameLst>
                                          <p:attrName>ppt_x</p:attrName>
                                          <p:attrName>ppt_y</p:attrName>
                                        </p:attrNameLst>
                                      </p:cBhvr>
                                      <p:rCtr x="10443" y="0"/>
                                    </p:animMotion>
                                  </p:childTnLst>
                                </p:cTn>
                              </p:par>
                            </p:childTnLst>
                          </p:cTn>
                        </p:par>
                        <p:par>
                          <p:cTn id="118" fill="hold">
                            <p:stCondLst>
                              <p:cond delay="4000"/>
                            </p:stCondLst>
                            <p:childTnLst>
                              <p:par>
                                <p:cTn id="119" presetID="10" presetClass="entr" presetSubtype="0"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fade">
                                      <p:cBhvr>
                                        <p:cTn id="1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38B5C3F-81E2-4F81-A3F0-F1C34D72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114" y="1276754"/>
            <a:ext cx="4122124" cy="1170434"/>
          </a:xfrm>
          <a:prstGeom prst="rect">
            <a:avLst/>
          </a:prstGeom>
        </p:spPr>
      </p:pic>
      <p:pic>
        <p:nvPicPr>
          <p:cNvPr id="11" name="Picture 10">
            <a:extLst>
              <a:ext uri="{FF2B5EF4-FFF2-40B4-BE49-F238E27FC236}">
                <a16:creationId xmlns:a16="http://schemas.microsoft.com/office/drawing/2014/main" id="{6988670B-C95E-47F2-8EE3-2E5E992AB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9390" y="1666007"/>
            <a:ext cx="702260" cy="779070"/>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03A77185-10BE-4FB8-A547-199438724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618" y="1052830"/>
            <a:ext cx="727864" cy="1397206"/>
          </a:xfrm>
          <a:prstGeom prst="rect">
            <a:avLst/>
          </a:prstGeom>
        </p:spPr>
      </p:pic>
      <p:pic>
        <p:nvPicPr>
          <p:cNvPr id="14" name="Picture 13">
            <a:extLst>
              <a:ext uri="{FF2B5EF4-FFF2-40B4-BE49-F238E27FC236}">
                <a16:creationId xmlns:a16="http://schemas.microsoft.com/office/drawing/2014/main" id="{4CFA1F4B-6116-4598-B589-CBE4F1BF17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7211" y="1525451"/>
            <a:ext cx="673000" cy="925375"/>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1:2</a:t>
            </a:r>
            <a:endParaRPr lang="en-US" dirty="0"/>
          </a:p>
        </p:txBody>
      </p:sp>
      <p:pic>
        <p:nvPicPr>
          <p:cNvPr id="5" name="Picture 4">
            <a:extLst>
              <a:ext uri="{FF2B5EF4-FFF2-40B4-BE49-F238E27FC236}">
                <a16:creationId xmlns:a16="http://schemas.microsoft.com/office/drawing/2014/main" id="{BA477081-90C1-46B8-8480-0FBADB82F4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a:stretch/>
        </p:blipFill>
        <p:spPr>
          <a:xfrm>
            <a:off x="2113348" y="4251960"/>
            <a:ext cx="4658293" cy="921962"/>
          </a:xfrm>
          <a:prstGeom prst="rect">
            <a:avLst/>
          </a:prstGeom>
        </p:spPr>
      </p:pic>
      <p:pic>
        <p:nvPicPr>
          <p:cNvPr id="46" name="Picture 45">
            <a:extLst>
              <a:ext uri="{FF2B5EF4-FFF2-40B4-BE49-F238E27FC236}">
                <a16:creationId xmlns:a16="http://schemas.microsoft.com/office/drawing/2014/main" id="{F4E15D3F-839F-4C4C-BAEC-D51F585167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771640" y="4251960"/>
            <a:ext cx="2209800" cy="921962"/>
          </a:xfrm>
          <a:prstGeom prst="rect">
            <a:avLst/>
          </a:prstGeom>
        </p:spPr>
      </p:pic>
      <p:pic>
        <p:nvPicPr>
          <p:cNvPr id="47" name="Picture 46">
            <a:extLst>
              <a:ext uri="{FF2B5EF4-FFF2-40B4-BE49-F238E27FC236}">
                <a16:creationId xmlns:a16="http://schemas.microsoft.com/office/drawing/2014/main" id="{636565FD-60FF-4A55-97B5-943A96766F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981440" y="4251960"/>
            <a:ext cx="568960" cy="921962"/>
          </a:xfrm>
          <a:prstGeom prst="rect">
            <a:avLst/>
          </a:prstGeom>
        </p:spPr>
      </p:pic>
      <p:pic>
        <p:nvPicPr>
          <p:cNvPr id="49" name="Picture 48">
            <a:extLst>
              <a:ext uri="{FF2B5EF4-FFF2-40B4-BE49-F238E27FC236}">
                <a16:creationId xmlns:a16="http://schemas.microsoft.com/office/drawing/2014/main" id="{789A69ED-C448-49FC-8196-729B634EBE5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550400" y="4251960"/>
            <a:ext cx="335280" cy="921962"/>
          </a:xfrm>
          <a:prstGeom prst="rect">
            <a:avLst/>
          </a:prstGeom>
        </p:spPr>
      </p:pic>
      <p:pic>
        <p:nvPicPr>
          <p:cNvPr id="50" name="Picture 49">
            <a:extLst>
              <a:ext uri="{FF2B5EF4-FFF2-40B4-BE49-F238E27FC236}">
                <a16:creationId xmlns:a16="http://schemas.microsoft.com/office/drawing/2014/main" id="{7A9A240A-5C4D-448E-B121-57F70684430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 t="-2256"/>
          <a:stretch/>
        </p:blipFill>
        <p:spPr>
          <a:xfrm>
            <a:off x="2113346" y="3351107"/>
            <a:ext cx="7772334" cy="921962"/>
          </a:xfrm>
          <a:prstGeom prst="rect">
            <a:avLst/>
          </a:prstGeom>
        </p:spPr>
      </p:pic>
      <p:sp>
        <p:nvSpPr>
          <p:cNvPr id="15" name="Rectangle 14">
            <a:extLst>
              <a:ext uri="{FF2B5EF4-FFF2-40B4-BE49-F238E27FC236}">
                <a16:creationId xmlns:a16="http://schemas.microsoft.com/office/drawing/2014/main" id="{D5F50AF7-725B-4C8F-940F-5097E2128DE6}"/>
              </a:ext>
            </a:extLst>
          </p:cNvPr>
          <p:cNvSpPr/>
          <p:nvPr/>
        </p:nvSpPr>
        <p:spPr bwMode="auto">
          <a:xfrm>
            <a:off x="5706534" y="3649134"/>
            <a:ext cx="581949" cy="4487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TextBox 50">
            <a:extLst>
              <a:ext uri="{FF2B5EF4-FFF2-40B4-BE49-F238E27FC236}">
                <a16:creationId xmlns:a16="http://schemas.microsoft.com/office/drawing/2014/main" id="{7AC88547-D7F9-4AF6-AACD-B5B715D47099}"/>
              </a:ext>
            </a:extLst>
          </p:cNvPr>
          <p:cNvSpPr txBox="1"/>
          <p:nvPr/>
        </p:nvSpPr>
        <p:spPr bwMode="auto">
          <a:xfrm>
            <a:off x="819875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£68</a:t>
            </a:r>
          </a:p>
        </p:txBody>
      </p:sp>
    </p:spTree>
    <p:extLst>
      <p:ext uri="{BB962C8B-B14F-4D97-AF65-F5344CB8AC3E}">
        <p14:creationId xmlns:p14="http://schemas.microsoft.com/office/powerpoint/2010/main" val="2163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60333D-9826-4198-A838-E2CD9B8AC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4938" y="1055136"/>
            <a:ext cx="4122124" cy="1397206"/>
          </a:xfrm>
          <a:prstGeom prst="rect">
            <a:avLst/>
          </a:prstGeom>
        </p:spPr>
      </p:pic>
      <p:pic>
        <p:nvPicPr>
          <p:cNvPr id="61" name="Picture 60" descr="A close up of a window&#10;&#10;Description generated with high confidence">
            <a:extLst>
              <a:ext uri="{FF2B5EF4-FFF2-40B4-BE49-F238E27FC236}">
                <a16:creationId xmlns:a16="http://schemas.microsoft.com/office/drawing/2014/main" id="{64C8E876-7464-4E99-9197-D7FA1662D7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07957" y="4692653"/>
            <a:ext cx="514350" cy="958851"/>
          </a:xfrm>
          <a:prstGeom prst="rect">
            <a:avLst/>
          </a:prstGeom>
        </p:spPr>
      </p:pic>
      <p:pic>
        <p:nvPicPr>
          <p:cNvPr id="62" name="Picture 61" descr="A close up of a window&#10;&#10;Description generated with high confidence">
            <a:extLst>
              <a:ext uri="{FF2B5EF4-FFF2-40B4-BE49-F238E27FC236}">
                <a16:creationId xmlns:a16="http://schemas.microsoft.com/office/drawing/2014/main" id="{A9D00207-C520-42E5-80E0-D0BCCE69A8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23375" y="4692213"/>
            <a:ext cx="275167" cy="958851"/>
          </a:xfrm>
          <a:prstGeom prst="rect">
            <a:avLst/>
          </a:prstGeom>
        </p:spPr>
      </p:pic>
      <p:pic>
        <p:nvPicPr>
          <p:cNvPr id="33" name="Picture 32">
            <a:extLst>
              <a:ext uri="{FF2B5EF4-FFF2-40B4-BE49-F238E27FC236}">
                <a16:creationId xmlns:a16="http://schemas.microsoft.com/office/drawing/2014/main" id="{5D3EBAED-4F9F-4183-9D4B-E99E8E5FEE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16599" y="3153831"/>
            <a:ext cx="275167" cy="1085850"/>
          </a:xfrm>
          <a:prstGeom prst="rect">
            <a:avLst/>
          </a:prstGeom>
        </p:spPr>
      </p:pic>
      <p:pic>
        <p:nvPicPr>
          <p:cNvPr id="35" name="Picture 34">
            <a:extLst>
              <a:ext uri="{FF2B5EF4-FFF2-40B4-BE49-F238E27FC236}">
                <a16:creationId xmlns:a16="http://schemas.microsoft.com/office/drawing/2014/main" id="{A2152814-263E-41D3-9481-7BACC45682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649836" y="3153831"/>
            <a:ext cx="295920" cy="1085850"/>
          </a:xfrm>
          <a:prstGeom prst="rect">
            <a:avLst/>
          </a:prstGeom>
        </p:spPr>
      </p:pic>
      <p:pic>
        <p:nvPicPr>
          <p:cNvPr id="27" name="Picture 26">
            <a:extLst>
              <a:ext uri="{FF2B5EF4-FFF2-40B4-BE49-F238E27FC236}">
                <a16:creationId xmlns:a16="http://schemas.microsoft.com/office/drawing/2014/main" id="{92D7E8B1-F8E5-4601-96F8-377F516DED1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85226" y="3153831"/>
            <a:ext cx="610120" cy="1085850"/>
          </a:xfrm>
          <a:prstGeom prst="rect">
            <a:avLst/>
          </a:prstGeom>
        </p:spPr>
      </p:pic>
      <p:pic>
        <p:nvPicPr>
          <p:cNvPr id="34" name="Picture 33">
            <a:extLst>
              <a:ext uri="{FF2B5EF4-FFF2-40B4-BE49-F238E27FC236}">
                <a16:creationId xmlns:a16="http://schemas.microsoft.com/office/drawing/2014/main" id="{5EE5B737-4B7D-41D6-9A7C-33BC2ECA7D8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722737" y="3153831"/>
            <a:ext cx="389264" cy="1085850"/>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1:2</a:t>
            </a:r>
            <a:endParaRPr lang="en-US" dirty="0"/>
          </a:p>
        </p:txBody>
      </p:sp>
      <p:pic>
        <p:nvPicPr>
          <p:cNvPr id="4" name="Picture 3">
            <a:extLst>
              <a:ext uri="{FF2B5EF4-FFF2-40B4-BE49-F238E27FC236}">
                <a16:creationId xmlns:a16="http://schemas.microsoft.com/office/drawing/2014/main" id="{2C6DAB46-965A-4A83-8565-F3B2397DB26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23623" y="2825500"/>
            <a:ext cx="3528178" cy="302081"/>
          </a:xfrm>
          <a:prstGeom prst="rect">
            <a:avLst/>
          </a:prstGeom>
        </p:spPr>
      </p:pic>
      <p:pic>
        <p:nvPicPr>
          <p:cNvPr id="8" name="Picture 7" descr="A close up of a window&#10;&#10;Description generated with high confidence">
            <a:extLst>
              <a:ext uri="{FF2B5EF4-FFF2-40B4-BE49-F238E27FC236}">
                <a16:creationId xmlns:a16="http://schemas.microsoft.com/office/drawing/2014/main" id="{624860A7-DF3D-4CD1-A353-AC850F6B13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6425" y="3228975"/>
            <a:ext cx="514350" cy="958851"/>
          </a:xfrm>
          <a:prstGeom prst="rect">
            <a:avLst/>
          </a:prstGeom>
        </p:spPr>
      </p:pic>
      <p:pic>
        <p:nvPicPr>
          <p:cNvPr id="21" name="Picture 20" descr="A close up of a window&#10;&#10;Description generated with high confidence">
            <a:extLst>
              <a:ext uri="{FF2B5EF4-FFF2-40B4-BE49-F238E27FC236}">
                <a16:creationId xmlns:a16="http://schemas.microsoft.com/office/drawing/2014/main" id="{0F5B2F60-8536-4EEA-B37F-7B6D00406E0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143500" y="3228972"/>
            <a:ext cx="338470" cy="1793068"/>
          </a:xfrm>
          <a:prstGeom prst="rect">
            <a:avLst/>
          </a:prstGeom>
        </p:spPr>
      </p:pic>
      <p:pic>
        <p:nvPicPr>
          <p:cNvPr id="22" name="Picture 21" descr="A close up of a window&#10;&#10;Description generated with high confidence">
            <a:extLst>
              <a:ext uri="{FF2B5EF4-FFF2-40B4-BE49-F238E27FC236}">
                <a16:creationId xmlns:a16="http://schemas.microsoft.com/office/drawing/2014/main" id="{2F8FBF1B-2774-402D-A725-D21AC995B75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884336" y="3228973"/>
            <a:ext cx="152399" cy="958851"/>
          </a:xfrm>
          <a:prstGeom prst="rect">
            <a:avLst/>
          </a:prstGeom>
        </p:spPr>
      </p:pic>
      <p:pic>
        <p:nvPicPr>
          <p:cNvPr id="23" name="Picture 22" descr="A close up of a window&#10;&#10;Description generated with high confidence">
            <a:extLst>
              <a:ext uri="{FF2B5EF4-FFF2-40B4-BE49-F238E27FC236}">
                <a16:creationId xmlns:a16="http://schemas.microsoft.com/office/drawing/2014/main" id="{A65D411A-C3DA-45A0-ACDF-8354C5A0359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244159" y="3228972"/>
            <a:ext cx="338470" cy="1793068"/>
          </a:xfrm>
          <a:prstGeom prst="rect">
            <a:avLst/>
          </a:prstGeom>
        </p:spPr>
      </p:pic>
      <p:pic>
        <p:nvPicPr>
          <p:cNvPr id="24" name="Picture 23" descr="A close up of a window&#10;&#10;Description generated with high confidence">
            <a:extLst>
              <a:ext uri="{FF2B5EF4-FFF2-40B4-BE49-F238E27FC236}">
                <a16:creationId xmlns:a16="http://schemas.microsoft.com/office/drawing/2014/main" id="{4331C9FF-3EC5-4D6D-8157-3FEC173A45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77569" y="3228972"/>
            <a:ext cx="275167" cy="958851"/>
          </a:xfrm>
          <a:prstGeom prst="rect">
            <a:avLst/>
          </a:prstGeom>
        </p:spPr>
      </p:pic>
      <p:pic>
        <p:nvPicPr>
          <p:cNvPr id="25" name="Picture 24" descr="A close up of a window&#10;&#10;Description generated with high confidence">
            <a:extLst>
              <a:ext uri="{FF2B5EF4-FFF2-40B4-BE49-F238E27FC236}">
                <a16:creationId xmlns:a16="http://schemas.microsoft.com/office/drawing/2014/main" id="{53974A59-3593-4B23-8FD7-D26F7A4A707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196656" y="3228972"/>
            <a:ext cx="338470" cy="1793068"/>
          </a:xfrm>
          <a:prstGeom prst="rect">
            <a:avLst/>
          </a:prstGeom>
        </p:spPr>
      </p:pic>
      <p:pic>
        <p:nvPicPr>
          <p:cNvPr id="26" name="Picture 25" descr="A close up of a window&#10;&#10;Description generated with high confidence">
            <a:extLst>
              <a:ext uri="{FF2B5EF4-FFF2-40B4-BE49-F238E27FC236}">
                <a16:creationId xmlns:a16="http://schemas.microsoft.com/office/drawing/2014/main" id="{49F7CBEC-C6AB-405F-BBCE-931CA3698E1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721597" y="3228971"/>
            <a:ext cx="152400" cy="958851"/>
          </a:xfrm>
          <a:prstGeom prst="rect">
            <a:avLst/>
          </a:prstGeom>
        </p:spPr>
      </p:pic>
      <p:pic>
        <p:nvPicPr>
          <p:cNvPr id="29" name="Picture 28" descr="A picture containing window, building&#10;&#10;Description generated with high confidence">
            <a:extLst>
              <a:ext uri="{FF2B5EF4-FFF2-40B4-BE49-F238E27FC236}">
                <a16:creationId xmlns:a16="http://schemas.microsoft.com/office/drawing/2014/main" id="{37A17318-F1DB-41C1-80BD-33F1DE62A26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605665" y="4174067"/>
            <a:ext cx="203208" cy="470964"/>
          </a:xfrm>
          <a:prstGeom prst="rect">
            <a:avLst/>
          </a:prstGeom>
        </p:spPr>
      </p:pic>
      <p:pic>
        <p:nvPicPr>
          <p:cNvPr id="39" name="Picture 38" descr="A close up of a window&#10;&#10;Description generated with high confidence">
            <a:extLst>
              <a:ext uri="{FF2B5EF4-FFF2-40B4-BE49-F238E27FC236}">
                <a16:creationId xmlns:a16="http://schemas.microsoft.com/office/drawing/2014/main" id="{C9930702-B33E-4621-AE88-DEB97C2213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6425" y="3230035"/>
            <a:ext cx="514350" cy="958851"/>
          </a:xfrm>
          <a:prstGeom prst="rect">
            <a:avLst/>
          </a:prstGeom>
        </p:spPr>
      </p:pic>
      <p:pic>
        <p:nvPicPr>
          <p:cNvPr id="40" name="Picture 39" descr="A close up of a window&#10;&#10;Description generated with high confidence">
            <a:extLst>
              <a:ext uri="{FF2B5EF4-FFF2-40B4-BE49-F238E27FC236}">
                <a16:creationId xmlns:a16="http://schemas.microsoft.com/office/drawing/2014/main" id="{E43B5C3E-2DA5-4FB5-95D5-5044077C24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77569" y="3230032"/>
            <a:ext cx="275167" cy="958851"/>
          </a:xfrm>
          <a:prstGeom prst="rect">
            <a:avLst/>
          </a:prstGeom>
        </p:spPr>
      </p:pic>
      <p:cxnSp>
        <p:nvCxnSpPr>
          <p:cNvPr id="36" name="Straight Arrow Connector 35">
            <a:extLst>
              <a:ext uri="{FF2B5EF4-FFF2-40B4-BE49-F238E27FC236}">
                <a16:creationId xmlns:a16="http://schemas.microsoft.com/office/drawing/2014/main" id="{31351476-343B-4C5B-86FC-46A99F64CB75}"/>
              </a:ext>
            </a:extLst>
          </p:cNvPr>
          <p:cNvCxnSpPr/>
          <p:nvPr/>
        </p:nvCxnSpPr>
        <p:spPr bwMode="auto">
          <a:xfrm flipH="1">
            <a:off x="4982647" y="4195237"/>
            <a:ext cx="1782222" cy="423333"/>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3" name="Picture 52">
            <a:extLst>
              <a:ext uri="{FF2B5EF4-FFF2-40B4-BE49-F238E27FC236}">
                <a16:creationId xmlns:a16="http://schemas.microsoft.com/office/drawing/2014/main" id="{1AC8B9FF-846F-4AFA-A752-EB9F9F1283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25110"/>
          <a:stretch/>
        </p:blipFill>
        <p:spPr>
          <a:xfrm>
            <a:off x="4424581" y="5937669"/>
            <a:ext cx="806277" cy="359642"/>
          </a:xfrm>
          <a:prstGeom prst="rect">
            <a:avLst/>
          </a:prstGeom>
        </p:spPr>
      </p:pic>
      <p:pic>
        <p:nvPicPr>
          <p:cNvPr id="54" name="Picture 53" descr="A close up of a window&#10;&#10;Description generated with high confidence">
            <a:extLst>
              <a:ext uri="{FF2B5EF4-FFF2-40B4-BE49-F238E27FC236}">
                <a16:creationId xmlns:a16="http://schemas.microsoft.com/office/drawing/2014/main" id="{943CD1ED-8F9D-464E-8C2F-6C165E80201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142954" y="5677545"/>
            <a:ext cx="338470" cy="662300"/>
          </a:xfrm>
          <a:prstGeom prst="rect">
            <a:avLst/>
          </a:prstGeom>
        </p:spPr>
      </p:pic>
      <p:pic>
        <p:nvPicPr>
          <p:cNvPr id="55" name="Picture 54" descr="A picture containing window, building&#10;&#10;Description generated with high confidence">
            <a:extLst>
              <a:ext uri="{FF2B5EF4-FFF2-40B4-BE49-F238E27FC236}">
                <a16:creationId xmlns:a16="http://schemas.microsoft.com/office/drawing/2014/main" id="{1F14A187-F742-4667-83BD-42103845929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7671974" y="4155017"/>
            <a:ext cx="267956" cy="483658"/>
          </a:xfrm>
          <a:prstGeom prst="rect">
            <a:avLst/>
          </a:prstGeom>
        </p:spPr>
      </p:pic>
      <p:cxnSp>
        <p:nvCxnSpPr>
          <p:cNvPr id="56" name="Straight Arrow Connector 55">
            <a:extLst>
              <a:ext uri="{FF2B5EF4-FFF2-40B4-BE49-F238E27FC236}">
                <a16:creationId xmlns:a16="http://schemas.microsoft.com/office/drawing/2014/main" id="{6C233F12-E5EB-478A-8B0D-4625D48180B8}"/>
              </a:ext>
            </a:extLst>
          </p:cNvPr>
          <p:cNvCxnSpPr>
            <a:cxnSpLocks/>
          </p:cNvCxnSpPr>
          <p:nvPr/>
        </p:nvCxnSpPr>
        <p:spPr bwMode="auto">
          <a:xfrm>
            <a:off x="6066369" y="4182537"/>
            <a:ext cx="1511708" cy="436033"/>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Picture 56" descr="A close up of a window&#10;&#10;Description generated with high confidence">
            <a:extLst>
              <a:ext uri="{FF2B5EF4-FFF2-40B4-BE49-F238E27FC236}">
                <a16:creationId xmlns:a16="http://schemas.microsoft.com/office/drawing/2014/main" id="{0E97D3DB-F6A3-4776-9C99-BFFF734322B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883648" y="3228446"/>
            <a:ext cx="152399" cy="958851"/>
          </a:xfrm>
          <a:prstGeom prst="rect">
            <a:avLst/>
          </a:prstGeom>
        </p:spPr>
      </p:pic>
      <p:pic>
        <p:nvPicPr>
          <p:cNvPr id="58" name="Picture 57" descr="A close up of a window&#10;&#10;Description generated with high confidence">
            <a:extLst>
              <a:ext uri="{FF2B5EF4-FFF2-40B4-BE49-F238E27FC236}">
                <a16:creationId xmlns:a16="http://schemas.microsoft.com/office/drawing/2014/main" id="{D3EDB273-03F2-4A3C-A867-376CED259A7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721597" y="3232679"/>
            <a:ext cx="152400" cy="958851"/>
          </a:xfrm>
          <a:prstGeom prst="rect">
            <a:avLst/>
          </a:prstGeom>
        </p:spPr>
      </p:pic>
      <p:pic>
        <p:nvPicPr>
          <p:cNvPr id="59" name="Picture 58">
            <a:extLst>
              <a:ext uri="{FF2B5EF4-FFF2-40B4-BE49-F238E27FC236}">
                <a16:creationId xmlns:a16="http://schemas.microsoft.com/office/drawing/2014/main" id="{AC9CA529-B2DB-4D5F-94D4-A71CD819281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21805"/>
          <a:stretch/>
        </p:blipFill>
        <p:spPr>
          <a:xfrm>
            <a:off x="7535126" y="5894121"/>
            <a:ext cx="404804" cy="403190"/>
          </a:xfrm>
          <a:prstGeom prst="rect">
            <a:avLst/>
          </a:prstGeom>
        </p:spPr>
      </p:pic>
      <p:pic>
        <p:nvPicPr>
          <p:cNvPr id="60" name="Picture 59">
            <a:extLst>
              <a:ext uri="{FF2B5EF4-FFF2-40B4-BE49-F238E27FC236}">
                <a16:creationId xmlns:a16="http://schemas.microsoft.com/office/drawing/2014/main" id="{3C426D6A-59B3-4023-838F-5B5FAE8C241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7462"/>
          <a:stretch/>
        </p:blipFill>
        <p:spPr>
          <a:xfrm>
            <a:off x="8259032" y="2825499"/>
            <a:ext cx="317707" cy="324624"/>
          </a:xfrm>
          <a:prstGeom prst="rect">
            <a:avLst/>
          </a:prstGeom>
        </p:spPr>
      </p:pic>
      <p:pic>
        <p:nvPicPr>
          <p:cNvPr id="64" name="Picture 63" descr="A close up of a window&#10;&#10;Description generated with high confidence">
            <a:extLst>
              <a:ext uri="{FF2B5EF4-FFF2-40B4-BE49-F238E27FC236}">
                <a16:creationId xmlns:a16="http://schemas.microsoft.com/office/drawing/2014/main" id="{C23BB28E-78F4-4AFA-B118-16D49C307D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601005" y="4694261"/>
            <a:ext cx="152399" cy="958851"/>
          </a:xfrm>
          <a:prstGeom prst="rect">
            <a:avLst/>
          </a:prstGeom>
        </p:spPr>
      </p:pic>
      <p:pic>
        <p:nvPicPr>
          <p:cNvPr id="65" name="Picture 64" descr="A close up of a window&#10;&#10;Description generated with high confidence">
            <a:extLst>
              <a:ext uri="{FF2B5EF4-FFF2-40B4-BE49-F238E27FC236}">
                <a16:creationId xmlns:a16="http://schemas.microsoft.com/office/drawing/2014/main" id="{6EBD1B29-B32B-484C-A190-685E4A3BFF5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729752" y="4694260"/>
            <a:ext cx="152400" cy="958851"/>
          </a:xfrm>
          <a:prstGeom prst="rect">
            <a:avLst/>
          </a:prstGeom>
        </p:spPr>
      </p:pic>
      <p:pic>
        <p:nvPicPr>
          <p:cNvPr id="66" name="Picture 65">
            <a:extLst>
              <a:ext uri="{FF2B5EF4-FFF2-40B4-BE49-F238E27FC236}">
                <a16:creationId xmlns:a16="http://schemas.microsoft.com/office/drawing/2014/main" id="{9F225857-636D-4DE1-945D-F173C9600A64}"/>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9166459" y="5812637"/>
            <a:ext cx="471638" cy="403190"/>
          </a:xfrm>
          <a:prstGeom prst="rect">
            <a:avLst/>
          </a:prstGeom>
        </p:spPr>
      </p:pic>
      <p:pic>
        <p:nvPicPr>
          <p:cNvPr id="67" name="Picture 66">
            <a:extLst>
              <a:ext uri="{FF2B5EF4-FFF2-40B4-BE49-F238E27FC236}">
                <a16:creationId xmlns:a16="http://schemas.microsoft.com/office/drawing/2014/main" id="{C92E951E-E139-4E4A-A26F-F8891CB5C753}"/>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r="-14257"/>
          <a:stretch/>
        </p:blipFill>
        <p:spPr>
          <a:xfrm>
            <a:off x="9166459" y="2862531"/>
            <a:ext cx="408642" cy="302081"/>
          </a:xfrm>
          <a:prstGeom prst="rect">
            <a:avLst/>
          </a:prstGeom>
        </p:spPr>
      </p:pic>
      <p:sp>
        <p:nvSpPr>
          <p:cNvPr id="68" name="TextBox 67">
            <a:extLst>
              <a:ext uri="{FF2B5EF4-FFF2-40B4-BE49-F238E27FC236}">
                <a16:creationId xmlns:a16="http://schemas.microsoft.com/office/drawing/2014/main" id="{E6E895E1-4507-421C-8315-519AEFFEB15D}"/>
              </a:ext>
            </a:extLst>
          </p:cNvPr>
          <p:cNvSpPr txBox="1"/>
          <p:nvPr/>
        </p:nvSpPr>
        <p:spPr bwMode="auto">
          <a:xfrm>
            <a:off x="819875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£68</a:t>
            </a:r>
          </a:p>
        </p:txBody>
      </p:sp>
      <p:pic>
        <p:nvPicPr>
          <p:cNvPr id="38" name="Picture 37">
            <a:extLst>
              <a:ext uri="{FF2B5EF4-FFF2-40B4-BE49-F238E27FC236}">
                <a16:creationId xmlns:a16="http://schemas.microsoft.com/office/drawing/2014/main" id="{B2375D44-1FA0-478C-BC89-1ED5C4EFF7E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7462"/>
          <a:stretch/>
        </p:blipFill>
        <p:spPr>
          <a:xfrm>
            <a:off x="8257431" y="5915855"/>
            <a:ext cx="317707" cy="324624"/>
          </a:xfrm>
          <a:prstGeom prst="rect">
            <a:avLst/>
          </a:prstGeom>
        </p:spPr>
      </p:pic>
    </p:spTree>
    <p:extLst>
      <p:ext uri="{BB962C8B-B14F-4D97-AF65-F5344CB8AC3E}">
        <p14:creationId xmlns:p14="http://schemas.microsoft.com/office/powerpoint/2010/main" val="4751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0.00104 -2.22222E-6 L -0.00087 0.2132 " pathEditMode="relative" rAng="0" ptsTypes="AA">
                                      <p:cBhvr>
                                        <p:cTn id="61" dur="2000" fill="hold"/>
                                        <p:tgtEl>
                                          <p:spTgt spid="39"/>
                                        </p:tgtEl>
                                        <p:attrNameLst>
                                          <p:attrName>ppt_x</p:attrName>
                                          <p:attrName>ppt_y</p:attrName>
                                        </p:attrNameLst>
                                      </p:cBhvr>
                                      <p:rCtr x="0" y="10648"/>
                                    </p:animMotion>
                                  </p:childTnLst>
                                </p:cTn>
                              </p:par>
                              <p:par>
                                <p:cTn id="62" presetID="42" presetClass="path" presetSubtype="0" accel="50000" decel="50000" fill="hold" nodeType="withEffect">
                                  <p:stCondLst>
                                    <p:cond delay="0"/>
                                  </p:stCondLst>
                                  <p:childTnLst>
                                    <p:animMotion origin="layout" path="M -6.25E-7 -1.48148E-6 L -0.15117 0.21297 " pathEditMode="relative" rAng="0" ptsTypes="AA">
                                      <p:cBhvr>
                                        <p:cTn id="63" dur="2000" fill="hold"/>
                                        <p:tgtEl>
                                          <p:spTgt spid="40"/>
                                        </p:tgtEl>
                                        <p:attrNameLst>
                                          <p:attrName>ppt_x</p:attrName>
                                          <p:attrName>ppt_y</p:attrName>
                                        </p:attrNameLst>
                                      </p:cBhvr>
                                      <p:rCtr x="-7656" y="10486"/>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par>
                                <p:cTn id="86" presetID="10" presetClass="entr" presetSubtype="0"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par>
                                <p:cTn id="89" presetID="10"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par>
                                <p:cTn id="92" presetID="10" presetClass="entr" presetSubtype="0" fill="hold"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nodeType="clickEffect">
                                  <p:stCondLst>
                                    <p:cond delay="0"/>
                                  </p:stCondLst>
                                  <p:childTnLst>
                                    <p:animMotion origin="layout" path="M 0.00104 -3.7037E-6 L 0.00104 0.21297 " pathEditMode="relative" rAng="0" ptsTypes="AA">
                                      <p:cBhvr>
                                        <p:cTn id="98" dur="2000" fill="hold"/>
                                        <p:tgtEl>
                                          <p:spTgt spid="58"/>
                                        </p:tgtEl>
                                        <p:attrNameLst>
                                          <p:attrName>ppt_x</p:attrName>
                                          <p:attrName>ppt_y</p:attrName>
                                        </p:attrNameLst>
                                      </p:cBhvr>
                                      <p:rCtr x="0" y="10648"/>
                                    </p:animMotion>
                                  </p:childTnLst>
                                </p:cTn>
                              </p:par>
                              <p:par>
                                <p:cTn id="99" presetID="42" presetClass="path" presetSubtype="0" accel="50000" decel="50000" fill="hold" nodeType="withEffect">
                                  <p:stCondLst>
                                    <p:cond delay="0"/>
                                  </p:stCondLst>
                                  <p:childTnLst>
                                    <p:animMotion origin="layout" path="M 8.33333E-7 -7.40741E-7 L 0.14089 0.21366 " pathEditMode="relative" rAng="0" ptsTypes="AA">
                                      <p:cBhvr>
                                        <p:cTn id="100" dur="2000" fill="hold"/>
                                        <p:tgtEl>
                                          <p:spTgt spid="57"/>
                                        </p:tgtEl>
                                        <p:attrNameLst>
                                          <p:attrName>ppt_x</p:attrName>
                                          <p:attrName>ppt_y</p:attrName>
                                        </p:attrNameLst>
                                      </p:cBhvr>
                                      <p:rCtr x="6823" y="10671"/>
                                    </p:animMotion>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500"/>
                                        <p:tgtEl>
                                          <p:spTgt spid="5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500"/>
                                        <p:tgtEl>
                                          <p:spTgt spid="60"/>
                                        </p:tgtEl>
                                      </p:cBhvr>
                                    </p:animEffect>
                                  </p:childTnLst>
                                </p:cTn>
                              </p:par>
                              <p:par>
                                <p:cTn id="111" presetID="10" presetClass="entr" presetSubtype="0"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500"/>
                                        <p:tgtEl>
                                          <p:spTgt spid="61"/>
                                        </p:tgtEl>
                                      </p:cBhvr>
                                    </p:animEffect>
                                  </p:childTnLst>
                                </p:cTn>
                              </p:par>
                              <p:par>
                                <p:cTn id="114" presetID="10" presetClass="entr" presetSubtype="0" fill="hold"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fade">
                                      <p:cBhvr>
                                        <p:cTn id="116" dur="500"/>
                                        <p:tgtEl>
                                          <p:spTgt spid="62"/>
                                        </p:tgtEl>
                                      </p:cBhvr>
                                    </p:animEffect>
                                  </p:childTnLst>
                                </p:cTn>
                              </p:par>
                              <p:par>
                                <p:cTn id="117" presetID="10" presetClass="entr" presetSubtype="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500"/>
                                        <p:tgtEl>
                                          <p:spTgt spid="64"/>
                                        </p:tgtEl>
                                      </p:cBhvr>
                                    </p:animEffect>
                                  </p:childTnLst>
                                </p:cTn>
                              </p:par>
                              <p:par>
                                <p:cTn id="120" presetID="10" presetClass="entr" presetSubtype="0" fill="hold"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par>
                                <p:cTn id="123" presetID="10" presetClass="entr" presetSubtype="0" fill="hold"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childTnLst>
                          </p:cTn>
                        </p:par>
                        <p:par>
                          <p:cTn id="126" fill="hold">
                            <p:stCondLst>
                              <p:cond delay="500"/>
                            </p:stCondLst>
                            <p:childTnLst>
                              <p:par>
                                <p:cTn id="127" presetID="63" presetClass="path" presetSubtype="0" accel="50000" decel="50000" fill="hold" nodeType="afterEffect">
                                  <p:stCondLst>
                                    <p:cond delay="500"/>
                                  </p:stCondLst>
                                  <p:childTnLst>
                                    <p:animMotion origin="layout" path="M -0.00273 3.33333E-6 L 0.37448 3.33333E-6 " pathEditMode="relative" rAng="0" ptsTypes="AA">
                                      <p:cBhvr>
                                        <p:cTn id="128" dur="3000" fill="hold"/>
                                        <p:tgtEl>
                                          <p:spTgt spid="61"/>
                                        </p:tgtEl>
                                        <p:attrNameLst>
                                          <p:attrName>ppt_x</p:attrName>
                                          <p:attrName>ppt_y</p:attrName>
                                        </p:attrNameLst>
                                      </p:cBhvr>
                                      <p:rCtr x="18854" y="0"/>
                                    </p:animMotion>
                                  </p:childTnLst>
                                </p:cTn>
                              </p:par>
                              <p:par>
                                <p:cTn id="129" presetID="63" presetClass="path" presetSubtype="0" accel="50000" decel="50000" fill="hold" nodeType="withEffect">
                                  <p:stCondLst>
                                    <p:cond delay="500"/>
                                  </p:stCondLst>
                                  <p:childTnLst>
                                    <p:animMotion origin="layout" path="M 5E-6 2.22222E-6 L 0.37305 3.33333E-6 " pathEditMode="relative" rAng="0" ptsTypes="AA">
                                      <p:cBhvr>
                                        <p:cTn id="130" dur="3000" fill="hold"/>
                                        <p:tgtEl>
                                          <p:spTgt spid="62"/>
                                        </p:tgtEl>
                                        <p:attrNameLst>
                                          <p:attrName>ppt_x</p:attrName>
                                          <p:attrName>ppt_y</p:attrName>
                                        </p:attrNameLst>
                                      </p:cBhvr>
                                      <p:rCtr x="18307" y="-255"/>
                                    </p:animMotion>
                                  </p:childTnLst>
                                </p:cTn>
                              </p:par>
                              <p:par>
                                <p:cTn id="131" presetID="63" presetClass="path" presetSubtype="0" accel="50000" decel="50000" fill="hold" nodeType="withEffect">
                                  <p:stCondLst>
                                    <p:cond delay="500"/>
                                  </p:stCondLst>
                                  <p:childTnLst>
                                    <p:animMotion origin="layout" path="M -3.95833E-6 -1.85185E-6 L 0.17682 1.85185E-6 " pathEditMode="relative" rAng="0" ptsTypes="AA">
                                      <p:cBhvr>
                                        <p:cTn id="132" dur="3000" fill="hold"/>
                                        <p:tgtEl>
                                          <p:spTgt spid="64"/>
                                        </p:tgtEl>
                                        <p:attrNameLst>
                                          <p:attrName>ppt_x</p:attrName>
                                          <p:attrName>ppt_y</p:attrName>
                                        </p:attrNameLst>
                                      </p:cBhvr>
                                      <p:rCtr x="8945" y="-185"/>
                                    </p:animMotion>
                                  </p:childTnLst>
                                </p:cTn>
                              </p:par>
                              <p:par>
                                <p:cTn id="133" presetID="63" presetClass="path" presetSubtype="0" accel="50000" decel="50000" fill="hold" nodeType="withEffect">
                                  <p:stCondLst>
                                    <p:cond delay="500"/>
                                  </p:stCondLst>
                                  <p:childTnLst>
                                    <p:animMotion origin="layout" path="M 3.75E-6 3.7037E-6 L 0.18073 1.85185E-6 " pathEditMode="relative" rAng="0" ptsTypes="AA">
                                      <p:cBhvr>
                                        <p:cTn id="134" dur="3000" fill="hold"/>
                                        <p:tgtEl>
                                          <p:spTgt spid="65"/>
                                        </p:tgtEl>
                                        <p:attrNameLst>
                                          <p:attrName>ppt_x</p:attrName>
                                          <p:attrName>ppt_y</p:attrName>
                                        </p:attrNameLst>
                                      </p:cBhvr>
                                      <p:rCtr x="8971" y="394"/>
                                    </p:animMotion>
                                  </p:childTnLst>
                                </p:cTn>
                              </p:par>
                            </p:childTnLst>
                          </p:cTn>
                        </p:par>
                        <p:par>
                          <p:cTn id="135" fill="hold">
                            <p:stCondLst>
                              <p:cond delay="4000"/>
                            </p:stCondLst>
                            <p:childTnLst>
                              <p:par>
                                <p:cTn id="136" presetID="10" presetClass="entr" presetSubtype="0" fill="hold" nodeType="after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500"/>
                                        <p:tgtEl>
                                          <p:spTgt spid="6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500"/>
                                        <p:tgtEl>
                                          <p:spTgt spid="67"/>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8"/>
                                        </p:tgtEl>
                                        <p:attrNameLst>
                                          <p:attrName>style.visibility</p:attrName>
                                        </p:attrNameLst>
                                      </p:cBhvr>
                                      <p:to>
                                        <p:strVal val="visible"/>
                                      </p:to>
                                    </p:set>
                                    <p:animEffect transition="in" filter="fade">
                                      <p:cBhvr>
                                        <p:cTn id="14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D4D2E7C-7C60-422E-B819-5505C98EE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5421" y="1281834"/>
            <a:ext cx="4114807" cy="1168357"/>
          </a:xfrm>
          <a:prstGeom prst="rect">
            <a:avLst/>
          </a:prstGeom>
        </p:spPr>
      </p:pic>
      <p:pic>
        <p:nvPicPr>
          <p:cNvPr id="5" name="Picture 4">
            <a:extLst>
              <a:ext uri="{FF2B5EF4-FFF2-40B4-BE49-F238E27FC236}">
                <a16:creationId xmlns:a16="http://schemas.microsoft.com/office/drawing/2014/main" id="{42D6A3BE-342B-40FE-A66E-584A864C45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a:stretch/>
        </p:blipFill>
        <p:spPr>
          <a:xfrm>
            <a:off x="2113346" y="4254500"/>
            <a:ext cx="4655754" cy="920210"/>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1:2</a:t>
            </a:r>
            <a:endParaRPr lang="en-US" dirty="0"/>
          </a:p>
        </p:txBody>
      </p:sp>
      <p:pic>
        <p:nvPicPr>
          <p:cNvPr id="50" name="Picture 49">
            <a:extLst>
              <a:ext uri="{FF2B5EF4-FFF2-40B4-BE49-F238E27FC236}">
                <a16:creationId xmlns:a16="http://schemas.microsoft.com/office/drawing/2014/main" id="{C8A7947E-36E4-48BC-91D3-A4C53E3502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69101" y="4254500"/>
            <a:ext cx="550863" cy="920210"/>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CE03ECF3-AC34-4927-9918-EC1730244E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7314" y="1055897"/>
            <a:ext cx="727864" cy="1393548"/>
          </a:xfrm>
          <a:prstGeom prst="rect">
            <a:avLst/>
          </a:prstGeom>
        </p:spPr>
      </p:pic>
      <p:pic>
        <p:nvPicPr>
          <p:cNvPr id="63" name="Picture 62">
            <a:extLst>
              <a:ext uri="{FF2B5EF4-FFF2-40B4-BE49-F238E27FC236}">
                <a16:creationId xmlns:a16="http://schemas.microsoft.com/office/drawing/2014/main" id="{EDF3254E-842C-49B8-9765-8C6F9DAD5B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27052" y="4254500"/>
            <a:ext cx="2221881" cy="920210"/>
          </a:xfrm>
          <a:prstGeom prst="rect">
            <a:avLst/>
          </a:prstGeom>
        </p:spPr>
      </p:pic>
      <p:pic>
        <p:nvPicPr>
          <p:cNvPr id="12" name="Picture 11">
            <a:extLst>
              <a:ext uri="{FF2B5EF4-FFF2-40B4-BE49-F238E27FC236}">
                <a16:creationId xmlns:a16="http://schemas.microsoft.com/office/drawing/2014/main" id="{BC1A547D-A407-4989-A6C2-B604F0EF2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4384" y="1526720"/>
            <a:ext cx="673000" cy="925375"/>
          </a:xfrm>
          <a:prstGeom prst="rect">
            <a:avLst/>
          </a:prstGeom>
        </p:spPr>
      </p:pic>
      <p:pic>
        <p:nvPicPr>
          <p:cNvPr id="70" name="Picture 69">
            <a:extLst>
              <a:ext uri="{FF2B5EF4-FFF2-40B4-BE49-F238E27FC236}">
                <a16:creationId xmlns:a16="http://schemas.microsoft.com/office/drawing/2014/main" id="{E2EC958D-B2BB-4656-873F-8FE326D3FE4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528176" y="4254500"/>
            <a:ext cx="378983" cy="920210"/>
          </a:xfrm>
          <a:prstGeom prst="rect">
            <a:avLst/>
          </a:prstGeom>
        </p:spPr>
      </p:pic>
      <p:pic>
        <p:nvPicPr>
          <p:cNvPr id="71" name="Picture 70">
            <a:extLst>
              <a:ext uri="{FF2B5EF4-FFF2-40B4-BE49-F238E27FC236}">
                <a16:creationId xmlns:a16="http://schemas.microsoft.com/office/drawing/2014/main" id="{2F364FD0-F377-4A8E-B657-406E2F34FE5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 t="-13751"/>
          <a:stretch/>
        </p:blipFill>
        <p:spPr>
          <a:xfrm>
            <a:off x="2113346" y="3259667"/>
            <a:ext cx="7869006" cy="1003310"/>
          </a:xfrm>
          <a:prstGeom prst="rect">
            <a:avLst/>
          </a:prstGeom>
        </p:spPr>
      </p:pic>
      <p:sp>
        <p:nvSpPr>
          <p:cNvPr id="13" name="Rectangle 12">
            <a:extLst>
              <a:ext uri="{FF2B5EF4-FFF2-40B4-BE49-F238E27FC236}">
                <a16:creationId xmlns:a16="http://schemas.microsoft.com/office/drawing/2014/main" id="{9599F409-52F8-4730-A577-4C3B3413B0EC}"/>
              </a:ext>
            </a:extLst>
          </p:cNvPr>
          <p:cNvSpPr/>
          <p:nvPr/>
        </p:nvSpPr>
        <p:spPr bwMode="auto">
          <a:xfrm>
            <a:off x="5740400" y="3581401"/>
            <a:ext cx="800246" cy="5757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2" name="TextBox 71">
            <a:extLst>
              <a:ext uri="{FF2B5EF4-FFF2-40B4-BE49-F238E27FC236}">
                <a16:creationId xmlns:a16="http://schemas.microsoft.com/office/drawing/2014/main" id="{C4F37E38-63BA-4297-82D3-8E9054F2BF96}"/>
              </a:ext>
            </a:extLst>
          </p:cNvPr>
          <p:cNvSpPr txBox="1"/>
          <p:nvPr/>
        </p:nvSpPr>
        <p:spPr bwMode="auto">
          <a:xfrm>
            <a:off x="819875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£68</a:t>
            </a:r>
          </a:p>
        </p:txBody>
      </p:sp>
      <p:pic>
        <p:nvPicPr>
          <p:cNvPr id="7" name="Picture 6">
            <a:extLst>
              <a:ext uri="{FF2B5EF4-FFF2-40B4-BE49-F238E27FC236}">
                <a16:creationId xmlns:a16="http://schemas.microsoft.com/office/drawing/2014/main" id="{625CED17-9F6F-4A54-8E8F-765208EDA9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0520" y="1673929"/>
            <a:ext cx="702260" cy="779070"/>
          </a:xfrm>
          <a:prstGeom prst="rect">
            <a:avLst/>
          </a:prstGeom>
        </p:spPr>
      </p:pic>
      <p:pic>
        <p:nvPicPr>
          <p:cNvPr id="74" name="Picture 73">
            <a:extLst>
              <a:ext uri="{FF2B5EF4-FFF2-40B4-BE49-F238E27FC236}">
                <a16:creationId xmlns:a16="http://schemas.microsoft.com/office/drawing/2014/main" id="{C25A54A6-E86C-44C8-A57B-A711DAA2C7F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446187" y="2078043"/>
            <a:ext cx="707216" cy="57147"/>
          </a:xfrm>
          <a:prstGeom prst="rect">
            <a:avLst/>
          </a:prstGeom>
        </p:spPr>
      </p:pic>
    </p:spTree>
    <p:extLst>
      <p:ext uri="{BB962C8B-B14F-4D97-AF65-F5344CB8AC3E}">
        <p14:creationId xmlns:p14="http://schemas.microsoft.com/office/powerpoint/2010/main" val="7063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EA7D4B5-5AA0-4EE3-A3CF-1C82329A5BFA}"/>
              </a:ext>
            </a:extLst>
          </p:cNvPr>
          <p:cNvSpPr txBox="1"/>
          <p:nvPr/>
        </p:nvSpPr>
        <p:spPr>
          <a:xfrm>
            <a:off x="1947008" y="3786132"/>
            <a:ext cx="295465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+ 5 + 20 + 3</a:t>
            </a:r>
          </a:p>
        </p:txBody>
      </p:sp>
      <p:sp>
        <p:nvSpPr>
          <p:cNvPr id="19" name="TextBox 18">
            <a:extLst>
              <a:ext uri="{FF2B5EF4-FFF2-40B4-BE49-F238E27FC236}">
                <a16:creationId xmlns:a16="http://schemas.microsoft.com/office/drawing/2014/main" id="{13A13F24-6E6E-4002-AB01-2F3C17A2042D}"/>
              </a:ext>
            </a:extLst>
          </p:cNvPr>
          <p:cNvSpPr txBox="1"/>
          <p:nvPr/>
        </p:nvSpPr>
        <p:spPr>
          <a:xfrm>
            <a:off x="1947007" y="4513010"/>
            <a:ext cx="248657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+ 20 = 60</a:t>
            </a:r>
          </a:p>
        </p:txBody>
      </p:sp>
      <p:sp>
        <p:nvSpPr>
          <p:cNvPr id="20" name="TextBox 19">
            <a:extLst>
              <a:ext uri="{FF2B5EF4-FFF2-40B4-BE49-F238E27FC236}">
                <a16:creationId xmlns:a16="http://schemas.microsoft.com/office/drawing/2014/main" id="{2B7CEB24-882A-43B2-8224-0AF22513F6A1}"/>
              </a:ext>
            </a:extLst>
          </p:cNvPr>
          <p:cNvSpPr txBox="1"/>
          <p:nvPr/>
        </p:nvSpPr>
        <p:spPr>
          <a:xfrm>
            <a:off x="1947008" y="5238118"/>
            <a:ext cx="1803699"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8</a:t>
            </a:r>
          </a:p>
        </p:txBody>
      </p:sp>
      <p:sp>
        <p:nvSpPr>
          <p:cNvPr id="8" name="Title 7">
            <a:extLst>
              <a:ext uri="{FF2B5EF4-FFF2-40B4-BE49-F238E27FC236}">
                <a16:creationId xmlns:a16="http://schemas.microsoft.com/office/drawing/2014/main" id="{1711A61F-AD42-45D7-9833-0C232CD28F11}"/>
              </a:ext>
            </a:extLst>
          </p:cNvPr>
          <p:cNvSpPr>
            <a:spLocks noGrp="1"/>
          </p:cNvSpPr>
          <p:nvPr>
            <p:ph type="title"/>
          </p:nvPr>
        </p:nvSpPr>
        <p:spPr/>
        <p:txBody>
          <a:bodyPr/>
          <a:lstStyle/>
          <a:p>
            <a:r>
              <a:rPr lang="en-GB" dirty="0"/>
              <a:t>2AS-4 Add and subtract within 100 – part 2</a:t>
            </a:r>
          </a:p>
        </p:txBody>
      </p:sp>
      <p:pic>
        <p:nvPicPr>
          <p:cNvPr id="31" name="Picture 30" descr="A close up of a sign  Description automatically generated">
            <a:extLst>
              <a:ext uri="{FF2B5EF4-FFF2-40B4-BE49-F238E27FC236}">
                <a16:creationId xmlns:a16="http://schemas.microsoft.com/office/drawing/2014/main" id="{69AF7DE7-750E-48E0-A8DB-35C5DC805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972" y="1964900"/>
            <a:ext cx="605800" cy="1169689"/>
          </a:xfrm>
          <a:prstGeom prst="rect">
            <a:avLst/>
          </a:prstGeom>
        </p:spPr>
      </p:pic>
      <p:pic>
        <p:nvPicPr>
          <p:cNvPr id="33" name="Picture 32" descr="A picture containing drawing  Description automatically generated">
            <a:extLst>
              <a:ext uri="{FF2B5EF4-FFF2-40B4-BE49-F238E27FC236}">
                <a16:creationId xmlns:a16="http://schemas.microsoft.com/office/drawing/2014/main" id="{C8721522-C05D-46F8-B389-22C970AD5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8033" y="2464371"/>
            <a:ext cx="582939" cy="655331"/>
          </a:xfrm>
          <a:prstGeom prst="rect">
            <a:avLst/>
          </a:prstGeom>
        </p:spPr>
      </p:pic>
      <p:pic>
        <p:nvPicPr>
          <p:cNvPr id="35" name="Picture 34" descr="A picture containing drawing, mug  Description automatically generated">
            <a:extLst>
              <a:ext uri="{FF2B5EF4-FFF2-40B4-BE49-F238E27FC236}">
                <a16:creationId xmlns:a16="http://schemas.microsoft.com/office/drawing/2014/main" id="{46CF2F41-D082-43FD-8DFC-A2A19CBA5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750" y="2344990"/>
            <a:ext cx="558809" cy="774712"/>
          </a:xfrm>
          <a:prstGeom prst="rect">
            <a:avLst/>
          </a:prstGeom>
        </p:spPr>
      </p:pic>
      <p:pic>
        <p:nvPicPr>
          <p:cNvPr id="37" name="Picture 36" descr="A close up of a sign  Description automatically generated">
            <a:extLst>
              <a:ext uri="{FF2B5EF4-FFF2-40B4-BE49-F238E27FC236}">
                <a16:creationId xmlns:a16="http://schemas.microsoft.com/office/drawing/2014/main" id="{DC69D2DF-54D0-4600-984D-212D512569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991" y="2151593"/>
            <a:ext cx="1057927" cy="982996"/>
          </a:xfrm>
          <a:prstGeom prst="rect">
            <a:avLst/>
          </a:prstGeom>
        </p:spPr>
      </p:pic>
      <p:sp>
        <p:nvSpPr>
          <p:cNvPr id="21" name="TextBox 20">
            <a:extLst>
              <a:ext uri="{FF2B5EF4-FFF2-40B4-BE49-F238E27FC236}">
                <a16:creationId xmlns:a16="http://schemas.microsoft.com/office/drawing/2014/main" id="{9591CD86-AE81-444C-9FFF-22A621810862}"/>
              </a:ext>
            </a:extLst>
          </p:cNvPr>
          <p:cNvSpPr txBox="1"/>
          <p:nvPr/>
        </p:nvSpPr>
        <p:spPr>
          <a:xfrm>
            <a:off x="4820062" y="3801308"/>
            <a:ext cx="99418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68</a:t>
            </a:r>
          </a:p>
        </p:txBody>
      </p:sp>
      <p:sp>
        <p:nvSpPr>
          <p:cNvPr id="2" name="Right Brace 1">
            <a:extLst>
              <a:ext uri="{FF2B5EF4-FFF2-40B4-BE49-F238E27FC236}">
                <a16:creationId xmlns:a16="http://schemas.microsoft.com/office/drawing/2014/main" id="{015DB205-8EBB-427F-A450-8C28C775CD4F}"/>
              </a:ext>
            </a:extLst>
          </p:cNvPr>
          <p:cNvSpPr/>
          <p:nvPr/>
        </p:nvSpPr>
        <p:spPr bwMode="auto">
          <a:xfrm>
            <a:off x="4457580" y="4659607"/>
            <a:ext cx="301149" cy="1089721"/>
          </a:xfrm>
          <a:prstGeom prst="rightBrace">
            <a:avLst/>
          </a:prstGeom>
          <a:ln w="19050"/>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rrow: Bent-Up 2">
            <a:extLst>
              <a:ext uri="{FF2B5EF4-FFF2-40B4-BE49-F238E27FC236}">
                <a16:creationId xmlns:a16="http://schemas.microsoft.com/office/drawing/2014/main" id="{961C8693-A9C7-40BF-A22A-BDE87B5FAF0C}"/>
              </a:ext>
            </a:extLst>
          </p:cNvPr>
          <p:cNvSpPr/>
          <p:nvPr/>
        </p:nvSpPr>
        <p:spPr bwMode="auto">
          <a:xfrm>
            <a:off x="5005407" y="4631408"/>
            <a:ext cx="666685" cy="573059"/>
          </a:xfrm>
          <a:prstGeom prst="bentUpArrow">
            <a:avLst>
              <a:gd name="adj1" fmla="val 2060"/>
              <a:gd name="adj2" fmla="val 24694"/>
              <a:gd name="adj3" fmla="val 23776"/>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797BD4A9-7C0E-45D7-BB87-46CA3329D769}"/>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read the prices? What do you notice about them?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add the prices to find the total cost of all the items?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add the multiples of ten, what is the total? What number facts help us calculate </a:t>
            </a:r>
            <a:r>
              <a:rPr kumimoji="0" lang="en-GB" sz="2000" b="0" i="1" u="none" strike="noStrike" kern="1200" cap="none" spc="0" normalizeH="0" baseline="0" noProof="0" dirty="0">
                <a:ln>
                  <a:noFill/>
                </a:ln>
                <a:solidFill>
                  <a:srgbClr val="585858"/>
                </a:solidFill>
                <a:effectLst/>
                <a:uLnTx/>
                <a:uFillTx/>
                <a:latin typeface="Arial"/>
                <a:ea typeface="+mn-ea"/>
                <a:cs typeface="+mn-cs"/>
              </a:rPr>
              <a:t>without counting?</a:t>
            </a:r>
            <a:r>
              <a:rPr kumimoji="0" lang="en-GB" sz="2000" b="0" i="0" u="none" strike="noStrike" kern="1200" cap="none" spc="0" normalizeH="0" baseline="0" noProof="0" dirty="0">
                <a:ln>
                  <a:noFill/>
                </a:ln>
                <a:solidFill>
                  <a:srgbClr val="585858"/>
                </a:solidFill>
                <a:effectLst/>
                <a:uLnTx/>
                <a:uFillTx/>
                <a:latin typeface="Arial"/>
                <a:ea typeface="+mn-ea"/>
                <a:cs typeface="+mn-cs"/>
              </a:rPr>
              <a:t> What is the total for the prices which are one-digit numbers?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we know what 60 plus 8 is without counting?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7956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953334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 two-digit number to a two-digit number when not crossing ten (</a:t>
                      </a:r>
                      <a:r>
                        <a:rPr lang="en-GB" sz="2400" b="1" dirty="0" err="1">
                          <a:solidFill>
                            <a:schemeClr val="tx1">
                              <a:lumMod val="65000"/>
                              <a:lumOff val="35000"/>
                            </a:schemeClr>
                          </a:solidFill>
                          <a:latin typeface="Arial" panose="020B0604020202020204" pitchFamily="34" charset="0"/>
                          <a:cs typeface="Arial" panose="020B0604020202020204" pitchFamily="34" charset="0"/>
                        </a:rPr>
                        <a:t>i</a:t>
                      </a:r>
                      <a:r>
                        <a:rPr lang="en-GB" sz="2400" b="1" dirty="0">
                          <a:solidFill>
                            <a:schemeClr val="tx1">
                              <a:lumMod val="65000"/>
                              <a:lumOff val="35000"/>
                            </a:schemeClr>
                          </a:solidFill>
                          <a:latin typeface="Arial" panose="020B0604020202020204" pitchFamily="34" charset="0"/>
                          <a:cs typeface="Arial" panose="020B0604020202020204" pitchFamily="34" charset="0"/>
                        </a:rPr>
                        <a: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637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10;&#10;Description automatically generated with low confidence">
            <a:extLst>
              <a:ext uri="{FF2B5EF4-FFF2-40B4-BE49-F238E27FC236}">
                <a16:creationId xmlns:a16="http://schemas.microsoft.com/office/drawing/2014/main" id="{8879A96D-512E-451D-A6C9-9154E2CCAB3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1.15 Addition: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3104352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tc>
                  <a:txBody>
                    <a:bodyPr/>
                    <a:lstStyle/>
                    <a:p>
                      <a:pPr algn="ctr"/>
                      <a:r>
                        <a:rPr lang="en-GB" sz="2000">
                          <a:solidFill>
                            <a:schemeClr val="tx1">
                              <a:lumMod val="65000"/>
                              <a:lumOff val="35000"/>
                            </a:schemeClr>
                          </a:solidFill>
                          <a:latin typeface="Arial" panose="020B0604020202020204" pitchFamily="34" charset="0"/>
                          <a:cs typeface="Arial" panose="020B0604020202020204" pitchFamily="34" charset="0"/>
                        </a:rPr>
                        <a:t>8-10</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077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2:1</a:t>
            </a:r>
            <a:endParaRPr lang="en-US" dirty="0"/>
          </a:p>
        </p:txBody>
      </p:sp>
      <p:pic>
        <p:nvPicPr>
          <p:cNvPr id="14" name="Picture 13">
            <a:extLst>
              <a:ext uri="{FF2B5EF4-FFF2-40B4-BE49-F238E27FC236}">
                <a16:creationId xmlns:a16="http://schemas.microsoft.com/office/drawing/2014/main" id="{F3A777F7-B04B-4186-B70D-2BF32A9FF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267" y="2437367"/>
            <a:ext cx="4122124" cy="1397206"/>
          </a:xfrm>
          <a:prstGeom prst="rect">
            <a:avLst/>
          </a:prstGeom>
        </p:spPr>
      </p:pic>
      <p:sp>
        <p:nvSpPr>
          <p:cNvPr id="3" name="Rectangle: Rounded Corners 2">
            <a:extLst>
              <a:ext uri="{FF2B5EF4-FFF2-40B4-BE49-F238E27FC236}">
                <a16:creationId xmlns:a16="http://schemas.microsoft.com/office/drawing/2014/main" id="{73EBE563-FF24-4EF1-B21C-8616BA296867}"/>
              </a:ext>
            </a:extLst>
          </p:cNvPr>
          <p:cNvSpPr/>
          <p:nvPr/>
        </p:nvSpPr>
        <p:spPr bwMode="auto">
          <a:xfrm>
            <a:off x="1836268" y="4074060"/>
            <a:ext cx="4259733"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 name="Picture 5" descr="A picture containing parking, outdoor, meter, building&#10;&#10;Description generated with very high confidence">
            <a:extLst>
              <a:ext uri="{FF2B5EF4-FFF2-40B4-BE49-F238E27FC236}">
                <a16:creationId xmlns:a16="http://schemas.microsoft.com/office/drawing/2014/main" id="{01A64653-DED5-456B-BC57-87E01AF1A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75073" y="2209209"/>
            <a:ext cx="1839546" cy="1625364"/>
          </a:xfrm>
          <a:prstGeom prst="rect">
            <a:avLst/>
          </a:prstGeom>
        </p:spPr>
      </p:pic>
      <p:pic>
        <p:nvPicPr>
          <p:cNvPr id="7" name="Picture 6" descr="A picture containing parking, outdoor, meter, building&#10;&#10;Description generated with very high confidence">
            <a:extLst>
              <a:ext uri="{FF2B5EF4-FFF2-40B4-BE49-F238E27FC236}">
                <a16:creationId xmlns:a16="http://schemas.microsoft.com/office/drawing/2014/main" id="{06106056-D3F9-42D1-ABD3-EF45D4A0D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52"/>
          <a:stretch/>
        </p:blipFill>
        <p:spPr>
          <a:xfrm>
            <a:off x="6254251" y="2209209"/>
            <a:ext cx="2097646" cy="1625364"/>
          </a:xfrm>
          <a:prstGeom prst="rect">
            <a:avLst/>
          </a:prstGeom>
        </p:spPr>
      </p:pic>
      <p:sp>
        <p:nvSpPr>
          <p:cNvPr id="16" name="Rectangle: Rounded Corners 15">
            <a:extLst>
              <a:ext uri="{FF2B5EF4-FFF2-40B4-BE49-F238E27FC236}">
                <a16:creationId xmlns:a16="http://schemas.microsoft.com/office/drawing/2014/main" id="{C18BA5DA-CB65-44F2-B439-2F59D536426D}"/>
              </a:ext>
            </a:extLst>
          </p:cNvPr>
          <p:cNvSpPr/>
          <p:nvPr/>
        </p:nvSpPr>
        <p:spPr bwMode="auto">
          <a:xfrm>
            <a:off x="6424304" y="4085939"/>
            <a:ext cx="4039932"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 name="TextBox 3">
            <a:extLst>
              <a:ext uri="{FF2B5EF4-FFF2-40B4-BE49-F238E27FC236}">
                <a16:creationId xmlns:a16="http://schemas.microsoft.com/office/drawing/2014/main" id="{F559F658-6F55-4D3B-8EB2-833FA07D7C8A}"/>
              </a:ext>
            </a:extLst>
          </p:cNvPr>
          <p:cNvSpPr txBox="1"/>
          <p:nvPr/>
        </p:nvSpPr>
        <p:spPr bwMode="auto">
          <a:xfrm>
            <a:off x="2204451" y="4125435"/>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40   +   5   +   20   +   3</a:t>
            </a:r>
          </a:p>
        </p:txBody>
      </p:sp>
      <p:sp>
        <p:nvSpPr>
          <p:cNvPr id="13" name="TextBox 12">
            <a:extLst>
              <a:ext uri="{FF2B5EF4-FFF2-40B4-BE49-F238E27FC236}">
                <a16:creationId xmlns:a16="http://schemas.microsoft.com/office/drawing/2014/main" id="{2813CFDE-DBAB-4731-9FA5-CF00A92B5F9F}"/>
              </a:ext>
            </a:extLst>
          </p:cNvPr>
          <p:cNvSpPr txBox="1"/>
          <p:nvPr/>
        </p:nvSpPr>
        <p:spPr bwMode="auto">
          <a:xfrm>
            <a:off x="6704654" y="4125435"/>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45   +   23</a:t>
            </a:r>
          </a:p>
        </p:txBody>
      </p:sp>
    </p:spTree>
    <p:extLst>
      <p:ext uri="{BB962C8B-B14F-4D97-AF65-F5344CB8AC3E}">
        <p14:creationId xmlns:p14="http://schemas.microsoft.com/office/powerpoint/2010/main" val="31699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6" grpId="1" animBg="1"/>
      <p:bldP spid="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FB68F132-F7BA-4CCB-A121-0AEE4A383A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49210" y="3381066"/>
            <a:ext cx="291750" cy="1093263"/>
          </a:xfrm>
          <a:prstGeom prst="rect">
            <a:avLst/>
          </a:prstGeom>
        </p:spPr>
      </p:pic>
      <p:pic>
        <p:nvPicPr>
          <p:cNvPr id="44" name="Picture 43">
            <a:extLst>
              <a:ext uri="{FF2B5EF4-FFF2-40B4-BE49-F238E27FC236}">
                <a16:creationId xmlns:a16="http://schemas.microsoft.com/office/drawing/2014/main" id="{85614FE5-18B3-4682-BF8E-8122A42A79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96103" y="3386344"/>
            <a:ext cx="243840" cy="1093263"/>
          </a:xfrm>
          <a:prstGeom prst="rect">
            <a:avLst/>
          </a:prstGeom>
        </p:spPr>
      </p:pic>
      <p:pic>
        <p:nvPicPr>
          <p:cNvPr id="26" name="Picture 25">
            <a:extLst>
              <a:ext uri="{FF2B5EF4-FFF2-40B4-BE49-F238E27FC236}">
                <a16:creationId xmlns:a16="http://schemas.microsoft.com/office/drawing/2014/main" id="{FCD7BE24-68C3-4637-9445-7C3ECC8B1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36262" y="3381066"/>
            <a:ext cx="596019" cy="1093263"/>
          </a:xfrm>
          <a:prstGeom prst="rect">
            <a:avLst/>
          </a:prstGeom>
        </p:spPr>
      </p:pic>
      <p:pic>
        <p:nvPicPr>
          <p:cNvPr id="28" name="Picture 27">
            <a:extLst>
              <a:ext uri="{FF2B5EF4-FFF2-40B4-BE49-F238E27FC236}">
                <a16:creationId xmlns:a16="http://schemas.microsoft.com/office/drawing/2014/main" id="{2EE37088-D457-4C75-9CAF-637FB0FD6B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06628" y="3381066"/>
            <a:ext cx="368300" cy="1093263"/>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2:1</a:t>
            </a:r>
            <a:endParaRPr lang="en-US" dirty="0"/>
          </a:p>
        </p:txBody>
      </p:sp>
      <p:pic>
        <p:nvPicPr>
          <p:cNvPr id="8" name="Picture 7" descr="A screen shot of a window&#10;&#10;Description generated with very high confidence">
            <a:extLst>
              <a:ext uri="{FF2B5EF4-FFF2-40B4-BE49-F238E27FC236}">
                <a16:creationId xmlns:a16="http://schemas.microsoft.com/office/drawing/2014/main" id="{9F3E816B-D3EF-4962-8223-64DB9933D2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39"/>
          <a:stretch/>
        </p:blipFill>
        <p:spPr>
          <a:xfrm>
            <a:off x="3733558" y="2865131"/>
            <a:ext cx="3930893" cy="352382"/>
          </a:xfrm>
          <a:prstGeom prst="rect">
            <a:avLst/>
          </a:prstGeom>
        </p:spPr>
      </p:pic>
      <p:pic>
        <p:nvPicPr>
          <p:cNvPr id="19" name="Picture 18" descr="A picture containing parking, outdoor, meter, building&#10;&#10;Description generated with very high confidence">
            <a:extLst>
              <a:ext uri="{FF2B5EF4-FFF2-40B4-BE49-F238E27FC236}">
                <a16:creationId xmlns:a16="http://schemas.microsoft.com/office/drawing/2014/main" id="{6DF70BB0-2082-4D07-B948-728E105CB3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552"/>
          <a:stretch/>
        </p:blipFill>
        <p:spPr>
          <a:xfrm>
            <a:off x="3898902" y="811921"/>
            <a:ext cx="2097646" cy="1625364"/>
          </a:xfrm>
          <a:prstGeom prst="rect">
            <a:avLst/>
          </a:prstGeom>
        </p:spPr>
      </p:pic>
      <p:pic>
        <p:nvPicPr>
          <p:cNvPr id="20" name="Picture 19" descr="A picture containing parking, outdoor, meter, building&#10;&#10;Description generated with very high confidence">
            <a:extLst>
              <a:ext uri="{FF2B5EF4-FFF2-40B4-BE49-F238E27FC236}">
                <a16:creationId xmlns:a16="http://schemas.microsoft.com/office/drawing/2014/main" id="{83582B75-5FFD-4C12-A1F8-47C6ECDF719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22141" y="801656"/>
            <a:ext cx="1839546" cy="1625364"/>
          </a:xfrm>
          <a:prstGeom prst="rect">
            <a:avLst/>
          </a:prstGeom>
        </p:spPr>
      </p:pic>
      <p:pic>
        <p:nvPicPr>
          <p:cNvPr id="10" name="Picture 9" descr="A picture containing window, clock, indoor, shoji&#10;&#10;Description generated with very high confidence">
            <a:extLst>
              <a:ext uri="{FF2B5EF4-FFF2-40B4-BE49-F238E27FC236}">
                <a16:creationId xmlns:a16="http://schemas.microsoft.com/office/drawing/2014/main" id="{D13566B6-34C0-4766-A3E6-EA2A37AD39F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236262" y="3438205"/>
            <a:ext cx="552191" cy="1093263"/>
          </a:xfrm>
          <a:prstGeom prst="rect">
            <a:avLst/>
          </a:prstGeom>
        </p:spPr>
      </p:pic>
      <p:pic>
        <p:nvPicPr>
          <p:cNvPr id="22" name="Picture 21" descr="A picture containing window, clock, indoor, shoji&#10;&#10;Description generated with very high confidence">
            <a:extLst>
              <a:ext uri="{FF2B5EF4-FFF2-40B4-BE49-F238E27FC236}">
                <a16:creationId xmlns:a16="http://schemas.microsoft.com/office/drawing/2014/main" id="{975575AC-5729-4CE5-92D2-FBF971BF4BD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7588" y="3438205"/>
            <a:ext cx="415636" cy="2164673"/>
          </a:xfrm>
          <a:prstGeom prst="rect">
            <a:avLst/>
          </a:prstGeom>
        </p:spPr>
      </p:pic>
      <p:pic>
        <p:nvPicPr>
          <p:cNvPr id="23" name="Picture 22" descr="A picture containing window, clock, indoor, shoji&#10;&#10;Description generated with very high confidence">
            <a:extLst>
              <a:ext uri="{FF2B5EF4-FFF2-40B4-BE49-F238E27FC236}">
                <a16:creationId xmlns:a16="http://schemas.microsoft.com/office/drawing/2014/main" id="{0368D0A3-9E8E-4266-A34A-1E4D6F57DF9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527515" y="3438205"/>
            <a:ext cx="292386" cy="1093263"/>
          </a:xfrm>
          <a:prstGeom prst="rect">
            <a:avLst/>
          </a:prstGeom>
        </p:spPr>
      </p:pic>
      <p:pic>
        <p:nvPicPr>
          <p:cNvPr id="31" name="Picture 30" descr="A close up of a window&#10;&#10;Description generated with high confidence">
            <a:extLst>
              <a:ext uri="{FF2B5EF4-FFF2-40B4-BE49-F238E27FC236}">
                <a16:creationId xmlns:a16="http://schemas.microsoft.com/office/drawing/2014/main" id="{FE2064D8-648C-4223-BDD0-86C796B9408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436903" y="4405048"/>
            <a:ext cx="211667" cy="457200"/>
          </a:xfrm>
          <a:prstGeom prst="rect">
            <a:avLst/>
          </a:prstGeom>
        </p:spPr>
      </p:pic>
      <p:cxnSp>
        <p:nvCxnSpPr>
          <p:cNvPr id="33" name="Straight Arrow Connector 32">
            <a:extLst>
              <a:ext uri="{FF2B5EF4-FFF2-40B4-BE49-F238E27FC236}">
                <a16:creationId xmlns:a16="http://schemas.microsoft.com/office/drawing/2014/main" id="{6F2944B9-09F0-4F81-A211-1FF4931734B1}"/>
              </a:ext>
            </a:extLst>
          </p:cNvPr>
          <p:cNvCxnSpPr>
            <a:cxnSpLocks/>
          </p:cNvCxnSpPr>
          <p:nvPr/>
        </p:nvCxnSpPr>
        <p:spPr bwMode="auto">
          <a:xfrm flipH="1">
            <a:off x="4849211" y="4432295"/>
            <a:ext cx="1847929" cy="392643"/>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 name="Picture 36" descr="A picture containing window, clock, indoor, shoji&#10;&#10;Description generated with very high confidence">
            <a:extLst>
              <a:ext uri="{FF2B5EF4-FFF2-40B4-BE49-F238E27FC236}">
                <a16:creationId xmlns:a16="http://schemas.microsoft.com/office/drawing/2014/main" id="{F798543A-DC26-4C1D-8D36-6AED95331BF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893674" y="3435777"/>
            <a:ext cx="163813" cy="1093263"/>
          </a:xfrm>
          <a:prstGeom prst="rect">
            <a:avLst/>
          </a:prstGeom>
        </p:spPr>
      </p:pic>
      <p:pic>
        <p:nvPicPr>
          <p:cNvPr id="38" name="Picture 37" descr="A picture containing window, clock, indoor, shoji&#10;&#10;Description generated with very high confidence">
            <a:extLst>
              <a:ext uri="{FF2B5EF4-FFF2-40B4-BE49-F238E27FC236}">
                <a16:creationId xmlns:a16="http://schemas.microsoft.com/office/drawing/2014/main" id="{8E2587FC-0707-4B28-BBB3-C7CA9252F0E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895815" y="3435777"/>
            <a:ext cx="210240" cy="1093263"/>
          </a:xfrm>
          <a:prstGeom prst="rect">
            <a:avLst/>
          </a:prstGeom>
        </p:spPr>
      </p:pic>
      <p:pic>
        <p:nvPicPr>
          <p:cNvPr id="39" name="Picture 38" descr="A picture containing window, clock, indoor, shoji&#10;&#10;Description generated with very high confidence">
            <a:extLst>
              <a:ext uri="{FF2B5EF4-FFF2-40B4-BE49-F238E27FC236}">
                <a16:creationId xmlns:a16="http://schemas.microsoft.com/office/drawing/2014/main" id="{8CF3984C-8399-444A-90BC-99E004121F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236262" y="3436474"/>
            <a:ext cx="552191" cy="1093263"/>
          </a:xfrm>
          <a:prstGeom prst="rect">
            <a:avLst/>
          </a:prstGeom>
        </p:spPr>
      </p:pic>
      <p:pic>
        <p:nvPicPr>
          <p:cNvPr id="40" name="Picture 39" descr="A picture containing window, clock, indoor, shoji&#10;&#10;Description generated with very high confidence">
            <a:extLst>
              <a:ext uri="{FF2B5EF4-FFF2-40B4-BE49-F238E27FC236}">
                <a16:creationId xmlns:a16="http://schemas.microsoft.com/office/drawing/2014/main" id="{68EE828E-5EF8-4546-BCCF-FC619D4B125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527515" y="3436474"/>
            <a:ext cx="292386" cy="1093263"/>
          </a:xfrm>
          <a:prstGeom prst="rect">
            <a:avLst/>
          </a:prstGeom>
        </p:spPr>
      </p:pic>
      <p:pic>
        <p:nvPicPr>
          <p:cNvPr id="41" name="Picture 40" descr="A screen shot of a window&#10;&#10;Description generated with very high confidence">
            <a:extLst>
              <a:ext uri="{FF2B5EF4-FFF2-40B4-BE49-F238E27FC236}">
                <a16:creationId xmlns:a16="http://schemas.microsoft.com/office/drawing/2014/main" id="{2A34BB06-049A-4C86-A343-15C908A89B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1249"/>
          <a:stretch/>
        </p:blipFill>
        <p:spPr>
          <a:xfrm>
            <a:off x="4445755" y="6035906"/>
            <a:ext cx="329998" cy="352382"/>
          </a:xfrm>
          <a:prstGeom prst="rect">
            <a:avLst/>
          </a:prstGeom>
        </p:spPr>
      </p:pic>
      <p:pic>
        <p:nvPicPr>
          <p:cNvPr id="42" name="Picture 41" descr="A picture containing window, clock, indoor, shoji&#10;&#10;Description generated with very high confidence">
            <a:extLst>
              <a:ext uri="{FF2B5EF4-FFF2-40B4-BE49-F238E27FC236}">
                <a16:creationId xmlns:a16="http://schemas.microsoft.com/office/drawing/2014/main" id="{7178A8AD-8F25-4129-A4B6-E4B80BFF100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5634924" y="6015479"/>
            <a:ext cx="368300" cy="449624"/>
          </a:xfrm>
          <a:prstGeom prst="rect">
            <a:avLst/>
          </a:prstGeom>
        </p:spPr>
      </p:pic>
      <p:pic>
        <p:nvPicPr>
          <p:cNvPr id="45" name="Picture 44" descr="A close up of a window&#10;&#10;Description generated with high confidence">
            <a:extLst>
              <a:ext uri="{FF2B5EF4-FFF2-40B4-BE49-F238E27FC236}">
                <a16:creationId xmlns:a16="http://schemas.microsoft.com/office/drawing/2014/main" id="{7A9B5FCF-8C7B-4844-93F7-D75ECAA2317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887629" y="4435469"/>
            <a:ext cx="225729" cy="389468"/>
          </a:xfrm>
          <a:prstGeom prst="rect">
            <a:avLst/>
          </a:prstGeom>
        </p:spPr>
      </p:pic>
      <p:cxnSp>
        <p:nvCxnSpPr>
          <p:cNvPr id="46" name="Straight Arrow Connector 45">
            <a:extLst>
              <a:ext uri="{FF2B5EF4-FFF2-40B4-BE49-F238E27FC236}">
                <a16:creationId xmlns:a16="http://schemas.microsoft.com/office/drawing/2014/main" id="{C0C0E291-7EC8-4194-A879-C4E2548518C6}"/>
              </a:ext>
            </a:extLst>
          </p:cNvPr>
          <p:cNvCxnSpPr>
            <a:cxnSpLocks/>
          </p:cNvCxnSpPr>
          <p:nvPr/>
        </p:nvCxnSpPr>
        <p:spPr bwMode="auto">
          <a:xfrm>
            <a:off x="4976031" y="4434629"/>
            <a:ext cx="1843870" cy="390309"/>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47" descr="A picture containing window, clock, indoor, shoji&#10;&#10;Description generated with very high confidence">
            <a:extLst>
              <a:ext uri="{FF2B5EF4-FFF2-40B4-BE49-F238E27FC236}">
                <a16:creationId xmlns:a16="http://schemas.microsoft.com/office/drawing/2014/main" id="{7AA642BF-7CC3-42FA-AB1F-7C0D91DCB16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893674" y="3436642"/>
            <a:ext cx="163813" cy="1093263"/>
          </a:xfrm>
          <a:prstGeom prst="rect">
            <a:avLst/>
          </a:prstGeom>
        </p:spPr>
      </p:pic>
      <p:pic>
        <p:nvPicPr>
          <p:cNvPr id="49" name="Picture 48" descr="A picture containing window, clock, indoor, shoji&#10;&#10;Description generated with very high confidence">
            <a:extLst>
              <a:ext uri="{FF2B5EF4-FFF2-40B4-BE49-F238E27FC236}">
                <a16:creationId xmlns:a16="http://schemas.microsoft.com/office/drawing/2014/main" id="{2ECF7658-3B0D-48E2-A836-E774FB75A29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895815" y="3436642"/>
            <a:ext cx="210240" cy="1093263"/>
          </a:xfrm>
          <a:prstGeom prst="rect">
            <a:avLst/>
          </a:prstGeom>
        </p:spPr>
      </p:pic>
      <p:pic>
        <p:nvPicPr>
          <p:cNvPr id="50" name="Picture 49" descr="A screen shot of a window&#10;&#10;Description generated with very high confidence">
            <a:extLst>
              <a:ext uri="{FF2B5EF4-FFF2-40B4-BE49-F238E27FC236}">
                <a16:creationId xmlns:a16="http://schemas.microsoft.com/office/drawing/2014/main" id="{E010E28F-1B27-4637-8D48-E00D466A2E1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3558"/>
          <a:stretch/>
        </p:blipFill>
        <p:spPr>
          <a:xfrm>
            <a:off x="6697138" y="6057065"/>
            <a:ext cx="329998" cy="352382"/>
          </a:xfrm>
          <a:prstGeom prst="rect">
            <a:avLst/>
          </a:prstGeom>
        </p:spPr>
      </p:pic>
      <p:pic>
        <p:nvPicPr>
          <p:cNvPr id="51" name="Picture 50" descr="A screen shot of a window&#10;&#10;Description generated with very high confidence">
            <a:extLst>
              <a:ext uri="{FF2B5EF4-FFF2-40B4-BE49-F238E27FC236}">
                <a16:creationId xmlns:a16="http://schemas.microsoft.com/office/drawing/2014/main" id="{AF0761A8-B297-483A-BA76-5A61A06FAA25}"/>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8642"/>
          <a:stretch/>
        </p:blipFill>
        <p:spPr>
          <a:xfrm>
            <a:off x="7664450" y="2865131"/>
            <a:ext cx="317500" cy="329248"/>
          </a:xfrm>
          <a:prstGeom prst="rect">
            <a:avLst/>
          </a:prstGeom>
        </p:spPr>
      </p:pic>
      <p:pic>
        <p:nvPicPr>
          <p:cNvPr id="52" name="Picture 51" descr="A screen shot of a window&#10;&#10;Description generated with very high confidence">
            <a:extLst>
              <a:ext uri="{FF2B5EF4-FFF2-40B4-BE49-F238E27FC236}">
                <a16:creationId xmlns:a16="http://schemas.microsoft.com/office/drawing/2014/main" id="{F655EC03-4D4B-478C-A70A-B13BC7829FB8}"/>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8642"/>
          <a:stretch/>
        </p:blipFill>
        <p:spPr>
          <a:xfrm>
            <a:off x="7680503" y="6059354"/>
            <a:ext cx="317500" cy="329248"/>
          </a:xfrm>
          <a:prstGeom prst="rect">
            <a:avLst/>
          </a:prstGeom>
        </p:spPr>
      </p:pic>
      <p:pic>
        <p:nvPicPr>
          <p:cNvPr id="53" name="Picture 52" descr="A picture containing window, clock, indoor, shoji&#10;&#10;Description generated with very high confidence">
            <a:extLst>
              <a:ext uri="{FF2B5EF4-FFF2-40B4-BE49-F238E27FC236}">
                <a16:creationId xmlns:a16="http://schemas.microsoft.com/office/drawing/2014/main" id="{6DECFFA5-4632-4947-8E61-98D34F12F18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227795" y="4908976"/>
            <a:ext cx="552191" cy="1093263"/>
          </a:xfrm>
          <a:prstGeom prst="rect">
            <a:avLst/>
          </a:prstGeom>
        </p:spPr>
      </p:pic>
      <p:pic>
        <p:nvPicPr>
          <p:cNvPr id="54" name="Picture 53" descr="A picture containing window, clock, indoor, shoji&#10;&#10;Description generated with very high confidence">
            <a:extLst>
              <a:ext uri="{FF2B5EF4-FFF2-40B4-BE49-F238E27FC236}">
                <a16:creationId xmlns:a16="http://schemas.microsoft.com/office/drawing/2014/main" id="{BF906501-314F-45AE-A180-E5F0A2684F7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747481" y="4908976"/>
            <a:ext cx="292386" cy="1093263"/>
          </a:xfrm>
          <a:prstGeom prst="rect">
            <a:avLst/>
          </a:prstGeom>
        </p:spPr>
      </p:pic>
      <p:pic>
        <p:nvPicPr>
          <p:cNvPr id="55" name="Picture 54" descr="A picture containing window, clock, indoor, shoji&#10;&#10;Description generated with very high confidence">
            <a:extLst>
              <a:ext uri="{FF2B5EF4-FFF2-40B4-BE49-F238E27FC236}">
                <a16:creationId xmlns:a16="http://schemas.microsoft.com/office/drawing/2014/main" id="{A797B89B-400C-426B-BC23-9714901A996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742954" y="4912146"/>
            <a:ext cx="163813" cy="1093263"/>
          </a:xfrm>
          <a:prstGeom prst="rect">
            <a:avLst/>
          </a:prstGeom>
        </p:spPr>
      </p:pic>
      <p:pic>
        <p:nvPicPr>
          <p:cNvPr id="56" name="Picture 55" descr="A picture containing window, clock, indoor, shoji&#10;&#10;Description generated with very high confidence">
            <a:extLst>
              <a:ext uri="{FF2B5EF4-FFF2-40B4-BE49-F238E27FC236}">
                <a16:creationId xmlns:a16="http://schemas.microsoft.com/office/drawing/2014/main" id="{367C4D32-B328-471C-9F38-3089577BA6F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829619" y="4911616"/>
            <a:ext cx="210240" cy="1093263"/>
          </a:xfrm>
          <a:prstGeom prst="rect">
            <a:avLst/>
          </a:prstGeom>
        </p:spPr>
      </p:pic>
      <p:pic>
        <p:nvPicPr>
          <p:cNvPr id="57" name="Picture 56" descr="A screen shot of a window&#10;&#10;Description generated with very high confidence">
            <a:extLst>
              <a:ext uri="{FF2B5EF4-FFF2-40B4-BE49-F238E27FC236}">
                <a16:creationId xmlns:a16="http://schemas.microsoft.com/office/drawing/2014/main" id="{B461220F-D37E-4C6C-A500-EE67549C7998}"/>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8877300" y="6052605"/>
            <a:ext cx="368300" cy="329247"/>
          </a:xfrm>
          <a:prstGeom prst="rect">
            <a:avLst/>
          </a:prstGeom>
        </p:spPr>
      </p:pic>
      <p:pic>
        <p:nvPicPr>
          <p:cNvPr id="58" name="Picture 57" descr="A screen shot of a window&#10;&#10;Description generated with very high confidence">
            <a:extLst>
              <a:ext uri="{FF2B5EF4-FFF2-40B4-BE49-F238E27FC236}">
                <a16:creationId xmlns:a16="http://schemas.microsoft.com/office/drawing/2014/main" id="{AA4C1702-C6C6-4083-8243-BB3243CA11D4}"/>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8028"/>
          <a:stretch/>
        </p:blipFill>
        <p:spPr>
          <a:xfrm>
            <a:off x="8877300" y="2880624"/>
            <a:ext cx="368300" cy="352382"/>
          </a:xfrm>
          <a:prstGeom prst="rect">
            <a:avLst/>
          </a:prstGeom>
        </p:spPr>
      </p:pic>
      <p:sp>
        <p:nvSpPr>
          <p:cNvPr id="59" name="TextBox 58">
            <a:extLst>
              <a:ext uri="{FF2B5EF4-FFF2-40B4-BE49-F238E27FC236}">
                <a16:creationId xmlns:a16="http://schemas.microsoft.com/office/drawing/2014/main" id="{3150D3C2-37F5-4925-850F-2ED20C0451F4}"/>
              </a:ext>
            </a:extLst>
          </p:cNvPr>
          <p:cNvSpPr txBox="1"/>
          <p:nvPr/>
        </p:nvSpPr>
        <p:spPr bwMode="auto">
          <a:xfrm>
            <a:off x="819875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£68</a:t>
            </a:r>
          </a:p>
        </p:txBody>
      </p:sp>
    </p:spTree>
    <p:extLst>
      <p:ext uri="{BB962C8B-B14F-4D97-AF65-F5344CB8AC3E}">
        <p14:creationId xmlns:p14="http://schemas.microsoft.com/office/powerpoint/2010/main" val="32788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00052 2.96296E-6 L -0.00052 0.21481 " pathEditMode="relative" rAng="0" ptsTypes="AA">
                                      <p:cBhvr>
                                        <p:cTn id="51" dur="2000" fill="hold"/>
                                        <p:tgtEl>
                                          <p:spTgt spid="39"/>
                                        </p:tgtEl>
                                        <p:attrNameLst>
                                          <p:attrName>ppt_x</p:attrName>
                                          <p:attrName>ppt_y</p:attrName>
                                        </p:attrNameLst>
                                      </p:cBhvr>
                                      <p:rCtr x="0" y="10741"/>
                                    </p:animMotion>
                                  </p:childTnLst>
                                </p:cTn>
                              </p:par>
                              <p:par>
                                <p:cTn id="52" presetID="42" presetClass="path" presetSubtype="0" accel="50000" decel="50000" fill="hold" nodeType="withEffect">
                                  <p:stCondLst>
                                    <p:cond delay="0"/>
                                  </p:stCondLst>
                                  <p:childTnLst>
                                    <p:animMotion origin="layout" path="M 2.29167E-6 -1.48148E-6 L -0.14467 0.21481 " pathEditMode="relative" rAng="0" ptsTypes="AA">
                                      <p:cBhvr>
                                        <p:cTn id="53" dur="2000" fill="hold"/>
                                        <p:tgtEl>
                                          <p:spTgt spid="40"/>
                                        </p:tgtEl>
                                        <p:attrNameLst>
                                          <p:attrName>ppt_x</p:attrName>
                                          <p:attrName>ppt_y</p:attrName>
                                        </p:attrNameLst>
                                      </p:cBhvr>
                                      <p:rCtr x="-7292" y="11019"/>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par>
                                <p:cTn id="82" presetID="10" presetClass="entr" presetSubtype="0" fill="hold"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2.91667E-6 -1.85185E-6 L 0.15157 0.21666 " pathEditMode="relative" rAng="0" ptsTypes="AA">
                                      <p:cBhvr>
                                        <p:cTn id="88" dur="2000" fill="hold"/>
                                        <p:tgtEl>
                                          <p:spTgt spid="48"/>
                                        </p:tgtEl>
                                        <p:attrNameLst>
                                          <p:attrName>ppt_x</p:attrName>
                                          <p:attrName>ppt_y</p:attrName>
                                        </p:attrNameLst>
                                      </p:cBhvr>
                                      <p:rCtr x="7578" y="11343"/>
                                    </p:animMotion>
                                  </p:childTnLst>
                                </p:cTn>
                              </p:par>
                              <p:par>
                                <p:cTn id="89" presetID="42" presetClass="path" presetSubtype="0" accel="50000" decel="50000" fill="hold" nodeType="withEffect">
                                  <p:stCondLst>
                                    <p:cond delay="0"/>
                                  </p:stCondLst>
                                  <p:childTnLst>
                                    <p:animMotion origin="layout" path="M 0.00091 2.96296E-6 L -0.00625 0.21504 " pathEditMode="relative" rAng="0" ptsTypes="AA">
                                      <p:cBhvr>
                                        <p:cTn id="90" dur="2000" fill="hold"/>
                                        <p:tgtEl>
                                          <p:spTgt spid="49"/>
                                        </p:tgtEl>
                                        <p:attrNameLst>
                                          <p:attrName>ppt_x</p:attrName>
                                          <p:attrName>ppt_y</p:attrName>
                                        </p:attrNameLst>
                                      </p:cBhvr>
                                      <p:rCtr x="-365" y="10741"/>
                                    </p:animMotion>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par>
                                <p:cTn id="101" presetID="10"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10" presetClass="entr" presetSubtype="0" fill="hold"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par>
                                <p:cTn id="107" presetID="10" presetClass="entr" presetSubtype="0"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500"/>
                                        <p:tgtEl>
                                          <p:spTgt spid="54"/>
                                        </p:tgtEl>
                                      </p:cBhvr>
                                    </p:animEffect>
                                  </p:childTnLst>
                                </p:cTn>
                              </p:par>
                              <p:par>
                                <p:cTn id="110" presetID="10" presetClass="entr" presetSubtype="0" fill="hold" nodeType="with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fade">
                                      <p:cBhvr>
                                        <p:cTn id="112" dur="500"/>
                                        <p:tgtEl>
                                          <p:spTgt spid="55"/>
                                        </p:tgtEl>
                                      </p:cBhvr>
                                    </p:animEffect>
                                  </p:childTnLst>
                                </p:cTn>
                              </p:par>
                              <p:par>
                                <p:cTn id="113" presetID="10" presetClass="entr" presetSubtype="0" fill="hold" nodeType="with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500"/>
                                        <p:tgtEl>
                                          <p:spTgt spid="56"/>
                                        </p:tgtEl>
                                      </p:cBhvr>
                                    </p:animEffect>
                                  </p:childTnLst>
                                </p:cTn>
                              </p:par>
                            </p:childTnLst>
                          </p:cTn>
                        </p:par>
                        <p:par>
                          <p:cTn id="116" fill="hold">
                            <p:stCondLst>
                              <p:cond delay="500"/>
                            </p:stCondLst>
                            <p:childTnLst>
                              <p:par>
                                <p:cTn id="117" presetID="63" presetClass="path" presetSubtype="0" accel="50000" decel="50000" fill="hold" nodeType="afterEffect">
                                  <p:stCondLst>
                                    <p:cond delay="500"/>
                                  </p:stCondLst>
                                  <p:childTnLst>
                                    <p:animMotion origin="layout" path="M -3.33333E-6 1.48148E-6 L 0.36211 -3.7037E-7 " pathEditMode="relative" rAng="0" ptsTypes="AA">
                                      <p:cBhvr>
                                        <p:cTn id="118" dur="3000" fill="hold"/>
                                        <p:tgtEl>
                                          <p:spTgt spid="53"/>
                                        </p:tgtEl>
                                        <p:attrNameLst>
                                          <p:attrName>ppt_x</p:attrName>
                                          <p:attrName>ppt_y</p:attrName>
                                        </p:attrNameLst>
                                      </p:cBhvr>
                                      <p:rCtr x="18346" y="93"/>
                                    </p:animMotion>
                                  </p:childTnLst>
                                </p:cTn>
                              </p:par>
                              <p:par>
                                <p:cTn id="119" presetID="63" presetClass="path" presetSubtype="0" accel="50000" decel="50000" fill="hold" nodeType="withEffect">
                                  <p:stCondLst>
                                    <p:cond delay="500"/>
                                  </p:stCondLst>
                                  <p:childTnLst>
                                    <p:animMotion origin="layout" path="M -2.29167E-6 1.11111E-6 L 0.36172 0.00162 " pathEditMode="relative" rAng="0" ptsTypes="AA">
                                      <p:cBhvr>
                                        <p:cTn id="120" dur="3000" fill="hold"/>
                                        <p:tgtEl>
                                          <p:spTgt spid="54"/>
                                        </p:tgtEl>
                                        <p:attrNameLst>
                                          <p:attrName>ppt_x</p:attrName>
                                          <p:attrName>ppt_y</p:attrName>
                                        </p:attrNameLst>
                                      </p:cBhvr>
                                      <p:rCtr x="18086" y="93"/>
                                    </p:animMotion>
                                  </p:childTnLst>
                                </p:cTn>
                              </p:par>
                              <p:par>
                                <p:cTn id="121" presetID="63" presetClass="path" presetSubtype="0" accel="50000" decel="50000" fill="hold" nodeType="withEffect">
                                  <p:stCondLst>
                                    <p:cond delay="500"/>
                                  </p:stCondLst>
                                  <p:childTnLst>
                                    <p:animMotion origin="layout" path="M 3.75E-6 1.11111E-6 L 0.2207 -3.33333E-6 " pathEditMode="relative" rAng="0" ptsTypes="AA">
                                      <p:cBhvr>
                                        <p:cTn id="122" dur="3000" fill="hold"/>
                                        <p:tgtEl>
                                          <p:spTgt spid="55"/>
                                        </p:tgtEl>
                                        <p:attrNameLst>
                                          <p:attrName>ppt_x</p:attrName>
                                          <p:attrName>ppt_y</p:attrName>
                                        </p:attrNameLst>
                                      </p:cBhvr>
                                      <p:rCtr x="11016" y="23"/>
                                    </p:animMotion>
                                  </p:childTnLst>
                                </p:cTn>
                              </p:par>
                              <p:par>
                                <p:cTn id="123" presetID="63" presetClass="path" presetSubtype="0" accel="50000" decel="50000" fill="hold" nodeType="withEffect">
                                  <p:stCondLst>
                                    <p:cond delay="500"/>
                                  </p:stCondLst>
                                  <p:childTnLst>
                                    <p:animMotion origin="layout" path="M -1.04167E-6 1.11111E-6 L 0.22227 -3.33333E-6 " pathEditMode="relative" rAng="0" ptsTypes="AA">
                                      <p:cBhvr>
                                        <p:cTn id="124" dur="3000" fill="hold"/>
                                        <p:tgtEl>
                                          <p:spTgt spid="56"/>
                                        </p:tgtEl>
                                        <p:attrNameLst>
                                          <p:attrName>ppt_x</p:attrName>
                                          <p:attrName>ppt_y</p:attrName>
                                        </p:attrNameLst>
                                      </p:cBhvr>
                                      <p:rCtr x="11081" y="23"/>
                                    </p:animMotion>
                                  </p:childTnLst>
                                </p:cTn>
                              </p:par>
                            </p:childTnLst>
                          </p:cTn>
                        </p:par>
                        <p:par>
                          <p:cTn id="125" fill="hold">
                            <p:stCondLst>
                              <p:cond delay="4000"/>
                            </p:stCondLst>
                            <p:childTnLst>
                              <p:par>
                                <p:cTn id="126" presetID="10" presetClass="entr" presetSubtype="0" fill="hold" nodeType="after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500"/>
                                        <p:tgtEl>
                                          <p:spTgt spid="5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4247317"/>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2AS-4 Page 66</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sz="1600"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If the following ready-to-progress criteria, contained in the same DfE guidance document as above, were secured in Year 2, children will be ready to start on this unit.</a:t>
            </a:r>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cs typeface="Arial" panose="020B0604020202020204" pitchFamily="34" charset="0"/>
              </a:rPr>
              <a:t>2AS-3 Page 62</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rking, outdoor, meter, building&#10;&#10;Description generated with very high confidence">
            <a:extLst>
              <a:ext uri="{FF2B5EF4-FFF2-40B4-BE49-F238E27FC236}">
                <a16:creationId xmlns:a16="http://schemas.microsoft.com/office/drawing/2014/main" id="{F1BAE876-0816-4078-B80D-F6D43A73F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2"/>
          <a:stretch/>
        </p:blipFill>
        <p:spPr>
          <a:xfrm>
            <a:off x="3903136" y="811921"/>
            <a:ext cx="2097646" cy="1625364"/>
          </a:xfrm>
          <a:prstGeom prst="rect">
            <a:avLst/>
          </a:prstGeom>
        </p:spPr>
      </p:pic>
      <p:pic>
        <p:nvPicPr>
          <p:cNvPr id="9" name="Picture 8" descr="A picture containing parking, outdoor, meter, building&#10;&#10;Description generated with very high confidence">
            <a:extLst>
              <a:ext uri="{FF2B5EF4-FFF2-40B4-BE49-F238E27FC236}">
                <a16:creationId xmlns:a16="http://schemas.microsoft.com/office/drawing/2014/main" id="{0F9078E4-029C-4B43-9CCF-7375882F36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22139" y="801656"/>
            <a:ext cx="1839546" cy="1625364"/>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2:1</a:t>
            </a:r>
            <a:endParaRPr lang="en-US" dirty="0"/>
          </a:p>
        </p:txBody>
      </p:sp>
      <p:pic>
        <p:nvPicPr>
          <p:cNvPr id="7" name="Picture 6">
            <a:extLst>
              <a:ext uri="{FF2B5EF4-FFF2-40B4-BE49-F238E27FC236}">
                <a16:creationId xmlns:a16="http://schemas.microsoft.com/office/drawing/2014/main" id="{3D5D17EF-F948-4B3E-96D1-CFA7DC2D3C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13348" y="4263776"/>
            <a:ext cx="5214552" cy="919617"/>
          </a:xfrm>
          <a:prstGeom prst="rect">
            <a:avLst/>
          </a:prstGeom>
        </p:spPr>
      </p:pic>
      <p:pic>
        <p:nvPicPr>
          <p:cNvPr id="10" name="Picture 9">
            <a:extLst>
              <a:ext uri="{FF2B5EF4-FFF2-40B4-BE49-F238E27FC236}">
                <a16:creationId xmlns:a16="http://schemas.microsoft.com/office/drawing/2014/main" id="{83B166DB-C27F-4952-B4A5-D24A1BBF5C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21550" y="4263784"/>
            <a:ext cx="2602786" cy="919608"/>
          </a:xfrm>
          <a:prstGeom prst="rect">
            <a:avLst/>
          </a:prstGeom>
        </p:spPr>
      </p:pic>
      <p:pic>
        <p:nvPicPr>
          <p:cNvPr id="11" name="Picture 10">
            <a:extLst>
              <a:ext uri="{FF2B5EF4-FFF2-40B4-BE49-F238E27FC236}">
                <a16:creationId xmlns:a16="http://schemas.microsoft.com/office/drawing/2014/main" id="{F1E9A4A6-525C-4D29-9A64-B42E07C43CF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a:stretch/>
        </p:blipFill>
        <p:spPr>
          <a:xfrm>
            <a:off x="2113348" y="3422651"/>
            <a:ext cx="7804638" cy="845040"/>
          </a:xfrm>
          <a:prstGeom prst="rect">
            <a:avLst/>
          </a:prstGeom>
        </p:spPr>
      </p:pic>
      <p:sp>
        <p:nvSpPr>
          <p:cNvPr id="12" name="Rectangle 11">
            <a:extLst>
              <a:ext uri="{FF2B5EF4-FFF2-40B4-BE49-F238E27FC236}">
                <a16:creationId xmlns:a16="http://schemas.microsoft.com/office/drawing/2014/main" id="{540ECB7B-6649-4CA6-A595-15D4EDAFD3F2}"/>
              </a:ext>
            </a:extLst>
          </p:cNvPr>
          <p:cNvSpPr/>
          <p:nvPr/>
        </p:nvSpPr>
        <p:spPr bwMode="auto">
          <a:xfrm>
            <a:off x="5746679" y="3644041"/>
            <a:ext cx="554804" cy="49644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TextBox 12">
            <a:extLst>
              <a:ext uri="{FF2B5EF4-FFF2-40B4-BE49-F238E27FC236}">
                <a16:creationId xmlns:a16="http://schemas.microsoft.com/office/drawing/2014/main" id="{DA572F98-C62D-49FB-9489-4EC0AEA8BFD4}"/>
              </a:ext>
            </a:extLst>
          </p:cNvPr>
          <p:cNvSpPr txBox="1"/>
          <p:nvPr/>
        </p:nvSpPr>
        <p:spPr bwMode="auto">
          <a:xfrm>
            <a:off x="819875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£68</a:t>
            </a:r>
          </a:p>
        </p:txBody>
      </p:sp>
    </p:spTree>
    <p:extLst>
      <p:ext uri="{BB962C8B-B14F-4D97-AF65-F5344CB8AC3E}">
        <p14:creationId xmlns:p14="http://schemas.microsoft.com/office/powerpoint/2010/main" val="130093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2:2</a:t>
            </a:r>
            <a:endParaRPr lang="en-US" dirty="0"/>
          </a:p>
        </p:txBody>
      </p:sp>
      <p:pic>
        <p:nvPicPr>
          <p:cNvPr id="8" name="Picture 7" descr="A close up of a logo&#10;&#10;Description generated with very high confidence">
            <a:extLst>
              <a:ext uri="{FF2B5EF4-FFF2-40B4-BE49-F238E27FC236}">
                <a16:creationId xmlns:a16="http://schemas.microsoft.com/office/drawing/2014/main" id="{3C432B96-1017-4421-97F1-B9A6C6BF6D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11281" y="1490474"/>
            <a:ext cx="7969439" cy="630000"/>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6A62CAD7-15F7-4BE5-BCFE-443BD91449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1282" y="1503003"/>
            <a:ext cx="3784303" cy="1371846"/>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106B5126-8153-46D9-A0AC-3C0982635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11280" y="2392471"/>
            <a:ext cx="3145477" cy="482379"/>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44B3A21B-DC56-48BF-9B64-FB153BB71F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57381" y="2392470"/>
            <a:ext cx="438411" cy="482380"/>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96E42FB5-74B2-4926-AC5A-88EB6AE9D9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96415" y="1929008"/>
            <a:ext cx="1177448" cy="482381"/>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0EBF1792-FB83-471F-A736-7E00AD1B65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96415" y="2367541"/>
            <a:ext cx="438413" cy="482381"/>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FB0426C6-C05D-4471-BBF6-D7B8231833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035448" y="2411389"/>
            <a:ext cx="438413" cy="463461"/>
          </a:xfrm>
          <a:prstGeom prst="rect">
            <a:avLst/>
          </a:prstGeom>
        </p:spPr>
      </p:pic>
    </p:spTree>
    <p:extLst>
      <p:ext uri="{BB962C8B-B14F-4D97-AF65-F5344CB8AC3E}">
        <p14:creationId xmlns:p14="http://schemas.microsoft.com/office/powerpoint/2010/main" val="2444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  Description automatically generated">
            <a:extLst>
              <a:ext uri="{FF2B5EF4-FFF2-40B4-BE49-F238E27FC236}">
                <a16:creationId xmlns:a16="http://schemas.microsoft.com/office/drawing/2014/main" id="{18909986-4595-41C3-A7F9-A6949E1C5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59" y="1836900"/>
            <a:ext cx="1692937" cy="1324631"/>
          </a:xfrm>
          <a:prstGeom prst="rect">
            <a:avLst/>
          </a:prstGeom>
        </p:spPr>
      </p:pic>
      <p:pic>
        <p:nvPicPr>
          <p:cNvPr id="3" name="Picture 2" descr="A close up of a sign  Description automatically generated">
            <a:extLst>
              <a:ext uri="{FF2B5EF4-FFF2-40B4-BE49-F238E27FC236}">
                <a16:creationId xmlns:a16="http://schemas.microsoft.com/office/drawing/2014/main" id="{434CC2C6-3541-4717-8F07-AA114D788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801" y="2023255"/>
            <a:ext cx="1404643" cy="1087138"/>
          </a:xfrm>
          <a:prstGeom prst="rect">
            <a:avLst/>
          </a:prstGeom>
        </p:spPr>
      </p:pic>
      <p:sp>
        <p:nvSpPr>
          <p:cNvPr id="18" name="TextBox 17">
            <a:extLst>
              <a:ext uri="{FF2B5EF4-FFF2-40B4-BE49-F238E27FC236}">
                <a16:creationId xmlns:a16="http://schemas.microsoft.com/office/drawing/2014/main" id="{3EA7D4B5-5AA0-4EE3-A3CF-1C82329A5BFA}"/>
              </a:ext>
            </a:extLst>
          </p:cNvPr>
          <p:cNvSpPr txBox="1"/>
          <p:nvPr/>
        </p:nvSpPr>
        <p:spPr>
          <a:xfrm>
            <a:off x="1947008" y="3786132"/>
            <a:ext cx="156324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+ 23</a:t>
            </a:r>
          </a:p>
        </p:txBody>
      </p:sp>
      <p:sp>
        <p:nvSpPr>
          <p:cNvPr id="19" name="TextBox 18">
            <a:extLst>
              <a:ext uri="{FF2B5EF4-FFF2-40B4-BE49-F238E27FC236}">
                <a16:creationId xmlns:a16="http://schemas.microsoft.com/office/drawing/2014/main" id="{13A13F24-6E6E-4002-AB01-2F3C17A2042D}"/>
              </a:ext>
            </a:extLst>
          </p:cNvPr>
          <p:cNvSpPr txBox="1"/>
          <p:nvPr/>
        </p:nvSpPr>
        <p:spPr>
          <a:xfrm>
            <a:off x="1947007" y="4513010"/>
            <a:ext cx="248657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+ 20 = 60</a:t>
            </a:r>
          </a:p>
        </p:txBody>
      </p:sp>
      <p:sp>
        <p:nvSpPr>
          <p:cNvPr id="20" name="TextBox 19">
            <a:extLst>
              <a:ext uri="{FF2B5EF4-FFF2-40B4-BE49-F238E27FC236}">
                <a16:creationId xmlns:a16="http://schemas.microsoft.com/office/drawing/2014/main" id="{2B7CEB24-882A-43B2-8224-0AF22513F6A1}"/>
              </a:ext>
            </a:extLst>
          </p:cNvPr>
          <p:cNvSpPr txBox="1"/>
          <p:nvPr/>
        </p:nvSpPr>
        <p:spPr>
          <a:xfrm>
            <a:off x="1947008" y="5238118"/>
            <a:ext cx="1803699"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8</a:t>
            </a:r>
          </a:p>
        </p:txBody>
      </p:sp>
      <p:sp>
        <p:nvSpPr>
          <p:cNvPr id="8" name="Title 7">
            <a:extLst>
              <a:ext uri="{FF2B5EF4-FFF2-40B4-BE49-F238E27FC236}">
                <a16:creationId xmlns:a16="http://schemas.microsoft.com/office/drawing/2014/main" id="{1711A61F-AD42-45D7-9833-0C232CD28F11}"/>
              </a:ext>
            </a:extLst>
          </p:cNvPr>
          <p:cNvSpPr>
            <a:spLocks noGrp="1"/>
          </p:cNvSpPr>
          <p:nvPr>
            <p:ph type="title"/>
          </p:nvPr>
        </p:nvSpPr>
        <p:spPr/>
        <p:txBody>
          <a:bodyPr/>
          <a:lstStyle/>
          <a:p>
            <a:r>
              <a:rPr lang="en-GB" dirty="0"/>
              <a:t>2AS-4 Add and subtract within 100 – part 2</a:t>
            </a:r>
          </a:p>
        </p:txBody>
      </p:sp>
      <p:sp>
        <p:nvSpPr>
          <p:cNvPr id="21" name="TextBox 20">
            <a:extLst>
              <a:ext uri="{FF2B5EF4-FFF2-40B4-BE49-F238E27FC236}">
                <a16:creationId xmlns:a16="http://schemas.microsoft.com/office/drawing/2014/main" id="{9591CD86-AE81-444C-9FFF-22A621810862}"/>
              </a:ext>
            </a:extLst>
          </p:cNvPr>
          <p:cNvSpPr txBox="1"/>
          <p:nvPr/>
        </p:nvSpPr>
        <p:spPr>
          <a:xfrm>
            <a:off x="3463397" y="3801308"/>
            <a:ext cx="99418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68</a:t>
            </a:r>
          </a:p>
        </p:txBody>
      </p:sp>
      <p:sp>
        <p:nvSpPr>
          <p:cNvPr id="15" name="Right Brace 14">
            <a:extLst>
              <a:ext uri="{FF2B5EF4-FFF2-40B4-BE49-F238E27FC236}">
                <a16:creationId xmlns:a16="http://schemas.microsoft.com/office/drawing/2014/main" id="{AD6B3564-02C3-4440-8552-A545DC1B03DF}"/>
              </a:ext>
            </a:extLst>
          </p:cNvPr>
          <p:cNvSpPr/>
          <p:nvPr/>
        </p:nvSpPr>
        <p:spPr bwMode="auto">
          <a:xfrm>
            <a:off x="4457580" y="4659607"/>
            <a:ext cx="301149" cy="1089721"/>
          </a:xfrm>
          <a:prstGeom prst="rightBrace">
            <a:avLst/>
          </a:prstGeom>
          <a:ln w="19050"/>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2" name="Group 21">
            <a:extLst>
              <a:ext uri="{FF2B5EF4-FFF2-40B4-BE49-F238E27FC236}">
                <a16:creationId xmlns:a16="http://schemas.microsoft.com/office/drawing/2014/main" id="{3F2DC944-5AFE-4B1F-B7D5-FFCC587EA9EB}"/>
              </a:ext>
            </a:extLst>
          </p:cNvPr>
          <p:cNvGrpSpPr/>
          <p:nvPr/>
        </p:nvGrpSpPr>
        <p:grpSpPr>
          <a:xfrm>
            <a:off x="4871530" y="3966123"/>
            <a:ext cx="573059" cy="1238344"/>
            <a:chOff x="4871530" y="3966123"/>
            <a:chExt cx="573059" cy="1238344"/>
          </a:xfrm>
        </p:grpSpPr>
        <p:sp>
          <p:nvSpPr>
            <p:cNvPr id="16" name="Arrow: Bent-Up 15">
              <a:extLst>
                <a:ext uri="{FF2B5EF4-FFF2-40B4-BE49-F238E27FC236}">
                  <a16:creationId xmlns:a16="http://schemas.microsoft.com/office/drawing/2014/main" id="{6DB32F6D-A4BB-4FAC-99AE-4226CF248F9C}"/>
                </a:ext>
              </a:extLst>
            </p:cNvPr>
            <p:cNvSpPr/>
            <p:nvPr/>
          </p:nvSpPr>
          <p:spPr bwMode="auto">
            <a:xfrm rot="16200000">
              <a:off x="4824717" y="4012936"/>
              <a:ext cx="666685" cy="573059"/>
            </a:xfrm>
            <a:prstGeom prst="bentUpArrow">
              <a:avLst>
                <a:gd name="adj1" fmla="val 2060"/>
                <a:gd name="adj2" fmla="val 24694"/>
                <a:gd name="adj3" fmla="val 23776"/>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9" name="Straight Connector 8">
              <a:extLst>
                <a:ext uri="{FF2B5EF4-FFF2-40B4-BE49-F238E27FC236}">
                  <a16:creationId xmlns:a16="http://schemas.microsoft.com/office/drawing/2014/main" id="{FCD779AF-D2FA-432B-AC9D-DFF79C93571C}"/>
                </a:ext>
              </a:extLst>
            </p:cNvPr>
            <p:cNvCxnSpPr/>
            <p:nvPr/>
          </p:nvCxnSpPr>
          <p:spPr bwMode="auto">
            <a:xfrm>
              <a:off x="4965805" y="5188042"/>
              <a:ext cx="47288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C3E4C47-2C47-4D31-A6C2-AC97E6AB122A}"/>
                </a:ext>
              </a:extLst>
            </p:cNvPr>
            <p:cNvCxnSpPr>
              <a:cxnSpLocks/>
              <a:endCxn id="16" idx="2"/>
            </p:cNvCxnSpPr>
            <p:nvPr/>
          </p:nvCxnSpPr>
          <p:spPr bwMode="auto">
            <a:xfrm flipV="1">
              <a:off x="5438686" y="4632808"/>
              <a:ext cx="0" cy="571659"/>
            </a:xfrm>
            <a:prstGeom prst="line">
              <a:avLst/>
            </a:prstGeom>
            <a:ln w="28575"/>
          </p:spPr>
          <p:style>
            <a:lnRef idx="1">
              <a:schemeClr val="dk1"/>
            </a:lnRef>
            <a:fillRef idx="0">
              <a:schemeClr val="dk1"/>
            </a:fillRef>
            <a:effectRef idx="0">
              <a:schemeClr val="dk1"/>
            </a:effectRef>
            <a:fontRef idx="minor">
              <a:schemeClr val="tx1"/>
            </a:fontRef>
          </p:style>
        </p:cxnSp>
      </p:grpSp>
      <p:sp>
        <p:nvSpPr>
          <p:cNvPr id="24" name="TextBox 19">
            <a:extLst>
              <a:ext uri="{FF2B5EF4-FFF2-40B4-BE49-F238E27FC236}">
                <a16:creationId xmlns:a16="http://schemas.microsoft.com/office/drawing/2014/main" id="{A46FD03D-2CDA-4318-A06F-C35870C5FE56}"/>
              </a:ext>
            </a:extLst>
          </p:cNvPr>
          <p:cNvSpPr txBox="1"/>
          <p:nvPr/>
        </p:nvSpPr>
        <p:spPr>
          <a:xfrm>
            <a:off x="6263148" y="4577540"/>
            <a:ext cx="5319254"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a:t>
            </a:r>
            <a:r>
              <a:rPr kumimoji="0" lang="en-GB" sz="1800" b="0" i="1" u="none" strike="noStrike" kern="1200" cap="none" spc="0" normalizeH="0" baseline="0" noProof="0" dirty="0" err="1">
                <a:ln>
                  <a:noFill/>
                </a:ln>
                <a:solidFill>
                  <a:srgbClr val="585858"/>
                </a:solidFill>
                <a:effectLst/>
                <a:uLnTx/>
                <a:uFillTx/>
                <a:latin typeface="Arial" panose="020B0604020202020204" pitchFamily="34" charset="0"/>
                <a:ea typeface="+mn-ea"/>
                <a:cs typeface="+mn-cs"/>
              </a:rPr>
              <a:t>irst</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 partition both numbers.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Then I add the tens. Then I add the ones.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Then I combine all of the tens and all of the ones.</a:t>
            </a:r>
          </a:p>
        </p:txBody>
      </p:sp>
      <p:sp>
        <p:nvSpPr>
          <p:cNvPr id="26" name="Content Placeholder 2">
            <a:extLst>
              <a:ext uri="{FF2B5EF4-FFF2-40B4-BE49-F238E27FC236}">
                <a16:creationId xmlns:a16="http://schemas.microsoft.com/office/drawing/2014/main" id="{8F319D94-1DD1-4A52-93AB-79FB53EC1D16}"/>
              </a:ext>
            </a:extLst>
          </p:cNvPr>
          <p:cNvSpPr txBox="1">
            <a:spLocks/>
          </p:cNvSpPr>
          <p:nvPr/>
        </p:nvSpPr>
        <p:spPr>
          <a:xfrm>
            <a:off x="6192013" y="1855320"/>
            <a:ext cx="5390389" cy="264408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these prices?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we partition the numbers to help us add tens and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multiples of ten can you add?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you combine the tens and ones without needing to count?</a:t>
            </a: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799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A777F7-B04B-4186-B70D-2BF32A9FF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869" y="1273550"/>
            <a:ext cx="4122124" cy="1397206"/>
          </a:xfrm>
          <a:prstGeom prst="rect">
            <a:avLst/>
          </a:prstGeom>
        </p:spPr>
      </p:pic>
      <p:sp>
        <p:nvSpPr>
          <p:cNvPr id="3" name="Rectangle: Rounded Corners 2">
            <a:extLst>
              <a:ext uri="{FF2B5EF4-FFF2-40B4-BE49-F238E27FC236}">
                <a16:creationId xmlns:a16="http://schemas.microsoft.com/office/drawing/2014/main" id="{73EBE563-FF24-4EF1-B21C-8616BA296867}"/>
              </a:ext>
            </a:extLst>
          </p:cNvPr>
          <p:cNvSpPr/>
          <p:nvPr/>
        </p:nvSpPr>
        <p:spPr bwMode="auto">
          <a:xfrm>
            <a:off x="1255870" y="2899293"/>
            <a:ext cx="4259733"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descr="A picture containing parking, outdoor, meter, building  Description generated with very high confidence">
            <a:extLst>
              <a:ext uri="{FF2B5EF4-FFF2-40B4-BE49-F238E27FC236}">
                <a16:creationId xmlns:a16="http://schemas.microsoft.com/office/drawing/2014/main" id="{01A64653-DED5-456B-BC57-87E01AF1A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075" y="1045392"/>
            <a:ext cx="1839546" cy="1625364"/>
          </a:xfrm>
          <a:prstGeom prst="rect">
            <a:avLst/>
          </a:prstGeom>
        </p:spPr>
      </p:pic>
      <p:pic>
        <p:nvPicPr>
          <p:cNvPr id="7" name="Picture 6" descr="A picture containing parking, outdoor, meter, building  Description generated with very high confidence">
            <a:extLst>
              <a:ext uri="{FF2B5EF4-FFF2-40B4-BE49-F238E27FC236}">
                <a16:creationId xmlns:a16="http://schemas.microsoft.com/office/drawing/2014/main" id="{06106056-D3F9-42D1-ABD3-EF45D4A0D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52"/>
          <a:stretch/>
        </p:blipFill>
        <p:spPr>
          <a:xfrm>
            <a:off x="6588253" y="1045392"/>
            <a:ext cx="2097646" cy="1625364"/>
          </a:xfrm>
          <a:prstGeom prst="rect">
            <a:avLst/>
          </a:prstGeom>
        </p:spPr>
      </p:pic>
      <p:sp>
        <p:nvSpPr>
          <p:cNvPr id="16" name="Rectangle: Rounded Corners 15">
            <a:extLst>
              <a:ext uri="{FF2B5EF4-FFF2-40B4-BE49-F238E27FC236}">
                <a16:creationId xmlns:a16="http://schemas.microsoft.com/office/drawing/2014/main" id="{C18BA5DA-CB65-44F2-B439-2F59D536426D}"/>
              </a:ext>
            </a:extLst>
          </p:cNvPr>
          <p:cNvSpPr/>
          <p:nvPr/>
        </p:nvSpPr>
        <p:spPr bwMode="auto">
          <a:xfrm>
            <a:off x="6758306" y="2911172"/>
            <a:ext cx="4039932"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F559F658-6F55-4D3B-8EB2-833FA07D7C8A}"/>
              </a:ext>
            </a:extLst>
          </p:cNvPr>
          <p:cNvSpPr txBox="1"/>
          <p:nvPr/>
        </p:nvSpPr>
        <p:spPr bwMode="auto">
          <a:xfrm>
            <a:off x="1624053" y="2950668"/>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   +   5   +   20   +   3</a:t>
            </a:r>
          </a:p>
        </p:txBody>
      </p:sp>
      <p:sp>
        <p:nvSpPr>
          <p:cNvPr id="13" name="TextBox 12">
            <a:extLst>
              <a:ext uri="{FF2B5EF4-FFF2-40B4-BE49-F238E27FC236}">
                <a16:creationId xmlns:a16="http://schemas.microsoft.com/office/drawing/2014/main" id="{2813CFDE-DBAB-4731-9FA5-CF00A92B5F9F}"/>
              </a:ext>
            </a:extLst>
          </p:cNvPr>
          <p:cNvSpPr txBox="1"/>
          <p:nvPr/>
        </p:nvSpPr>
        <p:spPr bwMode="auto">
          <a:xfrm>
            <a:off x="7038656" y="2950668"/>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45   +   23</a:t>
            </a:r>
          </a:p>
        </p:txBody>
      </p:sp>
      <p:sp>
        <p:nvSpPr>
          <p:cNvPr id="10" name="Title 7">
            <a:extLst>
              <a:ext uri="{FF2B5EF4-FFF2-40B4-BE49-F238E27FC236}">
                <a16:creationId xmlns:a16="http://schemas.microsoft.com/office/drawing/2014/main" id="{480BD7B8-A934-4FC6-AFB5-09A61ECC9F8B}"/>
              </a:ext>
            </a:extLst>
          </p:cNvPr>
          <p:cNvSpPr>
            <a:spLocks noGrp="1"/>
          </p:cNvSpPr>
          <p:nvPr>
            <p:ph type="title"/>
          </p:nvPr>
        </p:nvSpPr>
        <p:spPr>
          <a:xfrm>
            <a:off x="594008" y="464400"/>
            <a:ext cx="11262632" cy="426170"/>
          </a:xfrm>
        </p:spPr>
        <p:txBody>
          <a:bodyPr/>
          <a:lstStyle/>
          <a:p>
            <a:r>
              <a:rPr lang="en-GB" dirty="0"/>
              <a:t>2AS-4 Add and subtract within 100 – part 2</a:t>
            </a:r>
          </a:p>
        </p:txBody>
      </p:sp>
      <p:sp>
        <p:nvSpPr>
          <p:cNvPr id="2" name="Content Placeholder 2">
            <a:extLst>
              <a:ext uri="{FF2B5EF4-FFF2-40B4-BE49-F238E27FC236}">
                <a16:creationId xmlns:a16="http://schemas.microsoft.com/office/drawing/2014/main" id="{D69441E9-3C90-412C-A662-6A1261E615D8}"/>
              </a:ext>
            </a:extLst>
          </p:cNvPr>
          <p:cNvSpPr txBox="1">
            <a:spLocks/>
          </p:cNvSpPr>
          <p:nvPr/>
        </p:nvSpPr>
        <p:spPr>
          <a:xfrm>
            <a:off x="623888" y="3801870"/>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Compare the sets of prices.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did they have the same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numbers did you need to partition to calculate?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did we </a:t>
            </a:r>
            <a:r>
              <a:rPr kumimoji="0" lang="en-GB" sz="2000" b="0" i="1" u="none" strike="noStrike" kern="1200" cap="none" spc="0" normalizeH="0" baseline="0" noProof="0" dirty="0">
                <a:ln>
                  <a:noFill/>
                </a:ln>
                <a:solidFill>
                  <a:srgbClr val="585858"/>
                </a:solidFill>
                <a:effectLst/>
                <a:uLnTx/>
                <a:uFillTx/>
                <a:latin typeface="Arial"/>
                <a:ea typeface="+mn-ea"/>
                <a:cs typeface="+mn-cs"/>
              </a:rPr>
              <a:t>not</a:t>
            </a:r>
            <a:r>
              <a:rPr kumimoji="0" lang="en-GB" sz="2000" b="0" i="0" u="none" strike="noStrike" kern="1200" cap="none" spc="0" normalizeH="0" baseline="0" noProof="0" dirty="0">
                <a:ln>
                  <a:noFill/>
                </a:ln>
                <a:solidFill>
                  <a:srgbClr val="585858"/>
                </a:solidFill>
                <a:effectLst/>
                <a:uLnTx/>
                <a:uFillTx/>
                <a:latin typeface="Arial"/>
                <a:ea typeface="+mn-ea"/>
                <a:cs typeface="+mn-cs"/>
              </a:rPr>
              <a:t> need to partition the first set of prices?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754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6" grpId="1" animBg="1"/>
      <p:bldP spid="4"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0303999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 two-digit number to a two-digit number when not crossing ten (ii)</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049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10;&#10;Description automatically generated with low confidence">
            <a:extLst>
              <a:ext uri="{FF2B5EF4-FFF2-40B4-BE49-F238E27FC236}">
                <a16:creationId xmlns:a16="http://schemas.microsoft.com/office/drawing/2014/main" id="{8879A96D-512E-451D-A6C9-9154E2CCAB3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1.15 Addition: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4343017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877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2:4</a:t>
            </a:r>
            <a:endParaRPr lang="en-US" dirty="0"/>
          </a:p>
        </p:txBody>
      </p:sp>
      <p:pic>
        <p:nvPicPr>
          <p:cNvPr id="4" name="Picture 3" descr="A picture containing parking&#10;&#10;Description generated with high confidence">
            <a:extLst>
              <a:ext uri="{FF2B5EF4-FFF2-40B4-BE49-F238E27FC236}">
                <a16:creationId xmlns:a16="http://schemas.microsoft.com/office/drawing/2014/main" id="{521F45C1-B196-48E6-8EB1-0CBA83E36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971" y="1124601"/>
            <a:ext cx="4090058" cy="4608798"/>
          </a:xfrm>
          <a:prstGeom prst="rect">
            <a:avLst/>
          </a:prstGeom>
        </p:spPr>
      </p:pic>
    </p:spTree>
    <p:extLst>
      <p:ext uri="{BB962C8B-B14F-4D97-AF65-F5344CB8AC3E}">
        <p14:creationId xmlns:p14="http://schemas.microsoft.com/office/powerpoint/2010/main" val="2839199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screen shot of a window&#10;&#10;Description generated with high confidence">
            <a:extLst>
              <a:ext uri="{FF2B5EF4-FFF2-40B4-BE49-F238E27FC236}">
                <a16:creationId xmlns:a16="http://schemas.microsoft.com/office/drawing/2014/main" id="{F4808394-D2EA-4864-96E4-7F979708C5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94143" y="3187171"/>
            <a:ext cx="151362" cy="142876"/>
          </a:xfrm>
          <a:prstGeom prst="rect">
            <a:avLst/>
          </a:prstGeom>
        </p:spPr>
      </p:pic>
      <p:pic>
        <p:nvPicPr>
          <p:cNvPr id="60" name="Picture 59" descr="A screen shot of a window&#10;&#10;Description generated with high confidence">
            <a:extLst>
              <a:ext uri="{FF2B5EF4-FFF2-40B4-BE49-F238E27FC236}">
                <a16:creationId xmlns:a16="http://schemas.microsoft.com/office/drawing/2014/main" id="{7480E6E1-E29E-4453-8C14-25797A823C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35434" y="3187171"/>
            <a:ext cx="131962" cy="131763"/>
          </a:xfrm>
          <a:prstGeom prst="rect">
            <a:avLst/>
          </a:prstGeom>
        </p:spPr>
      </p:pic>
      <p:pic>
        <p:nvPicPr>
          <p:cNvPr id="61" name="Picture 60" descr="A screen shot of a window&#10;&#10;Description generated with high confidence">
            <a:extLst>
              <a:ext uri="{FF2B5EF4-FFF2-40B4-BE49-F238E27FC236}">
                <a16:creationId xmlns:a16="http://schemas.microsoft.com/office/drawing/2014/main" id="{E72B4762-7AC2-493B-90F4-0A885F2BD7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34661" y="3187171"/>
            <a:ext cx="159483" cy="131762"/>
          </a:xfrm>
          <a:prstGeom prst="rect">
            <a:avLst/>
          </a:prstGeom>
        </p:spPr>
      </p:pic>
      <p:pic>
        <p:nvPicPr>
          <p:cNvPr id="62" name="Picture 61" descr="A screen shot of a window&#10;&#10;Description generated with high confidence">
            <a:extLst>
              <a:ext uri="{FF2B5EF4-FFF2-40B4-BE49-F238E27FC236}">
                <a16:creationId xmlns:a16="http://schemas.microsoft.com/office/drawing/2014/main" id="{CF22CA9C-ABAF-43AC-A5CC-BAE3336236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77683" y="3187171"/>
            <a:ext cx="167993" cy="239713"/>
          </a:xfrm>
          <a:prstGeom prst="rect">
            <a:avLst/>
          </a:prstGeom>
        </p:spPr>
      </p:pic>
      <p:pic>
        <p:nvPicPr>
          <p:cNvPr id="63" name="Picture 62" descr="A screen shot of a window&#10;&#10;Description generated with high confidence">
            <a:extLst>
              <a:ext uri="{FF2B5EF4-FFF2-40B4-BE49-F238E27FC236}">
                <a16:creationId xmlns:a16="http://schemas.microsoft.com/office/drawing/2014/main" id="{48484BD1-0F83-4AF9-A395-8F331F8FBCB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34660" y="3318933"/>
            <a:ext cx="159483" cy="107950"/>
          </a:xfrm>
          <a:prstGeom prst="rect">
            <a:avLst/>
          </a:prstGeom>
        </p:spPr>
      </p:pic>
      <p:pic>
        <p:nvPicPr>
          <p:cNvPr id="64" name="Picture 63" descr="A screen shot of a window&#10;&#10;Description generated with high confidence">
            <a:extLst>
              <a:ext uri="{FF2B5EF4-FFF2-40B4-BE49-F238E27FC236}">
                <a16:creationId xmlns:a16="http://schemas.microsoft.com/office/drawing/2014/main" id="{9659B4AD-6A52-43FF-9D71-45DC6ED9C4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34659" y="3431997"/>
            <a:ext cx="159483" cy="117124"/>
          </a:xfrm>
          <a:prstGeom prst="rect">
            <a:avLst/>
          </a:prstGeom>
        </p:spPr>
      </p:pic>
      <p:pic>
        <p:nvPicPr>
          <p:cNvPr id="65" name="Picture 64" descr="A screen shot of a window&#10;&#10;Description generated with high confidence">
            <a:extLst>
              <a:ext uri="{FF2B5EF4-FFF2-40B4-BE49-F238E27FC236}">
                <a16:creationId xmlns:a16="http://schemas.microsoft.com/office/drawing/2014/main" id="{D0B38B28-E41E-4836-9AF0-064F50E2527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434473" y="3553883"/>
            <a:ext cx="159483" cy="115888"/>
          </a:xfrm>
          <a:prstGeom prst="rect">
            <a:avLst/>
          </a:prstGeom>
        </p:spPr>
      </p:pic>
      <p:pic>
        <p:nvPicPr>
          <p:cNvPr id="66" name="Picture 65" descr="A screen shot of a window&#10;&#10;Description generated with high confidence">
            <a:extLst>
              <a:ext uri="{FF2B5EF4-FFF2-40B4-BE49-F238E27FC236}">
                <a16:creationId xmlns:a16="http://schemas.microsoft.com/office/drawing/2014/main" id="{7E4F6F23-08F3-46AF-91A9-A5C98EC33F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434287" y="3672946"/>
            <a:ext cx="159483" cy="117474"/>
          </a:xfrm>
          <a:prstGeom prst="rect">
            <a:avLst/>
          </a:prstGeom>
        </p:spPr>
      </p:pic>
      <p:pic>
        <p:nvPicPr>
          <p:cNvPr id="67" name="Picture 66" descr="A screen shot of a window&#10;&#10;Description generated with high confidence">
            <a:extLst>
              <a:ext uri="{FF2B5EF4-FFF2-40B4-BE49-F238E27FC236}">
                <a16:creationId xmlns:a16="http://schemas.microsoft.com/office/drawing/2014/main" id="{10861D8C-A44D-412C-848B-D065C87FC48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735434" y="3318933"/>
            <a:ext cx="131962" cy="107950"/>
          </a:xfrm>
          <a:prstGeom prst="rect">
            <a:avLst/>
          </a:prstGeom>
        </p:spPr>
      </p:pic>
      <p:pic>
        <p:nvPicPr>
          <p:cNvPr id="68" name="Picture 67" descr="A screen shot of a window&#10;&#10;Description generated with high confidence">
            <a:extLst>
              <a:ext uri="{FF2B5EF4-FFF2-40B4-BE49-F238E27FC236}">
                <a16:creationId xmlns:a16="http://schemas.microsoft.com/office/drawing/2014/main" id="{CFB0241F-7184-4DCB-8F96-655715C9B56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735434" y="3431997"/>
            <a:ext cx="131962" cy="117124"/>
          </a:xfrm>
          <a:prstGeom prst="rect">
            <a:avLst/>
          </a:prstGeom>
        </p:spPr>
      </p:pic>
      <p:pic>
        <p:nvPicPr>
          <p:cNvPr id="69" name="Picture 68" descr="A screen shot of a window&#10;&#10;Description generated with high confidence">
            <a:extLst>
              <a:ext uri="{FF2B5EF4-FFF2-40B4-BE49-F238E27FC236}">
                <a16:creationId xmlns:a16="http://schemas.microsoft.com/office/drawing/2014/main" id="{80B3B887-5DC9-485D-8FA4-42080323E3E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735434" y="3549121"/>
            <a:ext cx="131962" cy="120650"/>
          </a:xfrm>
          <a:prstGeom prst="rect">
            <a:avLst/>
          </a:prstGeom>
        </p:spPr>
      </p:pic>
      <p:pic>
        <p:nvPicPr>
          <p:cNvPr id="70" name="Picture 69" descr="A screen shot of a window&#10;&#10;Description generated with high confidence">
            <a:extLst>
              <a:ext uri="{FF2B5EF4-FFF2-40B4-BE49-F238E27FC236}">
                <a16:creationId xmlns:a16="http://schemas.microsoft.com/office/drawing/2014/main" id="{1EAC0C46-C492-4144-A292-01BFB9EA8A0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735434" y="3672947"/>
            <a:ext cx="131962" cy="117473"/>
          </a:xfrm>
          <a:prstGeom prst="rect">
            <a:avLst/>
          </a:prstGeom>
        </p:spPr>
      </p:pic>
      <p:pic>
        <p:nvPicPr>
          <p:cNvPr id="33" name="Picture 32">
            <a:extLst>
              <a:ext uri="{FF2B5EF4-FFF2-40B4-BE49-F238E27FC236}">
                <a16:creationId xmlns:a16="http://schemas.microsoft.com/office/drawing/2014/main" id="{06D26493-DD2B-47D7-A495-73A436472EC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663001" y="3119621"/>
            <a:ext cx="417161" cy="1041991"/>
          </a:xfrm>
          <a:prstGeom prst="rect">
            <a:avLst/>
          </a:prstGeom>
        </p:spPr>
      </p:pic>
      <p:pic>
        <p:nvPicPr>
          <p:cNvPr id="32" name="Picture 31">
            <a:extLst>
              <a:ext uri="{FF2B5EF4-FFF2-40B4-BE49-F238E27FC236}">
                <a16:creationId xmlns:a16="http://schemas.microsoft.com/office/drawing/2014/main" id="{1153B2CD-769F-4ACD-9BE6-DF216837254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5364481" y="3119621"/>
            <a:ext cx="453284" cy="1041991"/>
          </a:xfrm>
          <a:prstGeom prst="rect">
            <a:avLst/>
          </a:prstGeom>
        </p:spPr>
      </p:pic>
      <p:pic>
        <p:nvPicPr>
          <p:cNvPr id="20" name="Picture 19">
            <a:extLst>
              <a:ext uri="{FF2B5EF4-FFF2-40B4-BE49-F238E27FC236}">
                <a16:creationId xmlns:a16="http://schemas.microsoft.com/office/drawing/2014/main" id="{5F7D734E-09FD-4742-A657-77F64914F55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4382672" y="3125972"/>
            <a:ext cx="376337" cy="1041991"/>
          </a:xfrm>
          <a:prstGeom prst="rect">
            <a:avLst/>
          </a:prstGeom>
        </p:spPr>
      </p:pic>
      <p:pic>
        <p:nvPicPr>
          <p:cNvPr id="21" name="Picture 20">
            <a:extLst>
              <a:ext uri="{FF2B5EF4-FFF2-40B4-BE49-F238E27FC236}">
                <a16:creationId xmlns:a16="http://schemas.microsoft.com/office/drawing/2014/main" id="{1A4D14A7-BF1B-44CE-ACEB-F808A8BCD62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470651" y="3125970"/>
            <a:ext cx="537633" cy="1041991"/>
          </a:xfrm>
          <a:prstGeom prst="rect">
            <a:avLst/>
          </a:prstGeom>
        </p:spPr>
      </p:pic>
      <p:pic>
        <p:nvPicPr>
          <p:cNvPr id="5" name="Picture 4">
            <a:extLst>
              <a:ext uri="{FF2B5EF4-FFF2-40B4-BE49-F238E27FC236}">
                <a16:creationId xmlns:a16="http://schemas.microsoft.com/office/drawing/2014/main" id="{D7A30DAD-40F5-461D-BBA9-13468BCDF69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48510" y="936946"/>
            <a:ext cx="4104092" cy="1400863"/>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2:4</a:t>
            </a:r>
            <a:endParaRPr lang="en-US" dirty="0"/>
          </a:p>
        </p:txBody>
      </p:sp>
      <p:pic>
        <p:nvPicPr>
          <p:cNvPr id="7" name="Picture 6">
            <a:extLst>
              <a:ext uri="{FF2B5EF4-FFF2-40B4-BE49-F238E27FC236}">
                <a16:creationId xmlns:a16="http://schemas.microsoft.com/office/drawing/2014/main" id="{AC43D194-C1A7-4681-A9D2-257FD5E0FE09}"/>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4239776" y="2742924"/>
            <a:ext cx="4104093" cy="270712"/>
          </a:xfrm>
          <a:prstGeom prst="rect">
            <a:avLst/>
          </a:prstGeom>
        </p:spPr>
      </p:pic>
      <p:pic>
        <p:nvPicPr>
          <p:cNvPr id="12" name="Picture 11" descr="A screen shot of a window&#10;&#10;Description generated with high confidence">
            <a:extLst>
              <a:ext uri="{FF2B5EF4-FFF2-40B4-BE49-F238E27FC236}">
                <a16:creationId xmlns:a16="http://schemas.microsoft.com/office/drawing/2014/main" id="{F2CF2C71-C257-4B58-9CC6-9B4C00968CE5}"/>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4381672" y="3125974"/>
            <a:ext cx="353358" cy="1041991"/>
          </a:xfrm>
          <a:prstGeom prst="rect">
            <a:avLst/>
          </a:prstGeom>
        </p:spPr>
      </p:pic>
      <p:pic>
        <p:nvPicPr>
          <p:cNvPr id="13" name="Picture 12" descr="A screen shot of a window&#10;&#10;Description generated with high confidence">
            <a:extLst>
              <a:ext uri="{FF2B5EF4-FFF2-40B4-BE49-F238E27FC236}">
                <a16:creationId xmlns:a16="http://schemas.microsoft.com/office/drawing/2014/main" id="{5545A741-10D0-4AC1-A78D-C4CE8669A8E6}"/>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4860140" y="3125973"/>
            <a:ext cx="353358" cy="1722475"/>
          </a:xfrm>
          <a:prstGeom prst="rect">
            <a:avLst/>
          </a:prstGeom>
        </p:spPr>
      </p:pic>
      <p:pic>
        <p:nvPicPr>
          <p:cNvPr id="14" name="Picture 13" descr="A screen shot of a window&#10;&#10;Description generated with high confidence">
            <a:extLst>
              <a:ext uri="{FF2B5EF4-FFF2-40B4-BE49-F238E27FC236}">
                <a16:creationId xmlns:a16="http://schemas.microsoft.com/office/drawing/2014/main" id="{A436B566-ED8E-4273-9FFB-7D75A8FAFC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93771" y="3189288"/>
            <a:ext cx="151362" cy="142876"/>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1DB4F360-C044-4F9F-8827-42B17E9BB1C4}"/>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5955295" y="3125972"/>
            <a:ext cx="353358" cy="1722475"/>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EC6D1E4B-9C78-40D7-9FF3-479A8276701C}"/>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6518816" y="3125973"/>
            <a:ext cx="427789" cy="1041991"/>
          </a:xfrm>
          <a:prstGeom prst="rect">
            <a:avLst/>
          </a:prstGeom>
        </p:spPr>
      </p:pic>
      <p:pic>
        <p:nvPicPr>
          <p:cNvPr id="17" name="Picture 16" descr="A screen shot of a window&#10;&#10;Description generated with high confidence">
            <a:extLst>
              <a:ext uri="{FF2B5EF4-FFF2-40B4-BE49-F238E27FC236}">
                <a16:creationId xmlns:a16="http://schemas.microsoft.com/office/drawing/2014/main" id="{E56A47FB-E33A-4DC6-B730-BE3E830F1480}"/>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7167394" y="3125972"/>
            <a:ext cx="353358" cy="1722475"/>
          </a:xfrm>
          <a:prstGeom prst="rect">
            <a:avLst/>
          </a:prstGeom>
        </p:spPr>
      </p:pic>
      <p:pic>
        <p:nvPicPr>
          <p:cNvPr id="18" name="Picture 17" descr="A screen shot of a window&#10;&#10;Description generated with high confidence">
            <a:extLst>
              <a:ext uri="{FF2B5EF4-FFF2-40B4-BE49-F238E27FC236}">
                <a16:creationId xmlns:a16="http://schemas.microsoft.com/office/drawing/2014/main" id="{390BDA1F-33CB-4D55-A6FE-5296512ECD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35062" y="3189288"/>
            <a:ext cx="131962" cy="131763"/>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68C52842-8024-4F9C-A194-6AA87B5BFCF6}"/>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4507770" y="4160843"/>
            <a:ext cx="167993" cy="425451"/>
          </a:xfrm>
          <a:prstGeom prst="rect">
            <a:avLst/>
          </a:prstGeom>
        </p:spPr>
      </p:pic>
      <p:cxnSp>
        <p:nvCxnSpPr>
          <p:cNvPr id="24" name="Straight Arrow Connector 23">
            <a:extLst>
              <a:ext uri="{FF2B5EF4-FFF2-40B4-BE49-F238E27FC236}">
                <a16:creationId xmlns:a16="http://schemas.microsoft.com/office/drawing/2014/main" id="{F3AB5B6C-741C-4ACF-B4FC-82944DA94898}"/>
              </a:ext>
            </a:extLst>
          </p:cNvPr>
          <p:cNvCxnSpPr>
            <a:cxnSpLocks/>
          </p:cNvCxnSpPr>
          <p:nvPr/>
        </p:nvCxnSpPr>
        <p:spPr bwMode="auto">
          <a:xfrm flipH="1">
            <a:off x="4849211" y="4155262"/>
            <a:ext cx="1890256" cy="394509"/>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 name="Picture 25" descr="A screen shot of a window&#10;&#10;Description generated with high confidence">
            <a:extLst>
              <a:ext uri="{FF2B5EF4-FFF2-40B4-BE49-F238E27FC236}">
                <a16:creationId xmlns:a16="http://schemas.microsoft.com/office/drawing/2014/main" id="{D2BE0A5D-E607-46B1-A8A1-C2AC5BBB605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4381672" y="3126469"/>
            <a:ext cx="353358" cy="1041991"/>
          </a:xfrm>
          <a:prstGeom prst="rect">
            <a:avLst/>
          </a:prstGeom>
        </p:spPr>
      </p:pic>
      <p:pic>
        <p:nvPicPr>
          <p:cNvPr id="27" name="Picture 26" descr="A screen shot of a window&#10;&#10;Description generated with high confidence">
            <a:extLst>
              <a:ext uri="{FF2B5EF4-FFF2-40B4-BE49-F238E27FC236}">
                <a16:creationId xmlns:a16="http://schemas.microsoft.com/office/drawing/2014/main" id="{A30A3D2F-0BF7-4D0B-8D58-1D6DC1B10574}"/>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6529444" y="3126468"/>
            <a:ext cx="417161" cy="1041991"/>
          </a:xfrm>
          <a:prstGeom prst="rect">
            <a:avLst/>
          </a:prstGeom>
        </p:spPr>
      </p:pic>
      <p:pic>
        <p:nvPicPr>
          <p:cNvPr id="28" name="Picture 27">
            <a:extLst>
              <a:ext uri="{FF2B5EF4-FFF2-40B4-BE49-F238E27FC236}">
                <a16:creationId xmlns:a16="http://schemas.microsoft.com/office/drawing/2014/main" id="{3BE0C776-8524-4DA3-8F4B-F56CE9D0A180}"/>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4374555" y="5959580"/>
            <a:ext cx="647081" cy="292711"/>
          </a:xfrm>
          <a:prstGeom prst="rect">
            <a:avLst/>
          </a:prstGeom>
        </p:spPr>
      </p:pic>
      <p:pic>
        <p:nvPicPr>
          <p:cNvPr id="29" name="Picture 28" descr="A screen shot of a window&#10;&#10;Description generated with high confidence">
            <a:extLst>
              <a:ext uri="{FF2B5EF4-FFF2-40B4-BE49-F238E27FC236}">
                <a16:creationId xmlns:a16="http://schemas.microsoft.com/office/drawing/2014/main" id="{1138566D-AD0E-4530-9AFA-94027358553B}"/>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5955295" y="5817696"/>
            <a:ext cx="345080" cy="618323"/>
          </a:xfrm>
          <a:prstGeom prst="rect">
            <a:avLst/>
          </a:prstGeom>
        </p:spPr>
      </p:pic>
      <p:pic>
        <p:nvPicPr>
          <p:cNvPr id="35" name="Picture 34" descr="A screen shot of a window&#10;&#10;Description generated with high confidence">
            <a:extLst>
              <a:ext uri="{FF2B5EF4-FFF2-40B4-BE49-F238E27FC236}">
                <a16:creationId xmlns:a16="http://schemas.microsoft.com/office/drawing/2014/main" id="{C3DEAB1E-0BD7-47D3-9C88-8363BBBFCE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34289" y="3189288"/>
            <a:ext cx="159483" cy="131762"/>
          </a:xfrm>
          <a:prstGeom prst="rect">
            <a:avLst/>
          </a:prstGeom>
        </p:spPr>
      </p:pic>
      <p:pic>
        <p:nvPicPr>
          <p:cNvPr id="36" name="Picture 35" descr="A screen shot of a window&#10;&#10;Description generated with high confidence">
            <a:extLst>
              <a:ext uri="{FF2B5EF4-FFF2-40B4-BE49-F238E27FC236}">
                <a16:creationId xmlns:a16="http://schemas.microsoft.com/office/drawing/2014/main" id="{78A807D9-C334-43DE-9C51-4BBC98026A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77311" y="3189288"/>
            <a:ext cx="167993" cy="239713"/>
          </a:xfrm>
          <a:prstGeom prst="rect">
            <a:avLst/>
          </a:prstGeom>
        </p:spPr>
      </p:pic>
      <p:pic>
        <p:nvPicPr>
          <p:cNvPr id="37" name="Picture 36">
            <a:extLst>
              <a:ext uri="{FF2B5EF4-FFF2-40B4-BE49-F238E27FC236}">
                <a16:creationId xmlns:a16="http://schemas.microsoft.com/office/drawing/2014/main" id="{C0F913C0-1561-40B3-8EC3-290E0D51B008}"/>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7607911" y="6003201"/>
            <a:ext cx="353358" cy="292711"/>
          </a:xfrm>
          <a:prstGeom prst="rect">
            <a:avLst/>
          </a:prstGeom>
        </p:spPr>
      </p:pic>
      <p:cxnSp>
        <p:nvCxnSpPr>
          <p:cNvPr id="38" name="Straight Arrow Connector 37">
            <a:extLst>
              <a:ext uri="{FF2B5EF4-FFF2-40B4-BE49-F238E27FC236}">
                <a16:creationId xmlns:a16="http://schemas.microsoft.com/office/drawing/2014/main" id="{7B76FBE0-B4BB-4240-98D9-A02919D8CCDF}"/>
              </a:ext>
            </a:extLst>
          </p:cNvPr>
          <p:cNvCxnSpPr>
            <a:cxnSpLocks/>
          </p:cNvCxnSpPr>
          <p:nvPr/>
        </p:nvCxnSpPr>
        <p:spPr bwMode="auto">
          <a:xfrm>
            <a:off x="5570412" y="4156587"/>
            <a:ext cx="1986002" cy="394509"/>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 name="Picture 38" descr="A screen shot of a window&#10;&#10;Description generated with high confidence">
            <a:extLst>
              <a:ext uri="{FF2B5EF4-FFF2-40B4-BE49-F238E27FC236}">
                <a16:creationId xmlns:a16="http://schemas.microsoft.com/office/drawing/2014/main" id="{6DE278EB-F213-46F9-B67E-E8279261A781}"/>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a:stretch/>
        </p:blipFill>
        <p:spPr>
          <a:xfrm>
            <a:off x="7810332" y="4154288"/>
            <a:ext cx="163279" cy="425451"/>
          </a:xfrm>
          <a:prstGeom prst="rect">
            <a:avLst/>
          </a:prstGeom>
        </p:spPr>
      </p:pic>
      <p:pic>
        <p:nvPicPr>
          <p:cNvPr id="41" name="Picture 40">
            <a:extLst>
              <a:ext uri="{FF2B5EF4-FFF2-40B4-BE49-F238E27FC236}">
                <a16:creationId xmlns:a16="http://schemas.microsoft.com/office/drawing/2014/main" id="{D6640E29-9E18-4AA4-BF29-D304C78F99C9}"/>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t="-9632"/>
          <a:stretch/>
        </p:blipFill>
        <p:spPr>
          <a:xfrm>
            <a:off x="8343868" y="2706310"/>
            <a:ext cx="317532" cy="270712"/>
          </a:xfrm>
          <a:prstGeom prst="rect">
            <a:avLst/>
          </a:prstGeom>
        </p:spPr>
      </p:pic>
      <p:pic>
        <p:nvPicPr>
          <p:cNvPr id="42" name="Picture 41">
            <a:extLst>
              <a:ext uri="{FF2B5EF4-FFF2-40B4-BE49-F238E27FC236}">
                <a16:creationId xmlns:a16="http://schemas.microsoft.com/office/drawing/2014/main" id="{F6970699-9C07-4D96-8500-0B7C2BCF7A8F}"/>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t="-9632"/>
          <a:stretch/>
        </p:blipFill>
        <p:spPr>
          <a:xfrm>
            <a:off x="8343868" y="5980257"/>
            <a:ext cx="317532" cy="270712"/>
          </a:xfrm>
          <a:prstGeom prst="rect">
            <a:avLst/>
          </a:prstGeom>
        </p:spPr>
      </p:pic>
      <p:pic>
        <p:nvPicPr>
          <p:cNvPr id="44" name="Picture 43" descr="A screen shot of a window&#10;&#10;Description generated with high confidence">
            <a:extLst>
              <a:ext uri="{FF2B5EF4-FFF2-40B4-BE49-F238E27FC236}">
                <a16:creationId xmlns:a16="http://schemas.microsoft.com/office/drawing/2014/main" id="{C4893487-4768-4EC6-808B-D1DE571D3C6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34288" y="3321050"/>
            <a:ext cx="159483" cy="107950"/>
          </a:xfrm>
          <a:prstGeom prst="rect">
            <a:avLst/>
          </a:prstGeom>
        </p:spPr>
      </p:pic>
      <p:pic>
        <p:nvPicPr>
          <p:cNvPr id="45" name="Picture 44" descr="A screen shot of a window&#10;&#10;Description generated with high confidence">
            <a:extLst>
              <a:ext uri="{FF2B5EF4-FFF2-40B4-BE49-F238E27FC236}">
                <a16:creationId xmlns:a16="http://schemas.microsoft.com/office/drawing/2014/main" id="{43A04E24-A68F-4404-A1C6-FC153565D9A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34287" y="3434114"/>
            <a:ext cx="159483" cy="117124"/>
          </a:xfrm>
          <a:prstGeom prst="rect">
            <a:avLst/>
          </a:prstGeom>
        </p:spPr>
      </p:pic>
      <p:pic>
        <p:nvPicPr>
          <p:cNvPr id="46" name="Picture 45" descr="A screen shot of a window&#10;&#10;Description generated with high confidence">
            <a:extLst>
              <a:ext uri="{FF2B5EF4-FFF2-40B4-BE49-F238E27FC236}">
                <a16:creationId xmlns:a16="http://schemas.microsoft.com/office/drawing/2014/main" id="{FF4AD4CC-082D-48FB-A168-65CD739A5AA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434101" y="3556000"/>
            <a:ext cx="159483" cy="115888"/>
          </a:xfrm>
          <a:prstGeom prst="rect">
            <a:avLst/>
          </a:prstGeom>
        </p:spPr>
      </p:pic>
      <p:pic>
        <p:nvPicPr>
          <p:cNvPr id="47" name="Picture 46" descr="A screen shot of a window&#10;&#10;Description generated with high confidence">
            <a:extLst>
              <a:ext uri="{FF2B5EF4-FFF2-40B4-BE49-F238E27FC236}">
                <a16:creationId xmlns:a16="http://schemas.microsoft.com/office/drawing/2014/main" id="{0CE3A6E6-3345-446E-A753-E8A3CA2C736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433915" y="3675063"/>
            <a:ext cx="159483" cy="117474"/>
          </a:xfrm>
          <a:prstGeom prst="rect">
            <a:avLst/>
          </a:prstGeom>
        </p:spPr>
      </p:pic>
      <p:pic>
        <p:nvPicPr>
          <p:cNvPr id="50" name="Picture 49" descr="A screen shot of a window&#10;&#10;Description generated with high confidence">
            <a:extLst>
              <a:ext uri="{FF2B5EF4-FFF2-40B4-BE49-F238E27FC236}">
                <a16:creationId xmlns:a16="http://schemas.microsoft.com/office/drawing/2014/main" id="{DC07921F-CD38-4744-AEC0-AFB68F9B10D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735062" y="3321050"/>
            <a:ext cx="131962" cy="107950"/>
          </a:xfrm>
          <a:prstGeom prst="rect">
            <a:avLst/>
          </a:prstGeom>
        </p:spPr>
      </p:pic>
      <p:pic>
        <p:nvPicPr>
          <p:cNvPr id="51" name="Picture 50" descr="A screen shot of a window&#10;&#10;Description generated with high confidence">
            <a:extLst>
              <a:ext uri="{FF2B5EF4-FFF2-40B4-BE49-F238E27FC236}">
                <a16:creationId xmlns:a16="http://schemas.microsoft.com/office/drawing/2014/main" id="{6157285C-F168-427A-A2BF-E156C67F2F1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735062" y="3434114"/>
            <a:ext cx="131962" cy="117124"/>
          </a:xfrm>
          <a:prstGeom prst="rect">
            <a:avLst/>
          </a:prstGeom>
        </p:spPr>
      </p:pic>
      <p:pic>
        <p:nvPicPr>
          <p:cNvPr id="52" name="Picture 51" descr="A screen shot of a window&#10;&#10;Description generated with high confidence">
            <a:extLst>
              <a:ext uri="{FF2B5EF4-FFF2-40B4-BE49-F238E27FC236}">
                <a16:creationId xmlns:a16="http://schemas.microsoft.com/office/drawing/2014/main" id="{0148C220-3AFD-474C-A4F8-5A6403941CD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735062" y="3551238"/>
            <a:ext cx="131962" cy="120650"/>
          </a:xfrm>
          <a:prstGeom prst="rect">
            <a:avLst/>
          </a:prstGeom>
        </p:spPr>
      </p:pic>
      <p:pic>
        <p:nvPicPr>
          <p:cNvPr id="55" name="Picture 54" descr="A screen shot of a window&#10;&#10;Description generated with high confidence">
            <a:extLst>
              <a:ext uri="{FF2B5EF4-FFF2-40B4-BE49-F238E27FC236}">
                <a16:creationId xmlns:a16="http://schemas.microsoft.com/office/drawing/2014/main" id="{AD8BA416-BDA5-4FED-AA0D-8DEEF5588AC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735062" y="3675064"/>
            <a:ext cx="131962" cy="117473"/>
          </a:xfrm>
          <a:prstGeom prst="rect">
            <a:avLst/>
          </a:prstGeom>
        </p:spPr>
      </p:pic>
      <p:pic>
        <p:nvPicPr>
          <p:cNvPr id="58" name="Picture 57" descr="A screen shot of a window&#10;&#10;Description generated with high confidence">
            <a:extLst>
              <a:ext uri="{FF2B5EF4-FFF2-40B4-BE49-F238E27FC236}">
                <a16:creationId xmlns:a16="http://schemas.microsoft.com/office/drawing/2014/main" id="{136806B5-69E2-45D1-84E0-79F615E70DF1}"/>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4381672" y="4620345"/>
            <a:ext cx="353358" cy="1041991"/>
          </a:xfrm>
          <a:prstGeom prst="rect">
            <a:avLst/>
          </a:prstGeom>
        </p:spPr>
      </p:pic>
      <p:pic>
        <p:nvPicPr>
          <p:cNvPr id="59" name="Picture 58" descr="A screen shot of a window&#10;&#10;Description generated with high confidence">
            <a:extLst>
              <a:ext uri="{FF2B5EF4-FFF2-40B4-BE49-F238E27FC236}">
                <a16:creationId xmlns:a16="http://schemas.microsoft.com/office/drawing/2014/main" id="{8F6ACDB6-B80A-4103-9A72-C3997870AD46}"/>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4673044" y="4620345"/>
            <a:ext cx="417161" cy="1041991"/>
          </a:xfrm>
          <a:prstGeom prst="rect">
            <a:avLst/>
          </a:prstGeom>
        </p:spPr>
      </p:pic>
      <p:pic>
        <p:nvPicPr>
          <p:cNvPr id="57" name="Picture 56" descr="A screen shot of a window&#10;&#10;Description generated with high confidence">
            <a:extLst>
              <a:ext uri="{FF2B5EF4-FFF2-40B4-BE49-F238E27FC236}">
                <a16:creationId xmlns:a16="http://schemas.microsoft.com/office/drawing/2014/main" id="{E8832671-4337-4937-9E60-7EA014058151}"/>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a:stretch/>
        </p:blipFill>
        <p:spPr>
          <a:xfrm>
            <a:off x="7869351" y="4645540"/>
            <a:ext cx="102934" cy="930280"/>
          </a:xfrm>
          <a:prstGeom prst="rect">
            <a:avLst/>
          </a:prstGeom>
        </p:spPr>
      </p:pic>
      <p:pic>
        <p:nvPicPr>
          <p:cNvPr id="40" name="Picture 39" descr="A screen shot of a window&#10;&#10;Description generated with high confidence">
            <a:extLst>
              <a:ext uri="{FF2B5EF4-FFF2-40B4-BE49-F238E27FC236}">
                <a16:creationId xmlns:a16="http://schemas.microsoft.com/office/drawing/2014/main" id="{5D63E6F6-BDE7-4891-8D0E-3EA5F3B4DB3F}"/>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a:stretch/>
        </p:blipFill>
        <p:spPr>
          <a:xfrm>
            <a:off x="7869351" y="4644010"/>
            <a:ext cx="102934" cy="930280"/>
          </a:xfrm>
          <a:prstGeom prst="rect">
            <a:avLst/>
          </a:prstGeom>
        </p:spPr>
      </p:pic>
      <p:pic>
        <p:nvPicPr>
          <p:cNvPr id="43" name="Picture 42" descr="A screen shot of a window&#10;&#10;Description generated with high confidence">
            <a:extLst>
              <a:ext uri="{FF2B5EF4-FFF2-40B4-BE49-F238E27FC236}">
                <a16:creationId xmlns:a16="http://schemas.microsoft.com/office/drawing/2014/main" id="{D61765C6-8AA2-418A-9BCC-6AA044243CA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968847" y="4759713"/>
            <a:ext cx="167993" cy="239713"/>
          </a:xfrm>
          <a:prstGeom prst="rect">
            <a:avLst/>
          </a:prstGeom>
        </p:spPr>
      </p:pic>
      <p:pic>
        <p:nvPicPr>
          <p:cNvPr id="48" name="Picture 47" descr="A screen shot of a window&#10;&#10;Description generated with high confidence">
            <a:extLst>
              <a:ext uri="{FF2B5EF4-FFF2-40B4-BE49-F238E27FC236}">
                <a16:creationId xmlns:a16="http://schemas.microsoft.com/office/drawing/2014/main" id="{BDC07BD8-386A-4506-AE0E-35B3A68E5B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74367" y="4639246"/>
            <a:ext cx="151362" cy="142876"/>
          </a:xfrm>
          <a:prstGeom prst="rect">
            <a:avLst/>
          </a:prstGeom>
        </p:spPr>
      </p:pic>
      <p:pic>
        <p:nvPicPr>
          <p:cNvPr id="49" name="Picture 48">
            <a:extLst>
              <a:ext uri="{FF2B5EF4-FFF2-40B4-BE49-F238E27FC236}">
                <a16:creationId xmlns:a16="http://schemas.microsoft.com/office/drawing/2014/main" id="{A8E9513F-8170-4F87-A361-A3806417534C}"/>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a:stretch/>
        </p:blipFill>
        <p:spPr>
          <a:xfrm>
            <a:off x="9321799" y="5980258"/>
            <a:ext cx="618066" cy="293656"/>
          </a:xfrm>
          <a:prstGeom prst="rect">
            <a:avLst/>
          </a:prstGeom>
        </p:spPr>
      </p:pic>
      <p:pic>
        <p:nvPicPr>
          <p:cNvPr id="53" name="Picture 52">
            <a:extLst>
              <a:ext uri="{FF2B5EF4-FFF2-40B4-BE49-F238E27FC236}">
                <a16:creationId xmlns:a16="http://schemas.microsoft.com/office/drawing/2014/main" id="{7FB40353-BF87-4AAB-A7FE-1D045900958F}"/>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t="-24496"/>
          <a:stretch/>
        </p:blipFill>
        <p:spPr>
          <a:xfrm>
            <a:off x="9267404" y="2595248"/>
            <a:ext cx="537633" cy="492837"/>
          </a:xfrm>
          <a:prstGeom prst="rect">
            <a:avLst/>
          </a:prstGeom>
        </p:spPr>
      </p:pic>
      <p:sp>
        <p:nvSpPr>
          <p:cNvPr id="56" name="TextBox 55">
            <a:extLst>
              <a:ext uri="{FF2B5EF4-FFF2-40B4-BE49-F238E27FC236}">
                <a16:creationId xmlns:a16="http://schemas.microsoft.com/office/drawing/2014/main" id="{23158122-1DCF-4294-8E37-43F8877EC210}"/>
              </a:ext>
            </a:extLst>
          </p:cNvPr>
          <p:cNvSpPr txBox="1"/>
          <p:nvPr/>
        </p:nvSpPr>
        <p:spPr bwMode="auto">
          <a:xfrm>
            <a:off x="8309518" y="194083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£63</a:t>
            </a:r>
          </a:p>
        </p:txBody>
      </p:sp>
    </p:spTree>
    <p:extLst>
      <p:ext uri="{BB962C8B-B14F-4D97-AF65-F5344CB8AC3E}">
        <p14:creationId xmlns:p14="http://schemas.microsoft.com/office/powerpoint/2010/main" val="21092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8.33333E-7 -2.96296E-6 L -8.33333E-7 0.2176 " pathEditMode="relative" rAng="0" ptsTypes="AA">
                                      <p:cBhvr>
                                        <p:cTn id="91" dur="2000" fill="hold"/>
                                        <p:tgtEl>
                                          <p:spTgt spid="26"/>
                                        </p:tgtEl>
                                        <p:attrNameLst>
                                          <p:attrName>ppt_x</p:attrName>
                                          <p:attrName>ppt_y</p:attrName>
                                        </p:attrNameLst>
                                      </p:cBhvr>
                                      <p:rCtr x="0" y="10880"/>
                                    </p:animMotion>
                                  </p:childTnLst>
                                </p:cTn>
                              </p:par>
                              <p:par>
                                <p:cTn id="92" presetID="42" presetClass="path" presetSubtype="0" accel="50000" decel="50000" fill="hold" nodeType="withEffect">
                                  <p:stCondLst>
                                    <p:cond delay="0"/>
                                  </p:stCondLst>
                                  <p:childTnLst>
                                    <p:animMotion origin="layout" path="M -2.91667E-6 -1.48148E-6 L -0.1539 0.2176 " pathEditMode="relative" rAng="0" ptsTypes="AA">
                                      <p:cBhvr>
                                        <p:cTn id="93" dur="2000" fill="hold"/>
                                        <p:tgtEl>
                                          <p:spTgt spid="27"/>
                                        </p:tgtEl>
                                        <p:attrNameLst>
                                          <p:attrName>ppt_x</p:attrName>
                                          <p:attrName>ppt_y</p:attrName>
                                        </p:attrNameLst>
                                      </p:cBhvr>
                                      <p:rCtr x="-7344" y="10880"/>
                                    </p:animMotion>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par>
                                <p:cTn id="115" presetID="10" presetClass="entr" presetSubtype="0"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par>
                                <p:cTn id="118" presetID="10" presetClass="entr" presetSubtype="0" fill="hold" nodeType="with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par>
                                <p:cTn id="121" presetID="10" presetClass="entr" presetSubtype="0" fill="hold"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childTnLst>
                                </p:cTn>
                              </p:par>
                              <p:par>
                                <p:cTn id="124" presetID="10" presetClass="entr" presetSubtype="0" fill="hold" nodeType="with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fade">
                                      <p:cBhvr>
                                        <p:cTn id="126" dur="500"/>
                                        <p:tgtEl>
                                          <p:spTgt spid="65"/>
                                        </p:tgtEl>
                                      </p:cBhvr>
                                    </p:animEffect>
                                  </p:childTnLst>
                                </p:cTn>
                              </p:par>
                              <p:par>
                                <p:cTn id="127" presetID="10" presetClass="entr" presetSubtype="0" fill="hold" nodeType="withEffect">
                                  <p:stCondLst>
                                    <p:cond delay="0"/>
                                  </p:stCondLst>
                                  <p:childTnLst>
                                    <p:set>
                                      <p:cBhvr>
                                        <p:cTn id="128" dur="1" fill="hold">
                                          <p:stCondLst>
                                            <p:cond delay="0"/>
                                          </p:stCondLst>
                                        </p:cTn>
                                        <p:tgtEl>
                                          <p:spTgt spid="66"/>
                                        </p:tgtEl>
                                        <p:attrNameLst>
                                          <p:attrName>style.visibility</p:attrName>
                                        </p:attrNameLst>
                                      </p:cBhvr>
                                      <p:to>
                                        <p:strVal val="visible"/>
                                      </p:to>
                                    </p:set>
                                    <p:animEffect transition="in" filter="fade">
                                      <p:cBhvr>
                                        <p:cTn id="129" dur="500"/>
                                        <p:tgtEl>
                                          <p:spTgt spid="66"/>
                                        </p:tgtEl>
                                      </p:cBhvr>
                                    </p:animEffect>
                                  </p:childTnLst>
                                </p:cTn>
                              </p:par>
                              <p:par>
                                <p:cTn id="130" presetID="10" presetClass="entr" presetSubtype="0" fill="hold" nodeType="with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fade">
                                      <p:cBhvr>
                                        <p:cTn id="132" dur="500"/>
                                        <p:tgtEl>
                                          <p:spTgt spid="60"/>
                                        </p:tgtEl>
                                      </p:cBhvr>
                                    </p:animEffect>
                                  </p:childTnLst>
                                </p:cTn>
                              </p:par>
                              <p:par>
                                <p:cTn id="133" presetID="10" presetClass="entr" presetSubtype="0" fill="hold" nodeType="with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500"/>
                                        <p:tgtEl>
                                          <p:spTgt spid="62"/>
                                        </p:tgtEl>
                                      </p:cBhvr>
                                    </p:animEffect>
                                  </p:childTnLst>
                                </p:cTn>
                              </p:par>
                              <p:par>
                                <p:cTn id="136" presetID="10" presetClass="entr" presetSubtype="0" fill="hold" nodeType="with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fade">
                                      <p:cBhvr>
                                        <p:cTn id="138" dur="500"/>
                                        <p:tgtEl>
                                          <p:spTgt spid="67"/>
                                        </p:tgtEl>
                                      </p:cBhvr>
                                    </p:animEffect>
                                  </p:childTnLst>
                                </p:cTn>
                              </p:par>
                              <p:par>
                                <p:cTn id="139" presetID="10" presetClass="entr" presetSubtype="0" fill="hold"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fade">
                                      <p:cBhvr>
                                        <p:cTn id="141" dur="500"/>
                                        <p:tgtEl>
                                          <p:spTgt spid="68"/>
                                        </p:tgtEl>
                                      </p:cBhvr>
                                    </p:animEffect>
                                  </p:childTnLst>
                                </p:cTn>
                              </p:par>
                              <p:par>
                                <p:cTn id="142" presetID="10" presetClass="entr" presetSubtype="0" fill="hold" nodeType="withEffect">
                                  <p:stCondLst>
                                    <p:cond delay="0"/>
                                  </p:stCondLst>
                                  <p:childTnLst>
                                    <p:set>
                                      <p:cBhvr>
                                        <p:cTn id="143" dur="1" fill="hold">
                                          <p:stCondLst>
                                            <p:cond delay="0"/>
                                          </p:stCondLst>
                                        </p:cTn>
                                        <p:tgtEl>
                                          <p:spTgt spid="70"/>
                                        </p:tgtEl>
                                        <p:attrNameLst>
                                          <p:attrName>style.visibility</p:attrName>
                                        </p:attrNameLst>
                                      </p:cBhvr>
                                      <p:to>
                                        <p:strVal val="visible"/>
                                      </p:to>
                                    </p:set>
                                    <p:animEffect transition="in" filter="fade">
                                      <p:cBhvr>
                                        <p:cTn id="144" dur="500"/>
                                        <p:tgtEl>
                                          <p:spTgt spid="70"/>
                                        </p:tgtEl>
                                      </p:cBhvr>
                                    </p:animEffect>
                                  </p:childTnLst>
                                </p:cTn>
                              </p:par>
                              <p:par>
                                <p:cTn id="145" presetID="10" presetClass="entr" presetSubtype="0" fill="hold"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fade">
                                      <p:cBhvr>
                                        <p:cTn id="147" dur="500"/>
                                        <p:tgtEl>
                                          <p:spTgt spid="69"/>
                                        </p:tgtEl>
                                      </p:cBhvr>
                                    </p:animEffect>
                                  </p:childTnLst>
                                </p:cTn>
                              </p:par>
                            </p:childTnLst>
                          </p:cTn>
                        </p:par>
                        <p:par>
                          <p:cTn id="148" fill="hold">
                            <p:stCondLst>
                              <p:cond delay="500"/>
                            </p:stCondLst>
                            <p:childTnLst>
                              <p:par>
                                <p:cTn id="149" presetID="10" presetClass="entr" presetSubtype="0" fill="hold" nodeType="after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500"/>
                                        <p:tgtEl>
                                          <p:spTgt spid="39"/>
                                        </p:tgtEl>
                                      </p:cBhvr>
                                    </p:animEffect>
                                  </p:childTnLst>
                                </p:cTn>
                              </p:par>
                              <p:par>
                                <p:cTn id="152" presetID="10" presetClass="entr" presetSubtype="0" fill="hold"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fade">
                                      <p:cBhvr>
                                        <p:cTn id="154" dur="500"/>
                                        <p:tgtEl>
                                          <p:spTgt spid="38"/>
                                        </p:tgtEl>
                                      </p:cBhvr>
                                    </p:animEffect>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nodeType="clickEffect">
                                  <p:stCondLst>
                                    <p:cond delay="0"/>
                                  </p:stCondLst>
                                  <p:childTnLst>
                                    <p:animMotion origin="layout" path="M -0.00065 2.96296E-6 L 0.18503 0.21111 " pathEditMode="relative" rAng="0" ptsTypes="AA">
                                      <p:cBhvr>
                                        <p:cTn id="158" dur="2000" fill="hold"/>
                                        <p:tgtEl>
                                          <p:spTgt spid="35"/>
                                        </p:tgtEl>
                                        <p:attrNameLst>
                                          <p:attrName>ppt_x</p:attrName>
                                          <p:attrName>ppt_y</p:attrName>
                                        </p:attrNameLst>
                                      </p:cBhvr>
                                      <p:rCtr x="9284" y="10556"/>
                                    </p:animMotion>
                                  </p:childTnLst>
                                </p:cTn>
                              </p:par>
                              <p:par>
                                <p:cTn id="159" presetID="42" presetClass="path" presetSubtype="0" accel="50000" decel="50000" fill="hold" nodeType="withEffect">
                                  <p:stCondLst>
                                    <p:cond delay="0"/>
                                  </p:stCondLst>
                                  <p:childTnLst>
                                    <p:animMotion origin="layout" path="M 1.66667E-6 2.96296E-6 L 0.01302 0.21134 " pathEditMode="relative" rAng="0" ptsTypes="AA">
                                      <p:cBhvr>
                                        <p:cTn id="160" dur="2000" fill="hold"/>
                                        <p:tgtEl>
                                          <p:spTgt spid="18"/>
                                        </p:tgtEl>
                                        <p:attrNameLst>
                                          <p:attrName>ppt_x</p:attrName>
                                          <p:attrName>ppt_y</p:attrName>
                                        </p:attrNameLst>
                                      </p:cBhvr>
                                      <p:rCtr x="642" y="10556"/>
                                    </p:animMotion>
                                  </p:childTnLst>
                                </p:cTn>
                              </p:par>
                              <p:par>
                                <p:cTn id="161" presetID="42" presetClass="path" presetSubtype="0" accel="50000" decel="50000" fill="hold" nodeType="withEffect">
                                  <p:stCondLst>
                                    <p:cond delay="0"/>
                                  </p:stCondLst>
                                  <p:childTnLst>
                                    <p:animMotion origin="layout" path="M -3.125E-6 -1.48148E-6 L 0.19753 0.21111 " pathEditMode="relative" rAng="0" ptsTypes="AA">
                                      <p:cBhvr>
                                        <p:cTn id="162" dur="2000" fill="hold"/>
                                        <p:tgtEl>
                                          <p:spTgt spid="14"/>
                                        </p:tgtEl>
                                        <p:attrNameLst>
                                          <p:attrName>ppt_x</p:attrName>
                                          <p:attrName>ppt_y</p:attrName>
                                        </p:attrNameLst>
                                      </p:cBhvr>
                                      <p:rCtr x="9896" y="10255"/>
                                    </p:animMotion>
                                  </p:childTnLst>
                                </p:cTn>
                              </p:par>
                              <p:par>
                                <p:cTn id="163" presetID="42" presetClass="path" presetSubtype="0" accel="50000" decel="50000" fill="hold" nodeType="withEffect">
                                  <p:stCondLst>
                                    <p:cond delay="0"/>
                                  </p:stCondLst>
                                  <p:childTnLst>
                                    <p:animMotion origin="layout" path="M -4.16667E-6 -1.48148E-6 L 0.01007 0.22893 " pathEditMode="relative" rAng="0" ptsTypes="AA">
                                      <p:cBhvr>
                                        <p:cTn id="164" dur="2000" fill="hold"/>
                                        <p:tgtEl>
                                          <p:spTgt spid="36"/>
                                        </p:tgtEl>
                                        <p:attrNameLst>
                                          <p:attrName>ppt_x</p:attrName>
                                          <p:attrName>ppt_y</p:attrName>
                                        </p:attrNameLst>
                                      </p:cBhvr>
                                      <p:rCtr x="573" y="11481"/>
                                    </p:animMotion>
                                  </p:childTnLst>
                                </p:cTn>
                              </p:par>
                              <p:par>
                                <p:cTn id="165" presetID="42" presetClass="path" presetSubtype="0" accel="50000" decel="50000" fill="hold" nodeType="withEffect">
                                  <p:stCondLst>
                                    <p:cond delay="0"/>
                                  </p:stCondLst>
                                  <p:childTnLst>
                                    <p:animMotion origin="layout" path="M 1.45833E-6 4.07407E-6 L 0.18568 0.21111 " pathEditMode="relative" rAng="0" ptsTypes="AA">
                                      <p:cBhvr>
                                        <p:cTn id="166" dur="2000" fill="hold"/>
                                        <p:tgtEl>
                                          <p:spTgt spid="45"/>
                                        </p:tgtEl>
                                        <p:attrNameLst>
                                          <p:attrName>ppt_x</p:attrName>
                                          <p:attrName>ppt_y</p:attrName>
                                        </p:attrNameLst>
                                      </p:cBhvr>
                                      <p:rCtr x="9440" y="10347"/>
                                    </p:animMotion>
                                  </p:childTnLst>
                                </p:cTn>
                              </p:par>
                              <p:par>
                                <p:cTn id="167" presetID="42" presetClass="path" presetSubtype="0" accel="50000" decel="50000" fill="hold" nodeType="withEffect">
                                  <p:stCondLst>
                                    <p:cond delay="0"/>
                                  </p:stCondLst>
                                  <p:childTnLst>
                                    <p:animMotion origin="layout" path="M 2.5E-6 1.25767E-17 L 0.18607 0.21111 " pathEditMode="relative" rAng="0" ptsTypes="AA">
                                      <p:cBhvr>
                                        <p:cTn id="168" dur="2000" fill="hold"/>
                                        <p:tgtEl>
                                          <p:spTgt spid="44"/>
                                        </p:tgtEl>
                                        <p:attrNameLst>
                                          <p:attrName>ppt_x</p:attrName>
                                          <p:attrName>ppt_y</p:attrName>
                                        </p:attrNameLst>
                                      </p:cBhvr>
                                      <p:rCtr x="9180" y="10463"/>
                                    </p:animMotion>
                                  </p:childTnLst>
                                </p:cTn>
                              </p:par>
                              <p:par>
                                <p:cTn id="169" presetID="42" presetClass="path" presetSubtype="0" accel="50000" decel="50000" fill="hold" nodeType="withEffect">
                                  <p:stCondLst>
                                    <p:cond delay="0"/>
                                  </p:stCondLst>
                                  <p:childTnLst>
                                    <p:animMotion origin="layout" path="M -2.29167E-6 3.33333E-6 L 0.1862 0.21111 " pathEditMode="relative" rAng="0" ptsTypes="AA">
                                      <p:cBhvr>
                                        <p:cTn id="170" dur="2000" fill="hold"/>
                                        <p:tgtEl>
                                          <p:spTgt spid="46"/>
                                        </p:tgtEl>
                                        <p:attrNameLst>
                                          <p:attrName>ppt_x</p:attrName>
                                          <p:attrName>ppt_y</p:attrName>
                                        </p:attrNameLst>
                                      </p:cBhvr>
                                      <p:rCtr x="9349" y="10440"/>
                                    </p:animMotion>
                                  </p:childTnLst>
                                </p:cTn>
                              </p:par>
                              <p:par>
                                <p:cTn id="171" presetID="42" presetClass="path" presetSubtype="0" accel="50000" decel="50000" fill="hold" nodeType="withEffect">
                                  <p:stCondLst>
                                    <p:cond delay="0"/>
                                  </p:stCondLst>
                                  <p:childTnLst>
                                    <p:animMotion origin="layout" path="M -2.29167E-6 4.81481E-6 L 0.18607 0.21297 " pathEditMode="relative" rAng="0" ptsTypes="AA">
                                      <p:cBhvr>
                                        <p:cTn id="172" dur="2000" fill="hold"/>
                                        <p:tgtEl>
                                          <p:spTgt spid="47"/>
                                        </p:tgtEl>
                                        <p:attrNameLst>
                                          <p:attrName>ppt_x</p:attrName>
                                          <p:attrName>ppt_y</p:attrName>
                                        </p:attrNameLst>
                                      </p:cBhvr>
                                      <p:rCtr x="9336" y="10486"/>
                                    </p:animMotion>
                                  </p:childTnLst>
                                </p:cTn>
                              </p:par>
                              <p:par>
                                <p:cTn id="173" presetID="42" presetClass="path" presetSubtype="0" accel="50000" decel="50000" fill="hold" nodeType="withEffect">
                                  <p:stCondLst>
                                    <p:cond delay="0"/>
                                  </p:stCondLst>
                                  <p:childTnLst>
                                    <p:animMotion origin="layout" path="M 1.66667E-6 3.7037E-7 L 0.01302 0.21134 " pathEditMode="relative" rAng="0" ptsTypes="AA">
                                      <p:cBhvr>
                                        <p:cTn id="174" dur="2000" fill="hold"/>
                                        <p:tgtEl>
                                          <p:spTgt spid="50"/>
                                        </p:tgtEl>
                                        <p:attrNameLst>
                                          <p:attrName>ppt_x</p:attrName>
                                          <p:attrName>ppt_y</p:attrName>
                                        </p:attrNameLst>
                                      </p:cBhvr>
                                      <p:rCtr x="642" y="10556"/>
                                    </p:animMotion>
                                  </p:childTnLst>
                                </p:cTn>
                              </p:par>
                              <p:par>
                                <p:cTn id="175" presetID="42" presetClass="path" presetSubtype="0" accel="50000" decel="50000" fill="hold" nodeType="withEffect">
                                  <p:stCondLst>
                                    <p:cond delay="0"/>
                                  </p:stCondLst>
                                  <p:childTnLst>
                                    <p:animMotion origin="layout" path="M 1.66667E-6 3.7037E-7 L 0.01302 0.21134 " pathEditMode="relative" rAng="0" ptsTypes="AA">
                                      <p:cBhvr>
                                        <p:cTn id="176" dur="2000" fill="hold"/>
                                        <p:tgtEl>
                                          <p:spTgt spid="51"/>
                                        </p:tgtEl>
                                        <p:attrNameLst>
                                          <p:attrName>ppt_x</p:attrName>
                                          <p:attrName>ppt_y</p:attrName>
                                        </p:attrNameLst>
                                      </p:cBhvr>
                                      <p:rCtr x="642" y="10556"/>
                                    </p:animMotion>
                                  </p:childTnLst>
                                </p:cTn>
                              </p:par>
                              <p:par>
                                <p:cTn id="177" presetID="42" presetClass="path" presetSubtype="0" accel="50000" decel="50000" fill="hold" nodeType="withEffect">
                                  <p:stCondLst>
                                    <p:cond delay="0"/>
                                  </p:stCondLst>
                                  <p:childTnLst>
                                    <p:animMotion origin="layout" path="M -3.05556E-6 -4.44444E-6 L 0.01319 0.21274 " pathEditMode="relative" rAng="0" ptsTypes="AA">
                                      <p:cBhvr>
                                        <p:cTn id="178" dur="2000" fill="hold"/>
                                        <p:tgtEl>
                                          <p:spTgt spid="55"/>
                                        </p:tgtEl>
                                        <p:attrNameLst>
                                          <p:attrName>ppt_x</p:attrName>
                                          <p:attrName>ppt_y</p:attrName>
                                        </p:attrNameLst>
                                      </p:cBhvr>
                                      <p:rCtr x="712" y="10625"/>
                                    </p:animMotion>
                                  </p:childTnLst>
                                </p:cTn>
                              </p:par>
                              <p:par>
                                <p:cTn id="179" presetID="42" presetClass="path" presetSubtype="0" accel="50000" decel="50000" fill="hold" nodeType="withEffect">
                                  <p:stCondLst>
                                    <p:cond delay="0"/>
                                  </p:stCondLst>
                                  <p:childTnLst>
                                    <p:animMotion origin="layout" path="M 1.66667E-6 -0.00023 L 0.01302 0.21111 " pathEditMode="relative" rAng="0" ptsTypes="AA">
                                      <p:cBhvr>
                                        <p:cTn id="180" dur="2000" fill="hold"/>
                                        <p:tgtEl>
                                          <p:spTgt spid="52"/>
                                        </p:tgtEl>
                                        <p:attrNameLst>
                                          <p:attrName>ppt_x</p:attrName>
                                          <p:attrName>ppt_y</p:attrName>
                                        </p:attrNameLst>
                                      </p:cBhvr>
                                      <p:rCtr x="642" y="10556"/>
                                    </p:animMotion>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37"/>
                                        </p:tgtEl>
                                        <p:attrNameLst>
                                          <p:attrName>style.visibility</p:attrName>
                                        </p:attrNameLst>
                                      </p:cBhvr>
                                      <p:to>
                                        <p:strVal val="visible"/>
                                      </p:to>
                                    </p:set>
                                    <p:animEffect transition="in" filter="fade">
                                      <p:cBhvr>
                                        <p:cTn id="185" dur="500"/>
                                        <p:tgtEl>
                                          <p:spTgt spid="37"/>
                                        </p:tgtEl>
                                      </p:cBhvr>
                                    </p:animEffect>
                                  </p:childTnLst>
                                </p:cTn>
                              </p:par>
                            </p:childTnLst>
                          </p:cTn>
                        </p:par>
                      </p:childTnLst>
                    </p:cTn>
                  </p:par>
                  <p:par>
                    <p:cTn id="186" fill="hold">
                      <p:stCondLst>
                        <p:cond delay="indefinite"/>
                      </p:stCondLst>
                      <p:childTnLst>
                        <p:par>
                          <p:cTn id="187" fill="hold">
                            <p:stCondLst>
                              <p:cond delay="0"/>
                            </p:stCondLst>
                            <p:childTnLst>
                              <p:par>
                                <p:cTn id="188" presetID="42" presetClass="path" presetSubtype="0" accel="50000" decel="50000" fill="hold" nodeType="clickEffect">
                                  <p:stCondLst>
                                    <p:cond delay="0"/>
                                  </p:stCondLst>
                                  <p:childTnLst>
                                    <p:animMotion origin="layout" path="M 0.18464 0.21111 L 0.20026 0.30023 " pathEditMode="relative" rAng="0" ptsTypes="AA">
                                      <p:cBhvr>
                                        <p:cTn id="189" dur="2000" fill="hold"/>
                                        <p:tgtEl>
                                          <p:spTgt spid="35"/>
                                        </p:tgtEl>
                                        <p:attrNameLst>
                                          <p:attrName>ppt_x</p:attrName>
                                          <p:attrName>ppt_y</p:attrName>
                                        </p:attrNameLst>
                                      </p:cBhvr>
                                      <p:rCtr x="781" y="4444"/>
                                    </p:animMotion>
                                  </p:childTnLst>
                                </p:cTn>
                              </p:par>
                              <p:par>
                                <p:cTn id="190" presetID="42" presetClass="path" presetSubtype="0" accel="50000" decel="50000" fill="hold" nodeType="withEffect">
                                  <p:stCondLst>
                                    <p:cond delay="0"/>
                                  </p:stCondLst>
                                  <p:childTnLst>
                                    <p:animMotion origin="layout" path="M 0.18464 0.21111 L 0.20039 0.30046 " pathEditMode="relative" rAng="0" ptsTypes="AA">
                                      <p:cBhvr>
                                        <p:cTn id="191" dur="2000" fill="hold"/>
                                        <p:tgtEl>
                                          <p:spTgt spid="44"/>
                                        </p:tgtEl>
                                        <p:attrNameLst>
                                          <p:attrName>ppt_x</p:attrName>
                                          <p:attrName>ppt_y</p:attrName>
                                        </p:attrNameLst>
                                      </p:cBhvr>
                                      <p:rCtr x="781" y="4468"/>
                                    </p:animMotion>
                                  </p:childTnLst>
                                </p:cTn>
                              </p:par>
                              <p:par>
                                <p:cTn id="192" presetID="42" presetClass="path" presetSubtype="0" accel="50000" decel="50000" fill="hold" nodeType="withEffect">
                                  <p:stCondLst>
                                    <p:cond delay="0"/>
                                  </p:stCondLst>
                                  <p:childTnLst>
                                    <p:animMotion origin="layout" path="M 0.18399 0.21111 L 0.19974 0.30069 " pathEditMode="relative" rAng="0" ptsTypes="AA">
                                      <p:cBhvr>
                                        <p:cTn id="193" dur="2000" fill="hold"/>
                                        <p:tgtEl>
                                          <p:spTgt spid="45"/>
                                        </p:tgtEl>
                                        <p:attrNameLst>
                                          <p:attrName>ppt_x</p:attrName>
                                          <p:attrName>ppt_y</p:attrName>
                                        </p:attrNameLst>
                                      </p:cBhvr>
                                      <p:rCtr x="781" y="4468"/>
                                    </p:animMotion>
                                  </p:childTnLst>
                                </p:cTn>
                              </p:par>
                              <p:par>
                                <p:cTn id="194" presetID="42" presetClass="path" presetSubtype="0" accel="50000" decel="50000" fill="hold" nodeType="withEffect">
                                  <p:stCondLst>
                                    <p:cond delay="0"/>
                                  </p:stCondLst>
                                  <p:childTnLst>
                                    <p:animMotion origin="layout" path="M 0.1849 0.21297 L 0.20039 0.30093 " pathEditMode="relative" rAng="0" ptsTypes="AA">
                                      <p:cBhvr>
                                        <p:cTn id="195" dur="2000" fill="hold"/>
                                        <p:tgtEl>
                                          <p:spTgt spid="47"/>
                                        </p:tgtEl>
                                        <p:attrNameLst>
                                          <p:attrName>ppt_x</p:attrName>
                                          <p:attrName>ppt_y</p:attrName>
                                        </p:attrNameLst>
                                      </p:cBhvr>
                                      <p:rCtr x="768" y="4398"/>
                                    </p:animMotion>
                                  </p:childTnLst>
                                </p:cTn>
                              </p:par>
                              <p:par>
                                <p:cTn id="196" presetID="42" presetClass="path" presetSubtype="0" accel="50000" decel="50000" fill="hold" nodeType="withEffect">
                                  <p:stCondLst>
                                    <p:cond delay="0"/>
                                  </p:stCondLst>
                                  <p:childTnLst>
                                    <p:animMotion origin="layout" path="M 0.18464 0.21111 L 0.20039 0.3007 " pathEditMode="relative" rAng="0" ptsTypes="AA">
                                      <p:cBhvr>
                                        <p:cTn id="197" dur="2000" fill="hold"/>
                                        <p:tgtEl>
                                          <p:spTgt spid="46"/>
                                        </p:tgtEl>
                                        <p:attrNameLst>
                                          <p:attrName>ppt_x</p:attrName>
                                          <p:attrName>ppt_y</p:attrName>
                                        </p:attrNameLst>
                                      </p:cBhvr>
                                      <p:rCtr x="781" y="4468"/>
                                    </p:animMotion>
                                  </p:childTnLst>
                                </p:cTn>
                              </p:par>
                            </p:childTnLst>
                          </p:cTn>
                        </p:par>
                      </p:childTnLst>
                    </p:cTn>
                  </p:par>
                  <p:par>
                    <p:cTn id="198" fill="hold">
                      <p:stCondLst>
                        <p:cond delay="indefinite"/>
                      </p:stCondLst>
                      <p:childTnLst>
                        <p:par>
                          <p:cTn id="199" fill="hold">
                            <p:stCondLst>
                              <p:cond delay="0"/>
                            </p:stCondLst>
                            <p:childTnLst>
                              <p:par>
                                <p:cTn id="200" presetID="64" presetClass="path" presetSubtype="0" accel="50000" decel="50000" fill="hold" nodeType="clickEffect">
                                  <p:stCondLst>
                                    <p:cond delay="0"/>
                                  </p:stCondLst>
                                  <p:childTnLst>
                                    <p:animMotion origin="layout" path="M 0.01302 0.21135 L 0.01302 0.20694 " pathEditMode="relative" rAng="0" ptsTypes="AA">
                                      <p:cBhvr>
                                        <p:cTn id="201" dur="2000" fill="hold"/>
                                        <p:tgtEl>
                                          <p:spTgt spid="50"/>
                                        </p:tgtEl>
                                        <p:attrNameLst>
                                          <p:attrName>ppt_x</p:attrName>
                                          <p:attrName>ppt_y</p:attrName>
                                        </p:attrNameLst>
                                      </p:cBhvr>
                                      <p:rCtr x="-17" y="-185"/>
                                    </p:animMotion>
                                  </p:childTnLst>
                                </p:cTn>
                              </p:par>
                              <p:par>
                                <p:cTn id="202" presetID="64" presetClass="path" presetSubtype="0" accel="50000" decel="50000" fill="hold" nodeType="withEffect">
                                  <p:stCondLst>
                                    <p:cond delay="0"/>
                                  </p:stCondLst>
                                  <p:childTnLst>
                                    <p:animMotion origin="layout" path="M 0.01302 0.21134 L 0.01302 0.20301 " pathEditMode="relative" rAng="0" ptsTypes="AA">
                                      <p:cBhvr>
                                        <p:cTn id="203" dur="2000" fill="hold"/>
                                        <p:tgtEl>
                                          <p:spTgt spid="51"/>
                                        </p:tgtEl>
                                        <p:attrNameLst>
                                          <p:attrName>ppt_x</p:attrName>
                                          <p:attrName>ppt_y</p:attrName>
                                        </p:attrNameLst>
                                      </p:cBhvr>
                                      <p:rCtr x="-35" y="-417"/>
                                    </p:animMotion>
                                  </p:childTnLst>
                                </p:cTn>
                              </p:par>
                              <p:par>
                                <p:cTn id="204" presetID="64" presetClass="path" presetSubtype="0" accel="50000" decel="50000" fill="hold" nodeType="withEffect">
                                  <p:stCondLst>
                                    <p:cond delay="0"/>
                                  </p:stCondLst>
                                  <p:childTnLst>
                                    <p:animMotion origin="layout" path="M 0.01319 0.21274 L 0.01337 0.19584 " pathEditMode="relative" rAng="0" ptsTypes="AA">
                                      <p:cBhvr>
                                        <p:cTn id="205" dur="2000" fill="hold"/>
                                        <p:tgtEl>
                                          <p:spTgt spid="55"/>
                                        </p:tgtEl>
                                        <p:attrNameLst>
                                          <p:attrName>ppt_x</p:attrName>
                                          <p:attrName>ppt_y</p:attrName>
                                        </p:attrNameLst>
                                      </p:cBhvr>
                                      <p:rCtr x="0" y="-856"/>
                                    </p:animMotion>
                                  </p:childTnLst>
                                </p:cTn>
                              </p:par>
                              <p:par>
                                <p:cTn id="206" presetID="64" presetClass="path" presetSubtype="0" accel="50000" decel="50000" fill="hold" nodeType="withEffect">
                                  <p:stCondLst>
                                    <p:cond delay="0"/>
                                  </p:stCondLst>
                                  <p:childTnLst>
                                    <p:animMotion origin="layout" path="M 0.20092 0.30023 L 0.20092 0.27986 " pathEditMode="relative" rAng="0" ptsTypes="AA">
                                      <p:cBhvr>
                                        <p:cTn id="207" dur="2000" fill="hold"/>
                                        <p:tgtEl>
                                          <p:spTgt spid="35"/>
                                        </p:tgtEl>
                                        <p:attrNameLst>
                                          <p:attrName>ppt_x</p:attrName>
                                          <p:attrName>ppt_y</p:attrName>
                                        </p:attrNameLst>
                                      </p:cBhvr>
                                      <p:rCtr x="0" y="-1019"/>
                                    </p:animMotion>
                                  </p:childTnLst>
                                </p:cTn>
                              </p:par>
                              <p:par>
                                <p:cTn id="208" presetID="64" presetClass="path" presetSubtype="0" accel="50000" decel="50000" fill="hold" nodeType="withEffect">
                                  <p:stCondLst>
                                    <p:cond delay="0"/>
                                  </p:stCondLst>
                                  <p:childTnLst>
                                    <p:animMotion origin="layout" path="M 0.20039 0.30046 L 0.20026 0.27731 " pathEditMode="relative" rAng="0" ptsTypes="AA">
                                      <p:cBhvr>
                                        <p:cTn id="209" dur="2000" fill="hold"/>
                                        <p:tgtEl>
                                          <p:spTgt spid="44"/>
                                        </p:tgtEl>
                                        <p:attrNameLst>
                                          <p:attrName>ppt_x</p:attrName>
                                          <p:attrName>ppt_y</p:attrName>
                                        </p:attrNameLst>
                                      </p:cBhvr>
                                      <p:rCtr x="-13" y="-1157"/>
                                    </p:animMotion>
                                  </p:childTnLst>
                                </p:cTn>
                              </p:par>
                              <p:par>
                                <p:cTn id="210" presetID="64" presetClass="path" presetSubtype="0" accel="50000" decel="50000" fill="hold" nodeType="withEffect">
                                  <p:stCondLst>
                                    <p:cond delay="0"/>
                                  </p:stCondLst>
                                  <p:childTnLst>
                                    <p:animMotion origin="layout" path="M 0.20105 0.3007 L 0.20065 0.26968 " pathEditMode="relative" rAng="0" ptsTypes="AA">
                                      <p:cBhvr>
                                        <p:cTn id="211" dur="2000" fill="hold"/>
                                        <p:tgtEl>
                                          <p:spTgt spid="46"/>
                                        </p:tgtEl>
                                        <p:attrNameLst>
                                          <p:attrName>ppt_x</p:attrName>
                                          <p:attrName>ppt_y</p:attrName>
                                        </p:attrNameLst>
                                      </p:cBhvr>
                                      <p:rCtr x="-26" y="-1551"/>
                                    </p:animMotion>
                                  </p:childTnLst>
                                </p:cTn>
                              </p:par>
                              <p:par>
                                <p:cTn id="212" presetID="64" presetClass="path" presetSubtype="0" accel="50000" decel="50000" fill="hold" nodeType="withEffect">
                                  <p:stCondLst>
                                    <p:cond delay="0"/>
                                  </p:stCondLst>
                                  <p:childTnLst>
                                    <p:animMotion origin="layout" path="M 0.2017 0.30069 L 0.20157 0.27338 " pathEditMode="relative" rAng="0" ptsTypes="AA">
                                      <p:cBhvr>
                                        <p:cTn id="213" dur="2000" fill="hold"/>
                                        <p:tgtEl>
                                          <p:spTgt spid="45"/>
                                        </p:tgtEl>
                                        <p:attrNameLst>
                                          <p:attrName>ppt_x</p:attrName>
                                          <p:attrName>ppt_y</p:attrName>
                                        </p:attrNameLst>
                                      </p:cBhvr>
                                      <p:rCtr x="-13" y="-1366"/>
                                    </p:animMotion>
                                  </p:childTnLst>
                                </p:cTn>
                              </p:par>
                              <p:par>
                                <p:cTn id="214" presetID="64" presetClass="path" presetSubtype="0" accel="50000" decel="50000" fill="hold" nodeType="withEffect">
                                  <p:stCondLst>
                                    <p:cond delay="0"/>
                                  </p:stCondLst>
                                  <p:childTnLst>
                                    <p:animMotion origin="layout" path="M 0.20105 0.30093 L 0.20065 0.26598 " pathEditMode="relative" rAng="0" ptsTypes="AA">
                                      <p:cBhvr>
                                        <p:cTn id="215" dur="2000" fill="hold"/>
                                        <p:tgtEl>
                                          <p:spTgt spid="47"/>
                                        </p:tgtEl>
                                        <p:attrNameLst>
                                          <p:attrName>ppt_x</p:attrName>
                                          <p:attrName>ppt_y</p:attrName>
                                        </p:attrNameLst>
                                      </p:cBhvr>
                                      <p:rCtr x="-26" y="-1759"/>
                                    </p:animMotion>
                                  </p:childTnLst>
                                </p:cTn>
                              </p:par>
                              <p:par>
                                <p:cTn id="216" presetID="64" presetClass="path" presetSubtype="0" accel="50000" decel="50000" fill="hold" nodeType="withEffect">
                                  <p:stCondLst>
                                    <p:cond delay="0"/>
                                  </p:stCondLst>
                                  <p:childTnLst>
                                    <p:animMotion origin="layout" path="M 0.01237 0.21181 L 0.01237 0.19884 " pathEditMode="relative" rAng="0" ptsTypes="AA">
                                      <p:cBhvr>
                                        <p:cTn id="217" dur="2000" fill="hold"/>
                                        <p:tgtEl>
                                          <p:spTgt spid="52"/>
                                        </p:tgtEl>
                                        <p:attrNameLst>
                                          <p:attrName>ppt_x</p:attrName>
                                          <p:attrName>ppt_y</p:attrName>
                                        </p:attrNameLst>
                                      </p:cBhvr>
                                      <p:rCtr x="0" y="-648"/>
                                    </p:animMotion>
                                  </p:childTnLst>
                                </p:cTn>
                              </p:par>
                              <p:par>
                                <p:cTn id="218" presetID="10" presetClass="exit" presetSubtype="0" fill="hold" nodeType="withEffect">
                                  <p:stCondLst>
                                    <p:cond delay="1500"/>
                                  </p:stCondLst>
                                  <p:childTnLst>
                                    <p:animEffect transition="out" filter="fade">
                                      <p:cBhvr>
                                        <p:cTn id="219" dur="500"/>
                                        <p:tgtEl>
                                          <p:spTgt spid="50"/>
                                        </p:tgtEl>
                                      </p:cBhvr>
                                    </p:animEffect>
                                    <p:set>
                                      <p:cBhvr>
                                        <p:cTn id="220" dur="1" fill="hold">
                                          <p:stCondLst>
                                            <p:cond delay="499"/>
                                          </p:stCondLst>
                                        </p:cTn>
                                        <p:tgtEl>
                                          <p:spTgt spid="50"/>
                                        </p:tgtEl>
                                        <p:attrNameLst>
                                          <p:attrName>style.visibility</p:attrName>
                                        </p:attrNameLst>
                                      </p:cBhvr>
                                      <p:to>
                                        <p:strVal val="hidden"/>
                                      </p:to>
                                    </p:set>
                                  </p:childTnLst>
                                </p:cTn>
                              </p:par>
                              <p:par>
                                <p:cTn id="221" presetID="10" presetClass="exit" presetSubtype="0" fill="hold" nodeType="withEffect">
                                  <p:stCondLst>
                                    <p:cond delay="1500"/>
                                  </p:stCondLst>
                                  <p:childTnLst>
                                    <p:animEffect transition="out" filter="fade">
                                      <p:cBhvr>
                                        <p:cTn id="222" dur="500"/>
                                        <p:tgtEl>
                                          <p:spTgt spid="51"/>
                                        </p:tgtEl>
                                      </p:cBhvr>
                                    </p:animEffect>
                                    <p:set>
                                      <p:cBhvr>
                                        <p:cTn id="223" dur="1" fill="hold">
                                          <p:stCondLst>
                                            <p:cond delay="499"/>
                                          </p:stCondLst>
                                        </p:cTn>
                                        <p:tgtEl>
                                          <p:spTgt spid="51"/>
                                        </p:tgtEl>
                                        <p:attrNameLst>
                                          <p:attrName>style.visibility</p:attrName>
                                        </p:attrNameLst>
                                      </p:cBhvr>
                                      <p:to>
                                        <p:strVal val="hidden"/>
                                      </p:to>
                                    </p:set>
                                  </p:childTnLst>
                                </p:cTn>
                              </p:par>
                              <p:par>
                                <p:cTn id="224" presetID="10" presetClass="exit" presetSubtype="0" fill="hold" nodeType="withEffect">
                                  <p:stCondLst>
                                    <p:cond delay="1500"/>
                                  </p:stCondLst>
                                  <p:childTnLst>
                                    <p:animEffect transition="out" filter="fade">
                                      <p:cBhvr>
                                        <p:cTn id="225" dur="500"/>
                                        <p:tgtEl>
                                          <p:spTgt spid="55"/>
                                        </p:tgtEl>
                                      </p:cBhvr>
                                    </p:animEffect>
                                    <p:set>
                                      <p:cBhvr>
                                        <p:cTn id="226" dur="1" fill="hold">
                                          <p:stCondLst>
                                            <p:cond delay="499"/>
                                          </p:stCondLst>
                                        </p:cTn>
                                        <p:tgtEl>
                                          <p:spTgt spid="55"/>
                                        </p:tgtEl>
                                        <p:attrNameLst>
                                          <p:attrName>style.visibility</p:attrName>
                                        </p:attrNameLst>
                                      </p:cBhvr>
                                      <p:to>
                                        <p:strVal val="hidden"/>
                                      </p:to>
                                    </p:set>
                                  </p:childTnLst>
                                </p:cTn>
                              </p:par>
                              <p:par>
                                <p:cTn id="227" presetID="10" presetClass="exit" presetSubtype="0" fill="hold" nodeType="withEffect">
                                  <p:stCondLst>
                                    <p:cond delay="1500"/>
                                  </p:stCondLst>
                                  <p:childTnLst>
                                    <p:animEffect transition="out" filter="fade">
                                      <p:cBhvr>
                                        <p:cTn id="228" dur="500"/>
                                        <p:tgtEl>
                                          <p:spTgt spid="35"/>
                                        </p:tgtEl>
                                      </p:cBhvr>
                                    </p:animEffect>
                                    <p:set>
                                      <p:cBhvr>
                                        <p:cTn id="229" dur="1" fill="hold">
                                          <p:stCondLst>
                                            <p:cond delay="499"/>
                                          </p:stCondLst>
                                        </p:cTn>
                                        <p:tgtEl>
                                          <p:spTgt spid="35"/>
                                        </p:tgtEl>
                                        <p:attrNameLst>
                                          <p:attrName>style.visibility</p:attrName>
                                        </p:attrNameLst>
                                      </p:cBhvr>
                                      <p:to>
                                        <p:strVal val="hidden"/>
                                      </p:to>
                                    </p:set>
                                  </p:childTnLst>
                                </p:cTn>
                              </p:par>
                              <p:par>
                                <p:cTn id="230" presetID="10" presetClass="exit" presetSubtype="0" fill="hold" nodeType="withEffect">
                                  <p:stCondLst>
                                    <p:cond delay="1500"/>
                                  </p:stCondLst>
                                  <p:childTnLst>
                                    <p:animEffect transition="out" filter="fade">
                                      <p:cBhvr>
                                        <p:cTn id="231" dur="500"/>
                                        <p:tgtEl>
                                          <p:spTgt spid="44"/>
                                        </p:tgtEl>
                                      </p:cBhvr>
                                    </p:animEffect>
                                    <p:set>
                                      <p:cBhvr>
                                        <p:cTn id="232" dur="1" fill="hold">
                                          <p:stCondLst>
                                            <p:cond delay="499"/>
                                          </p:stCondLst>
                                        </p:cTn>
                                        <p:tgtEl>
                                          <p:spTgt spid="44"/>
                                        </p:tgtEl>
                                        <p:attrNameLst>
                                          <p:attrName>style.visibility</p:attrName>
                                        </p:attrNameLst>
                                      </p:cBhvr>
                                      <p:to>
                                        <p:strVal val="hidden"/>
                                      </p:to>
                                    </p:set>
                                  </p:childTnLst>
                                </p:cTn>
                              </p:par>
                              <p:par>
                                <p:cTn id="233" presetID="10" presetClass="exit" presetSubtype="0" fill="hold" nodeType="withEffect">
                                  <p:stCondLst>
                                    <p:cond delay="1500"/>
                                  </p:stCondLst>
                                  <p:childTnLst>
                                    <p:animEffect transition="out" filter="fade">
                                      <p:cBhvr>
                                        <p:cTn id="234" dur="500"/>
                                        <p:tgtEl>
                                          <p:spTgt spid="46"/>
                                        </p:tgtEl>
                                      </p:cBhvr>
                                    </p:animEffect>
                                    <p:set>
                                      <p:cBhvr>
                                        <p:cTn id="235" dur="1" fill="hold">
                                          <p:stCondLst>
                                            <p:cond delay="499"/>
                                          </p:stCondLst>
                                        </p:cTn>
                                        <p:tgtEl>
                                          <p:spTgt spid="46"/>
                                        </p:tgtEl>
                                        <p:attrNameLst>
                                          <p:attrName>style.visibility</p:attrName>
                                        </p:attrNameLst>
                                      </p:cBhvr>
                                      <p:to>
                                        <p:strVal val="hidden"/>
                                      </p:to>
                                    </p:set>
                                  </p:childTnLst>
                                </p:cTn>
                              </p:par>
                              <p:par>
                                <p:cTn id="236" presetID="10" presetClass="exit" presetSubtype="0" fill="hold" nodeType="withEffect">
                                  <p:stCondLst>
                                    <p:cond delay="1500"/>
                                  </p:stCondLst>
                                  <p:childTnLst>
                                    <p:animEffect transition="out" filter="fade">
                                      <p:cBhvr>
                                        <p:cTn id="237" dur="500"/>
                                        <p:tgtEl>
                                          <p:spTgt spid="45"/>
                                        </p:tgtEl>
                                      </p:cBhvr>
                                    </p:animEffect>
                                    <p:set>
                                      <p:cBhvr>
                                        <p:cTn id="238" dur="1" fill="hold">
                                          <p:stCondLst>
                                            <p:cond delay="499"/>
                                          </p:stCondLst>
                                        </p:cTn>
                                        <p:tgtEl>
                                          <p:spTgt spid="45"/>
                                        </p:tgtEl>
                                        <p:attrNameLst>
                                          <p:attrName>style.visibility</p:attrName>
                                        </p:attrNameLst>
                                      </p:cBhvr>
                                      <p:to>
                                        <p:strVal val="hidden"/>
                                      </p:to>
                                    </p:set>
                                  </p:childTnLst>
                                </p:cTn>
                              </p:par>
                              <p:par>
                                <p:cTn id="239" presetID="10" presetClass="exit" presetSubtype="0" fill="hold" nodeType="withEffect">
                                  <p:stCondLst>
                                    <p:cond delay="1500"/>
                                  </p:stCondLst>
                                  <p:childTnLst>
                                    <p:animEffect transition="out" filter="fade">
                                      <p:cBhvr>
                                        <p:cTn id="240" dur="500"/>
                                        <p:tgtEl>
                                          <p:spTgt spid="47"/>
                                        </p:tgtEl>
                                      </p:cBhvr>
                                    </p:animEffect>
                                    <p:set>
                                      <p:cBhvr>
                                        <p:cTn id="241" dur="1" fill="hold">
                                          <p:stCondLst>
                                            <p:cond delay="499"/>
                                          </p:stCondLst>
                                        </p:cTn>
                                        <p:tgtEl>
                                          <p:spTgt spid="47"/>
                                        </p:tgtEl>
                                        <p:attrNameLst>
                                          <p:attrName>style.visibility</p:attrName>
                                        </p:attrNameLst>
                                      </p:cBhvr>
                                      <p:to>
                                        <p:strVal val="hidden"/>
                                      </p:to>
                                    </p:set>
                                  </p:childTnLst>
                                </p:cTn>
                              </p:par>
                              <p:par>
                                <p:cTn id="242" presetID="10" presetClass="exit" presetSubtype="0" fill="hold" nodeType="withEffect">
                                  <p:stCondLst>
                                    <p:cond delay="1500"/>
                                  </p:stCondLst>
                                  <p:childTnLst>
                                    <p:animEffect transition="out" filter="fade">
                                      <p:cBhvr>
                                        <p:cTn id="243" dur="500"/>
                                        <p:tgtEl>
                                          <p:spTgt spid="18"/>
                                        </p:tgtEl>
                                      </p:cBhvr>
                                    </p:animEffect>
                                    <p:set>
                                      <p:cBhvr>
                                        <p:cTn id="244" dur="1" fill="hold">
                                          <p:stCondLst>
                                            <p:cond delay="499"/>
                                          </p:stCondLst>
                                        </p:cTn>
                                        <p:tgtEl>
                                          <p:spTgt spid="18"/>
                                        </p:tgtEl>
                                        <p:attrNameLst>
                                          <p:attrName>style.visibility</p:attrName>
                                        </p:attrNameLst>
                                      </p:cBhvr>
                                      <p:to>
                                        <p:strVal val="hidden"/>
                                      </p:to>
                                    </p:set>
                                  </p:childTnLst>
                                </p:cTn>
                              </p:par>
                              <p:par>
                                <p:cTn id="245" presetID="10" presetClass="exit" presetSubtype="0" fill="hold" nodeType="withEffect">
                                  <p:stCondLst>
                                    <p:cond delay="1500"/>
                                  </p:stCondLst>
                                  <p:childTnLst>
                                    <p:animEffect transition="out" filter="fade">
                                      <p:cBhvr>
                                        <p:cTn id="246" dur="500"/>
                                        <p:tgtEl>
                                          <p:spTgt spid="52"/>
                                        </p:tgtEl>
                                      </p:cBhvr>
                                    </p:animEffect>
                                    <p:set>
                                      <p:cBhvr>
                                        <p:cTn id="247" dur="1" fill="hold">
                                          <p:stCondLst>
                                            <p:cond delay="499"/>
                                          </p:stCondLst>
                                        </p:cTn>
                                        <p:tgtEl>
                                          <p:spTgt spid="52"/>
                                        </p:tgtEl>
                                        <p:attrNameLst>
                                          <p:attrName>style.visibility</p:attrName>
                                        </p:attrNameLst>
                                      </p:cBhvr>
                                      <p:to>
                                        <p:strVal val="hidden"/>
                                      </p:to>
                                    </p:set>
                                  </p:childTnLst>
                                </p:cTn>
                              </p:par>
                              <p:par>
                                <p:cTn id="248" presetID="1" presetClass="entr" presetSubtype="0" fill="hold" nodeType="withEffect">
                                  <p:stCondLst>
                                    <p:cond delay="1900"/>
                                  </p:stCondLst>
                                  <p:childTnLst>
                                    <p:set>
                                      <p:cBhvr>
                                        <p:cTn id="249" dur="1" fill="hold">
                                          <p:stCondLst>
                                            <p:cond delay="0"/>
                                          </p:stCondLst>
                                        </p:cTn>
                                        <p:tgtEl>
                                          <p:spTgt spid="40"/>
                                        </p:tgtEl>
                                        <p:attrNameLst>
                                          <p:attrName>style.visibility</p:attrName>
                                        </p:attrNameLst>
                                      </p:cBhvr>
                                      <p:to>
                                        <p:strVal val="visible"/>
                                      </p:to>
                                    </p:set>
                                  </p:childTnLst>
                                </p:cTn>
                              </p:par>
                              <p:par>
                                <p:cTn id="250" presetID="1" presetClass="entr" presetSubtype="0" fill="hold" nodeType="withEffect">
                                  <p:stCondLst>
                                    <p:cond delay="1900"/>
                                  </p:stCondLst>
                                  <p:childTnLst>
                                    <p:set>
                                      <p:cBhvr>
                                        <p:cTn id="251" dur="1" fill="hold">
                                          <p:stCondLst>
                                            <p:cond delay="0"/>
                                          </p:stCondLst>
                                        </p:cTn>
                                        <p:tgtEl>
                                          <p:spTgt spid="57"/>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42"/>
                                        </p:tgtEl>
                                        <p:attrNameLst>
                                          <p:attrName>style.visibility</p:attrName>
                                        </p:attrNameLst>
                                      </p:cBhvr>
                                      <p:to>
                                        <p:strVal val="visible"/>
                                      </p:to>
                                    </p:set>
                                    <p:animEffect transition="in" filter="fade">
                                      <p:cBhvr>
                                        <p:cTn id="256" dur="500"/>
                                        <p:tgtEl>
                                          <p:spTgt spid="42"/>
                                        </p:tgtEl>
                                      </p:cBhvr>
                                    </p:animEffect>
                                  </p:childTnLst>
                                </p:cTn>
                              </p:par>
                              <p:par>
                                <p:cTn id="257" presetID="10" presetClass="entr" presetSubtype="0" fill="hold" nodeType="withEffect">
                                  <p:stCondLst>
                                    <p:cond delay="0"/>
                                  </p:stCondLst>
                                  <p:childTnLst>
                                    <p:set>
                                      <p:cBhvr>
                                        <p:cTn id="258" dur="1" fill="hold">
                                          <p:stCondLst>
                                            <p:cond delay="0"/>
                                          </p:stCondLst>
                                        </p:cTn>
                                        <p:tgtEl>
                                          <p:spTgt spid="41"/>
                                        </p:tgtEl>
                                        <p:attrNameLst>
                                          <p:attrName>style.visibility</p:attrName>
                                        </p:attrNameLst>
                                      </p:cBhvr>
                                      <p:to>
                                        <p:strVal val="visible"/>
                                      </p:to>
                                    </p:set>
                                    <p:animEffect transition="in" filter="fade">
                                      <p:cBhvr>
                                        <p:cTn id="259" dur="500"/>
                                        <p:tgtEl>
                                          <p:spTgt spid="41"/>
                                        </p:tgtEl>
                                      </p:cBhvr>
                                    </p:animEffect>
                                  </p:childTnLst>
                                </p:cTn>
                              </p:par>
                              <p:par>
                                <p:cTn id="260" presetID="10" presetClass="entr" presetSubtype="0" fill="hold" nodeType="withEffect">
                                  <p:stCondLst>
                                    <p:cond delay="0"/>
                                  </p:stCondLst>
                                  <p:childTnLst>
                                    <p:set>
                                      <p:cBhvr>
                                        <p:cTn id="261" dur="1" fill="hold">
                                          <p:stCondLst>
                                            <p:cond delay="0"/>
                                          </p:stCondLst>
                                        </p:cTn>
                                        <p:tgtEl>
                                          <p:spTgt spid="59"/>
                                        </p:tgtEl>
                                        <p:attrNameLst>
                                          <p:attrName>style.visibility</p:attrName>
                                        </p:attrNameLst>
                                      </p:cBhvr>
                                      <p:to>
                                        <p:strVal val="visible"/>
                                      </p:to>
                                    </p:set>
                                    <p:animEffect transition="in" filter="fade">
                                      <p:cBhvr>
                                        <p:cTn id="262" dur="500"/>
                                        <p:tgtEl>
                                          <p:spTgt spid="59"/>
                                        </p:tgtEl>
                                      </p:cBhvr>
                                    </p:animEffect>
                                  </p:childTnLst>
                                </p:cTn>
                              </p:par>
                              <p:par>
                                <p:cTn id="263" presetID="10" presetClass="entr" presetSubtype="0" fill="hold" nodeType="withEffect">
                                  <p:stCondLst>
                                    <p:cond delay="0"/>
                                  </p:stCondLst>
                                  <p:childTnLst>
                                    <p:set>
                                      <p:cBhvr>
                                        <p:cTn id="264" dur="1" fill="hold">
                                          <p:stCondLst>
                                            <p:cond delay="0"/>
                                          </p:stCondLst>
                                        </p:cTn>
                                        <p:tgtEl>
                                          <p:spTgt spid="43"/>
                                        </p:tgtEl>
                                        <p:attrNameLst>
                                          <p:attrName>style.visibility</p:attrName>
                                        </p:attrNameLst>
                                      </p:cBhvr>
                                      <p:to>
                                        <p:strVal val="visible"/>
                                      </p:to>
                                    </p:set>
                                    <p:animEffect transition="in" filter="fade">
                                      <p:cBhvr>
                                        <p:cTn id="265" dur="500"/>
                                        <p:tgtEl>
                                          <p:spTgt spid="43"/>
                                        </p:tgtEl>
                                      </p:cBhvr>
                                    </p:animEffect>
                                  </p:childTnLst>
                                </p:cTn>
                              </p:par>
                              <p:par>
                                <p:cTn id="266" presetID="10" presetClass="entr" presetSubtype="0" fill="hold" nodeType="withEffect">
                                  <p:stCondLst>
                                    <p:cond delay="0"/>
                                  </p:stCondLst>
                                  <p:childTnLst>
                                    <p:set>
                                      <p:cBhvr>
                                        <p:cTn id="267" dur="1" fill="hold">
                                          <p:stCondLst>
                                            <p:cond delay="0"/>
                                          </p:stCondLst>
                                        </p:cTn>
                                        <p:tgtEl>
                                          <p:spTgt spid="48"/>
                                        </p:tgtEl>
                                        <p:attrNameLst>
                                          <p:attrName>style.visibility</p:attrName>
                                        </p:attrNameLst>
                                      </p:cBhvr>
                                      <p:to>
                                        <p:strVal val="visible"/>
                                      </p:to>
                                    </p:set>
                                    <p:animEffect transition="in" filter="fade">
                                      <p:cBhvr>
                                        <p:cTn id="268" dur="500"/>
                                        <p:tgtEl>
                                          <p:spTgt spid="48"/>
                                        </p:tgtEl>
                                      </p:cBhvr>
                                    </p:animEffect>
                                  </p:childTnLst>
                                </p:cTn>
                              </p:par>
                              <p:par>
                                <p:cTn id="269" presetID="10" presetClass="entr" presetSubtype="0" fill="hold" nodeType="withEffect">
                                  <p:stCondLst>
                                    <p:cond delay="0"/>
                                  </p:stCondLst>
                                  <p:childTnLst>
                                    <p:set>
                                      <p:cBhvr>
                                        <p:cTn id="270" dur="1" fill="hold">
                                          <p:stCondLst>
                                            <p:cond delay="0"/>
                                          </p:stCondLst>
                                        </p:cTn>
                                        <p:tgtEl>
                                          <p:spTgt spid="58"/>
                                        </p:tgtEl>
                                        <p:attrNameLst>
                                          <p:attrName>style.visibility</p:attrName>
                                        </p:attrNameLst>
                                      </p:cBhvr>
                                      <p:to>
                                        <p:strVal val="visible"/>
                                      </p:to>
                                    </p:set>
                                    <p:animEffect transition="in" filter="fade">
                                      <p:cBhvr>
                                        <p:cTn id="271" dur="500"/>
                                        <p:tgtEl>
                                          <p:spTgt spid="58"/>
                                        </p:tgtEl>
                                      </p:cBhvr>
                                    </p:animEffect>
                                  </p:childTnLst>
                                </p:cTn>
                              </p:par>
                            </p:childTnLst>
                          </p:cTn>
                        </p:par>
                        <p:par>
                          <p:cTn id="272" fill="hold">
                            <p:stCondLst>
                              <p:cond delay="500"/>
                            </p:stCondLst>
                            <p:childTnLst>
                              <p:par>
                                <p:cTn id="273" presetID="63" presetClass="path" presetSubtype="0" accel="50000" decel="50000" fill="hold" nodeType="afterEffect">
                                  <p:stCondLst>
                                    <p:cond delay="500"/>
                                  </p:stCondLst>
                                  <p:childTnLst>
                                    <p:animMotion origin="layout" path="M -4.79167E-6 -4.44444E-6 L 0.1776 2.59259E-6 " pathEditMode="relative" rAng="0" ptsTypes="AA">
                                      <p:cBhvr>
                                        <p:cTn id="274" dur="3000" fill="hold"/>
                                        <p:tgtEl>
                                          <p:spTgt spid="40"/>
                                        </p:tgtEl>
                                        <p:attrNameLst>
                                          <p:attrName>ppt_x</p:attrName>
                                          <p:attrName>ppt_y</p:attrName>
                                        </p:attrNameLst>
                                      </p:cBhvr>
                                      <p:rCtr x="8711" y="324"/>
                                    </p:animMotion>
                                  </p:childTnLst>
                                </p:cTn>
                              </p:par>
                              <p:par>
                                <p:cTn id="275" presetID="63" presetClass="path" presetSubtype="0" accel="50000" decel="50000" fill="hold" nodeType="withEffect">
                                  <p:stCondLst>
                                    <p:cond delay="500"/>
                                  </p:stCondLst>
                                  <p:childTnLst>
                                    <p:animMotion origin="layout" path="M -0.02657 -0.00023 L 0.38412 -0.00695 " pathEditMode="relative" rAng="0" ptsTypes="AA">
                                      <p:cBhvr>
                                        <p:cTn id="276" dur="3000" fill="hold"/>
                                        <p:tgtEl>
                                          <p:spTgt spid="59"/>
                                        </p:tgtEl>
                                        <p:attrNameLst>
                                          <p:attrName>ppt_x</p:attrName>
                                          <p:attrName>ppt_y</p:attrName>
                                        </p:attrNameLst>
                                      </p:cBhvr>
                                      <p:rCtr x="20339" y="-440"/>
                                    </p:animMotion>
                                  </p:childTnLst>
                                </p:cTn>
                              </p:par>
                              <p:par>
                                <p:cTn id="277" presetID="63" presetClass="path" presetSubtype="0" accel="50000" decel="50000" fill="hold" nodeType="withEffect">
                                  <p:stCondLst>
                                    <p:cond delay="500"/>
                                  </p:stCondLst>
                                  <p:childTnLst>
                                    <p:animMotion origin="layout" path="M 4.16667E-6 -4.44444E-6 L 0.17682 -2.59259E-6 " pathEditMode="relative" rAng="0" ptsTypes="AA">
                                      <p:cBhvr>
                                        <p:cTn id="278" dur="3000" fill="hold"/>
                                        <p:tgtEl>
                                          <p:spTgt spid="43"/>
                                        </p:tgtEl>
                                        <p:attrNameLst>
                                          <p:attrName>ppt_x</p:attrName>
                                          <p:attrName>ppt_y</p:attrName>
                                        </p:attrNameLst>
                                      </p:cBhvr>
                                      <p:rCtr x="8867" y="208"/>
                                    </p:animMotion>
                                  </p:childTnLst>
                                </p:cTn>
                              </p:par>
                              <p:par>
                                <p:cTn id="279" presetID="63" presetClass="path" presetSubtype="0" accel="50000" decel="50000" fill="hold" nodeType="withEffect">
                                  <p:stCondLst>
                                    <p:cond delay="500"/>
                                  </p:stCondLst>
                                  <p:childTnLst>
                                    <p:animMotion origin="layout" path="M 0.00065 4.44444E-6 L 0.17643 4.44444E-6 " pathEditMode="relative" rAng="0" ptsTypes="AA">
                                      <p:cBhvr>
                                        <p:cTn id="280" dur="3000" fill="hold"/>
                                        <p:tgtEl>
                                          <p:spTgt spid="48"/>
                                        </p:tgtEl>
                                        <p:attrNameLst>
                                          <p:attrName>ppt_x</p:attrName>
                                          <p:attrName>ppt_y</p:attrName>
                                        </p:attrNameLst>
                                      </p:cBhvr>
                                      <p:rCtr x="8789" y="0"/>
                                    </p:animMotion>
                                  </p:childTnLst>
                                </p:cTn>
                              </p:par>
                              <p:par>
                                <p:cTn id="281" presetID="63" presetClass="path" presetSubtype="0" accel="50000" decel="50000" fill="hold" nodeType="withEffect">
                                  <p:stCondLst>
                                    <p:cond delay="500"/>
                                  </p:stCondLst>
                                  <p:childTnLst>
                                    <p:animMotion origin="layout" path="M 0.02487 -0.00023 L 0.43763 -0.00718 " pathEditMode="relative" rAng="0" ptsTypes="AA">
                                      <p:cBhvr>
                                        <p:cTn id="282" dur="3000" fill="hold"/>
                                        <p:tgtEl>
                                          <p:spTgt spid="58"/>
                                        </p:tgtEl>
                                        <p:attrNameLst>
                                          <p:attrName>ppt_x</p:attrName>
                                          <p:attrName>ppt_y</p:attrName>
                                        </p:attrNameLst>
                                      </p:cBhvr>
                                      <p:rCtr x="20221" y="-394"/>
                                    </p:animMotion>
                                  </p:childTnLst>
                                </p:cTn>
                              </p:par>
                            </p:childTnLst>
                          </p:cTn>
                        </p:par>
                        <p:par>
                          <p:cTn id="283" fill="hold">
                            <p:stCondLst>
                              <p:cond delay="4000"/>
                            </p:stCondLst>
                            <p:childTnLst>
                              <p:par>
                                <p:cTn id="284" presetID="10" presetClass="entr" presetSubtype="0" fill="hold" nodeType="afterEffect">
                                  <p:stCondLst>
                                    <p:cond delay="0"/>
                                  </p:stCondLst>
                                  <p:childTnLst>
                                    <p:set>
                                      <p:cBhvr>
                                        <p:cTn id="285" dur="1" fill="hold">
                                          <p:stCondLst>
                                            <p:cond delay="0"/>
                                          </p:stCondLst>
                                        </p:cTn>
                                        <p:tgtEl>
                                          <p:spTgt spid="49"/>
                                        </p:tgtEl>
                                        <p:attrNameLst>
                                          <p:attrName>style.visibility</p:attrName>
                                        </p:attrNameLst>
                                      </p:cBhvr>
                                      <p:to>
                                        <p:strVal val="visible"/>
                                      </p:to>
                                    </p:set>
                                    <p:animEffect transition="in" filter="fade">
                                      <p:cBhvr>
                                        <p:cTn id="286" dur="500"/>
                                        <p:tgtEl>
                                          <p:spTgt spid="49"/>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nodeType="clickEffect">
                                  <p:stCondLst>
                                    <p:cond delay="0"/>
                                  </p:stCondLst>
                                  <p:childTnLst>
                                    <p:set>
                                      <p:cBhvr>
                                        <p:cTn id="290" dur="1" fill="hold">
                                          <p:stCondLst>
                                            <p:cond delay="0"/>
                                          </p:stCondLst>
                                        </p:cTn>
                                        <p:tgtEl>
                                          <p:spTgt spid="53"/>
                                        </p:tgtEl>
                                        <p:attrNameLst>
                                          <p:attrName>style.visibility</p:attrName>
                                        </p:attrNameLst>
                                      </p:cBhvr>
                                      <p:to>
                                        <p:strVal val="visible"/>
                                      </p:to>
                                    </p:set>
                                    <p:animEffect transition="in" filter="fade">
                                      <p:cBhvr>
                                        <p:cTn id="291" dur="500"/>
                                        <p:tgtEl>
                                          <p:spTgt spid="53"/>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grpId="0" nodeType="clickEffect">
                                  <p:stCondLst>
                                    <p:cond delay="0"/>
                                  </p:stCondLst>
                                  <p:childTnLst>
                                    <p:set>
                                      <p:cBhvr>
                                        <p:cTn id="295" dur="1" fill="hold">
                                          <p:stCondLst>
                                            <p:cond delay="0"/>
                                          </p:stCondLst>
                                        </p:cTn>
                                        <p:tgtEl>
                                          <p:spTgt spid="56"/>
                                        </p:tgtEl>
                                        <p:attrNameLst>
                                          <p:attrName>style.visibility</p:attrName>
                                        </p:attrNameLst>
                                      </p:cBhvr>
                                      <p:to>
                                        <p:strVal val="visible"/>
                                      </p:to>
                                    </p:set>
                                    <p:animEffect transition="in" filter="fade">
                                      <p:cBhvr>
                                        <p:cTn id="29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2:5</a:t>
            </a:r>
            <a:endParaRPr lang="en-US" dirty="0"/>
          </a:p>
        </p:txBody>
      </p:sp>
      <p:pic>
        <p:nvPicPr>
          <p:cNvPr id="40" name="Picture 39">
            <a:extLst>
              <a:ext uri="{FF2B5EF4-FFF2-40B4-BE49-F238E27FC236}">
                <a16:creationId xmlns:a16="http://schemas.microsoft.com/office/drawing/2014/main" id="{97057524-DFAC-45CD-A354-F98FBDC19A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1345" y="2587067"/>
            <a:ext cx="4104092" cy="1400863"/>
          </a:xfrm>
          <a:prstGeom prst="rect">
            <a:avLst/>
          </a:prstGeom>
        </p:spPr>
      </p:pic>
      <p:sp>
        <p:nvSpPr>
          <p:cNvPr id="53" name="Rectangle: Rounded Corners 52">
            <a:extLst>
              <a:ext uri="{FF2B5EF4-FFF2-40B4-BE49-F238E27FC236}">
                <a16:creationId xmlns:a16="http://schemas.microsoft.com/office/drawing/2014/main" id="{3961F47B-87FB-4F60-A3B0-14165977562D}"/>
              </a:ext>
            </a:extLst>
          </p:cNvPr>
          <p:cNvSpPr/>
          <p:nvPr/>
        </p:nvSpPr>
        <p:spPr bwMode="auto">
          <a:xfrm>
            <a:off x="6424304" y="4233086"/>
            <a:ext cx="4039932"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4" name="Picture 53" descr="A picture containing parking&#10;&#10;Description generated with high confidence">
            <a:extLst>
              <a:ext uri="{FF2B5EF4-FFF2-40B4-BE49-F238E27FC236}">
                <a16:creationId xmlns:a16="http://schemas.microsoft.com/office/drawing/2014/main" id="{7425E24D-A344-4AB9-AC48-67F02259CA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65318" y="2350979"/>
            <a:ext cx="2045029" cy="1647460"/>
          </a:xfrm>
          <a:prstGeom prst="rect">
            <a:avLst/>
          </a:prstGeom>
        </p:spPr>
      </p:pic>
      <p:pic>
        <p:nvPicPr>
          <p:cNvPr id="56" name="Picture 55" descr="A picture containing parking&#10;&#10;Description generated with high confidence">
            <a:extLst>
              <a:ext uri="{FF2B5EF4-FFF2-40B4-BE49-F238E27FC236}">
                <a16:creationId xmlns:a16="http://schemas.microsoft.com/office/drawing/2014/main" id="{CCF670D9-D0C4-4270-A350-0FAC01F006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0"/>
          <a:stretch/>
        </p:blipFill>
        <p:spPr>
          <a:xfrm>
            <a:off x="6603868" y="2340966"/>
            <a:ext cx="1708863" cy="1647460"/>
          </a:xfrm>
          <a:prstGeom prst="rect">
            <a:avLst/>
          </a:prstGeom>
        </p:spPr>
      </p:pic>
      <p:sp>
        <p:nvSpPr>
          <p:cNvPr id="61" name="Rectangle: Rounded Corners 60">
            <a:extLst>
              <a:ext uri="{FF2B5EF4-FFF2-40B4-BE49-F238E27FC236}">
                <a16:creationId xmlns:a16="http://schemas.microsoft.com/office/drawing/2014/main" id="{D3A7E45C-0014-46AF-8B5F-44A0403A2F88}"/>
              </a:ext>
            </a:extLst>
          </p:cNvPr>
          <p:cNvSpPr/>
          <p:nvPr/>
        </p:nvSpPr>
        <p:spPr bwMode="auto">
          <a:xfrm>
            <a:off x="1841346" y="4226460"/>
            <a:ext cx="4104092"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TextBox 12">
            <a:extLst>
              <a:ext uri="{FF2B5EF4-FFF2-40B4-BE49-F238E27FC236}">
                <a16:creationId xmlns:a16="http://schemas.microsoft.com/office/drawing/2014/main" id="{05AD4394-374F-40E3-9603-19EB71CA2BAE}"/>
              </a:ext>
            </a:extLst>
          </p:cNvPr>
          <p:cNvSpPr txBox="1"/>
          <p:nvPr/>
        </p:nvSpPr>
        <p:spPr bwMode="auto">
          <a:xfrm>
            <a:off x="2133567" y="4267200"/>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20   +   6   +   30   +   7</a:t>
            </a:r>
          </a:p>
        </p:txBody>
      </p:sp>
      <p:sp>
        <p:nvSpPr>
          <p:cNvPr id="14" name="TextBox 13">
            <a:extLst>
              <a:ext uri="{FF2B5EF4-FFF2-40B4-BE49-F238E27FC236}">
                <a16:creationId xmlns:a16="http://schemas.microsoft.com/office/drawing/2014/main" id="{A03E99D0-415A-4E74-8C53-91A751A43594}"/>
              </a:ext>
            </a:extLst>
          </p:cNvPr>
          <p:cNvSpPr txBox="1"/>
          <p:nvPr/>
        </p:nvSpPr>
        <p:spPr bwMode="auto">
          <a:xfrm>
            <a:off x="6704654" y="4274291"/>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26   +   37</a:t>
            </a:r>
          </a:p>
        </p:txBody>
      </p:sp>
    </p:spTree>
    <p:extLst>
      <p:ext uri="{BB962C8B-B14F-4D97-AF65-F5344CB8AC3E}">
        <p14:creationId xmlns:p14="http://schemas.microsoft.com/office/powerpoint/2010/main" val="348253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56"/>
                                        </p:tgtEl>
                                      </p:cBhvr>
                                    </p:animEffect>
                                    <p:set>
                                      <p:cBhvr>
                                        <p:cTn id="26" dur="1" fill="hold">
                                          <p:stCondLst>
                                            <p:cond delay="499"/>
                                          </p:stCondLst>
                                        </p:cTn>
                                        <p:tgtEl>
                                          <p:spTgt spid="5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1" grpId="0" animBg="1"/>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B8A79A37-CC2C-4A27-A5E8-FDE0CEF7B3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54596" y="3151224"/>
            <a:ext cx="444086" cy="1081517"/>
          </a:xfrm>
          <a:prstGeom prst="rect">
            <a:avLst/>
          </a:prstGeom>
        </p:spPr>
      </p:pic>
      <p:pic>
        <p:nvPicPr>
          <p:cNvPr id="38" name="Picture 37">
            <a:extLst>
              <a:ext uri="{FF2B5EF4-FFF2-40B4-BE49-F238E27FC236}">
                <a16:creationId xmlns:a16="http://schemas.microsoft.com/office/drawing/2014/main" id="{08916757-C8A7-46CD-9DB3-97F35218CE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43150" y="3151224"/>
            <a:ext cx="429098" cy="1081517"/>
          </a:xfrm>
          <a:prstGeom prst="rect">
            <a:avLst/>
          </a:prstGeom>
        </p:spPr>
      </p:pic>
      <p:pic>
        <p:nvPicPr>
          <p:cNvPr id="27" name="Picture 26">
            <a:extLst>
              <a:ext uri="{FF2B5EF4-FFF2-40B4-BE49-F238E27FC236}">
                <a16:creationId xmlns:a16="http://schemas.microsoft.com/office/drawing/2014/main" id="{6EFA70DC-40C6-49AF-B62F-0056426A1D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92332" y="3151224"/>
            <a:ext cx="541867" cy="1081517"/>
          </a:xfrm>
          <a:prstGeom prst="rect">
            <a:avLst/>
          </a:prstGeom>
        </p:spPr>
      </p:pic>
      <p:pic>
        <p:nvPicPr>
          <p:cNvPr id="8" name="Picture 7">
            <a:extLst>
              <a:ext uri="{FF2B5EF4-FFF2-40B4-BE49-F238E27FC236}">
                <a16:creationId xmlns:a16="http://schemas.microsoft.com/office/drawing/2014/main" id="{949E06B5-6809-48CF-9CF8-912853301A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93689" y="3151224"/>
            <a:ext cx="353359" cy="1081517"/>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2:5</a:t>
            </a:r>
            <a:endParaRPr lang="en-US" dirty="0"/>
          </a:p>
        </p:txBody>
      </p:sp>
      <p:pic>
        <p:nvPicPr>
          <p:cNvPr id="13" name="Picture 12" descr="A picture containing parking&#10;&#10;Description generated with high confidence">
            <a:extLst>
              <a:ext uri="{FF2B5EF4-FFF2-40B4-BE49-F238E27FC236}">
                <a16:creationId xmlns:a16="http://schemas.microsoft.com/office/drawing/2014/main" id="{CCBFA735-6E1E-459A-A781-F65A2DE36A2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73762" y="774431"/>
            <a:ext cx="2045029" cy="1647460"/>
          </a:xfrm>
          <a:prstGeom prst="rect">
            <a:avLst/>
          </a:prstGeom>
        </p:spPr>
      </p:pic>
      <p:pic>
        <p:nvPicPr>
          <p:cNvPr id="14" name="Picture 13" descr="A picture containing parking&#10;&#10;Description generated with high confidence">
            <a:extLst>
              <a:ext uri="{FF2B5EF4-FFF2-40B4-BE49-F238E27FC236}">
                <a16:creationId xmlns:a16="http://schemas.microsoft.com/office/drawing/2014/main" id="{2B695743-D4A8-4CFA-A952-0769E0A187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30"/>
          <a:stretch/>
        </p:blipFill>
        <p:spPr>
          <a:xfrm>
            <a:off x="3986794" y="764418"/>
            <a:ext cx="1708863" cy="1647460"/>
          </a:xfrm>
          <a:prstGeom prst="rect">
            <a:avLst/>
          </a:prstGeom>
        </p:spPr>
      </p:pic>
      <p:pic>
        <p:nvPicPr>
          <p:cNvPr id="4" name="Picture 3">
            <a:extLst>
              <a:ext uri="{FF2B5EF4-FFF2-40B4-BE49-F238E27FC236}">
                <a16:creationId xmlns:a16="http://schemas.microsoft.com/office/drawing/2014/main" id="{875D8572-21D5-48DB-A8BE-4E58EAF77E8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939863" y="2721408"/>
            <a:ext cx="1173260" cy="316083"/>
          </a:xfrm>
          <a:prstGeom prst="rect">
            <a:avLst/>
          </a:prstGeom>
        </p:spPr>
      </p:pic>
      <p:pic>
        <p:nvPicPr>
          <p:cNvPr id="6" name="Picture 5" descr="A picture containing window, clock, crossword puzzle, indoor&#10;&#10;Description generated with very high confidence">
            <a:extLst>
              <a:ext uri="{FF2B5EF4-FFF2-40B4-BE49-F238E27FC236}">
                <a16:creationId xmlns:a16="http://schemas.microsoft.com/office/drawing/2014/main" id="{BAB1FBF6-B72E-4C1D-B810-5D1D9A3CFA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396737" y="3239814"/>
            <a:ext cx="319196" cy="1074286"/>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C49A810D-DEF4-441F-9B79-6ABCD4C0FA7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653671" y="3125973"/>
            <a:ext cx="353358" cy="1722475"/>
          </a:xfrm>
          <a:prstGeom prst="rect">
            <a:avLst/>
          </a:prstGeom>
        </p:spPr>
      </p:pic>
      <p:pic>
        <p:nvPicPr>
          <p:cNvPr id="24" name="Picture 23" descr="A picture containing window, clock, crossword puzzle, indoor&#10;&#10;Description generated with very high confidence">
            <a:extLst>
              <a:ext uri="{FF2B5EF4-FFF2-40B4-BE49-F238E27FC236}">
                <a16:creationId xmlns:a16="http://schemas.microsoft.com/office/drawing/2014/main" id="{CFC624E1-7714-46BC-B92C-79DFD9D0489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436689" y="3239814"/>
            <a:ext cx="450944" cy="1074286"/>
          </a:xfrm>
          <a:prstGeom prst="rect">
            <a:avLst/>
          </a:prstGeom>
        </p:spPr>
      </p:pic>
      <p:pic>
        <p:nvPicPr>
          <p:cNvPr id="10" name="Picture 9" descr="A picture containing window, clock, indoor&#10;&#10;Description generated with very high confidence">
            <a:extLst>
              <a:ext uri="{FF2B5EF4-FFF2-40B4-BE49-F238E27FC236}">
                <a16:creationId xmlns:a16="http://schemas.microsoft.com/office/drawing/2014/main" id="{BED8541F-1196-425F-9318-ECCCC89AE17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504269" y="4215808"/>
            <a:ext cx="128480" cy="415461"/>
          </a:xfrm>
          <a:prstGeom prst="rect">
            <a:avLst/>
          </a:prstGeom>
        </p:spPr>
      </p:pic>
      <p:cxnSp>
        <p:nvCxnSpPr>
          <p:cNvPr id="30" name="Straight Arrow Connector 29">
            <a:extLst>
              <a:ext uri="{FF2B5EF4-FFF2-40B4-BE49-F238E27FC236}">
                <a16:creationId xmlns:a16="http://schemas.microsoft.com/office/drawing/2014/main" id="{08741279-8635-40FD-8061-AEE0AABE8C3B}"/>
              </a:ext>
            </a:extLst>
          </p:cNvPr>
          <p:cNvCxnSpPr>
            <a:cxnSpLocks/>
          </p:cNvCxnSpPr>
          <p:nvPr/>
        </p:nvCxnSpPr>
        <p:spPr bwMode="auto">
          <a:xfrm flipH="1">
            <a:off x="4785710" y="4211353"/>
            <a:ext cx="1890256" cy="394509"/>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0" descr="A picture containing window, clock, crossword puzzle, indoor&#10;&#10;Description generated with very high confidence">
            <a:extLst>
              <a:ext uri="{FF2B5EF4-FFF2-40B4-BE49-F238E27FC236}">
                <a16:creationId xmlns:a16="http://schemas.microsoft.com/office/drawing/2014/main" id="{70ED0FB0-8A61-40B6-8318-1C0B87FFF2E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816825" y="3238580"/>
            <a:ext cx="146745" cy="139545"/>
          </a:xfrm>
          <a:prstGeom prst="rect">
            <a:avLst/>
          </a:prstGeom>
        </p:spPr>
      </p:pic>
      <p:pic>
        <p:nvPicPr>
          <p:cNvPr id="32" name="Picture 31" descr="A picture containing window, clock, crossword puzzle, indoor&#10;&#10;Description generated with very high confidence">
            <a:extLst>
              <a:ext uri="{FF2B5EF4-FFF2-40B4-BE49-F238E27FC236}">
                <a16:creationId xmlns:a16="http://schemas.microsoft.com/office/drawing/2014/main" id="{5D16C0EF-E5C6-47E2-9777-70FA330F6D8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978556" y="3238580"/>
            <a:ext cx="149320" cy="139545"/>
          </a:xfrm>
          <a:prstGeom prst="rect">
            <a:avLst/>
          </a:prstGeom>
        </p:spPr>
      </p:pic>
      <p:pic>
        <p:nvPicPr>
          <p:cNvPr id="33" name="Picture 32" descr="A picture containing window, clock, crossword puzzle, indoor&#10;&#10;Description generated with very high confidence">
            <a:extLst>
              <a:ext uri="{FF2B5EF4-FFF2-40B4-BE49-F238E27FC236}">
                <a16:creationId xmlns:a16="http://schemas.microsoft.com/office/drawing/2014/main" id="{BA1A2379-43B4-418A-89FE-430B233EAE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396737" y="3238579"/>
            <a:ext cx="319196" cy="1074286"/>
          </a:xfrm>
          <a:prstGeom prst="rect">
            <a:avLst/>
          </a:prstGeom>
        </p:spPr>
      </p:pic>
      <p:pic>
        <p:nvPicPr>
          <p:cNvPr id="34" name="Picture 33" descr="A picture containing window, clock, crossword puzzle, indoor&#10;&#10;Description generated with very high confidence">
            <a:extLst>
              <a:ext uri="{FF2B5EF4-FFF2-40B4-BE49-F238E27FC236}">
                <a16:creationId xmlns:a16="http://schemas.microsoft.com/office/drawing/2014/main" id="{17E753D9-5216-4E54-B10F-B016D14BA53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436689" y="3238579"/>
            <a:ext cx="450944" cy="1074286"/>
          </a:xfrm>
          <a:prstGeom prst="rect">
            <a:avLst/>
          </a:prstGeom>
        </p:spPr>
      </p:pic>
      <p:pic>
        <p:nvPicPr>
          <p:cNvPr id="35" name="Picture 34">
            <a:extLst>
              <a:ext uri="{FF2B5EF4-FFF2-40B4-BE49-F238E27FC236}">
                <a16:creationId xmlns:a16="http://schemas.microsoft.com/office/drawing/2014/main" id="{30C7867F-A2B8-44FC-9DE7-4C1BA1EB39F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206998" y="5890681"/>
            <a:ext cx="876961" cy="316083"/>
          </a:xfrm>
          <a:prstGeom prst="rect">
            <a:avLst/>
          </a:prstGeom>
        </p:spPr>
      </p:pic>
      <p:pic>
        <p:nvPicPr>
          <p:cNvPr id="36" name="Picture 35" descr="A screen shot of a window&#10;&#10;Description generated with high confidence">
            <a:extLst>
              <a:ext uri="{FF2B5EF4-FFF2-40B4-BE49-F238E27FC236}">
                <a16:creationId xmlns:a16="http://schemas.microsoft.com/office/drawing/2014/main" id="{27B29987-50EB-4087-91D1-1D3CCF6E5B7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5667345" y="5703924"/>
            <a:ext cx="339684" cy="569877"/>
          </a:xfrm>
          <a:prstGeom prst="rect">
            <a:avLst/>
          </a:prstGeom>
        </p:spPr>
      </p:pic>
      <p:pic>
        <p:nvPicPr>
          <p:cNvPr id="39" name="Picture 38" descr="A picture containing window, clock, crossword puzzle, indoor&#10;&#10;Description generated with very high confidence">
            <a:extLst>
              <a:ext uri="{FF2B5EF4-FFF2-40B4-BE49-F238E27FC236}">
                <a16:creationId xmlns:a16="http://schemas.microsoft.com/office/drawing/2014/main" id="{D98BE4AD-2514-46B0-872A-8AF79D514ADD}"/>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4824374" y="3378124"/>
            <a:ext cx="146745" cy="113842"/>
          </a:xfrm>
          <a:prstGeom prst="rect">
            <a:avLst/>
          </a:prstGeom>
        </p:spPr>
      </p:pic>
      <p:pic>
        <p:nvPicPr>
          <p:cNvPr id="42" name="Picture 41" descr="A picture containing window, clock, crossword puzzle, indoor&#10;&#10;Description generated with very high confidence">
            <a:extLst>
              <a:ext uri="{FF2B5EF4-FFF2-40B4-BE49-F238E27FC236}">
                <a16:creationId xmlns:a16="http://schemas.microsoft.com/office/drawing/2014/main" id="{C00F2F7C-CA6E-428A-8AC2-F997653F18B0}"/>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4824374" y="3502482"/>
            <a:ext cx="146745" cy="113842"/>
          </a:xfrm>
          <a:prstGeom prst="rect">
            <a:avLst/>
          </a:prstGeom>
        </p:spPr>
      </p:pic>
      <p:pic>
        <p:nvPicPr>
          <p:cNvPr id="44" name="Picture 43" descr="A picture containing window, clock, crossword puzzle, indoor&#10;&#10;Description generated with very high confidence">
            <a:extLst>
              <a:ext uri="{FF2B5EF4-FFF2-40B4-BE49-F238E27FC236}">
                <a16:creationId xmlns:a16="http://schemas.microsoft.com/office/drawing/2014/main" id="{21295BDD-64EF-4952-9B29-EA26DF9A9BA9}"/>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4824374" y="3626840"/>
            <a:ext cx="146745" cy="103217"/>
          </a:xfrm>
          <a:prstGeom prst="rect">
            <a:avLst/>
          </a:prstGeom>
        </p:spPr>
      </p:pic>
      <p:pic>
        <p:nvPicPr>
          <p:cNvPr id="45" name="Picture 44" descr="A picture containing window, clock, crossword puzzle, indoor&#10;&#10;Description generated with very high confidence">
            <a:extLst>
              <a:ext uri="{FF2B5EF4-FFF2-40B4-BE49-F238E27FC236}">
                <a16:creationId xmlns:a16="http://schemas.microsoft.com/office/drawing/2014/main" id="{959EBCDB-5691-435B-87FB-6591906DDCCC}"/>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4824373" y="3740572"/>
            <a:ext cx="146745" cy="124855"/>
          </a:xfrm>
          <a:prstGeom prst="rect">
            <a:avLst/>
          </a:prstGeom>
        </p:spPr>
      </p:pic>
      <p:pic>
        <p:nvPicPr>
          <p:cNvPr id="46" name="Picture 45" descr="A picture containing window, clock, crossword puzzle, indoor&#10;&#10;Description generated with very high confidence">
            <a:extLst>
              <a:ext uri="{FF2B5EF4-FFF2-40B4-BE49-F238E27FC236}">
                <a16:creationId xmlns:a16="http://schemas.microsoft.com/office/drawing/2014/main" id="{574E535F-5BDD-4852-97A9-49E068D61262}"/>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4978667" y="3238397"/>
            <a:ext cx="126733" cy="140963"/>
          </a:xfrm>
          <a:prstGeom prst="rect">
            <a:avLst/>
          </a:prstGeom>
        </p:spPr>
      </p:pic>
      <p:pic>
        <p:nvPicPr>
          <p:cNvPr id="47" name="Picture 46" descr="A picture containing window, clock, crossword puzzle, indoor&#10;&#10;Description generated with very high confidence">
            <a:extLst>
              <a:ext uri="{FF2B5EF4-FFF2-40B4-BE49-F238E27FC236}">
                <a16:creationId xmlns:a16="http://schemas.microsoft.com/office/drawing/2014/main" id="{325109DA-ABD2-40C4-90F2-232D3E4B5CF3}"/>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6978556" y="3378124"/>
            <a:ext cx="149320" cy="124358"/>
          </a:xfrm>
          <a:prstGeom prst="rect">
            <a:avLst/>
          </a:prstGeom>
        </p:spPr>
      </p:pic>
      <p:pic>
        <p:nvPicPr>
          <p:cNvPr id="48" name="Picture 47" descr="A picture containing window, clock, crossword puzzle, indoor&#10;&#10;Description generated with very high confidence">
            <a:extLst>
              <a:ext uri="{FF2B5EF4-FFF2-40B4-BE49-F238E27FC236}">
                <a16:creationId xmlns:a16="http://schemas.microsoft.com/office/drawing/2014/main" id="{1A001282-F667-4F20-B824-B059B5F1992D}"/>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6978556" y="3502482"/>
            <a:ext cx="149320" cy="113842"/>
          </a:xfrm>
          <a:prstGeom prst="rect">
            <a:avLst/>
          </a:prstGeom>
        </p:spPr>
      </p:pic>
      <p:pic>
        <p:nvPicPr>
          <p:cNvPr id="49" name="Picture 48" descr="A picture containing window, clock, crossword puzzle, indoor&#10;&#10;Description generated with very high confidence">
            <a:extLst>
              <a:ext uri="{FF2B5EF4-FFF2-40B4-BE49-F238E27FC236}">
                <a16:creationId xmlns:a16="http://schemas.microsoft.com/office/drawing/2014/main" id="{DEDDCE40-A77C-4E4E-9E1B-983015EC7B1B}"/>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6978556" y="3626839"/>
            <a:ext cx="149320" cy="103217"/>
          </a:xfrm>
          <a:prstGeom prst="rect">
            <a:avLst/>
          </a:prstGeom>
        </p:spPr>
      </p:pic>
      <p:pic>
        <p:nvPicPr>
          <p:cNvPr id="50" name="Picture 49" descr="A picture containing window, clock, crossword puzzle, indoor&#10;&#10;Description generated with very high confidence">
            <a:extLst>
              <a:ext uri="{FF2B5EF4-FFF2-40B4-BE49-F238E27FC236}">
                <a16:creationId xmlns:a16="http://schemas.microsoft.com/office/drawing/2014/main" id="{CA8099BB-0EB3-45C4-84F6-C6308462D4D8}"/>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6978556" y="3738532"/>
            <a:ext cx="127094" cy="126894"/>
          </a:xfrm>
          <a:prstGeom prst="rect">
            <a:avLst/>
          </a:prstGeom>
        </p:spPr>
      </p:pic>
      <p:pic>
        <p:nvPicPr>
          <p:cNvPr id="51" name="Picture 50" descr="A picture containing window, clock, crossword puzzle, indoor&#10;&#10;Description generated with very high confidence">
            <a:extLst>
              <a:ext uri="{FF2B5EF4-FFF2-40B4-BE49-F238E27FC236}">
                <a16:creationId xmlns:a16="http://schemas.microsoft.com/office/drawing/2014/main" id="{0AB55A77-D514-4DE9-B192-7AB61C96AECD}"/>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7163282" y="3253040"/>
            <a:ext cx="116992" cy="124358"/>
          </a:xfrm>
          <a:prstGeom prst="rect">
            <a:avLst/>
          </a:prstGeom>
        </p:spPr>
      </p:pic>
      <p:pic>
        <p:nvPicPr>
          <p:cNvPr id="52" name="Picture 51" descr="A picture containing window, clock, crossword puzzle, indoor&#10;&#10;Description generated with very high confidence">
            <a:extLst>
              <a:ext uri="{FF2B5EF4-FFF2-40B4-BE49-F238E27FC236}">
                <a16:creationId xmlns:a16="http://schemas.microsoft.com/office/drawing/2014/main" id="{61422237-8280-43CE-8259-C8B8139CB063}"/>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7163282" y="3388639"/>
            <a:ext cx="116992" cy="113842"/>
          </a:xfrm>
          <a:prstGeom prst="rect">
            <a:avLst/>
          </a:prstGeom>
        </p:spPr>
      </p:pic>
      <p:pic>
        <p:nvPicPr>
          <p:cNvPr id="57" name="Picture 56">
            <a:extLst>
              <a:ext uri="{FF2B5EF4-FFF2-40B4-BE49-F238E27FC236}">
                <a16:creationId xmlns:a16="http://schemas.microsoft.com/office/drawing/2014/main" id="{AE682A21-4AEE-4445-B2CD-CB046C8974F9}"/>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b="-21316"/>
          <a:stretch/>
        </p:blipFill>
        <p:spPr>
          <a:xfrm>
            <a:off x="6662161" y="5909652"/>
            <a:ext cx="365126" cy="383120"/>
          </a:xfrm>
          <a:prstGeom prst="rect">
            <a:avLst/>
          </a:prstGeom>
        </p:spPr>
      </p:pic>
      <p:pic>
        <p:nvPicPr>
          <p:cNvPr id="65" name="Picture 64" descr="A picture containing window, clock, crossword puzzle, indoor&#10;&#10;Description generated with very high confidence">
            <a:extLst>
              <a:ext uri="{FF2B5EF4-FFF2-40B4-BE49-F238E27FC236}">
                <a16:creationId xmlns:a16="http://schemas.microsoft.com/office/drawing/2014/main" id="{5B532B65-759D-474F-8BF1-2B195B3FDB8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816825" y="3240096"/>
            <a:ext cx="146745" cy="139545"/>
          </a:xfrm>
          <a:prstGeom prst="rect">
            <a:avLst/>
          </a:prstGeom>
        </p:spPr>
      </p:pic>
      <p:pic>
        <p:nvPicPr>
          <p:cNvPr id="66" name="Picture 65" descr="A picture containing window, clock, crossword puzzle, indoor&#10;&#10;Description generated with very high confidence">
            <a:extLst>
              <a:ext uri="{FF2B5EF4-FFF2-40B4-BE49-F238E27FC236}">
                <a16:creationId xmlns:a16="http://schemas.microsoft.com/office/drawing/2014/main" id="{AC645192-923D-48C3-A27B-142CECC6FDE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978556" y="3240096"/>
            <a:ext cx="149320" cy="139545"/>
          </a:xfrm>
          <a:prstGeom prst="rect">
            <a:avLst/>
          </a:prstGeom>
        </p:spPr>
      </p:pic>
      <p:pic>
        <p:nvPicPr>
          <p:cNvPr id="67" name="Picture 66" descr="A picture containing window, clock, crossword puzzle, indoor&#10;&#10;Description generated with very high confidence">
            <a:extLst>
              <a:ext uri="{FF2B5EF4-FFF2-40B4-BE49-F238E27FC236}">
                <a16:creationId xmlns:a16="http://schemas.microsoft.com/office/drawing/2014/main" id="{1169E69A-7C9B-40AD-80F3-DA444793E6D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4824374" y="3379640"/>
            <a:ext cx="146745" cy="113842"/>
          </a:xfrm>
          <a:prstGeom prst="rect">
            <a:avLst/>
          </a:prstGeom>
        </p:spPr>
      </p:pic>
      <p:pic>
        <p:nvPicPr>
          <p:cNvPr id="68" name="Picture 67" descr="A picture containing window, clock, crossword puzzle, indoor&#10;&#10;Description generated with very high confidence">
            <a:extLst>
              <a:ext uri="{FF2B5EF4-FFF2-40B4-BE49-F238E27FC236}">
                <a16:creationId xmlns:a16="http://schemas.microsoft.com/office/drawing/2014/main" id="{3325EB24-2E94-4674-B2A0-5097CCBEB79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4824373" y="3500965"/>
            <a:ext cx="146745" cy="113842"/>
          </a:xfrm>
          <a:prstGeom prst="rect">
            <a:avLst/>
          </a:prstGeom>
        </p:spPr>
      </p:pic>
      <p:pic>
        <p:nvPicPr>
          <p:cNvPr id="69" name="Picture 68" descr="A picture containing window, clock, crossword puzzle, indoor&#10;&#10;Description generated with very high confidence">
            <a:extLst>
              <a:ext uri="{FF2B5EF4-FFF2-40B4-BE49-F238E27FC236}">
                <a16:creationId xmlns:a16="http://schemas.microsoft.com/office/drawing/2014/main" id="{F83AB40E-0418-4E18-B305-98E1F79CFA21}"/>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4824374" y="3628356"/>
            <a:ext cx="146745" cy="103217"/>
          </a:xfrm>
          <a:prstGeom prst="rect">
            <a:avLst/>
          </a:prstGeom>
        </p:spPr>
      </p:pic>
      <p:pic>
        <p:nvPicPr>
          <p:cNvPr id="70" name="Picture 69" descr="A picture containing window, clock, crossword puzzle, indoor&#10;&#10;Description generated with very high confidence">
            <a:extLst>
              <a:ext uri="{FF2B5EF4-FFF2-40B4-BE49-F238E27FC236}">
                <a16:creationId xmlns:a16="http://schemas.microsoft.com/office/drawing/2014/main" id="{E2B59A05-4F5F-4B7F-BD4B-0F798B985FD9}"/>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4824373" y="3742088"/>
            <a:ext cx="146745" cy="124855"/>
          </a:xfrm>
          <a:prstGeom prst="rect">
            <a:avLst/>
          </a:prstGeom>
        </p:spPr>
      </p:pic>
      <p:pic>
        <p:nvPicPr>
          <p:cNvPr id="71" name="Picture 70" descr="A picture containing window, clock, crossword puzzle, indoor&#10;&#10;Description generated with very high confidence">
            <a:extLst>
              <a:ext uri="{FF2B5EF4-FFF2-40B4-BE49-F238E27FC236}">
                <a16:creationId xmlns:a16="http://schemas.microsoft.com/office/drawing/2014/main" id="{A2F4FF92-F914-4544-B069-46EA399B6CB7}"/>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4978667" y="3239913"/>
            <a:ext cx="126733" cy="140963"/>
          </a:xfrm>
          <a:prstGeom prst="rect">
            <a:avLst/>
          </a:prstGeom>
        </p:spPr>
      </p:pic>
      <p:pic>
        <p:nvPicPr>
          <p:cNvPr id="72" name="Picture 71" descr="A picture containing window, clock, crossword puzzle, indoor&#10;&#10;Description generated with very high confidence">
            <a:extLst>
              <a:ext uri="{FF2B5EF4-FFF2-40B4-BE49-F238E27FC236}">
                <a16:creationId xmlns:a16="http://schemas.microsoft.com/office/drawing/2014/main" id="{9145022B-5AA5-4187-B68E-3A4AF96726A6}"/>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6978556" y="3379640"/>
            <a:ext cx="149320" cy="124358"/>
          </a:xfrm>
          <a:prstGeom prst="rect">
            <a:avLst/>
          </a:prstGeom>
        </p:spPr>
      </p:pic>
      <p:pic>
        <p:nvPicPr>
          <p:cNvPr id="73" name="Picture 72" descr="A picture containing window, clock, crossword puzzle, indoor&#10;&#10;Description generated with very high confidence">
            <a:extLst>
              <a:ext uri="{FF2B5EF4-FFF2-40B4-BE49-F238E27FC236}">
                <a16:creationId xmlns:a16="http://schemas.microsoft.com/office/drawing/2014/main" id="{90927B2C-AD18-482C-99E4-466A59E4C038}"/>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6978556" y="3503998"/>
            <a:ext cx="149320" cy="113842"/>
          </a:xfrm>
          <a:prstGeom prst="rect">
            <a:avLst/>
          </a:prstGeom>
        </p:spPr>
      </p:pic>
      <p:pic>
        <p:nvPicPr>
          <p:cNvPr id="74" name="Picture 73" descr="A picture containing window, clock, crossword puzzle, indoor&#10;&#10;Description generated with very high confidence">
            <a:extLst>
              <a:ext uri="{FF2B5EF4-FFF2-40B4-BE49-F238E27FC236}">
                <a16:creationId xmlns:a16="http://schemas.microsoft.com/office/drawing/2014/main" id="{63060CCE-6862-4CE0-B26E-F0F2C0D139A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6978556" y="3628355"/>
            <a:ext cx="149320" cy="103217"/>
          </a:xfrm>
          <a:prstGeom prst="rect">
            <a:avLst/>
          </a:prstGeom>
        </p:spPr>
      </p:pic>
      <p:pic>
        <p:nvPicPr>
          <p:cNvPr id="75" name="Picture 74" descr="A picture containing window, clock, crossword puzzle, indoor&#10;&#10;Description generated with very high confidence">
            <a:extLst>
              <a:ext uri="{FF2B5EF4-FFF2-40B4-BE49-F238E27FC236}">
                <a16:creationId xmlns:a16="http://schemas.microsoft.com/office/drawing/2014/main" id="{15BB1E78-61C5-42B3-9DB2-121599ADE0CC}"/>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6978556" y="3740048"/>
            <a:ext cx="127094" cy="126894"/>
          </a:xfrm>
          <a:prstGeom prst="rect">
            <a:avLst/>
          </a:prstGeom>
        </p:spPr>
      </p:pic>
      <p:pic>
        <p:nvPicPr>
          <p:cNvPr id="76" name="Picture 75" descr="A picture containing window, clock, crossword puzzle, indoor&#10;&#10;Description generated with very high confidence">
            <a:extLst>
              <a:ext uri="{FF2B5EF4-FFF2-40B4-BE49-F238E27FC236}">
                <a16:creationId xmlns:a16="http://schemas.microsoft.com/office/drawing/2014/main" id="{B60513E1-9C45-4CA3-A21A-9766D7BBAC9F}"/>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7163282" y="3254556"/>
            <a:ext cx="116992" cy="124358"/>
          </a:xfrm>
          <a:prstGeom prst="rect">
            <a:avLst/>
          </a:prstGeom>
        </p:spPr>
      </p:pic>
      <p:pic>
        <p:nvPicPr>
          <p:cNvPr id="77" name="Picture 76" descr="A picture containing window, clock, crossword puzzle, indoor&#10;&#10;Description generated with very high confidence">
            <a:extLst>
              <a:ext uri="{FF2B5EF4-FFF2-40B4-BE49-F238E27FC236}">
                <a16:creationId xmlns:a16="http://schemas.microsoft.com/office/drawing/2014/main" id="{54B6F7FD-9542-48C8-BCC5-BDC1001AFC10}"/>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7163282" y="3390155"/>
            <a:ext cx="116992" cy="113842"/>
          </a:xfrm>
          <a:prstGeom prst="rect">
            <a:avLst/>
          </a:prstGeom>
        </p:spPr>
      </p:pic>
      <p:pic>
        <p:nvPicPr>
          <p:cNvPr id="78" name="Picture 77">
            <a:extLst>
              <a:ext uri="{FF2B5EF4-FFF2-40B4-BE49-F238E27FC236}">
                <a16:creationId xmlns:a16="http://schemas.microsoft.com/office/drawing/2014/main" id="{4C1FAA7A-BBEC-4B5D-B344-C24DD92542B8}"/>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8001001" y="2783840"/>
            <a:ext cx="314959" cy="253330"/>
          </a:xfrm>
          <a:prstGeom prst="rect">
            <a:avLst/>
          </a:prstGeom>
        </p:spPr>
      </p:pic>
      <p:pic>
        <p:nvPicPr>
          <p:cNvPr id="79" name="Picture 78">
            <a:extLst>
              <a:ext uri="{FF2B5EF4-FFF2-40B4-BE49-F238E27FC236}">
                <a16:creationId xmlns:a16="http://schemas.microsoft.com/office/drawing/2014/main" id="{257EE1B5-485F-4444-B11D-7AF1698C7AC0}"/>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8001000" y="5974547"/>
            <a:ext cx="314959" cy="253330"/>
          </a:xfrm>
          <a:prstGeom prst="rect">
            <a:avLst/>
          </a:prstGeom>
        </p:spPr>
      </p:pic>
      <p:pic>
        <p:nvPicPr>
          <p:cNvPr id="80" name="Picture 79" descr="A picture containing window, clock, crossword puzzle, indoor&#10;&#10;Description generated with very high confidence">
            <a:extLst>
              <a:ext uri="{FF2B5EF4-FFF2-40B4-BE49-F238E27FC236}">
                <a16:creationId xmlns:a16="http://schemas.microsoft.com/office/drawing/2014/main" id="{6D4A98A0-EC50-4B9D-A7FB-ECF3436139A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395282" y="4682706"/>
            <a:ext cx="319196" cy="1074286"/>
          </a:xfrm>
          <a:prstGeom prst="rect">
            <a:avLst/>
          </a:prstGeom>
        </p:spPr>
      </p:pic>
      <p:pic>
        <p:nvPicPr>
          <p:cNvPr id="81" name="Picture 80" descr="A picture containing window, clock, crossword puzzle, indoor&#10;&#10;Description generated with very high confidence">
            <a:extLst>
              <a:ext uri="{FF2B5EF4-FFF2-40B4-BE49-F238E27FC236}">
                <a16:creationId xmlns:a16="http://schemas.microsoft.com/office/drawing/2014/main" id="{BA40E15E-7048-4A46-BB0E-CC25230DEEB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662179" y="4682706"/>
            <a:ext cx="450944" cy="1074286"/>
          </a:xfrm>
          <a:prstGeom prst="rect">
            <a:avLst/>
          </a:prstGeom>
        </p:spPr>
      </p:pic>
      <p:pic>
        <p:nvPicPr>
          <p:cNvPr id="95" name="Picture 94">
            <a:extLst>
              <a:ext uri="{FF2B5EF4-FFF2-40B4-BE49-F238E27FC236}">
                <a16:creationId xmlns:a16="http://schemas.microsoft.com/office/drawing/2014/main" id="{95925A52-4ACA-47C2-9500-D461BC801A63}"/>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14737"/>
          <a:stretch/>
        </p:blipFill>
        <p:spPr>
          <a:xfrm>
            <a:off x="9029840" y="5909653"/>
            <a:ext cx="365126" cy="362321"/>
          </a:xfrm>
          <a:prstGeom prst="rect">
            <a:avLst/>
          </a:prstGeom>
        </p:spPr>
      </p:pic>
      <p:pic>
        <p:nvPicPr>
          <p:cNvPr id="97" name="Picture 96">
            <a:extLst>
              <a:ext uri="{FF2B5EF4-FFF2-40B4-BE49-F238E27FC236}">
                <a16:creationId xmlns:a16="http://schemas.microsoft.com/office/drawing/2014/main" id="{817A883B-C822-46C6-8FD6-FEB384E8BA62}"/>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14737"/>
          <a:stretch/>
        </p:blipFill>
        <p:spPr>
          <a:xfrm>
            <a:off x="9006177" y="2743129"/>
            <a:ext cx="365126" cy="362321"/>
          </a:xfrm>
          <a:prstGeom prst="rect">
            <a:avLst/>
          </a:prstGeom>
        </p:spPr>
      </p:pic>
      <p:sp>
        <p:nvSpPr>
          <p:cNvPr id="98" name="TextBox 97">
            <a:extLst>
              <a:ext uri="{FF2B5EF4-FFF2-40B4-BE49-F238E27FC236}">
                <a16:creationId xmlns:a16="http://schemas.microsoft.com/office/drawing/2014/main" id="{85B51BCA-DD3F-4CD8-A8F3-8CAAD8DA0517}"/>
              </a:ext>
            </a:extLst>
          </p:cNvPr>
          <p:cNvSpPr txBox="1"/>
          <p:nvPr/>
        </p:nvSpPr>
        <p:spPr bwMode="auto">
          <a:xfrm>
            <a:off x="846826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£63</a:t>
            </a:r>
          </a:p>
        </p:txBody>
      </p:sp>
      <p:pic>
        <p:nvPicPr>
          <p:cNvPr id="96" name="Picture 95" descr="A screen shot of a window&#10;&#10;Description generated with high confidence">
            <a:extLst>
              <a:ext uri="{FF2B5EF4-FFF2-40B4-BE49-F238E27FC236}">
                <a16:creationId xmlns:a16="http://schemas.microsoft.com/office/drawing/2014/main" id="{77457390-BAC2-4CE2-8B6F-D44A085E7BC2}"/>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a:stretch/>
        </p:blipFill>
        <p:spPr>
          <a:xfrm>
            <a:off x="7006950" y="4687044"/>
            <a:ext cx="102934" cy="930280"/>
          </a:xfrm>
          <a:prstGeom prst="rect">
            <a:avLst/>
          </a:prstGeom>
        </p:spPr>
      </p:pic>
      <p:pic>
        <p:nvPicPr>
          <p:cNvPr id="99" name="Picture 98" descr="A picture containing window, clock, crossword puzzle, indoor&#10;&#10;Description generated with very high confidence">
            <a:extLst>
              <a:ext uri="{FF2B5EF4-FFF2-40B4-BE49-F238E27FC236}">
                <a16:creationId xmlns:a16="http://schemas.microsoft.com/office/drawing/2014/main" id="{0C0FD0EE-5BD8-4554-A412-4487D440337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395282" y="4681471"/>
            <a:ext cx="319196" cy="1074286"/>
          </a:xfrm>
          <a:prstGeom prst="rect">
            <a:avLst/>
          </a:prstGeom>
        </p:spPr>
      </p:pic>
      <p:pic>
        <p:nvPicPr>
          <p:cNvPr id="100" name="Picture 99" descr="A picture containing window, clock, crossword puzzle, indoor&#10;&#10;Description generated with very high confidence">
            <a:extLst>
              <a:ext uri="{FF2B5EF4-FFF2-40B4-BE49-F238E27FC236}">
                <a16:creationId xmlns:a16="http://schemas.microsoft.com/office/drawing/2014/main" id="{7DB77D8C-9681-40EE-A594-6B67FD18A4F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660591" y="4681471"/>
            <a:ext cx="450944" cy="1074286"/>
          </a:xfrm>
          <a:prstGeom prst="rect">
            <a:avLst/>
          </a:prstGeom>
        </p:spPr>
      </p:pic>
      <p:pic>
        <p:nvPicPr>
          <p:cNvPr id="104" name="Picture 103" descr="A screen shot of a window&#10;&#10;Description generated with high confidence">
            <a:extLst>
              <a:ext uri="{FF2B5EF4-FFF2-40B4-BE49-F238E27FC236}">
                <a16:creationId xmlns:a16="http://schemas.microsoft.com/office/drawing/2014/main" id="{064112B3-6700-4A1B-B367-A42D3AB8B7A3}"/>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a:stretch/>
        </p:blipFill>
        <p:spPr>
          <a:xfrm>
            <a:off x="7005642" y="4687044"/>
            <a:ext cx="102934" cy="930280"/>
          </a:xfrm>
          <a:prstGeom prst="rect">
            <a:avLst/>
          </a:prstGeom>
        </p:spPr>
      </p:pic>
      <p:pic>
        <p:nvPicPr>
          <p:cNvPr id="63" name="Picture 62">
            <a:extLst>
              <a:ext uri="{FF2B5EF4-FFF2-40B4-BE49-F238E27FC236}">
                <a16:creationId xmlns:a16="http://schemas.microsoft.com/office/drawing/2014/main" id="{4C22570C-AA42-458E-A391-65C94AB99448}"/>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a:stretch/>
        </p:blipFill>
        <p:spPr>
          <a:xfrm>
            <a:off x="5693737" y="2743129"/>
            <a:ext cx="247649" cy="285253"/>
          </a:xfrm>
          <a:prstGeom prst="rect">
            <a:avLst/>
          </a:prstGeom>
        </p:spPr>
      </p:pic>
      <p:pic>
        <p:nvPicPr>
          <p:cNvPr id="64" name="Picture 63">
            <a:extLst>
              <a:ext uri="{FF2B5EF4-FFF2-40B4-BE49-F238E27FC236}">
                <a16:creationId xmlns:a16="http://schemas.microsoft.com/office/drawing/2014/main" id="{3B737201-897D-44B7-BD51-2C054FD51179}"/>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t="-3781"/>
          <a:stretch/>
        </p:blipFill>
        <p:spPr>
          <a:xfrm>
            <a:off x="6662161" y="2721408"/>
            <a:ext cx="416718" cy="348456"/>
          </a:xfrm>
          <a:prstGeom prst="rect">
            <a:avLst/>
          </a:prstGeom>
        </p:spPr>
      </p:pic>
      <p:pic>
        <p:nvPicPr>
          <p:cNvPr id="101" name="Picture 100" descr="A picture containing window, clock, crossword puzzle, indoor&#10;&#10;Description generated with very high confidence">
            <a:extLst>
              <a:ext uri="{FF2B5EF4-FFF2-40B4-BE49-F238E27FC236}">
                <a16:creationId xmlns:a16="http://schemas.microsoft.com/office/drawing/2014/main" id="{742690B0-05DD-4437-BB22-EDF688D60C9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7126280" y="4672453"/>
            <a:ext cx="126733" cy="140963"/>
          </a:xfrm>
          <a:prstGeom prst="rect">
            <a:avLst/>
          </a:prstGeom>
        </p:spPr>
      </p:pic>
      <p:pic>
        <p:nvPicPr>
          <p:cNvPr id="102" name="Picture 101" descr="A picture containing window, clock, crossword puzzle, indoor&#10;&#10;Description generated with very high confidence">
            <a:extLst>
              <a:ext uri="{FF2B5EF4-FFF2-40B4-BE49-F238E27FC236}">
                <a16:creationId xmlns:a16="http://schemas.microsoft.com/office/drawing/2014/main" id="{546AB7EA-6AB5-4C7C-A28C-1899D36539F6}"/>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7141342" y="4808142"/>
            <a:ext cx="116992" cy="124358"/>
          </a:xfrm>
          <a:prstGeom prst="rect">
            <a:avLst/>
          </a:prstGeom>
        </p:spPr>
      </p:pic>
      <p:pic>
        <p:nvPicPr>
          <p:cNvPr id="103" name="Picture 102" descr="A picture containing window, clock, crossword puzzle, indoor&#10;&#10;Description generated with very high confidence">
            <a:extLst>
              <a:ext uri="{FF2B5EF4-FFF2-40B4-BE49-F238E27FC236}">
                <a16:creationId xmlns:a16="http://schemas.microsoft.com/office/drawing/2014/main" id="{A239CCB0-C7B9-4CA0-9608-32C65CAEA0EA}"/>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7142401" y="4940565"/>
            <a:ext cx="116992" cy="113842"/>
          </a:xfrm>
          <a:prstGeom prst="rect">
            <a:avLst/>
          </a:prstGeom>
        </p:spPr>
      </p:pic>
      <p:cxnSp>
        <p:nvCxnSpPr>
          <p:cNvPr id="62" name="Straight Arrow Connector 61">
            <a:extLst>
              <a:ext uri="{FF2B5EF4-FFF2-40B4-BE49-F238E27FC236}">
                <a16:creationId xmlns:a16="http://schemas.microsoft.com/office/drawing/2014/main" id="{D6988BC0-CFD4-4E85-8ED4-CDA693A5D70D}"/>
              </a:ext>
            </a:extLst>
          </p:cNvPr>
          <p:cNvCxnSpPr>
            <a:cxnSpLocks/>
          </p:cNvCxnSpPr>
          <p:nvPr/>
        </p:nvCxnSpPr>
        <p:spPr bwMode="auto">
          <a:xfrm>
            <a:off x="4957485" y="4207198"/>
            <a:ext cx="1930149" cy="406873"/>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 name="Picture 81" descr="A screen shot of a window&#10;&#10;Description generated with high confidence">
            <a:extLst>
              <a:ext uri="{FF2B5EF4-FFF2-40B4-BE49-F238E27FC236}">
                <a16:creationId xmlns:a16="http://schemas.microsoft.com/office/drawing/2014/main" id="{D5CEE918-3FFA-417A-B95F-429EFE616C8A}"/>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a:stretch/>
        </p:blipFill>
        <p:spPr>
          <a:xfrm>
            <a:off x="7078880" y="4217598"/>
            <a:ext cx="163279" cy="425451"/>
          </a:xfrm>
          <a:prstGeom prst="rect">
            <a:avLst/>
          </a:prstGeom>
        </p:spPr>
      </p:pic>
    </p:spTree>
    <p:extLst>
      <p:ext uri="{BB962C8B-B14F-4D97-AF65-F5344CB8AC3E}">
        <p14:creationId xmlns:p14="http://schemas.microsoft.com/office/powerpoint/2010/main" val="10894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par>
                                <p:cTn id="78" presetID="10" presetClass="entr" presetSubtype="0"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1.875E-6 1.11111E-6 L 0.00052 0.21065 " pathEditMode="relative" rAng="0" ptsTypes="AA">
                                      <p:cBhvr>
                                        <p:cTn id="90" dur="2000" fill="hold"/>
                                        <p:tgtEl>
                                          <p:spTgt spid="33"/>
                                        </p:tgtEl>
                                        <p:attrNameLst>
                                          <p:attrName>ppt_x</p:attrName>
                                          <p:attrName>ppt_y</p:attrName>
                                        </p:attrNameLst>
                                      </p:cBhvr>
                                      <p:rCtr x="13" y="10787"/>
                                    </p:animMotion>
                                  </p:childTnLst>
                                </p:cTn>
                              </p:par>
                              <p:par>
                                <p:cTn id="91" presetID="42" presetClass="path" presetSubtype="0" accel="50000" decel="50000" fill="hold" nodeType="withEffect">
                                  <p:stCondLst>
                                    <p:cond delay="0"/>
                                  </p:stCondLst>
                                  <p:childTnLst>
                                    <p:animMotion origin="layout" path="M -4.375E-6 -2.96296E-6 L -0.14674 0.21019 " pathEditMode="relative" rAng="0" ptsTypes="AA">
                                      <p:cBhvr>
                                        <p:cTn id="92" dur="2000" fill="hold"/>
                                        <p:tgtEl>
                                          <p:spTgt spid="34"/>
                                        </p:tgtEl>
                                        <p:attrNameLst>
                                          <p:attrName>ppt_x</p:attrName>
                                          <p:attrName>ppt_y</p:attrName>
                                        </p:attrNameLst>
                                      </p:cBhvr>
                                      <p:rCtr x="-7344" y="10509"/>
                                    </p:animMotion>
                                  </p:childTnLst>
                                </p:cTn>
                              </p:par>
                            </p:childTnLst>
                          </p:cTn>
                        </p:par>
                        <p:par>
                          <p:cTn id="93" fill="hold">
                            <p:stCondLst>
                              <p:cond delay="2000"/>
                            </p:stCondLst>
                            <p:childTnLst>
                              <p:par>
                                <p:cTn id="94" presetID="10" presetClass="entr" presetSubtype="0" fill="hold" nodeType="afterEffect">
                                  <p:stCondLst>
                                    <p:cond delay="0"/>
                                  </p:stCondLst>
                                  <p:childTnLst>
                                    <p:set>
                                      <p:cBhvr>
                                        <p:cTn id="95" dur="1" fill="hold">
                                          <p:stCondLst>
                                            <p:cond delay="0"/>
                                          </p:stCondLst>
                                        </p:cTn>
                                        <p:tgtEl>
                                          <p:spTgt spid="99"/>
                                        </p:tgtEl>
                                        <p:attrNameLst>
                                          <p:attrName>style.visibility</p:attrName>
                                        </p:attrNameLst>
                                      </p:cBhvr>
                                      <p:to>
                                        <p:strVal val="visible"/>
                                      </p:to>
                                    </p:set>
                                    <p:animEffect transition="in" filter="fade">
                                      <p:cBhvr>
                                        <p:cTn id="96" dur="500"/>
                                        <p:tgtEl>
                                          <p:spTgt spid="99"/>
                                        </p:tgtEl>
                                      </p:cBhvr>
                                    </p:animEffect>
                                  </p:childTnLst>
                                </p:cTn>
                              </p:par>
                              <p:par>
                                <p:cTn id="97" presetID="10" presetClass="entr" presetSubtype="0" fill="hold" nodeType="with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fade">
                                      <p:cBhvr>
                                        <p:cTn id="99" dur="500"/>
                                        <p:tgtEl>
                                          <p:spTgt spid="10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par>
                                <p:cTn id="115" presetID="10" presetClass="entr" presetSubtype="0"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500"/>
                                        <p:tgtEl>
                                          <p:spTgt spid="38"/>
                                        </p:tgtEl>
                                      </p:cBhvr>
                                    </p:animEffect>
                                  </p:childTnLst>
                                </p:cTn>
                              </p:par>
                              <p:par>
                                <p:cTn id="118" presetID="10" presetClass="entr" presetSubtype="0"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par>
                                <p:cTn id="121" presetID="10" presetClass="entr" presetSubtype="0" fill="hold" nodeType="with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fade">
                                      <p:cBhvr>
                                        <p:cTn id="123" dur="500"/>
                                        <p:tgtEl>
                                          <p:spTgt spid="67"/>
                                        </p:tgtEl>
                                      </p:cBhvr>
                                    </p:animEffect>
                                  </p:childTnLst>
                                </p:cTn>
                              </p:par>
                              <p:par>
                                <p:cTn id="124" presetID="10" presetClass="entr" presetSubtype="0" fill="hold" nodeType="with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500"/>
                                        <p:tgtEl>
                                          <p:spTgt spid="68"/>
                                        </p:tgtEl>
                                      </p:cBhvr>
                                    </p:animEffect>
                                  </p:childTnLst>
                                </p:cTn>
                              </p:par>
                              <p:par>
                                <p:cTn id="127" presetID="10" presetClass="entr" presetSubtype="0" fill="hold" nodeType="withEffect">
                                  <p:stCondLst>
                                    <p:cond delay="0"/>
                                  </p:stCondLst>
                                  <p:childTnLst>
                                    <p:set>
                                      <p:cBhvr>
                                        <p:cTn id="128" dur="1" fill="hold">
                                          <p:stCondLst>
                                            <p:cond delay="0"/>
                                          </p:stCondLst>
                                        </p:cTn>
                                        <p:tgtEl>
                                          <p:spTgt spid="71"/>
                                        </p:tgtEl>
                                        <p:attrNameLst>
                                          <p:attrName>style.visibility</p:attrName>
                                        </p:attrNameLst>
                                      </p:cBhvr>
                                      <p:to>
                                        <p:strVal val="visible"/>
                                      </p:to>
                                    </p:set>
                                    <p:animEffect transition="in" filter="fade">
                                      <p:cBhvr>
                                        <p:cTn id="129" dur="500"/>
                                        <p:tgtEl>
                                          <p:spTgt spid="71"/>
                                        </p:tgtEl>
                                      </p:cBhvr>
                                    </p:animEffect>
                                  </p:childTnLst>
                                </p:cTn>
                              </p:par>
                              <p:par>
                                <p:cTn id="130" presetID="10" presetClass="entr" presetSubtype="0" fill="hold" nodeType="with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fade">
                                      <p:cBhvr>
                                        <p:cTn id="132" dur="500"/>
                                        <p:tgtEl>
                                          <p:spTgt spid="69"/>
                                        </p:tgtEl>
                                      </p:cBhvr>
                                    </p:animEffect>
                                  </p:childTnLst>
                                </p:cTn>
                              </p:par>
                              <p:par>
                                <p:cTn id="133" presetID="10" presetClass="entr" presetSubtype="0" fill="hold" nodeType="withEffect">
                                  <p:stCondLst>
                                    <p:cond delay="0"/>
                                  </p:stCondLst>
                                  <p:childTnLst>
                                    <p:set>
                                      <p:cBhvr>
                                        <p:cTn id="134" dur="1" fill="hold">
                                          <p:stCondLst>
                                            <p:cond delay="0"/>
                                          </p:stCondLst>
                                        </p:cTn>
                                        <p:tgtEl>
                                          <p:spTgt spid="70"/>
                                        </p:tgtEl>
                                        <p:attrNameLst>
                                          <p:attrName>style.visibility</p:attrName>
                                        </p:attrNameLst>
                                      </p:cBhvr>
                                      <p:to>
                                        <p:strVal val="visible"/>
                                      </p:to>
                                    </p:set>
                                    <p:animEffect transition="in" filter="fade">
                                      <p:cBhvr>
                                        <p:cTn id="135" dur="500"/>
                                        <p:tgtEl>
                                          <p:spTgt spid="70"/>
                                        </p:tgtEl>
                                      </p:cBhvr>
                                    </p:animEffect>
                                  </p:childTnLst>
                                </p:cTn>
                              </p:par>
                              <p:par>
                                <p:cTn id="136" presetID="10" presetClass="entr" presetSubtype="0" fill="hold"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500"/>
                                        <p:tgtEl>
                                          <p:spTgt spid="66"/>
                                        </p:tgtEl>
                                      </p:cBhvr>
                                    </p:animEffect>
                                  </p:childTnLst>
                                </p:cTn>
                              </p:par>
                              <p:par>
                                <p:cTn id="139" presetID="10" presetClass="entr" presetSubtype="0" fill="hold" nodeType="with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fade">
                                      <p:cBhvr>
                                        <p:cTn id="141" dur="500"/>
                                        <p:tgtEl>
                                          <p:spTgt spid="72"/>
                                        </p:tgtEl>
                                      </p:cBhvr>
                                    </p:animEffect>
                                  </p:childTnLst>
                                </p:cTn>
                              </p:par>
                              <p:par>
                                <p:cTn id="142" presetID="10" presetClass="entr" presetSubtype="0" fill="hold" nodeType="withEffect">
                                  <p:stCondLst>
                                    <p:cond delay="0"/>
                                  </p:stCondLst>
                                  <p:childTnLst>
                                    <p:set>
                                      <p:cBhvr>
                                        <p:cTn id="143" dur="1" fill="hold">
                                          <p:stCondLst>
                                            <p:cond delay="0"/>
                                          </p:stCondLst>
                                        </p:cTn>
                                        <p:tgtEl>
                                          <p:spTgt spid="74"/>
                                        </p:tgtEl>
                                        <p:attrNameLst>
                                          <p:attrName>style.visibility</p:attrName>
                                        </p:attrNameLst>
                                      </p:cBhvr>
                                      <p:to>
                                        <p:strVal val="visible"/>
                                      </p:to>
                                    </p:set>
                                    <p:animEffect transition="in" filter="fade">
                                      <p:cBhvr>
                                        <p:cTn id="144" dur="500"/>
                                        <p:tgtEl>
                                          <p:spTgt spid="74"/>
                                        </p:tgtEl>
                                      </p:cBhvr>
                                    </p:animEffect>
                                  </p:childTnLst>
                                </p:cTn>
                              </p:par>
                              <p:par>
                                <p:cTn id="145" presetID="10" presetClass="entr" presetSubtype="0" fill="hold" nodeType="with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500"/>
                                        <p:tgtEl>
                                          <p:spTgt spid="73"/>
                                        </p:tgtEl>
                                      </p:cBhvr>
                                    </p:animEffect>
                                  </p:childTnLst>
                                </p:cTn>
                              </p:par>
                              <p:par>
                                <p:cTn id="148" presetID="10" presetClass="entr" presetSubtype="0" fill="hold" nodeType="with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500"/>
                                        <p:tgtEl>
                                          <p:spTgt spid="75"/>
                                        </p:tgtEl>
                                      </p:cBhvr>
                                    </p:animEffect>
                                  </p:childTnLst>
                                </p:cTn>
                              </p:par>
                              <p:par>
                                <p:cTn id="151" presetID="10" presetClass="entr" presetSubtype="0" fill="hold" nodeType="withEffect">
                                  <p:stCondLst>
                                    <p:cond delay="0"/>
                                  </p:stCondLst>
                                  <p:childTnLst>
                                    <p:set>
                                      <p:cBhvr>
                                        <p:cTn id="152" dur="1" fill="hold">
                                          <p:stCondLst>
                                            <p:cond delay="0"/>
                                          </p:stCondLst>
                                        </p:cTn>
                                        <p:tgtEl>
                                          <p:spTgt spid="76"/>
                                        </p:tgtEl>
                                        <p:attrNameLst>
                                          <p:attrName>style.visibility</p:attrName>
                                        </p:attrNameLst>
                                      </p:cBhvr>
                                      <p:to>
                                        <p:strVal val="visible"/>
                                      </p:to>
                                    </p:set>
                                    <p:animEffect transition="in" filter="fade">
                                      <p:cBhvr>
                                        <p:cTn id="153" dur="500"/>
                                        <p:tgtEl>
                                          <p:spTgt spid="76"/>
                                        </p:tgtEl>
                                      </p:cBhvr>
                                    </p:animEffect>
                                  </p:childTnLst>
                                </p:cTn>
                              </p:par>
                              <p:par>
                                <p:cTn id="154" presetID="10" presetClass="entr" presetSubtype="0" fill="hold" nodeType="withEffect">
                                  <p:stCondLst>
                                    <p:cond delay="0"/>
                                  </p:stCondLst>
                                  <p:childTnLst>
                                    <p:set>
                                      <p:cBhvr>
                                        <p:cTn id="155" dur="1" fill="hold">
                                          <p:stCondLst>
                                            <p:cond delay="0"/>
                                          </p:stCondLst>
                                        </p:cTn>
                                        <p:tgtEl>
                                          <p:spTgt spid="77"/>
                                        </p:tgtEl>
                                        <p:attrNameLst>
                                          <p:attrName>style.visibility</p:attrName>
                                        </p:attrNameLst>
                                      </p:cBhvr>
                                      <p:to>
                                        <p:strVal val="visible"/>
                                      </p:to>
                                    </p:set>
                                    <p:animEffect transition="in" filter="fade">
                                      <p:cBhvr>
                                        <p:cTn id="156" dur="500"/>
                                        <p:tgtEl>
                                          <p:spTgt spid="77"/>
                                        </p:tgtEl>
                                      </p:cBhvr>
                                    </p:animEffect>
                                  </p:childTnLst>
                                </p:cTn>
                              </p:par>
                            </p:childTnLst>
                          </p:cTn>
                        </p:par>
                        <p:par>
                          <p:cTn id="157" fill="hold">
                            <p:stCondLst>
                              <p:cond delay="500"/>
                            </p:stCondLst>
                            <p:childTnLst>
                              <p:par>
                                <p:cTn id="158" presetID="10" presetClass="entr" presetSubtype="0" fill="hold" nodeType="afterEffect">
                                  <p:stCondLst>
                                    <p:cond delay="0"/>
                                  </p:stCondLst>
                                  <p:childTnLst>
                                    <p:set>
                                      <p:cBhvr>
                                        <p:cTn id="159" dur="1" fill="hold">
                                          <p:stCondLst>
                                            <p:cond delay="0"/>
                                          </p:stCondLst>
                                        </p:cTn>
                                        <p:tgtEl>
                                          <p:spTgt spid="82"/>
                                        </p:tgtEl>
                                        <p:attrNameLst>
                                          <p:attrName>style.visibility</p:attrName>
                                        </p:attrNameLst>
                                      </p:cBhvr>
                                      <p:to>
                                        <p:strVal val="visible"/>
                                      </p:to>
                                    </p:set>
                                    <p:animEffect transition="in" filter="fade">
                                      <p:cBhvr>
                                        <p:cTn id="160" dur="500"/>
                                        <p:tgtEl>
                                          <p:spTgt spid="82"/>
                                        </p:tgtEl>
                                      </p:cBhvr>
                                    </p:animEffect>
                                  </p:childTnLst>
                                </p:cTn>
                              </p:par>
                              <p:par>
                                <p:cTn id="161" presetID="10" presetClass="entr" presetSubtype="0" fill="hold" nodeType="withEffect">
                                  <p:stCondLst>
                                    <p:cond delay="0"/>
                                  </p:stCondLst>
                                  <p:childTnLst>
                                    <p:set>
                                      <p:cBhvr>
                                        <p:cTn id="162" dur="1" fill="hold">
                                          <p:stCondLst>
                                            <p:cond delay="0"/>
                                          </p:stCondLst>
                                        </p:cTn>
                                        <p:tgtEl>
                                          <p:spTgt spid="62"/>
                                        </p:tgtEl>
                                        <p:attrNameLst>
                                          <p:attrName>style.visibility</p:attrName>
                                        </p:attrNameLst>
                                      </p:cBhvr>
                                      <p:to>
                                        <p:strVal val="visible"/>
                                      </p:to>
                                    </p:set>
                                    <p:animEffect transition="in" filter="fade">
                                      <p:cBhvr>
                                        <p:cTn id="163" dur="500"/>
                                        <p:tgtEl>
                                          <p:spTgt spid="62"/>
                                        </p:tgtEl>
                                      </p:cBhvr>
                                    </p:animEffect>
                                  </p:childTnLst>
                                </p:cTn>
                              </p:par>
                            </p:childTnLst>
                          </p:cTn>
                        </p:par>
                      </p:childTnLst>
                    </p:cTn>
                  </p:par>
                  <p:par>
                    <p:cTn id="164" fill="hold">
                      <p:stCondLst>
                        <p:cond delay="indefinite"/>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2.5E-6 1.11111E-6 L 2.5E-6 0.20903 " pathEditMode="relative" rAng="0" ptsTypes="AA">
                                      <p:cBhvr>
                                        <p:cTn id="167" dur="2000" fill="hold"/>
                                        <p:tgtEl>
                                          <p:spTgt spid="66"/>
                                        </p:tgtEl>
                                        <p:attrNameLst>
                                          <p:attrName>ppt_x</p:attrName>
                                          <p:attrName>ppt_y</p:attrName>
                                        </p:attrNameLst>
                                      </p:cBhvr>
                                      <p:rCtr x="0" y="10440"/>
                                    </p:animMotion>
                                  </p:childTnLst>
                                </p:cTn>
                              </p:par>
                              <p:par>
                                <p:cTn id="168" presetID="42" presetClass="path" presetSubtype="0" accel="50000" decel="50000" fill="hold" nodeType="withEffect">
                                  <p:stCondLst>
                                    <p:cond delay="0"/>
                                  </p:stCondLst>
                                  <p:childTnLst>
                                    <p:animMotion origin="layout" path="M 2.5E-6 0.00023 L 2.5E-6 0.20903 " pathEditMode="relative" rAng="0" ptsTypes="AA">
                                      <p:cBhvr>
                                        <p:cTn id="169" dur="2000" fill="hold"/>
                                        <p:tgtEl>
                                          <p:spTgt spid="72"/>
                                        </p:tgtEl>
                                        <p:attrNameLst>
                                          <p:attrName>ppt_x</p:attrName>
                                          <p:attrName>ppt_y</p:attrName>
                                        </p:attrNameLst>
                                      </p:cBhvr>
                                      <p:rCtr x="0" y="10440"/>
                                    </p:animMotion>
                                  </p:childTnLst>
                                </p:cTn>
                              </p:par>
                              <p:par>
                                <p:cTn id="170" presetID="42" presetClass="path" presetSubtype="0" accel="50000" decel="50000" fill="hold" nodeType="withEffect">
                                  <p:stCondLst>
                                    <p:cond delay="0"/>
                                  </p:stCondLst>
                                  <p:childTnLst>
                                    <p:animMotion origin="layout" path="M 2.5E-6 -4.07407E-6 L 2.5E-6 0.20834 " pathEditMode="relative" rAng="0" ptsTypes="AA">
                                      <p:cBhvr>
                                        <p:cTn id="171" dur="2000" fill="hold"/>
                                        <p:tgtEl>
                                          <p:spTgt spid="74"/>
                                        </p:tgtEl>
                                        <p:attrNameLst>
                                          <p:attrName>ppt_x</p:attrName>
                                          <p:attrName>ppt_y</p:attrName>
                                        </p:attrNameLst>
                                      </p:cBhvr>
                                      <p:rCtr x="0" y="10417"/>
                                    </p:animMotion>
                                  </p:childTnLst>
                                </p:cTn>
                              </p:par>
                              <p:par>
                                <p:cTn id="172" presetID="42" presetClass="path" presetSubtype="0" accel="50000" decel="50000" fill="hold" nodeType="withEffect">
                                  <p:stCondLst>
                                    <p:cond delay="0"/>
                                  </p:stCondLst>
                                  <p:childTnLst>
                                    <p:animMotion origin="layout" path="M 2.5E-6 -2.96296E-6 L 2.5E-6 0.2088 " pathEditMode="relative" rAng="0" ptsTypes="AA">
                                      <p:cBhvr>
                                        <p:cTn id="173" dur="2000" fill="hold"/>
                                        <p:tgtEl>
                                          <p:spTgt spid="73"/>
                                        </p:tgtEl>
                                        <p:attrNameLst>
                                          <p:attrName>ppt_x</p:attrName>
                                          <p:attrName>ppt_y</p:attrName>
                                        </p:attrNameLst>
                                      </p:cBhvr>
                                      <p:rCtr x="0" y="10440"/>
                                    </p:animMotion>
                                  </p:childTnLst>
                                </p:cTn>
                              </p:par>
                              <p:par>
                                <p:cTn id="174" presetID="42" presetClass="path" presetSubtype="0" accel="50000" decel="50000" fill="hold" nodeType="withEffect">
                                  <p:stCondLst>
                                    <p:cond delay="0"/>
                                  </p:stCondLst>
                                  <p:childTnLst>
                                    <p:animMotion origin="layout" path="M -2.22222E-6 3.7037E-7 L -2.22222E-6 0.20718 " pathEditMode="relative" rAng="0" ptsTypes="AA">
                                      <p:cBhvr>
                                        <p:cTn id="175" dur="2000" fill="hold"/>
                                        <p:tgtEl>
                                          <p:spTgt spid="75"/>
                                        </p:tgtEl>
                                        <p:attrNameLst>
                                          <p:attrName>ppt_x</p:attrName>
                                          <p:attrName>ppt_y</p:attrName>
                                        </p:attrNameLst>
                                      </p:cBhvr>
                                      <p:rCtr x="0" y="10347"/>
                                    </p:animMotion>
                                  </p:childTnLst>
                                </p:cTn>
                              </p:par>
                              <p:par>
                                <p:cTn id="176" presetID="49" presetClass="path" presetSubtype="0" accel="50000" decel="50000" fill="hold" nodeType="withEffect">
                                  <p:stCondLst>
                                    <p:cond delay="0"/>
                                  </p:stCondLst>
                                  <p:childTnLst>
                                    <p:animMotion origin="layout" path="M -3.95833E-6 7.40741E-7 L 0.16693 0.20903 " pathEditMode="relative" rAng="0" ptsTypes="AA">
                                      <p:cBhvr>
                                        <p:cTn id="177" dur="2000" fill="hold"/>
                                        <p:tgtEl>
                                          <p:spTgt spid="65"/>
                                        </p:tgtEl>
                                        <p:attrNameLst>
                                          <p:attrName>ppt_x</p:attrName>
                                          <p:attrName>ppt_y</p:attrName>
                                        </p:attrNameLst>
                                      </p:cBhvr>
                                      <p:rCtr x="8268" y="10370"/>
                                    </p:animMotion>
                                  </p:childTnLst>
                                </p:cTn>
                              </p:par>
                              <p:par>
                                <p:cTn id="178" presetID="49" presetClass="path" presetSubtype="0" accel="50000" decel="50000" fill="hold" nodeType="withEffect">
                                  <p:stCondLst>
                                    <p:cond delay="0"/>
                                  </p:stCondLst>
                                  <p:childTnLst>
                                    <p:animMotion origin="layout" path="M -8.33333E-7 -3.29597E-17 L 0.16654 0.20903 " pathEditMode="relative" rAng="0" ptsTypes="AA">
                                      <p:cBhvr>
                                        <p:cTn id="179" dur="2000" fill="hold"/>
                                        <p:tgtEl>
                                          <p:spTgt spid="67"/>
                                        </p:tgtEl>
                                        <p:attrNameLst>
                                          <p:attrName>ppt_x</p:attrName>
                                          <p:attrName>ppt_y</p:attrName>
                                        </p:attrNameLst>
                                      </p:cBhvr>
                                      <p:rCtr x="8385" y="10509"/>
                                    </p:animMotion>
                                  </p:childTnLst>
                                </p:cTn>
                              </p:par>
                              <p:par>
                                <p:cTn id="180" presetID="49" presetClass="path" presetSubtype="0" accel="50000" decel="50000" fill="hold" nodeType="withEffect">
                                  <p:stCondLst>
                                    <p:cond delay="0"/>
                                  </p:stCondLst>
                                  <p:childTnLst>
                                    <p:animMotion origin="layout" path="M 0.00065 0 L 0.16589 0.2088 " pathEditMode="relative" rAng="0" ptsTypes="AA">
                                      <p:cBhvr>
                                        <p:cTn id="181" dur="2000" fill="hold"/>
                                        <p:tgtEl>
                                          <p:spTgt spid="68"/>
                                        </p:tgtEl>
                                        <p:attrNameLst>
                                          <p:attrName>ppt_x</p:attrName>
                                          <p:attrName>ppt_y</p:attrName>
                                        </p:attrNameLst>
                                      </p:cBhvr>
                                      <p:rCtr x="8255" y="10440"/>
                                    </p:animMotion>
                                  </p:childTnLst>
                                </p:cTn>
                              </p:par>
                              <p:par>
                                <p:cTn id="182" presetID="49" presetClass="path" presetSubtype="0" accel="50000" decel="50000" fill="hold" nodeType="withEffect">
                                  <p:stCondLst>
                                    <p:cond delay="0"/>
                                  </p:stCondLst>
                                  <p:childTnLst>
                                    <p:animMotion origin="layout" path="M 0.0013 -4.07407E-6 L 0.16615 0.20811 " pathEditMode="relative" rAng="0" ptsTypes="AA">
                                      <p:cBhvr>
                                        <p:cTn id="183" dur="2000" fill="hold"/>
                                        <p:tgtEl>
                                          <p:spTgt spid="69"/>
                                        </p:tgtEl>
                                        <p:attrNameLst>
                                          <p:attrName>ppt_x</p:attrName>
                                          <p:attrName>ppt_y</p:attrName>
                                        </p:attrNameLst>
                                      </p:cBhvr>
                                      <p:rCtr x="8242" y="10394"/>
                                    </p:animMotion>
                                  </p:childTnLst>
                                </p:cTn>
                              </p:par>
                              <p:par>
                                <p:cTn id="184" presetID="49" presetClass="path" presetSubtype="0" accel="50000" decel="50000" fill="hold" nodeType="withEffect">
                                  <p:stCondLst>
                                    <p:cond delay="0"/>
                                  </p:stCondLst>
                                  <p:childTnLst>
                                    <p:animMotion origin="layout" path="M 0.0013 3.7037E-7 L 0.16589 0.20787 " pathEditMode="relative" rAng="0" ptsTypes="AA">
                                      <p:cBhvr>
                                        <p:cTn id="185" dur="2000" fill="hold"/>
                                        <p:tgtEl>
                                          <p:spTgt spid="70"/>
                                        </p:tgtEl>
                                        <p:attrNameLst>
                                          <p:attrName>ppt_x</p:attrName>
                                          <p:attrName>ppt_y</p:attrName>
                                        </p:attrNameLst>
                                      </p:cBhvr>
                                      <p:rCtr x="8229" y="10394"/>
                                    </p:animMotion>
                                  </p:childTnLst>
                                </p:cTn>
                              </p:par>
                              <p:par>
                                <p:cTn id="186" presetID="49" presetClass="path" presetSubtype="0" accel="50000" decel="50000" fill="hold" nodeType="withEffect">
                                  <p:stCondLst>
                                    <p:cond delay="0"/>
                                  </p:stCondLst>
                                  <p:childTnLst>
                                    <p:animMotion origin="layout" path="M -4.79167E-6 7.40741E-7 L 0.17487 0.20903 " pathEditMode="relative" rAng="0" ptsTypes="AA">
                                      <p:cBhvr>
                                        <p:cTn id="187" dur="2000" fill="hold"/>
                                        <p:tgtEl>
                                          <p:spTgt spid="71"/>
                                        </p:tgtEl>
                                        <p:attrNameLst>
                                          <p:attrName>ppt_x</p:attrName>
                                          <p:attrName>ppt_y</p:attrName>
                                        </p:attrNameLst>
                                      </p:cBhvr>
                                      <p:rCtr x="8646" y="10370"/>
                                    </p:animMotion>
                                  </p:childTnLst>
                                </p:cTn>
                              </p:par>
                              <p:par>
                                <p:cTn id="188" presetID="42" presetClass="path" presetSubtype="0" accel="50000" decel="50000" fill="hold" nodeType="withEffect">
                                  <p:stCondLst>
                                    <p:cond delay="0"/>
                                  </p:stCondLst>
                                  <p:childTnLst>
                                    <p:animMotion origin="layout" path="M -2.22222E-6 1.85185E-6 L -0.0026 0.22663 " pathEditMode="relative" rAng="0" ptsTypes="AA">
                                      <p:cBhvr>
                                        <p:cTn id="189" dur="2000" fill="hold"/>
                                        <p:tgtEl>
                                          <p:spTgt spid="76"/>
                                        </p:tgtEl>
                                        <p:attrNameLst>
                                          <p:attrName>ppt_x</p:attrName>
                                          <p:attrName>ppt_y</p:attrName>
                                        </p:attrNameLst>
                                      </p:cBhvr>
                                      <p:rCtr x="-87" y="11227"/>
                                    </p:animMotion>
                                  </p:childTnLst>
                                </p:cTn>
                              </p:par>
                              <p:par>
                                <p:cTn id="190" presetID="42" presetClass="path" presetSubtype="0" accel="50000" decel="50000" fill="hold" nodeType="withEffect">
                                  <p:stCondLst>
                                    <p:cond delay="0"/>
                                  </p:stCondLst>
                                  <p:childTnLst>
                                    <p:animMotion origin="layout" path="M -2.22222E-6 3.7037E-7 L -0.00226 0.22615 " pathEditMode="relative" rAng="0" ptsTypes="AA">
                                      <p:cBhvr>
                                        <p:cTn id="191" dur="2000" fill="hold"/>
                                        <p:tgtEl>
                                          <p:spTgt spid="77"/>
                                        </p:tgtEl>
                                        <p:attrNameLst>
                                          <p:attrName>ppt_x</p:attrName>
                                          <p:attrName>ppt_y</p:attrName>
                                        </p:attrNameLst>
                                      </p:cBhvr>
                                      <p:rCtr x="-69" y="11204"/>
                                    </p:animMotion>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fade">
                                      <p:cBhvr>
                                        <p:cTn id="196" dur="500"/>
                                        <p:tgtEl>
                                          <p:spTgt spid="57"/>
                                        </p:tgtEl>
                                      </p:cBhvr>
                                    </p:animEffect>
                                  </p:childTnLst>
                                </p:cTn>
                              </p:par>
                            </p:childTnLst>
                          </p:cTn>
                        </p:par>
                      </p:childTnLst>
                    </p:cTn>
                  </p:par>
                  <p:par>
                    <p:cTn id="197" fill="hold">
                      <p:stCondLst>
                        <p:cond delay="indefinite"/>
                      </p:stCondLst>
                      <p:childTnLst>
                        <p:par>
                          <p:cTn id="198" fill="hold">
                            <p:stCondLst>
                              <p:cond delay="0"/>
                            </p:stCondLst>
                            <p:childTnLst>
                              <p:par>
                                <p:cTn id="199" presetID="42" presetClass="path" presetSubtype="0" accel="50000" decel="50000" fill="hold" nodeType="clickEffect">
                                  <p:stCondLst>
                                    <p:cond delay="0"/>
                                  </p:stCondLst>
                                  <p:childTnLst>
                                    <p:animMotion origin="layout" path="M 0.16537 0.20949 L 0.17839 0.29537 " pathEditMode="relative" rAng="0" ptsTypes="AA">
                                      <p:cBhvr>
                                        <p:cTn id="200" dur="2000" fill="hold"/>
                                        <p:tgtEl>
                                          <p:spTgt spid="65"/>
                                        </p:tgtEl>
                                        <p:attrNameLst>
                                          <p:attrName>ppt_x</p:attrName>
                                          <p:attrName>ppt_y</p:attrName>
                                        </p:attrNameLst>
                                      </p:cBhvr>
                                      <p:rCtr x="651" y="4282"/>
                                    </p:animMotion>
                                  </p:childTnLst>
                                </p:cTn>
                              </p:par>
                              <p:par>
                                <p:cTn id="201" presetID="42" presetClass="path" presetSubtype="0" accel="50000" decel="50000" fill="hold" nodeType="withEffect">
                                  <p:stCondLst>
                                    <p:cond delay="0"/>
                                  </p:stCondLst>
                                  <p:childTnLst>
                                    <p:animMotion origin="layout" path="M 0.16524 0.20972 L 0.1793 0.29583 " pathEditMode="relative" rAng="0" ptsTypes="AA">
                                      <p:cBhvr>
                                        <p:cTn id="202" dur="2000" fill="hold"/>
                                        <p:tgtEl>
                                          <p:spTgt spid="67"/>
                                        </p:tgtEl>
                                        <p:attrNameLst>
                                          <p:attrName>ppt_x</p:attrName>
                                          <p:attrName>ppt_y</p:attrName>
                                        </p:attrNameLst>
                                      </p:cBhvr>
                                      <p:rCtr x="703" y="4306"/>
                                    </p:animMotion>
                                  </p:childTnLst>
                                </p:cTn>
                              </p:par>
                              <p:par>
                                <p:cTn id="203" presetID="42" presetClass="path" presetSubtype="0" accel="50000" decel="50000" fill="hold" nodeType="withEffect">
                                  <p:stCondLst>
                                    <p:cond delay="0"/>
                                  </p:stCondLst>
                                  <p:childTnLst>
                                    <p:animMotion origin="layout" path="M 0.1655 0.2088 L 0.1793 0.29722 " pathEditMode="relative" rAng="0" ptsTypes="AA">
                                      <p:cBhvr>
                                        <p:cTn id="204" dur="2000" fill="hold"/>
                                        <p:tgtEl>
                                          <p:spTgt spid="68"/>
                                        </p:tgtEl>
                                        <p:attrNameLst>
                                          <p:attrName>ppt_x</p:attrName>
                                          <p:attrName>ppt_y</p:attrName>
                                        </p:attrNameLst>
                                      </p:cBhvr>
                                      <p:rCtr x="690" y="4421"/>
                                    </p:animMotion>
                                  </p:childTnLst>
                                </p:cTn>
                              </p:par>
                              <p:par>
                                <p:cTn id="205" presetID="42" presetClass="path" presetSubtype="0" accel="50000" decel="50000" fill="hold" nodeType="withEffect">
                                  <p:stCondLst>
                                    <p:cond delay="0"/>
                                  </p:stCondLst>
                                  <p:childTnLst>
                                    <p:animMotion origin="layout" path="M 0.16446 0.20811 L 0.17787 0.29699 " pathEditMode="relative" rAng="0" ptsTypes="AA">
                                      <p:cBhvr>
                                        <p:cTn id="206" dur="2000" fill="hold"/>
                                        <p:tgtEl>
                                          <p:spTgt spid="69"/>
                                        </p:tgtEl>
                                        <p:attrNameLst>
                                          <p:attrName>ppt_x</p:attrName>
                                          <p:attrName>ppt_y</p:attrName>
                                        </p:attrNameLst>
                                      </p:cBhvr>
                                      <p:rCtr x="664" y="4444"/>
                                    </p:animMotion>
                                  </p:childTnLst>
                                </p:cTn>
                              </p:par>
                              <p:par>
                                <p:cTn id="207" presetID="42" presetClass="path" presetSubtype="0" accel="50000" decel="50000" fill="hold" nodeType="withEffect">
                                  <p:stCondLst>
                                    <p:cond delay="0"/>
                                  </p:stCondLst>
                                  <p:childTnLst>
                                    <p:animMotion origin="layout" path="M 0.16589 0.20787 L 0.17943 0.29745 " pathEditMode="relative" rAng="0" ptsTypes="AA">
                                      <p:cBhvr>
                                        <p:cTn id="208" dur="2000" fill="hold"/>
                                        <p:tgtEl>
                                          <p:spTgt spid="70"/>
                                        </p:tgtEl>
                                        <p:attrNameLst>
                                          <p:attrName>ppt_x</p:attrName>
                                          <p:attrName>ppt_y</p:attrName>
                                        </p:attrNameLst>
                                      </p:cBhvr>
                                      <p:rCtr x="677" y="4468"/>
                                    </p:animMotion>
                                  </p:childTnLst>
                                </p:cTn>
                              </p:par>
                            </p:childTnLst>
                          </p:cTn>
                        </p:par>
                      </p:childTnLst>
                    </p:cTn>
                  </p:par>
                  <p:par>
                    <p:cTn id="209" fill="hold">
                      <p:stCondLst>
                        <p:cond delay="indefinite"/>
                      </p:stCondLst>
                      <p:childTnLst>
                        <p:par>
                          <p:cTn id="210" fill="hold">
                            <p:stCondLst>
                              <p:cond delay="0"/>
                            </p:stCondLst>
                            <p:childTnLst>
                              <p:par>
                                <p:cTn id="211" presetID="64" presetClass="path" presetSubtype="0" accel="50000" decel="50000" fill="hold" nodeType="clickEffect">
                                  <p:stCondLst>
                                    <p:cond delay="0"/>
                                  </p:stCondLst>
                                  <p:childTnLst>
                                    <p:animMotion origin="layout" path="M -4.72222E-6 0.20903 L 2.5E-6 0.20556 " pathEditMode="relative" rAng="0" ptsTypes="AA">
                                      <p:cBhvr>
                                        <p:cTn id="212" dur="2000" fill="hold"/>
                                        <p:tgtEl>
                                          <p:spTgt spid="72"/>
                                        </p:tgtEl>
                                        <p:attrNameLst>
                                          <p:attrName>ppt_x</p:attrName>
                                          <p:attrName>ppt_y</p:attrName>
                                        </p:attrNameLst>
                                      </p:cBhvr>
                                      <p:rCtr x="-17" y="-208"/>
                                    </p:animMotion>
                                  </p:childTnLst>
                                </p:cTn>
                              </p:par>
                              <p:par>
                                <p:cTn id="213" presetID="64" presetClass="path" presetSubtype="0" accel="50000" decel="50000" fill="hold" nodeType="withEffect">
                                  <p:stCondLst>
                                    <p:cond delay="0"/>
                                  </p:stCondLst>
                                  <p:childTnLst>
                                    <p:animMotion origin="layout" path="M -1.11111E-6 0.20834 L 2.5E-6 0.19607 " pathEditMode="relative" rAng="0" ptsTypes="AA">
                                      <p:cBhvr>
                                        <p:cTn id="214" dur="2000" fill="hold"/>
                                        <p:tgtEl>
                                          <p:spTgt spid="74"/>
                                        </p:tgtEl>
                                        <p:attrNameLst>
                                          <p:attrName>ppt_x</p:attrName>
                                          <p:attrName>ppt_y</p:attrName>
                                        </p:attrNameLst>
                                      </p:cBhvr>
                                      <p:rCtr x="-17" y="-602"/>
                                    </p:animMotion>
                                  </p:childTnLst>
                                </p:cTn>
                              </p:par>
                              <p:par>
                                <p:cTn id="215" presetID="64" presetClass="path" presetSubtype="0" accel="50000" decel="50000" fill="hold" nodeType="withEffect">
                                  <p:stCondLst>
                                    <p:cond delay="0"/>
                                  </p:stCondLst>
                                  <p:childTnLst>
                                    <p:animMotion origin="layout" path="M 2.5E-6 0.2088 L 2.5E-6 0.2007 " pathEditMode="relative" rAng="0" ptsTypes="AA">
                                      <p:cBhvr>
                                        <p:cTn id="216" dur="2000" fill="hold"/>
                                        <p:tgtEl>
                                          <p:spTgt spid="73"/>
                                        </p:tgtEl>
                                        <p:attrNameLst>
                                          <p:attrName>ppt_x</p:attrName>
                                          <p:attrName>ppt_y</p:attrName>
                                        </p:attrNameLst>
                                      </p:cBhvr>
                                      <p:rCtr x="0" y="-394"/>
                                    </p:animMotion>
                                  </p:childTnLst>
                                </p:cTn>
                              </p:par>
                              <p:par>
                                <p:cTn id="217" presetID="64" presetClass="path" presetSubtype="0" accel="50000" decel="50000" fill="hold" nodeType="withEffect">
                                  <p:stCondLst>
                                    <p:cond delay="0"/>
                                  </p:stCondLst>
                                  <p:childTnLst>
                                    <p:animMotion origin="layout" path="M -2.22222E-6 0.20718 L -2.22222E-6 0.19213 " pathEditMode="relative" rAng="0" ptsTypes="AA">
                                      <p:cBhvr>
                                        <p:cTn id="218" dur="2000" fill="hold"/>
                                        <p:tgtEl>
                                          <p:spTgt spid="75"/>
                                        </p:tgtEl>
                                        <p:attrNameLst>
                                          <p:attrName>ppt_x</p:attrName>
                                          <p:attrName>ppt_y</p:attrName>
                                        </p:attrNameLst>
                                      </p:cBhvr>
                                      <p:rCtr x="0" y="-694"/>
                                    </p:animMotion>
                                  </p:childTnLst>
                                </p:cTn>
                              </p:par>
                              <p:par>
                                <p:cTn id="219" presetID="64" presetClass="path" presetSubtype="0" accel="50000" decel="50000" fill="hold" nodeType="withEffect">
                                  <p:stCondLst>
                                    <p:cond delay="0"/>
                                  </p:stCondLst>
                                  <p:childTnLst>
                                    <p:animMotion origin="layout" path="M 0.17904 0.29537 L 0.17956 0.27569 " pathEditMode="relative" rAng="0" ptsTypes="AA">
                                      <p:cBhvr>
                                        <p:cTn id="220" dur="2000" fill="hold"/>
                                        <p:tgtEl>
                                          <p:spTgt spid="65"/>
                                        </p:tgtEl>
                                        <p:attrNameLst>
                                          <p:attrName>ppt_x</p:attrName>
                                          <p:attrName>ppt_y</p:attrName>
                                        </p:attrNameLst>
                                      </p:cBhvr>
                                      <p:rCtr x="26" y="-995"/>
                                    </p:animMotion>
                                  </p:childTnLst>
                                </p:cTn>
                              </p:par>
                              <p:par>
                                <p:cTn id="221" presetID="64" presetClass="path" presetSubtype="0" accel="50000" decel="50000" fill="hold" nodeType="withEffect">
                                  <p:stCondLst>
                                    <p:cond delay="0"/>
                                  </p:stCondLst>
                                  <p:childTnLst>
                                    <p:animMotion origin="layout" path="M 0.17865 0.29583 L 0.17865 0.27245 " pathEditMode="relative" rAng="0" ptsTypes="AA">
                                      <p:cBhvr>
                                        <p:cTn id="222" dur="2000" fill="hold"/>
                                        <p:tgtEl>
                                          <p:spTgt spid="67"/>
                                        </p:tgtEl>
                                        <p:attrNameLst>
                                          <p:attrName>ppt_x</p:attrName>
                                          <p:attrName>ppt_y</p:attrName>
                                        </p:attrNameLst>
                                      </p:cBhvr>
                                      <p:rCtr x="0" y="-1181"/>
                                    </p:animMotion>
                                  </p:childTnLst>
                                </p:cTn>
                              </p:par>
                              <p:par>
                                <p:cTn id="223" presetID="64" presetClass="path" presetSubtype="0" accel="50000" decel="50000" fill="hold" nodeType="withEffect">
                                  <p:stCondLst>
                                    <p:cond delay="0"/>
                                  </p:stCondLst>
                                  <p:childTnLst>
                                    <p:animMotion origin="layout" path="M 0.17865 0.29722 L 0.17865 0.26991 " pathEditMode="relative" rAng="0" ptsTypes="AA">
                                      <p:cBhvr>
                                        <p:cTn id="224" dur="2000" fill="hold"/>
                                        <p:tgtEl>
                                          <p:spTgt spid="68"/>
                                        </p:tgtEl>
                                        <p:attrNameLst>
                                          <p:attrName>ppt_x</p:attrName>
                                          <p:attrName>ppt_y</p:attrName>
                                        </p:attrNameLst>
                                      </p:cBhvr>
                                      <p:rCtr x="0" y="-1366"/>
                                    </p:animMotion>
                                  </p:childTnLst>
                                </p:cTn>
                              </p:par>
                              <p:par>
                                <p:cTn id="225" presetID="64" presetClass="path" presetSubtype="0" accel="50000" decel="50000" fill="hold" nodeType="withEffect">
                                  <p:stCondLst>
                                    <p:cond delay="0"/>
                                  </p:stCondLst>
                                  <p:childTnLst>
                                    <p:animMotion origin="layout" path="M 0.178 0.29699 L 0.178 0.26528 " pathEditMode="relative" rAng="0" ptsTypes="AA">
                                      <p:cBhvr>
                                        <p:cTn id="226" dur="2000" fill="hold"/>
                                        <p:tgtEl>
                                          <p:spTgt spid="69"/>
                                        </p:tgtEl>
                                        <p:attrNameLst>
                                          <p:attrName>ppt_x</p:attrName>
                                          <p:attrName>ppt_y</p:attrName>
                                        </p:attrNameLst>
                                      </p:cBhvr>
                                      <p:rCtr x="0" y="-1597"/>
                                    </p:animMotion>
                                  </p:childTnLst>
                                </p:cTn>
                              </p:par>
                              <p:par>
                                <p:cTn id="227" presetID="64" presetClass="path" presetSubtype="0" accel="50000" decel="50000" fill="hold" nodeType="withEffect">
                                  <p:stCondLst>
                                    <p:cond delay="0"/>
                                  </p:stCondLst>
                                  <p:childTnLst>
                                    <p:animMotion origin="layout" path="M 0.17826 0.29745 L 0.17813 0.26134 " pathEditMode="relative" rAng="0" ptsTypes="AA">
                                      <p:cBhvr>
                                        <p:cTn id="228" dur="2000" fill="hold"/>
                                        <p:tgtEl>
                                          <p:spTgt spid="70"/>
                                        </p:tgtEl>
                                        <p:attrNameLst>
                                          <p:attrName>ppt_x</p:attrName>
                                          <p:attrName>ppt_y</p:attrName>
                                        </p:attrNameLst>
                                      </p:cBhvr>
                                      <p:rCtr x="-13" y="-1806"/>
                                    </p:animMotion>
                                  </p:childTnLst>
                                </p:cTn>
                              </p:par>
                              <p:par>
                                <p:cTn id="229" presetID="10" presetClass="exit" presetSubtype="0" fill="hold" nodeType="withEffect">
                                  <p:stCondLst>
                                    <p:cond delay="1500"/>
                                  </p:stCondLst>
                                  <p:childTnLst>
                                    <p:animEffect transition="out" filter="fade">
                                      <p:cBhvr>
                                        <p:cTn id="230" dur="500"/>
                                        <p:tgtEl>
                                          <p:spTgt spid="65"/>
                                        </p:tgtEl>
                                      </p:cBhvr>
                                    </p:animEffect>
                                    <p:set>
                                      <p:cBhvr>
                                        <p:cTn id="231" dur="1" fill="hold">
                                          <p:stCondLst>
                                            <p:cond delay="499"/>
                                          </p:stCondLst>
                                        </p:cTn>
                                        <p:tgtEl>
                                          <p:spTgt spid="65"/>
                                        </p:tgtEl>
                                        <p:attrNameLst>
                                          <p:attrName>style.visibility</p:attrName>
                                        </p:attrNameLst>
                                      </p:cBhvr>
                                      <p:to>
                                        <p:strVal val="hidden"/>
                                      </p:to>
                                    </p:set>
                                  </p:childTnLst>
                                </p:cTn>
                              </p:par>
                              <p:par>
                                <p:cTn id="232" presetID="10" presetClass="exit" presetSubtype="0" fill="hold" nodeType="withEffect">
                                  <p:stCondLst>
                                    <p:cond delay="1500"/>
                                  </p:stCondLst>
                                  <p:childTnLst>
                                    <p:animEffect transition="out" filter="fade">
                                      <p:cBhvr>
                                        <p:cTn id="233" dur="500"/>
                                        <p:tgtEl>
                                          <p:spTgt spid="67"/>
                                        </p:tgtEl>
                                      </p:cBhvr>
                                    </p:animEffect>
                                    <p:set>
                                      <p:cBhvr>
                                        <p:cTn id="234" dur="1" fill="hold">
                                          <p:stCondLst>
                                            <p:cond delay="499"/>
                                          </p:stCondLst>
                                        </p:cTn>
                                        <p:tgtEl>
                                          <p:spTgt spid="67"/>
                                        </p:tgtEl>
                                        <p:attrNameLst>
                                          <p:attrName>style.visibility</p:attrName>
                                        </p:attrNameLst>
                                      </p:cBhvr>
                                      <p:to>
                                        <p:strVal val="hidden"/>
                                      </p:to>
                                    </p:set>
                                  </p:childTnLst>
                                </p:cTn>
                              </p:par>
                              <p:par>
                                <p:cTn id="235" presetID="10" presetClass="exit" presetSubtype="0" fill="hold" nodeType="withEffect">
                                  <p:stCondLst>
                                    <p:cond delay="1500"/>
                                  </p:stCondLst>
                                  <p:childTnLst>
                                    <p:animEffect transition="out" filter="fade">
                                      <p:cBhvr>
                                        <p:cTn id="236" dur="500"/>
                                        <p:tgtEl>
                                          <p:spTgt spid="68"/>
                                        </p:tgtEl>
                                      </p:cBhvr>
                                    </p:animEffect>
                                    <p:set>
                                      <p:cBhvr>
                                        <p:cTn id="237" dur="1" fill="hold">
                                          <p:stCondLst>
                                            <p:cond delay="499"/>
                                          </p:stCondLst>
                                        </p:cTn>
                                        <p:tgtEl>
                                          <p:spTgt spid="68"/>
                                        </p:tgtEl>
                                        <p:attrNameLst>
                                          <p:attrName>style.visibility</p:attrName>
                                        </p:attrNameLst>
                                      </p:cBhvr>
                                      <p:to>
                                        <p:strVal val="hidden"/>
                                      </p:to>
                                    </p:set>
                                  </p:childTnLst>
                                </p:cTn>
                              </p:par>
                              <p:par>
                                <p:cTn id="238" presetID="10" presetClass="exit" presetSubtype="0" fill="hold" nodeType="withEffect">
                                  <p:stCondLst>
                                    <p:cond delay="1500"/>
                                  </p:stCondLst>
                                  <p:childTnLst>
                                    <p:animEffect transition="out" filter="fade">
                                      <p:cBhvr>
                                        <p:cTn id="239" dur="500"/>
                                        <p:tgtEl>
                                          <p:spTgt spid="69"/>
                                        </p:tgtEl>
                                      </p:cBhvr>
                                    </p:animEffect>
                                    <p:set>
                                      <p:cBhvr>
                                        <p:cTn id="240" dur="1" fill="hold">
                                          <p:stCondLst>
                                            <p:cond delay="499"/>
                                          </p:stCondLst>
                                        </p:cTn>
                                        <p:tgtEl>
                                          <p:spTgt spid="69"/>
                                        </p:tgtEl>
                                        <p:attrNameLst>
                                          <p:attrName>style.visibility</p:attrName>
                                        </p:attrNameLst>
                                      </p:cBhvr>
                                      <p:to>
                                        <p:strVal val="hidden"/>
                                      </p:to>
                                    </p:set>
                                  </p:childTnLst>
                                </p:cTn>
                              </p:par>
                              <p:par>
                                <p:cTn id="241" presetID="10" presetClass="exit" presetSubtype="0" fill="hold" nodeType="withEffect">
                                  <p:stCondLst>
                                    <p:cond delay="1500"/>
                                  </p:stCondLst>
                                  <p:childTnLst>
                                    <p:animEffect transition="out" filter="fade">
                                      <p:cBhvr>
                                        <p:cTn id="242" dur="500"/>
                                        <p:tgtEl>
                                          <p:spTgt spid="70"/>
                                        </p:tgtEl>
                                      </p:cBhvr>
                                    </p:animEffect>
                                    <p:set>
                                      <p:cBhvr>
                                        <p:cTn id="243" dur="1" fill="hold">
                                          <p:stCondLst>
                                            <p:cond delay="499"/>
                                          </p:stCondLst>
                                        </p:cTn>
                                        <p:tgtEl>
                                          <p:spTgt spid="70"/>
                                        </p:tgtEl>
                                        <p:attrNameLst>
                                          <p:attrName>style.visibility</p:attrName>
                                        </p:attrNameLst>
                                      </p:cBhvr>
                                      <p:to>
                                        <p:strVal val="hidden"/>
                                      </p:to>
                                    </p:set>
                                  </p:childTnLst>
                                </p:cTn>
                              </p:par>
                              <p:par>
                                <p:cTn id="244" presetID="10" presetClass="exit" presetSubtype="0" fill="hold" nodeType="withEffect">
                                  <p:stCondLst>
                                    <p:cond delay="1500"/>
                                  </p:stCondLst>
                                  <p:childTnLst>
                                    <p:animEffect transition="out" filter="fade">
                                      <p:cBhvr>
                                        <p:cTn id="245" dur="500"/>
                                        <p:tgtEl>
                                          <p:spTgt spid="72"/>
                                        </p:tgtEl>
                                      </p:cBhvr>
                                    </p:animEffect>
                                    <p:set>
                                      <p:cBhvr>
                                        <p:cTn id="246" dur="1" fill="hold">
                                          <p:stCondLst>
                                            <p:cond delay="499"/>
                                          </p:stCondLst>
                                        </p:cTn>
                                        <p:tgtEl>
                                          <p:spTgt spid="72"/>
                                        </p:tgtEl>
                                        <p:attrNameLst>
                                          <p:attrName>style.visibility</p:attrName>
                                        </p:attrNameLst>
                                      </p:cBhvr>
                                      <p:to>
                                        <p:strVal val="hidden"/>
                                      </p:to>
                                    </p:set>
                                  </p:childTnLst>
                                </p:cTn>
                              </p:par>
                              <p:par>
                                <p:cTn id="247" presetID="10" presetClass="exit" presetSubtype="0" fill="hold" nodeType="withEffect">
                                  <p:stCondLst>
                                    <p:cond delay="1500"/>
                                  </p:stCondLst>
                                  <p:childTnLst>
                                    <p:animEffect transition="out" filter="fade">
                                      <p:cBhvr>
                                        <p:cTn id="248" dur="500"/>
                                        <p:tgtEl>
                                          <p:spTgt spid="74"/>
                                        </p:tgtEl>
                                      </p:cBhvr>
                                    </p:animEffect>
                                    <p:set>
                                      <p:cBhvr>
                                        <p:cTn id="249" dur="1" fill="hold">
                                          <p:stCondLst>
                                            <p:cond delay="499"/>
                                          </p:stCondLst>
                                        </p:cTn>
                                        <p:tgtEl>
                                          <p:spTgt spid="74"/>
                                        </p:tgtEl>
                                        <p:attrNameLst>
                                          <p:attrName>style.visibility</p:attrName>
                                        </p:attrNameLst>
                                      </p:cBhvr>
                                      <p:to>
                                        <p:strVal val="hidden"/>
                                      </p:to>
                                    </p:set>
                                  </p:childTnLst>
                                </p:cTn>
                              </p:par>
                              <p:par>
                                <p:cTn id="250" presetID="10" presetClass="exit" presetSubtype="0" fill="hold" nodeType="withEffect">
                                  <p:stCondLst>
                                    <p:cond delay="1500"/>
                                  </p:stCondLst>
                                  <p:childTnLst>
                                    <p:animEffect transition="out" filter="fade">
                                      <p:cBhvr>
                                        <p:cTn id="251" dur="500"/>
                                        <p:tgtEl>
                                          <p:spTgt spid="73"/>
                                        </p:tgtEl>
                                      </p:cBhvr>
                                    </p:animEffect>
                                    <p:set>
                                      <p:cBhvr>
                                        <p:cTn id="252" dur="1" fill="hold">
                                          <p:stCondLst>
                                            <p:cond delay="499"/>
                                          </p:stCondLst>
                                        </p:cTn>
                                        <p:tgtEl>
                                          <p:spTgt spid="73"/>
                                        </p:tgtEl>
                                        <p:attrNameLst>
                                          <p:attrName>style.visibility</p:attrName>
                                        </p:attrNameLst>
                                      </p:cBhvr>
                                      <p:to>
                                        <p:strVal val="hidden"/>
                                      </p:to>
                                    </p:set>
                                  </p:childTnLst>
                                </p:cTn>
                              </p:par>
                              <p:par>
                                <p:cTn id="253" presetID="10" presetClass="exit" presetSubtype="0" fill="hold" nodeType="withEffect">
                                  <p:stCondLst>
                                    <p:cond delay="1500"/>
                                  </p:stCondLst>
                                  <p:childTnLst>
                                    <p:animEffect transition="out" filter="fade">
                                      <p:cBhvr>
                                        <p:cTn id="254" dur="500"/>
                                        <p:tgtEl>
                                          <p:spTgt spid="75"/>
                                        </p:tgtEl>
                                      </p:cBhvr>
                                    </p:animEffect>
                                    <p:set>
                                      <p:cBhvr>
                                        <p:cTn id="255" dur="1" fill="hold">
                                          <p:stCondLst>
                                            <p:cond delay="499"/>
                                          </p:stCondLst>
                                        </p:cTn>
                                        <p:tgtEl>
                                          <p:spTgt spid="75"/>
                                        </p:tgtEl>
                                        <p:attrNameLst>
                                          <p:attrName>style.visibility</p:attrName>
                                        </p:attrNameLst>
                                      </p:cBhvr>
                                      <p:to>
                                        <p:strVal val="hidden"/>
                                      </p:to>
                                    </p:set>
                                  </p:childTnLst>
                                </p:cTn>
                              </p:par>
                              <p:par>
                                <p:cTn id="256" presetID="10" presetClass="exit" presetSubtype="0" fill="hold" nodeType="withEffect">
                                  <p:stCondLst>
                                    <p:cond delay="1500"/>
                                  </p:stCondLst>
                                  <p:childTnLst>
                                    <p:animEffect transition="out" filter="fade">
                                      <p:cBhvr>
                                        <p:cTn id="257" dur="500"/>
                                        <p:tgtEl>
                                          <p:spTgt spid="66"/>
                                        </p:tgtEl>
                                      </p:cBhvr>
                                    </p:animEffect>
                                    <p:set>
                                      <p:cBhvr>
                                        <p:cTn id="258" dur="1" fill="hold">
                                          <p:stCondLst>
                                            <p:cond delay="499"/>
                                          </p:stCondLst>
                                        </p:cTn>
                                        <p:tgtEl>
                                          <p:spTgt spid="66"/>
                                        </p:tgtEl>
                                        <p:attrNameLst>
                                          <p:attrName>style.visibility</p:attrName>
                                        </p:attrNameLst>
                                      </p:cBhvr>
                                      <p:to>
                                        <p:strVal val="hidden"/>
                                      </p:to>
                                    </p:set>
                                  </p:childTnLst>
                                </p:cTn>
                              </p:par>
                              <p:par>
                                <p:cTn id="259" presetID="1" presetClass="entr" presetSubtype="0" fill="hold" nodeType="withEffect">
                                  <p:stCondLst>
                                    <p:cond delay="1900"/>
                                  </p:stCondLst>
                                  <p:childTnLst>
                                    <p:set>
                                      <p:cBhvr>
                                        <p:cTn id="260" dur="1" fill="hold">
                                          <p:stCondLst>
                                            <p:cond delay="0"/>
                                          </p:stCondLst>
                                        </p:cTn>
                                        <p:tgtEl>
                                          <p:spTgt spid="96"/>
                                        </p:tgtEl>
                                        <p:attrNameLst>
                                          <p:attrName>style.visibility</p:attrName>
                                        </p:attrNameLst>
                                      </p:cBhvr>
                                      <p:to>
                                        <p:strVal val="visible"/>
                                      </p:to>
                                    </p:set>
                                  </p:childTnLst>
                                </p:cTn>
                              </p:par>
                              <p:par>
                                <p:cTn id="261" presetID="10" presetClass="entr" presetSubtype="0" fill="hold" nodeType="withEffect">
                                  <p:stCondLst>
                                    <p:cond delay="1900"/>
                                  </p:stCondLst>
                                  <p:childTnLst>
                                    <p:set>
                                      <p:cBhvr>
                                        <p:cTn id="262" dur="1" fill="hold">
                                          <p:stCondLst>
                                            <p:cond delay="0"/>
                                          </p:stCondLst>
                                        </p:cTn>
                                        <p:tgtEl>
                                          <p:spTgt spid="104"/>
                                        </p:tgtEl>
                                        <p:attrNameLst>
                                          <p:attrName>style.visibility</p:attrName>
                                        </p:attrNameLst>
                                      </p:cBhvr>
                                      <p:to>
                                        <p:strVal val="visible"/>
                                      </p:to>
                                    </p:set>
                                    <p:animEffect transition="in" filter="fade">
                                      <p:cBhvr>
                                        <p:cTn id="263" dur="500"/>
                                        <p:tgtEl>
                                          <p:spTgt spid="104"/>
                                        </p:tgtEl>
                                      </p:cBhvr>
                                    </p:animEffect>
                                  </p:childTnLst>
                                </p:cTn>
                              </p:par>
                              <p:par>
                                <p:cTn id="264" presetID="10" presetClass="entr" presetSubtype="0" fill="hold" nodeType="withEffect">
                                  <p:stCondLst>
                                    <p:cond delay="1900"/>
                                  </p:stCondLst>
                                  <p:childTnLst>
                                    <p:set>
                                      <p:cBhvr>
                                        <p:cTn id="265" dur="1" fill="hold">
                                          <p:stCondLst>
                                            <p:cond delay="0"/>
                                          </p:stCondLst>
                                        </p:cTn>
                                        <p:tgtEl>
                                          <p:spTgt spid="101"/>
                                        </p:tgtEl>
                                        <p:attrNameLst>
                                          <p:attrName>style.visibility</p:attrName>
                                        </p:attrNameLst>
                                      </p:cBhvr>
                                      <p:to>
                                        <p:strVal val="visible"/>
                                      </p:to>
                                    </p:set>
                                    <p:animEffect transition="in" filter="fade">
                                      <p:cBhvr>
                                        <p:cTn id="266" dur="500"/>
                                        <p:tgtEl>
                                          <p:spTgt spid="101"/>
                                        </p:tgtEl>
                                      </p:cBhvr>
                                    </p:animEffect>
                                  </p:childTnLst>
                                </p:cTn>
                              </p:par>
                              <p:par>
                                <p:cTn id="267" presetID="10" presetClass="entr" presetSubtype="0" fill="hold" nodeType="withEffect">
                                  <p:stCondLst>
                                    <p:cond delay="1900"/>
                                  </p:stCondLst>
                                  <p:childTnLst>
                                    <p:set>
                                      <p:cBhvr>
                                        <p:cTn id="268" dur="1" fill="hold">
                                          <p:stCondLst>
                                            <p:cond delay="0"/>
                                          </p:stCondLst>
                                        </p:cTn>
                                        <p:tgtEl>
                                          <p:spTgt spid="102"/>
                                        </p:tgtEl>
                                        <p:attrNameLst>
                                          <p:attrName>style.visibility</p:attrName>
                                        </p:attrNameLst>
                                      </p:cBhvr>
                                      <p:to>
                                        <p:strVal val="visible"/>
                                      </p:to>
                                    </p:set>
                                    <p:animEffect transition="in" filter="fade">
                                      <p:cBhvr>
                                        <p:cTn id="269" dur="500"/>
                                        <p:tgtEl>
                                          <p:spTgt spid="102"/>
                                        </p:tgtEl>
                                      </p:cBhvr>
                                    </p:animEffect>
                                  </p:childTnLst>
                                </p:cTn>
                              </p:par>
                              <p:par>
                                <p:cTn id="270" presetID="10" presetClass="entr" presetSubtype="0" fill="hold" nodeType="withEffect">
                                  <p:stCondLst>
                                    <p:cond delay="1900"/>
                                  </p:stCondLst>
                                  <p:childTnLst>
                                    <p:set>
                                      <p:cBhvr>
                                        <p:cTn id="271" dur="1" fill="hold">
                                          <p:stCondLst>
                                            <p:cond delay="0"/>
                                          </p:stCondLst>
                                        </p:cTn>
                                        <p:tgtEl>
                                          <p:spTgt spid="103"/>
                                        </p:tgtEl>
                                        <p:attrNameLst>
                                          <p:attrName>style.visibility</p:attrName>
                                        </p:attrNameLst>
                                      </p:cBhvr>
                                      <p:to>
                                        <p:strVal val="visible"/>
                                      </p:to>
                                    </p:set>
                                    <p:animEffect transition="in" filter="fade">
                                      <p:cBhvr>
                                        <p:cTn id="272" dur="500"/>
                                        <p:tgtEl>
                                          <p:spTgt spid="103"/>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nodeType="clickEffect">
                                  <p:stCondLst>
                                    <p:cond delay="0"/>
                                  </p:stCondLst>
                                  <p:childTnLst>
                                    <p:set>
                                      <p:cBhvr>
                                        <p:cTn id="276" dur="1" fill="hold">
                                          <p:stCondLst>
                                            <p:cond delay="0"/>
                                          </p:stCondLst>
                                        </p:cTn>
                                        <p:tgtEl>
                                          <p:spTgt spid="78"/>
                                        </p:tgtEl>
                                        <p:attrNameLst>
                                          <p:attrName>style.visibility</p:attrName>
                                        </p:attrNameLst>
                                      </p:cBhvr>
                                      <p:to>
                                        <p:strVal val="visible"/>
                                      </p:to>
                                    </p:set>
                                    <p:animEffect transition="in" filter="fade">
                                      <p:cBhvr>
                                        <p:cTn id="277" dur="500"/>
                                        <p:tgtEl>
                                          <p:spTgt spid="78"/>
                                        </p:tgtEl>
                                      </p:cBhvr>
                                    </p:animEffect>
                                  </p:childTnLst>
                                </p:cTn>
                              </p:par>
                              <p:par>
                                <p:cTn id="278" presetID="10" presetClass="entr" presetSubtype="0" fill="hold" nodeType="withEffect">
                                  <p:stCondLst>
                                    <p:cond delay="0"/>
                                  </p:stCondLst>
                                  <p:childTnLst>
                                    <p:set>
                                      <p:cBhvr>
                                        <p:cTn id="279" dur="1" fill="hold">
                                          <p:stCondLst>
                                            <p:cond delay="0"/>
                                          </p:stCondLst>
                                        </p:cTn>
                                        <p:tgtEl>
                                          <p:spTgt spid="79"/>
                                        </p:tgtEl>
                                        <p:attrNameLst>
                                          <p:attrName>style.visibility</p:attrName>
                                        </p:attrNameLst>
                                      </p:cBhvr>
                                      <p:to>
                                        <p:strVal val="visible"/>
                                      </p:to>
                                    </p:set>
                                    <p:animEffect transition="in" filter="fade">
                                      <p:cBhvr>
                                        <p:cTn id="280" dur="500"/>
                                        <p:tgtEl>
                                          <p:spTgt spid="79"/>
                                        </p:tgtEl>
                                      </p:cBhvr>
                                    </p:animEffect>
                                  </p:childTnLst>
                                </p:cTn>
                              </p:par>
                              <p:par>
                                <p:cTn id="281" presetID="10" presetClass="entr" presetSubtype="0" fill="hold" nodeType="with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fade">
                                      <p:cBhvr>
                                        <p:cTn id="283" dur="500"/>
                                        <p:tgtEl>
                                          <p:spTgt spid="99"/>
                                        </p:tgtEl>
                                      </p:cBhvr>
                                    </p:animEffect>
                                  </p:childTnLst>
                                </p:cTn>
                              </p:par>
                              <p:par>
                                <p:cTn id="284" presetID="10" presetClass="entr" presetSubtype="0" fill="hold" nodeType="withEffect">
                                  <p:stCondLst>
                                    <p:cond delay="0"/>
                                  </p:stCondLst>
                                  <p:childTnLst>
                                    <p:set>
                                      <p:cBhvr>
                                        <p:cTn id="285" dur="1" fill="hold">
                                          <p:stCondLst>
                                            <p:cond delay="0"/>
                                          </p:stCondLst>
                                        </p:cTn>
                                        <p:tgtEl>
                                          <p:spTgt spid="100"/>
                                        </p:tgtEl>
                                        <p:attrNameLst>
                                          <p:attrName>style.visibility</p:attrName>
                                        </p:attrNameLst>
                                      </p:cBhvr>
                                      <p:to>
                                        <p:strVal val="visible"/>
                                      </p:to>
                                    </p:set>
                                    <p:animEffect transition="in" filter="fade">
                                      <p:cBhvr>
                                        <p:cTn id="286" dur="500"/>
                                        <p:tgtEl>
                                          <p:spTgt spid="100"/>
                                        </p:tgtEl>
                                      </p:cBhvr>
                                    </p:animEffect>
                                  </p:childTnLst>
                                </p:cTn>
                              </p:par>
                              <p:par>
                                <p:cTn id="287" presetID="10" presetClass="entr" presetSubtype="0" fill="hold" nodeType="withEffect">
                                  <p:stCondLst>
                                    <p:cond delay="0"/>
                                  </p:stCondLst>
                                  <p:childTnLst>
                                    <p:set>
                                      <p:cBhvr>
                                        <p:cTn id="288" dur="1" fill="hold">
                                          <p:stCondLst>
                                            <p:cond delay="0"/>
                                          </p:stCondLst>
                                        </p:cTn>
                                        <p:tgtEl>
                                          <p:spTgt spid="80"/>
                                        </p:tgtEl>
                                        <p:attrNameLst>
                                          <p:attrName>style.visibility</p:attrName>
                                        </p:attrNameLst>
                                      </p:cBhvr>
                                      <p:to>
                                        <p:strVal val="visible"/>
                                      </p:to>
                                    </p:set>
                                    <p:animEffect transition="in" filter="fade">
                                      <p:cBhvr>
                                        <p:cTn id="289" dur="500"/>
                                        <p:tgtEl>
                                          <p:spTgt spid="80"/>
                                        </p:tgtEl>
                                      </p:cBhvr>
                                    </p:animEffect>
                                  </p:childTnLst>
                                </p:cTn>
                              </p:par>
                              <p:par>
                                <p:cTn id="290" presetID="10" presetClass="entr" presetSubtype="0" fill="hold" nodeType="withEffect">
                                  <p:stCondLst>
                                    <p:cond delay="0"/>
                                  </p:stCondLst>
                                  <p:childTnLst>
                                    <p:set>
                                      <p:cBhvr>
                                        <p:cTn id="291" dur="1" fill="hold">
                                          <p:stCondLst>
                                            <p:cond delay="0"/>
                                          </p:stCondLst>
                                        </p:cTn>
                                        <p:tgtEl>
                                          <p:spTgt spid="81"/>
                                        </p:tgtEl>
                                        <p:attrNameLst>
                                          <p:attrName>style.visibility</p:attrName>
                                        </p:attrNameLst>
                                      </p:cBhvr>
                                      <p:to>
                                        <p:strVal val="visible"/>
                                      </p:to>
                                    </p:set>
                                    <p:animEffect transition="in" filter="fade">
                                      <p:cBhvr>
                                        <p:cTn id="292" dur="500"/>
                                        <p:tgtEl>
                                          <p:spTgt spid="81"/>
                                        </p:tgtEl>
                                      </p:cBhvr>
                                    </p:animEffect>
                                  </p:childTnLst>
                                </p:cTn>
                              </p:par>
                            </p:childTnLst>
                          </p:cTn>
                        </p:par>
                        <p:par>
                          <p:cTn id="293" fill="hold">
                            <p:stCondLst>
                              <p:cond delay="500"/>
                            </p:stCondLst>
                            <p:childTnLst>
                              <p:par>
                                <p:cTn id="294" presetID="63" presetClass="path" presetSubtype="0" accel="50000" decel="50000" fill="hold" nodeType="afterEffect">
                                  <p:stCondLst>
                                    <p:cond delay="500"/>
                                  </p:stCondLst>
                                  <p:childTnLst>
                                    <p:animMotion origin="layout" path="M -2.29167E-6 1.11111E-6 L 0.22903 2.59259E-6 " pathEditMode="relative" rAng="0" ptsTypes="AA">
                                      <p:cBhvr>
                                        <p:cTn id="295" dur="3000" fill="hold"/>
                                        <p:tgtEl>
                                          <p:spTgt spid="104"/>
                                        </p:tgtEl>
                                        <p:attrNameLst>
                                          <p:attrName>ppt_x</p:attrName>
                                          <p:attrName>ppt_y</p:attrName>
                                        </p:attrNameLst>
                                      </p:cBhvr>
                                      <p:rCtr x="11563" y="-23"/>
                                    </p:animMotion>
                                  </p:childTnLst>
                                </p:cTn>
                              </p:par>
                              <p:par>
                                <p:cTn id="296" presetID="63" presetClass="path" presetSubtype="0" accel="50000" decel="50000" fill="hold" nodeType="withEffect">
                                  <p:stCondLst>
                                    <p:cond delay="500"/>
                                  </p:stCondLst>
                                  <p:childTnLst>
                                    <p:animMotion origin="layout" path="M -4.16667E-7 -2.22222E-6 L 0.22891 4.81481E-6 " pathEditMode="relative" rAng="0" ptsTypes="AA">
                                      <p:cBhvr>
                                        <p:cTn id="297" dur="3000" fill="hold"/>
                                        <p:tgtEl>
                                          <p:spTgt spid="101"/>
                                        </p:tgtEl>
                                        <p:attrNameLst>
                                          <p:attrName>ppt_x</p:attrName>
                                          <p:attrName>ppt_y</p:attrName>
                                        </p:attrNameLst>
                                      </p:cBhvr>
                                      <p:rCtr x="11224" y="23"/>
                                    </p:animMotion>
                                  </p:childTnLst>
                                </p:cTn>
                              </p:par>
                              <p:par>
                                <p:cTn id="298" presetID="63" presetClass="path" presetSubtype="0" accel="50000" decel="50000" fill="hold" nodeType="withEffect">
                                  <p:stCondLst>
                                    <p:cond delay="500"/>
                                  </p:stCondLst>
                                  <p:childTnLst>
                                    <p:animMotion origin="layout" path="M 5.89806E-17 -2.25514E-17 L 0.22774 4.81481E-6 " pathEditMode="relative" rAng="0" ptsTypes="AA">
                                      <p:cBhvr>
                                        <p:cTn id="299" dur="3000" fill="hold"/>
                                        <p:tgtEl>
                                          <p:spTgt spid="102"/>
                                        </p:tgtEl>
                                        <p:attrNameLst>
                                          <p:attrName>ppt_x</p:attrName>
                                          <p:attrName>ppt_y</p:attrName>
                                        </p:attrNameLst>
                                      </p:cBhvr>
                                      <p:rCtr x="11536" y="185"/>
                                    </p:animMotion>
                                  </p:childTnLst>
                                </p:cTn>
                              </p:par>
                              <p:par>
                                <p:cTn id="300" presetID="63" presetClass="path" presetSubtype="0" accel="50000" decel="50000" fill="hold" nodeType="withEffect">
                                  <p:stCondLst>
                                    <p:cond delay="500"/>
                                  </p:stCondLst>
                                  <p:childTnLst>
                                    <p:animMotion origin="layout" path="M 0.00131 -3.7037E-6 L 0.22813 -3.7037E-6 " pathEditMode="relative" rAng="0" ptsTypes="AA">
                                      <p:cBhvr>
                                        <p:cTn id="301" dur="3000" fill="hold"/>
                                        <p:tgtEl>
                                          <p:spTgt spid="103"/>
                                        </p:tgtEl>
                                        <p:attrNameLst>
                                          <p:attrName>ppt_x</p:attrName>
                                          <p:attrName>ppt_y</p:attrName>
                                        </p:attrNameLst>
                                      </p:cBhvr>
                                      <p:rCtr x="11341" y="0"/>
                                    </p:animMotion>
                                  </p:childTnLst>
                                </p:cTn>
                              </p:par>
                              <p:par>
                                <p:cTn id="302" presetID="63" presetClass="path" presetSubtype="0" accel="50000" decel="50000" fill="hold" nodeType="withEffect">
                                  <p:stCondLst>
                                    <p:cond delay="500"/>
                                  </p:stCondLst>
                                  <p:childTnLst>
                                    <p:animMotion origin="layout" path="M -1.04167E-6 -4.81481E-6 L 0.38528 -0.00185 " pathEditMode="relative" rAng="0" ptsTypes="AA">
                                      <p:cBhvr>
                                        <p:cTn id="303" dur="3000" fill="hold"/>
                                        <p:tgtEl>
                                          <p:spTgt spid="99"/>
                                        </p:tgtEl>
                                        <p:attrNameLst>
                                          <p:attrName>ppt_x</p:attrName>
                                          <p:attrName>ppt_y</p:attrName>
                                        </p:attrNameLst>
                                      </p:cBhvr>
                                      <p:rCtr x="19466" y="23"/>
                                    </p:animMotion>
                                  </p:childTnLst>
                                </p:cTn>
                              </p:par>
                              <p:par>
                                <p:cTn id="304" presetID="63" presetClass="path" presetSubtype="0" accel="50000" decel="50000" fill="hold" nodeType="withEffect">
                                  <p:stCondLst>
                                    <p:cond delay="500"/>
                                  </p:stCondLst>
                                  <p:childTnLst>
                                    <p:animMotion origin="layout" path="M -2.70833E-6 -4.81481E-6 L 0.38555 -0.00162 " pathEditMode="relative" rAng="0" ptsTypes="AA">
                                      <p:cBhvr>
                                        <p:cTn id="305" dur="3000" fill="hold"/>
                                        <p:tgtEl>
                                          <p:spTgt spid="100"/>
                                        </p:tgtEl>
                                        <p:attrNameLst>
                                          <p:attrName>ppt_x</p:attrName>
                                          <p:attrName>ppt_y</p:attrName>
                                        </p:attrNameLst>
                                      </p:cBhvr>
                                      <p:rCtr x="19232" y="23"/>
                                    </p:animMotion>
                                  </p:childTnLst>
                                </p:cTn>
                              </p:par>
                            </p:childTnLst>
                          </p:cTn>
                        </p:par>
                        <p:par>
                          <p:cTn id="306" fill="hold">
                            <p:stCondLst>
                              <p:cond delay="4000"/>
                            </p:stCondLst>
                            <p:childTnLst>
                              <p:par>
                                <p:cTn id="307" presetID="10" presetClass="entr" presetSubtype="0" fill="hold" nodeType="afterEffect">
                                  <p:stCondLst>
                                    <p:cond delay="0"/>
                                  </p:stCondLst>
                                  <p:childTnLst>
                                    <p:set>
                                      <p:cBhvr>
                                        <p:cTn id="308" dur="1" fill="hold">
                                          <p:stCondLst>
                                            <p:cond delay="0"/>
                                          </p:stCondLst>
                                        </p:cTn>
                                        <p:tgtEl>
                                          <p:spTgt spid="95"/>
                                        </p:tgtEl>
                                        <p:attrNameLst>
                                          <p:attrName>style.visibility</p:attrName>
                                        </p:attrNameLst>
                                      </p:cBhvr>
                                      <p:to>
                                        <p:strVal val="visible"/>
                                      </p:to>
                                    </p:set>
                                    <p:animEffect transition="in" filter="fade">
                                      <p:cBhvr>
                                        <p:cTn id="309" dur="500"/>
                                        <p:tgtEl>
                                          <p:spTgt spid="95"/>
                                        </p:tgtEl>
                                      </p:cBhvr>
                                    </p:animEffect>
                                  </p:childTnLst>
                                </p:cTn>
                              </p:par>
                            </p:childTnLst>
                          </p:cTn>
                        </p:par>
                      </p:childTnLst>
                    </p:cTn>
                  </p:par>
                  <p:par>
                    <p:cTn id="310" fill="hold">
                      <p:stCondLst>
                        <p:cond delay="indefinite"/>
                      </p:stCondLst>
                      <p:childTnLst>
                        <p:par>
                          <p:cTn id="311" fill="hold">
                            <p:stCondLst>
                              <p:cond delay="0"/>
                            </p:stCondLst>
                            <p:childTnLst>
                              <p:par>
                                <p:cTn id="312" presetID="10" presetClass="entr" presetSubtype="0" fill="hold" nodeType="clickEffect">
                                  <p:stCondLst>
                                    <p:cond delay="0"/>
                                  </p:stCondLst>
                                  <p:childTnLst>
                                    <p:set>
                                      <p:cBhvr>
                                        <p:cTn id="313" dur="1" fill="hold">
                                          <p:stCondLst>
                                            <p:cond delay="0"/>
                                          </p:stCondLst>
                                        </p:cTn>
                                        <p:tgtEl>
                                          <p:spTgt spid="97"/>
                                        </p:tgtEl>
                                        <p:attrNameLst>
                                          <p:attrName>style.visibility</p:attrName>
                                        </p:attrNameLst>
                                      </p:cBhvr>
                                      <p:to>
                                        <p:strVal val="visible"/>
                                      </p:to>
                                    </p:set>
                                    <p:animEffect transition="in" filter="fade">
                                      <p:cBhvr>
                                        <p:cTn id="314" dur="500"/>
                                        <p:tgtEl>
                                          <p:spTgt spid="97"/>
                                        </p:tgtEl>
                                      </p:cBhvr>
                                    </p:animEffect>
                                  </p:childTnLst>
                                </p:cTn>
                              </p:par>
                            </p:childTnLst>
                          </p:cTn>
                        </p:par>
                      </p:childTnLst>
                    </p:cTn>
                  </p:par>
                  <p:par>
                    <p:cTn id="315" fill="hold">
                      <p:stCondLst>
                        <p:cond delay="indefinite"/>
                      </p:stCondLst>
                      <p:childTnLst>
                        <p:par>
                          <p:cTn id="316" fill="hold">
                            <p:stCondLst>
                              <p:cond delay="0"/>
                            </p:stCondLst>
                            <p:childTnLst>
                              <p:par>
                                <p:cTn id="317" presetID="10" presetClass="entr" presetSubtype="0" fill="hold" grpId="0" nodeType="clickEffect">
                                  <p:stCondLst>
                                    <p:cond delay="0"/>
                                  </p:stCondLst>
                                  <p:childTnLst>
                                    <p:set>
                                      <p:cBhvr>
                                        <p:cTn id="318" dur="1" fill="hold">
                                          <p:stCondLst>
                                            <p:cond delay="0"/>
                                          </p:stCondLst>
                                        </p:cTn>
                                        <p:tgtEl>
                                          <p:spTgt spid="98"/>
                                        </p:tgtEl>
                                        <p:attrNameLst>
                                          <p:attrName>style.visibility</p:attrName>
                                        </p:attrNameLst>
                                      </p:cBhvr>
                                      <p:to>
                                        <p:strVal val="visible"/>
                                      </p:to>
                                    </p:set>
                                    <p:animEffect transition="in" filter="fade">
                                      <p:cBhvr>
                                        <p:cTn id="31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70483018"/>
              </p:ext>
            </p:extLst>
          </p:nvPr>
        </p:nvGraphicFramePr>
        <p:xfrm>
          <a:off x="594008" y="1535029"/>
          <a:ext cx="10712127" cy="282841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strategies used to add</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add a two-digit number to a two-digit number</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add a two-digit number to a two-digit number when not crossing ten (</a:t>
                      </a:r>
                      <a:r>
                        <a:rPr lang="en-GB" sz="2000" b="1" dirty="0" err="1">
                          <a:solidFill>
                            <a:schemeClr val="tx1">
                              <a:lumMod val="65000"/>
                              <a:lumOff val="35000"/>
                            </a:schemeClr>
                          </a:solidFill>
                          <a:latin typeface="Arial" panose="020B0604020202020204" pitchFamily="34" charset="0"/>
                          <a:cs typeface="Arial" panose="020B0604020202020204" pitchFamily="34" charset="0"/>
                          <a:hlinkClick r:id="rId5" action="ppaction://hlinksldjump"/>
                        </a:rPr>
                        <a:t>i</a:t>
                      </a:r>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add a two-digit number to a two-digit number when not crossing ten (ii</a:t>
                      </a:r>
                      <a:r>
                        <a:rPr lang="en-GB" sz="2000" b="1">
                          <a:solidFill>
                            <a:schemeClr val="tx1">
                              <a:lumMod val="65000"/>
                              <a:lumOff val="35000"/>
                            </a:schemeClr>
                          </a:solidFill>
                          <a:latin typeface="Arial" panose="020B0604020202020204" pitchFamily="34" charset="0"/>
                          <a:cs typeface="Arial" panose="020B0604020202020204" pitchFamily="34" charset="0"/>
                          <a:hlinkClick r:id="rId6" action="ppaction://hlinksldjump"/>
                        </a:rPr>
                        <a:t>)</a:t>
                      </a:r>
                      <a:r>
                        <a:rPr lang="en-GB" sz="2000" b="1">
                          <a:solidFill>
                            <a:schemeClr val="tx1">
                              <a:lumMod val="65000"/>
                              <a:lumOff val="35000"/>
                            </a:schemeClr>
                          </a:solidFill>
                          <a:latin typeface="Arial" panose="020B0604020202020204" pitchFamily="34" charset="0"/>
                          <a:cs typeface="Arial" panose="020B0604020202020204" pitchFamily="34" charset="0"/>
                        </a:rPr>
                        <a:t>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add a two-digit number to a two-digit number when crossing ten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explain strategies used to subtract</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23072402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subtract a two-digit number from a two-digit number</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825585836"/>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94007" y="5424636"/>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322971"/>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2:5</a:t>
            </a:r>
            <a:endParaRPr lang="en-US" dirty="0"/>
          </a:p>
        </p:txBody>
      </p:sp>
      <p:pic>
        <p:nvPicPr>
          <p:cNvPr id="5" name="Picture 4" descr="A picture containing screenshot&#10;&#10;Description generated with high confidence">
            <a:extLst>
              <a:ext uri="{FF2B5EF4-FFF2-40B4-BE49-F238E27FC236}">
                <a16:creationId xmlns:a16="http://schemas.microsoft.com/office/drawing/2014/main" id="{4CBA9CB9-9BEF-4CCA-8E48-1A7C9F8FFF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4263989"/>
            <a:ext cx="3334953" cy="923299"/>
          </a:xfrm>
          <a:prstGeom prst="rect">
            <a:avLst/>
          </a:prstGeom>
        </p:spPr>
      </p:pic>
      <p:pic>
        <p:nvPicPr>
          <p:cNvPr id="41" name="Picture 40" descr="A picture containing parking&#10;&#10;Description generated with high confidence">
            <a:extLst>
              <a:ext uri="{FF2B5EF4-FFF2-40B4-BE49-F238E27FC236}">
                <a16:creationId xmlns:a16="http://schemas.microsoft.com/office/drawing/2014/main" id="{8A28A690-C252-4F56-BD73-E8EB905FE9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0"/>
          <a:stretch/>
        </p:blipFill>
        <p:spPr>
          <a:xfrm>
            <a:off x="3986794" y="764418"/>
            <a:ext cx="1708863" cy="1647460"/>
          </a:xfrm>
          <a:prstGeom prst="rect">
            <a:avLst/>
          </a:prstGeom>
        </p:spPr>
      </p:pic>
      <p:pic>
        <p:nvPicPr>
          <p:cNvPr id="43" name="Picture 42" descr="A picture containing parking&#10;&#10;Description generated with high confidence">
            <a:extLst>
              <a:ext uri="{FF2B5EF4-FFF2-40B4-BE49-F238E27FC236}">
                <a16:creationId xmlns:a16="http://schemas.microsoft.com/office/drawing/2014/main" id="{A8B89222-96D7-465A-8557-F85A596EDC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73762" y="774431"/>
            <a:ext cx="2045029" cy="1647460"/>
          </a:xfrm>
          <a:prstGeom prst="rect">
            <a:avLst/>
          </a:prstGeom>
        </p:spPr>
      </p:pic>
      <p:pic>
        <p:nvPicPr>
          <p:cNvPr id="53" name="Picture 52" descr="A picture containing screenshot&#10;&#10;Description generated with high confidence">
            <a:extLst>
              <a:ext uri="{FF2B5EF4-FFF2-40B4-BE49-F238E27FC236}">
                <a16:creationId xmlns:a16="http://schemas.microsoft.com/office/drawing/2014/main" id="{E1832A5F-385B-4AF7-B02B-1FAFD28C6F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48300" y="4263989"/>
            <a:ext cx="4420803" cy="923299"/>
          </a:xfrm>
          <a:prstGeom prst="rect">
            <a:avLst/>
          </a:prstGeom>
        </p:spPr>
      </p:pic>
      <p:pic>
        <p:nvPicPr>
          <p:cNvPr id="54" name="Picture 53" descr="A picture containing screenshot&#10;&#10;Description generated with high confidence">
            <a:extLst>
              <a:ext uri="{FF2B5EF4-FFF2-40B4-BE49-F238E27FC236}">
                <a16:creationId xmlns:a16="http://schemas.microsoft.com/office/drawing/2014/main" id="{7E81CB1B-C819-4AB0-B88D-C32331ACC0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13348" y="3407340"/>
            <a:ext cx="7830753" cy="856261"/>
          </a:xfrm>
          <a:prstGeom prst="rect">
            <a:avLst/>
          </a:prstGeom>
        </p:spPr>
      </p:pic>
      <p:sp>
        <p:nvSpPr>
          <p:cNvPr id="56" name="TextBox 55">
            <a:extLst>
              <a:ext uri="{FF2B5EF4-FFF2-40B4-BE49-F238E27FC236}">
                <a16:creationId xmlns:a16="http://schemas.microsoft.com/office/drawing/2014/main" id="{790D5F79-1286-443E-A0BC-212D152A5C81}"/>
              </a:ext>
            </a:extLst>
          </p:cNvPr>
          <p:cNvSpPr txBox="1"/>
          <p:nvPr/>
        </p:nvSpPr>
        <p:spPr bwMode="auto">
          <a:xfrm>
            <a:off x="846826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£63</a:t>
            </a:r>
          </a:p>
        </p:txBody>
      </p:sp>
      <p:sp>
        <p:nvSpPr>
          <p:cNvPr id="7" name="Rectangle 6">
            <a:extLst>
              <a:ext uri="{FF2B5EF4-FFF2-40B4-BE49-F238E27FC236}">
                <a16:creationId xmlns:a16="http://schemas.microsoft.com/office/drawing/2014/main" id="{F788E3A8-5B96-401E-A855-2BA730259308}"/>
              </a:ext>
            </a:extLst>
          </p:cNvPr>
          <p:cNvSpPr/>
          <p:nvPr/>
        </p:nvSpPr>
        <p:spPr bwMode="auto">
          <a:xfrm>
            <a:off x="5695657" y="3657601"/>
            <a:ext cx="756479" cy="40426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97192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3830786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 two-digit number to a two-digit number when crossing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826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10;&#10;Description automatically generated with low confidence">
            <a:extLst>
              <a:ext uri="{FF2B5EF4-FFF2-40B4-BE49-F238E27FC236}">
                <a16:creationId xmlns:a16="http://schemas.microsoft.com/office/drawing/2014/main" id="{8879A96D-512E-451D-A6C9-9154E2CCAB3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1.15 Addition: two-digit plus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10047820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638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2:6</a:t>
            </a:r>
            <a:endParaRPr lang="en-US" dirty="0"/>
          </a:p>
        </p:txBody>
      </p:sp>
      <p:pic>
        <p:nvPicPr>
          <p:cNvPr id="4" name="Picture 3" descr="A picture containing object&#10;&#10;Description generated with very high confidence">
            <a:extLst>
              <a:ext uri="{FF2B5EF4-FFF2-40B4-BE49-F238E27FC236}">
                <a16:creationId xmlns:a16="http://schemas.microsoft.com/office/drawing/2014/main" id="{06208A6D-BEFE-4408-8034-BBB1F5D92F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3733800"/>
            <a:ext cx="7907446" cy="630000"/>
          </a:xfrm>
          <a:prstGeom prst="rect">
            <a:avLst/>
          </a:prstGeom>
        </p:spPr>
      </p:pic>
      <p:sp>
        <p:nvSpPr>
          <p:cNvPr id="6" name="Rectangle 5">
            <a:extLst>
              <a:ext uri="{FF2B5EF4-FFF2-40B4-BE49-F238E27FC236}">
                <a16:creationId xmlns:a16="http://schemas.microsoft.com/office/drawing/2014/main" id="{9204F34F-0DB8-4BDB-877E-FD2B03D14E81}"/>
              </a:ext>
            </a:extLst>
          </p:cNvPr>
          <p:cNvSpPr/>
          <p:nvPr/>
        </p:nvSpPr>
        <p:spPr>
          <a:xfrm>
            <a:off x="5744125" y="1552602"/>
            <a:ext cx="1863011"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pitchFamily="34" charset="0"/>
                <a:ea typeface="Myriad Pro Semibold" charset="0"/>
                <a:cs typeface="Myriad Pro Semibold" charset="0"/>
              </a:rPr>
              <a:t>26 + 30 + 7 </a:t>
            </a:r>
            <a:endParaRPr lang="en-GB" sz="2400" dirty="0">
              <a:solidFill>
                <a:srgbClr val="000000"/>
              </a:solidFill>
              <a:latin typeface="Arial" charset="0"/>
            </a:endParaRPr>
          </a:p>
        </p:txBody>
      </p:sp>
      <p:sp>
        <p:nvSpPr>
          <p:cNvPr id="8" name="Rectangle 7">
            <a:extLst>
              <a:ext uri="{FF2B5EF4-FFF2-40B4-BE49-F238E27FC236}">
                <a16:creationId xmlns:a16="http://schemas.microsoft.com/office/drawing/2014/main" id="{43DABCFA-576D-40BA-8208-8CB5F670CE82}"/>
              </a:ext>
            </a:extLst>
          </p:cNvPr>
          <p:cNvSpPr/>
          <p:nvPr/>
        </p:nvSpPr>
        <p:spPr>
          <a:xfrm>
            <a:off x="4389359" y="1555232"/>
            <a:ext cx="1526380"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pitchFamily="34" charset="0"/>
                <a:ea typeface="Myriad Pro Semibold" charset="0"/>
                <a:cs typeface="Myriad Pro Semibold" charset="0"/>
              </a:rPr>
              <a:t>26 + 37 =</a:t>
            </a:r>
            <a:endParaRPr lang="en-GB" sz="2400" dirty="0">
              <a:solidFill>
                <a:srgbClr val="000000"/>
              </a:solidFill>
              <a:latin typeface="Arial" charset="0"/>
            </a:endParaRPr>
          </a:p>
        </p:txBody>
      </p:sp>
      <p:sp>
        <p:nvSpPr>
          <p:cNvPr id="9" name="Rectangle 8">
            <a:extLst>
              <a:ext uri="{FF2B5EF4-FFF2-40B4-BE49-F238E27FC236}">
                <a16:creationId xmlns:a16="http://schemas.microsoft.com/office/drawing/2014/main" id="{0E3F838E-0FF5-4CA8-A7FE-5FC17C661867}"/>
              </a:ext>
            </a:extLst>
          </p:cNvPr>
          <p:cNvSpPr/>
          <p:nvPr/>
        </p:nvSpPr>
        <p:spPr bwMode="auto">
          <a:xfrm>
            <a:off x="7886701" y="3792220"/>
            <a:ext cx="2451100" cy="1397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descr="A picture containing object&#10;&#10;Description generated with very high confidence">
            <a:extLst>
              <a:ext uri="{FF2B5EF4-FFF2-40B4-BE49-F238E27FC236}">
                <a16:creationId xmlns:a16="http://schemas.microsoft.com/office/drawing/2014/main" id="{DB35D735-DEC1-4DAE-917E-1CC754C36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86"/>
          <a:stretch/>
        </p:blipFill>
        <p:spPr>
          <a:xfrm>
            <a:off x="2142278" y="2684626"/>
            <a:ext cx="6290523" cy="1046545"/>
          </a:xfrm>
          <a:prstGeom prst="rect">
            <a:avLst/>
          </a:prstGeom>
        </p:spPr>
      </p:pic>
      <p:pic>
        <p:nvPicPr>
          <p:cNvPr id="17" name="Picture 16" descr="A picture containing object&#10;&#10;Description generated with very high confidence">
            <a:extLst>
              <a:ext uri="{FF2B5EF4-FFF2-40B4-BE49-F238E27FC236}">
                <a16:creationId xmlns:a16="http://schemas.microsoft.com/office/drawing/2014/main" id="{A67DB4B0-7413-4115-8299-3C0F5DFE92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178800" y="3752850"/>
            <a:ext cx="457200" cy="498476"/>
          </a:xfrm>
          <a:prstGeom prst="rect">
            <a:avLst/>
          </a:prstGeom>
        </p:spPr>
      </p:pic>
      <p:pic>
        <p:nvPicPr>
          <p:cNvPr id="18" name="Picture 17" descr="A picture containing object&#10;&#10;Description generated with very high confidence">
            <a:extLst>
              <a:ext uri="{FF2B5EF4-FFF2-40B4-BE49-F238E27FC236}">
                <a16:creationId xmlns:a16="http://schemas.microsoft.com/office/drawing/2014/main" id="{60C0B435-D9CA-4F0F-8EFA-A9043BA1F6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78800" y="4290696"/>
            <a:ext cx="1092200" cy="1012824"/>
          </a:xfrm>
          <a:prstGeom prst="rect">
            <a:avLst/>
          </a:prstGeom>
        </p:spPr>
      </p:pic>
      <p:pic>
        <p:nvPicPr>
          <p:cNvPr id="19" name="Picture 18" descr="A picture containing object&#10;&#10;Description generated with very high confidence">
            <a:extLst>
              <a:ext uri="{FF2B5EF4-FFF2-40B4-BE49-F238E27FC236}">
                <a16:creationId xmlns:a16="http://schemas.microsoft.com/office/drawing/2014/main" id="{4FD072A8-03B3-45CF-9AF7-5347DF0DB2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057640" y="3764281"/>
            <a:ext cx="355600" cy="519695"/>
          </a:xfrm>
          <a:prstGeom prst="rect">
            <a:avLst/>
          </a:prstGeom>
        </p:spPr>
      </p:pic>
      <p:pic>
        <p:nvPicPr>
          <p:cNvPr id="20" name="Picture 19" descr="A picture containing object&#10;&#10;Description generated with very high confidence">
            <a:extLst>
              <a:ext uri="{FF2B5EF4-FFF2-40B4-BE49-F238E27FC236}">
                <a16:creationId xmlns:a16="http://schemas.microsoft.com/office/drawing/2014/main" id="{63C3611E-E2A6-4ED3-BD6C-D6D847D262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271000" y="4295776"/>
            <a:ext cx="685800" cy="1012824"/>
          </a:xfrm>
          <a:prstGeom prst="rect">
            <a:avLst/>
          </a:prstGeom>
        </p:spPr>
      </p:pic>
      <p:pic>
        <p:nvPicPr>
          <p:cNvPr id="21" name="Picture 20" descr="A picture containing object&#10;&#10;Description generated with very high confidence">
            <a:extLst>
              <a:ext uri="{FF2B5EF4-FFF2-40B4-BE49-F238E27FC236}">
                <a16:creationId xmlns:a16="http://schemas.microsoft.com/office/drawing/2014/main" id="{3438B9F5-D441-4650-A5E4-216B856DAE2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692640" y="3764280"/>
            <a:ext cx="351342" cy="511040"/>
          </a:xfrm>
          <a:prstGeom prst="rect">
            <a:avLst/>
          </a:prstGeom>
        </p:spPr>
      </p:pic>
      <p:pic>
        <p:nvPicPr>
          <p:cNvPr id="22" name="Picture 21" descr="A picture containing object&#10;&#10;Description generated with very high confidence">
            <a:extLst>
              <a:ext uri="{FF2B5EF4-FFF2-40B4-BE49-F238E27FC236}">
                <a16:creationId xmlns:a16="http://schemas.microsoft.com/office/drawing/2014/main" id="{511B4DC0-33CF-428C-BDCB-55865C881A4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486"/>
          <a:stretch/>
        </p:blipFill>
        <p:spPr>
          <a:xfrm>
            <a:off x="8432800" y="2687256"/>
            <a:ext cx="1524000" cy="1046545"/>
          </a:xfrm>
          <a:prstGeom prst="rect">
            <a:avLst/>
          </a:prstGeom>
        </p:spPr>
      </p:pic>
      <p:sp>
        <p:nvSpPr>
          <p:cNvPr id="14" name="Rectangle 13">
            <a:extLst>
              <a:ext uri="{FF2B5EF4-FFF2-40B4-BE49-F238E27FC236}">
                <a16:creationId xmlns:a16="http://schemas.microsoft.com/office/drawing/2014/main" id="{DDAE1E98-B7A3-4DD2-A1F9-C4785C2BD7A0}"/>
              </a:ext>
            </a:extLst>
          </p:cNvPr>
          <p:cNvSpPr/>
          <p:nvPr/>
        </p:nvSpPr>
        <p:spPr>
          <a:xfrm>
            <a:off x="7467359" y="1552602"/>
            <a:ext cx="81304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pitchFamily="34" charset="0"/>
                <a:ea typeface="Myriad Pro Semibold" charset="0"/>
                <a:cs typeface="Myriad Pro Semibold" charset="0"/>
              </a:rPr>
              <a:t>= 63</a:t>
            </a:r>
            <a:endParaRPr lang="en-GB" sz="2400" dirty="0">
              <a:solidFill>
                <a:srgbClr val="000000"/>
              </a:solidFill>
              <a:latin typeface="Arial" charset="0"/>
            </a:endParaRPr>
          </a:p>
        </p:txBody>
      </p:sp>
    </p:spTree>
    <p:extLst>
      <p:ext uri="{BB962C8B-B14F-4D97-AF65-F5344CB8AC3E}">
        <p14:creationId xmlns:p14="http://schemas.microsoft.com/office/powerpoint/2010/main" val="12975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2:7</a:t>
            </a:r>
            <a:endParaRPr lang="en-US" dirty="0"/>
          </a:p>
        </p:txBody>
      </p:sp>
      <p:pic>
        <p:nvPicPr>
          <p:cNvPr id="5" name="Picture 4" descr="A picture containing object&#10;&#10;Description generated with very high confidence">
            <a:extLst>
              <a:ext uri="{FF2B5EF4-FFF2-40B4-BE49-F238E27FC236}">
                <a16:creationId xmlns:a16="http://schemas.microsoft.com/office/drawing/2014/main" id="{8266FCB2-5712-45B3-BBB4-F4ED836DAB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58218" y="1504790"/>
            <a:ext cx="3575934" cy="439625"/>
          </a:xfrm>
          <a:prstGeom prst="rect">
            <a:avLst/>
          </a:prstGeom>
        </p:spPr>
      </p:pic>
      <p:pic>
        <p:nvPicPr>
          <p:cNvPr id="24" name="Picture 23" descr="A picture containing object&#10;&#10;Description generated with very high confidence">
            <a:extLst>
              <a:ext uri="{FF2B5EF4-FFF2-40B4-BE49-F238E27FC236}">
                <a16:creationId xmlns:a16="http://schemas.microsoft.com/office/drawing/2014/main" id="{A03549D4-5BE9-4C99-B052-BC08AC8A28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58218" y="1944414"/>
            <a:ext cx="1514698" cy="493986"/>
          </a:xfrm>
          <a:prstGeom prst="rect">
            <a:avLst/>
          </a:prstGeom>
        </p:spPr>
      </p:pic>
      <p:pic>
        <p:nvPicPr>
          <p:cNvPr id="25" name="Picture 24" descr="A picture containing object&#10;&#10;Description generated with very high confidence">
            <a:extLst>
              <a:ext uri="{FF2B5EF4-FFF2-40B4-BE49-F238E27FC236}">
                <a16:creationId xmlns:a16="http://schemas.microsoft.com/office/drawing/2014/main" id="{B0BCF124-B85C-4A05-A948-BB85BCAC63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58219" y="2379578"/>
            <a:ext cx="926116" cy="493986"/>
          </a:xfrm>
          <a:prstGeom prst="rect">
            <a:avLst/>
          </a:prstGeom>
        </p:spPr>
      </p:pic>
      <p:pic>
        <p:nvPicPr>
          <p:cNvPr id="26" name="Picture 25" descr="A picture containing object&#10;&#10;Description generated with very high confidence">
            <a:extLst>
              <a:ext uri="{FF2B5EF4-FFF2-40B4-BE49-F238E27FC236}">
                <a16:creationId xmlns:a16="http://schemas.microsoft.com/office/drawing/2014/main" id="{201A6162-57F7-4390-9B96-28D897B963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35068" y="1939953"/>
            <a:ext cx="1198178" cy="476222"/>
          </a:xfrm>
          <a:prstGeom prst="rect">
            <a:avLst/>
          </a:prstGeom>
        </p:spPr>
      </p:pic>
      <p:pic>
        <p:nvPicPr>
          <p:cNvPr id="27" name="Picture 26" descr="A picture containing object&#10;&#10;Description generated with very high confidence">
            <a:extLst>
              <a:ext uri="{FF2B5EF4-FFF2-40B4-BE49-F238E27FC236}">
                <a16:creationId xmlns:a16="http://schemas.microsoft.com/office/drawing/2014/main" id="{7520BBB2-78EF-4839-B908-6DFCDD844F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35371" y="2438400"/>
            <a:ext cx="525516" cy="294290"/>
          </a:xfrm>
          <a:prstGeom prst="rect">
            <a:avLst/>
          </a:prstGeom>
        </p:spPr>
      </p:pic>
      <p:pic>
        <p:nvPicPr>
          <p:cNvPr id="28" name="Picture 27" descr="A picture containing object&#10;&#10;Description generated with very high confidence">
            <a:extLst>
              <a:ext uri="{FF2B5EF4-FFF2-40B4-BE49-F238E27FC236}">
                <a16:creationId xmlns:a16="http://schemas.microsoft.com/office/drawing/2014/main" id="{351AC39B-BBD3-4B7E-9DDA-3961468902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9377" y="1500108"/>
            <a:ext cx="3575934" cy="439625"/>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id="{A1C73AFB-6531-416C-BC77-7CE8CB2C07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376742" y="1939733"/>
            <a:ext cx="1198178" cy="439625"/>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id="{7C607DD8-B3A7-40C4-9B35-89245A68D1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20665" y="2438399"/>
            <a:ext cx="325823" cy="376343"/>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id="{C3B32C5A-5B41-45D1-90F7-2BFE8A79923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34152" y="2416176"/>
            <a:ext cx="325823" cy="316513"/>
          </a:xfrm>
          <a:prstGeom prst="rect">
            <a:avLst/>
          </a:prstGeom>
        </p:spPr>
      </p:pic>
      <p:pic>
        <p:nvPicPr>
          <p:cNvPr id="32" name="Picture 31" descr="A picture containing object&#10;&#10;Description generated with very high confidence">
            <a:extLst>
              <a:ext uri="{FF2B5EF4-FFF2-40B4-BE49-F238E27FC236}">
                <a16:creationId xmlns:a16="http://schemas.microsoft.com/office/drawing/2014/main" id="{21C462BA-782F-4177-9B98-2519BEB2CA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88159" y="2438400"/>
            <a:ext cx="525516" cy="294290"/>
          </a:xfrm>
          <a:prstGeom prst="rect">
            <a:avLst/>
          </a:prstGeom>
        </p:spPr>
      </p:pic>
      <p:pic>
        <p:nvPicPr>
          <p:cNvPr id="33" name="Picture 32" descr="A picture containing object&#10;&#10;Description generated with very high confidence">
            <a:extLst>
              <a:ext uri="{FF2B5EF4-FFF2-40B4-BE49-F238E27FC236}">
                <a16:creationId xmlns:a16="http://schemas.microsoft.com/office/drawing/2014/main" id="{B3823BD2-653E-4FB7-BC45-69A4FEAC219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986940" y="2379358"/>
            <a:ext cx="325823" cy="353331"/>
          </a:xfrm>
          <a:prstGeom prst="rect">
            <a:avLst/>
          </a:prstGeom>
        </p:spPr>
      </p:pic>
    </p:spTree>
    <p:extLst>
      <p:ext uri="{BB962C8B-B14F-4D97-AF65-F5344CB8AC3E}">
        <p14:creationId xmlns:p14="http://schemas.microsoft.com/office/powerpoint/2010/main" val="27233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2:8</a:t>
            </a:r>
            <a:endParaRPr lang="en-US" dirty="0"/>
          </a:p>
        </p:txBody>
      </p:sp>
      <p:sp>
        <p:nvSpPr>
          <p:cNvPr id="9" name="Rectangle 8">
            <a:extLst>
              <a:ext uri="{FF2B5EF4-FFF2-40B4-BE49-F238E27FC236}">
                <a16:creationId xmlns:a16="http://schemas.microsoft.com/office/drawing/2014/main" id="{0E3F838E-0FF5-4CA8-A7FE-5FC17C661867}"/>
              </a:ext>
            </a:extLst>
          </p:cNvPr>
          <p:cNvSpPr/>
          <p:nvPr/>
        </p:nvSpPr>
        <p:spPr bwMode="auto">
          <a:xfrm>
            <a:off x="7886701" y="3792220"/>
            <a:ext cx="2451100" cy="1397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 name="Picture 4">
            <a:extLst>
              <a:ext uri="{FF2B5EF4-FFF2-40B4-BE49-F238E27FC236}">
                <a16:creationId xmlns:a16="http://schemas.microsoft.com/office/drawing/2014/main" id="{AC148C7F-A40F-4E59-817B-83A38E93D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481069"/>
            <a:ext cx="7907446" cy="3895865"/>
          </a:xfrm>
          <a:prstGeom prst="rect">
            <a:avLst/>
          </a:prstGeom>
        </p:spPr>
      </p:pic>
    </p:spTree>
    <p:extLst>
      <p:ext uri="{BB962C8B-B14F-4D97-AF65-F5344CB8AC3E}">
        <p14:creationId xmlns:p14="http://schemas.microsoft.com/office/powerpoint/2010/main" val="4292306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dirty="0"/>
              <a:t>2AS-4 Add and subtract within 100 – part 2</a:t>
            </a:r>
          </a:p>
        </p:txBody>
      </p:sp>
      <p:sp>
        <p:nvSpPr>
          <p:cNvPr id="3" name="TextBox 2">
            <a:extLst>
              <a:ext uri="{FF2B5EF4-FFF2-40B4-BE49-F238E27FC236}">
                <a16:creationId xmlns:a16="http://schemas.microsoft.com/office/drawing/2014/main" id="{B7ACA8A6-A158-4861-9D31-3209DBF7DD04}"/>
              </a:ext>
            </a:extLst>
          </p:cNvPr>
          <p:cNvSpPr txBox="1"/>
          <p:nvPr/>
        </p:nvSpPr>
        <p:spPr>
          <a:xfrm>
            <a:off x="623889" y="1232240"/>
            <a:ext cx="8748712" cy="707886"/>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thinking about when you need to partition. Write the partitioned numbers before you calculate.</a:t>
            </a:r>
          </a:p>
        </p:txBody>
      </p:sp>
      <p:sp>
        <p:nvSpPr>
          <p:cNvPr id="4" name="TextBox 3">
            <a:extLst>
              <a:ext uri="{FF2B5EF4-FFF2-40B4-BE49-F238E27FC236}">
                <a16:creationId xmlns:a16="http://schemas.microsoft.com/office/drawing/2014/main" id="{BC0941A0-C9DC-48FC-A650-AD1A4F21F866}"/>
              </a:ext>
            </a:extLst>
          </p:cNvPr>
          <p:cNvSpPr txBox="1"/>
          <p:nvPr/>
        </p:nvSpPr>
        <p:spPr>
          <a:xfrm>
            <a:off x="1849140" y="2586525"/>
            <a:ext cx="3135645" cy="41426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+ 6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+ 6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+ 7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+ 5 + 10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+ 3 + 10 + 1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+ 10 + 3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6" name="TextBox 5">
            <a:extLst>
              <a:ext uri="{FF2B5EF4-FFF2-40B4-BE49-F238E27FC236}">
                <a16:creationId xmlns:a16="http://schemas.microsoft.com/office/drawing/2014/main" id="{65F8B162-38D8-4DE1-B617-765E037A09A6}"/>
              </a:ext>
            </a:extLst>
          </p:cNvPr>
          <p:cNvSpPr txBox="1"/>
          <p:nvPr/>
        </p:nvSpPr>
        <p:spPr>
          <a:xfrm>
            <a:off x="7442218" y="2586525"/>
            <a:ext cx="2430250" cy="36256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+ 12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 + 11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 + 21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+ 34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41 + 21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55 + 20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9498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2AS-4 </a:t>
            </a:r>
            <a:r>
              <a:rPr kumimoji="0" lang="en-GB" altLang="en-US" b="0" i="0" u="none" strike="noStrike" kern="1200" cap="none" spc="0" normalizeH="0" baseline="0" noProof="0">
                <a:ln>
                  <a:noFill/>
                </a:ln>
                <a:solidFill>
                  <a:srgbClr val="FFFFFF"/>
                </a:solidFill>
                <a:effectLst/>
                <a:uLnTx/>
                <a:uFillTx/>
                <a:latin typeface="Arial" panose="020B0604020202020204" pitchFamily="34" charset="0"/>
                <a:ea typeface="+mn-ea"/>
                <a:cs typeface="+mn-cs"/>
              </a:rPr>
              <a:t>Add and subtract within 100 – part 2</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eaLnBrk="1" hangingPunct="1">
              <a:lnSpc>
                <a:spcPct val="90000"/>
              </a:lnSpc>
              <a:buClr>
                <a:schemeClr val="bg2"/>
              </a:buClr>
              <a:defRPr/>
            </a:pPr>
            <a:r>
              <a:rPr kumimoji="0" lang="en-GB" sz="2000" b="1" i="0" u="none" strike="noStrike" kern="1200" cap="none" spc="0" normalizeH="0" baseline="0" noProof="0" dirty="0">
                <a:ln>
                  <a:noFill/>
                </a:ln>
                <a:solidFill>
                  <a:srgbClr val="585858"/>
                </a:solidFill>
                <a:effectLst/>
                <a:uLnTx/>
                <a:uFillTx/>
              </a:rPr>
              <a:t>Arranging Additions and Sorting Subtractions</a:t>
            </a:r>
          </a:p>
          <a:p>
            <a:pPr>
              <a:lnSpc>
                <a:spcPct val="120000"/>
              </a:lnSpc>
              <a:spcAft>
                <a:spcPts val="1200"/>
              </a:spcAft>
              <a:buClr>
                <a:schemeClr val="bg2"/>
              </a:buClr>
            </a:pPr>
            <a:r>
              <a:rPr lang="en-GB"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https://nrich.maths.org/14726</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339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8039716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the strategies used to subtract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77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1.16 Subtraction: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6781166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F8B8DD32-CCF2-4E69-9D00-D246975F246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678191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178421623"/>
              </p:ext>
            </p:extLst>
          </p:nvPr>
        </p:nvGraphicFramePr>
        <p:xfrm>
          <a:off x="594008" y="1535029"/>
          <a:ext cx="10712127" cy="25908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partition the subtrahend to help with subtraction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subtract a two-digit number from a two-digit number when not crossing ten</a:t>
                      </a:r>
                      <a:r>
                        <a:rPr lang="en-GB" sz="2000" b="1" dirty="0">
                          <a:solidFill>
                            <a:schemeClr val="tx1">
                              <a:lumMod val="65000"/>
                              <a:lumOff val="35000"/>
                            </a:schemeClr>
                          </a:solidFill>
                          <a:latin typeface="Arial" panose="020B0604020202020204" pitchFamily="34" charset="0"/>
                          <a:cs typeface="Arial" panose="020B0604020202020204" pitchFamily="34" charset="0"/>
                        </a:rPr>
                        <a:t> (</a:t>
                      </a:r>
                      <a:r>
                        <a:rPr lang="en-GB" sz="2000" b="1" dirty="0" err="1">
                          <a:solidFill>
                            <a:schemeClr val="tx1">
                              <a:lumMod val="65000"/>
                              <a:lumOff val="35000"/>
                            </a:schemeClr>
                          </a:solidFill>
                          <a:latin typeface="Arial" panose="020B0604020202020204" pitchFamily="34" charset="0"/>
                          <a:cs typeface="Arial" panose="020B0604020202020204" pitchFamily="34" charset="0"/>
                        </a:rPr>
                        <a:t>i</a:t>
                      </a:r>
                      <a:r>
                        <a:rPr lang="en-GB" sz="2000" b="1" dirty="0">
                          <a:solidFill>
                            <a:schemeClr val="tx1">
                              <a:lumMod val="65000"/>
                              <a:lumOff val="35000"/>
                            </a:schemeClr>
                          </a:solidFill>
                          <a:latin typeface="Arial" panose="020B0604020202020204" pitchFamily="34" charset="0"/>
                          <a:cs typeface="Arial" panose="020B0604020202020204" pitchFamily="34" charset="0"/>
                        </a:rPr>
                        <a:t>)</a:t>
                      </a: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subtract a two-digit number from a two-digit number when not crossing ten</a:t>
                      </a:r>
                      <a:r>
                        <a:rPr lang="en-GB" sz="2000" b="1" dirty="0">
                          <a:solidFill>
                            <a:schemeClr val="tx1">
                              <a:lumMod val="65000"/>
                              <a:lumOff val="35000"/>
                            </a:schemeClr>
                          </a:solidFill>
                          <a:latin typeface="Arial" panose="020B0604020202020204" pitchFamily="34" charset="0"/>
                          <a:cs typeface="Arial" panose="020B0604020202020204" pitchFamily="34" charset="0"/>
                        </a:rPr>
                        <a:t> (ii)</a:t>
                      </a: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subtract a two-digit number from a two-digit number when crossing ten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subtract efficiently using knowledge of two-digit numbers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75600" y="507611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497444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402868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1:1</a:t>
            </a:r>
            <a:endParaRPr lang="en-US" dirty="0"/>
          </a:p>
        </p:txBody>
      </p:sp>
      <p:sp>
        <p:nvSpPr>
          <p:cNvPr id="5" name="TextBox 4">
            <a:extLst>
              <a:ext uri="{FF2B5EF4-FFF2-40B4-BE49-F238E27FC236}">
                <a16:creationId xmlns:a16="http://schemas.microsoft.com/office/drawing/2014/main" id="{AE7566DD-501C-467F-99FA-0864A3A92B1C}"/>
              </a:ext>
            </a:extLst>
          </p:cNvPr>
          <p:cNvSpPr txBox="1"/>
          <p:nvPr/>
        </p:nvSpPr>
        <p:spPr bwMode="auto">
          <a:xfrm>
            <a:off x="5172259"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56</a:t>
            </a:r>
          </a:p>
        </p:txBody>
      </p:sp>
      <p:pic>
        <p:nvPicPr>
          <p:cNvPr id="7" name="Picture 6" descr="A screen shot of a window&#10;&#10;Description generated with high confidence">
            <a:extLst>
              <a:ext uri="{FF2B5EF4-FFF2-40B4-BE49-F238E27FC236}">
                <a16:creationId xmlns:a16="http://schemas.microsoft.com/office/drawing/2014/main" id="{DD903989-4735-42A6-8083-353B34BF79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44320" y="2468878"/>
            <a:ext cx="1331081" cy="1920244"/>
          </a:xfrm>
          <a:prstGeom prst="rect">
            <a:avLst/>
          </a:prstGeom>
        </p:spPr>
      </p:pic>
      <p:sp>
        <p:nvSpPr>
          <p:cNvPr id="9" name="TextBox 8">
            <a:extLst>
              <a:ext uri="{FF2B5EF4-FFF2-40B4-BE49-F238E27FC236}">
                <a16:creationId xmlns:a16="http://schemas.microsoft.com/office/drawing/2014/main" id="{445BC213-03A1-4B03-9ED0-3636C88EA792}"/>
              </a:ext>
            </a:extLst>
          </p:cNvPr>
          <p:cNvSpPr txBox="1"/>
          <p:nvPr/>
        </p:nvSpPr>
        <p:spPr bwMode="auto">
          <a:xfrm>
            <a:off x="5536392" y="1166649"/>
            <a:ext cx="722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12" name="Picture 11" descr="A screen shot of a window&#10;&#10;Description generated with high confidence">
            <a:extLst>
              <a:ext uri="{FF2B5EF4-FFF2-40B4-BE49-F238E27FC236}">
                <a16:creationId xmlns:a16="http://schemas.microsoft.com/office/drawing/2014/main" id="{98AB8F0B-FF31-4DCE-B1AA-8663801C1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61667" y="2468879"/>
            <a:ext cx="313266" cy="1019389"/>
          </a:xfrm>
          <a:prstGeom prst="rect">
            <a:avLst/>
          </a:prstGeom>
        </p:spPr>
      </p:pic>
      <p:pic>
        <p:nvPicPr>
          <p:cNvPr id="13" name="Picture 12" descr="A screen shot of a window&#10;&#10;Description generated with high confidence">
            <a:extLst>
              <a:ext uri="{FF2B5EF4-FFF2-40B4-BE49-F238E27FC236}">
                <a16:creationId xmlns:a16="http://schemas.microsoft.com/office/drawing/2014/main" id="{F807BC8D-AFF9-4B83-B7D1-BED445F1D4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61667" y="3488267"/>
            <a:ext cx="313266" cy="304800"/>
          </a:xfrm>
          <a:prstGeom prst="rect">
            <a:avLst/>
          </a:prstGeom>
        </p:spPr>
      </p:pic>
      <p:pic>
        <p:nvPicPr>
          <p:cNvPr id="14" name="Picture 13" descr="A screen shot of a window&#10;&#10;Description generated with high confidence">
            <a:extLst>
              <a:ext uri="{FF2B5EF4-FFF2-40B4-BE49-F238E27FC236}">
                <a16:creationId xmlns:a16="http://schemas.microsoft.com/office/drawing/2014/main" id="{410FC465-887B-4B56-AD2B-B721C5362E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66467" y="2468878"/>
            <a:ext cx="313266" cy="304801"/>
          </a:xfrm>
          <a:prstGeom prst="rect">
            <a:avLst/>
          </a:prstGeom>
        </p:spPr>
      </p:pic>
      <p:sp>
        <p:nvSpPr>
          <p:cNvPr id="17" name="TextBox 16">
            <a:extLst>
              <a:ext uri="{FF2B5EF4-FFF2-40B4-BE49-F238E27FC236}">
                <a16:creationId xmlns:a16="http://schemas.microsoft.com/office/drawing/2014/main" id="{4F97946B-FB1F-4250-80D4-6BBF70B3BB10}"/>
              </a:ext>
            </a:extLst>
          </p:cNvPr>
          <p:cNvSpPr txBox="1"/>
          <p:nvPr/>
        </p:nvSpPr>
        <p:spPr bwMode="auto">
          <a:xfrm>
            <a:off x="6023528"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54</a:t>
            </a:r>
          </a:p>
        </p:txBody>
      </p:sp>
    </p:spTree>
    <p:extLst>
      <p:ext uri="{BB962C8B-B14F-4D97-AF65-F5344CB8AC3E}">
        <p14:creationId xmlns:p14="http://schemas.microsoft.com/office/powerpoint/2010/main" val="217381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26" presetClass="emph" presetSubtype="0" fill="hold" nodeType="afterEffect">
                                  <p:stCondLst>
                                    <p:cond delay="250"/>
                                  </p:stCondLst>
                                  <p:childTnLst>
                                    <p:animEffect transition="out" filter="fade">
                                      <p:cBhvr>
                                        <p:cTn id="24" dur="1000" tmFilter="0, 0; .2, .5; .8, .5; 1, 0"/>
                                        <p:tgtEl>
                                          <p:spTgt spid="13"/>
                                        </p:tgtEl>
                                      </p:cBhvr>
                                    </p:animEffect>
                                    <p:animScale>
                                      <p:cBhvr>
                                        <p:cTn id="25" dur="500" autoRev="1" fill="hold"/>
                                        <p:tgtEl>
                                          <p:spTgt spid="13"/>
                                        </p:tgtEl>
                                      </p:cBhvr>
                                      <p:by x="105000" y="105000"/>
                                    </p:animScale>
                                  </p:childTnLst>
                                </p:cTn>
                              </p:par>
                              <p:par>
                                <p:cTn id="26" presetID="26" presetClass="emph" presetSubtype="0" fill="hold" nodeType="withEffect">
                                  <p:stCondLst>
                                    <p:cond delay="250"/>
                                  </p:stCondLst>
                                  <p:childTnLst>
                                    <p:animEffect transition="out" filter="fade">
                                      <p:cBhvr>
                                        <p:cTn id="27" dur="1000" tmFilter="0, 0; .2, .5; .8, .5; 1, 0"/>
                                        <p:tgtEl>
                                          <p:spTgt spid="14"/>
                                        </p:tgtEl>
                                      </p:cBhvr>
                                    </p:animEffect>
                                    <p:animScale>
                                      <p:cBhvr>
                                        <p:cTn id="28" dur="500" autoRev="1" fill="hold"/>
                                        <p:tgtEl>
                                          <p:spTgt spid="14"/>
                                        </p:tgtEl>
                                      </p:cBhvr>
                                      <p:by x="105000" y="105000"/>
                                    </p:animScale>
                                  </p:childTnLst>
                                </p:cTn>
                              </p:par>
                            </p:childTnLst>
                          </p:cTn>
                        </p:par>
                        <p:par>
                          <p:cTn id="29" fill="hold">
                            <p:stCondLst>
                              <p:cond delay="1750"/>
                            </p:stCondLst>
                            <p:childTnLst>
                              <p:par>
                                <p:cTn id="30" presetID="63" presetClass="path" presetSubtype="0" accel="50000" decel="50000" fill="hold" nodeType="afterEffect">
                                  <p:stCondLst>
                                    <p:cond delay="250"/>
                                  </p:stCondLst>
                                  <p:childTnLst>
                                    <p:animMotion origin="layout" path="M 1.94444E-6 3.7037E-7 L 0.20764 3.7037E-7 " pathEditMode="relative" rAng="0" ptsTypes="AA">
                                      <p:cBhvr>
                                        <p:cTn id="31" dur="2000" fill="hold"/>
                                        <p:tgtEl>
                                          <p:spTgt spid="13"/>
                                        </p:tgtEl>
                                        <p:attrNameLst>
                                          <p:attrName>ppt_x</p:attrName>
                                          <p:attrName>ppt_y</p:attrName>
                                        </p:attrNameLst>
                                      </p:cBhvr>
                                      <p:rCtr x="10382" y="0"/>
                                    </p:animMotion>
                                  </p:childTnLst>
                                </p:cTn>
                              </p:par>
                              <p:par>
                                <p:cTn id="32" presetID="63" presetClass="path" presetSubtype="0" accel="50000" decel="50000" fill="hold" nodeType="withEffect">
                                  <p:stCondLst>
                                    <p:cond delay="250"/>
                                  </p:stCondLst>
                                  <p:childTnLst>
                                    <p:animMotion origin="layout" path="M 1.94444E-6 3.7037E-7 L 0.20764 3.7037E-7 " pathEditMode="relative" rAng="0" ptsTypes="AA">
                                      <p:cBhvr>
                                        <p:cTn id="33" dur="2000" fill="hold"/>
                                        <p:tgtEl>
                                          <p:spTgt spid="14"/>
                                        </p:tgtEl>
                                        <p:attrNameLst>
                                          <p:attrName>ppt_x</p:attrName>
                                          <p:attrName>ppt_y</p:attrName>
                                        </p:attrNameLst>
                                      </p:cBhvr>
                                      <p:rCtr x="10382" y="0"/>
                                    </p:animMotion>
                                  </p:childTnLst>
                                </p:cTn>
                              </p:par>
                              <p:par>
                                <p:cTn id="34" presetID="10" presetClass="exit" presetSubtype="0" fill="hold" nodeType="withEffect">
                                  <p:stCondLst>
                                    <p:cond delay="185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nodeType="withEffect">
                                  <p:stCondLst>
                                    <p:cond delay="185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1:1</a:t>
            </a:r>
            <a:endParaRPr lang="en-US" dirty="0"/>
          </a:p>
        </p:txBody>
      </p:sp>
      <p:pic>
        <p:nvPicPr>
          <p:cNvPr id="4" name="Picture 3" descr="A screen shot of a building&#10;&#10;Description generated with high confidence">
            <a:extLst>
              <a:ext uri="{FF2B5EF4-FFF2-40B4-BE49-F238E27FC236}">
                <a16:creationId xmlns:a16="http://schemas.microsoft.com/office/drawing/2014/main" id="{90094885-FA71-435A-B028-2A425C528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291766"/>
            <a:ext cx="6135088" cy="2274471"/>
          </a:xfrm>
          <a:prstGeom prst="rect">
            <a:avLst/>
          </a:prstGeom>
        </p:spPr>
      </p:pic>
      <p:sp>
        <p:nvSpPr>
          <p:cNvPr id="5" name="TextBox 4">
            <a:extLst>
              <a:ext uri="{FF2B5EF4-FFF2-40B4-BE49-F238E27FC236}">
                <a16:creationId xmlns:a16="http://schemas.microsoft.com/office/drawing/2014/main" id="{BD925E03-E14B-472F-BE24-70D66F9EE46C}"/>
              </a:ext>
            </a:extLst>
          </p:cNvPr>
          <p:cNvSpPr txBox="1"/>
          <p:nvPr/>
        </p:nvSpPr>
        <p:spPr bwMode="auto">
          <a:xfrm>
            <a:off x="5172259"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56</a:t>
            </a:r>
          </a:p>
        </p:txBody>
      </p:sp>
      <p:sp>
        <p:nvSpPr>
          <p:cNvPr id="6" name="TextBox 5">
            <a:extLst>
              <a:ext uri="{FF2B5EF4-FFF2-40B4-BE49-F238E27FC236}">
                <a16:creationId xmlns:a16="http://schemas.microsoft.com/office/drawing/2014/main" id="{EFD7180E-A1FE-4423-9EE4-4DECB196AF42}"/>
              </a:ext>
            </a:extLst>
          </p:cNvPr>
          <p:cNvSpPr txBox="1"/>
          <p:nvPr/>
        </p:nvSpPr>
        <p:spPr bwMode="auto">
          <a:xfrm>
            <a:off x="5536392" y="1166649"/>
            <a:ext cx="722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7" name="TextBox 6">
            <a:extLst>
              <a:ext uri="{FF2B5EF4-FFF2-40B4-BE49-F238E27FC236}">
                <a16:creationId xmlns:a16="http://schemas.microsoft.com/office/drawing/2014/main" id="{15379F8A-3A9C-4E40-BBC7-45A8EA79C312}"/>
              </a:ext>
            </a:extLst>
          </p:cNvPr>
          <p:cNvSpPr txBox="1"/>
          <p:nvPr/>
        </p:nvSpPr>
        <p:spPr bwMode="auto">
          <a:xfrm>
            <a:off x="6023528"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54</a:t>
            </a:r>
          </a:p>
        </p:txBody>
      </p:sp>
    </p:spTree>
    <p:extLst>
      <p:ext uri="{BB962C8B-B14F-4D97-AF65-F5344CB8AC3E}">
        <p14:creationId xmlns:p14="http://schemas.microsoft.com/office/powerpoint/2010/main" val="2746815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1:1</a:t>
            </a:r>
            <a:endParaRPr lang="en-US" dirty="0"/>
          </a:p>
        </p:txBody>
      </p:sp>
      <p:sp>
        <p:nvSpPr>
          <p:cNvPr id="5" name="TextBox 4">
            <a:extLst>
              <a:ext uri="{FF2B5EF4-FFF2-40B4-BE49-F238E27FC236}">
                <a16:creationId xmlns:a16="http://schemas.microsoft.com/office/drawing/2014/main" id="{76143604-56CD-4528-B0CB-D8C063A9CDC7}"/>
              </a:ext>
            </a:extLst>
          </p:cNvPr>
          <p:cNvSpPr txBox="1"/>
          <p:nvPr/>
        </p:nvSpPr>
        <p:spPr bwMode="auto">
          <a:xfrm>
            <a:off x="5172259"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56</a:t>
            </a:r>
          </a:p>
        </p:txBody>
      </p:sp>
      <p:pic>
        <p:nvPicPr>
          <p:cNvPr id="6" name="Picture 5" descr="A screen shot of a window&#10;&#10;Description generated with high confidence">
            <a:extLst>
              <a:ext uri="{FF2B5EF4-FFF2-40B4-BE49-F238E27FC236}">
                <a16:creationId xmlns:a16="http://schemas.microsoft.com/office/drawing/2014/main" id="{7920D682-5202-497B-8279-6DA5B1A86C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44320" y="2468878"/>
            <a:ext cx="759581" cy="1920244"/>
          </a:xfrm>
          <a:prstGeom prst="rect">
            <a:avLst/>
          </a:prstGeom>
        </p:spPr>
      </p:pic>
      <p:sp>
        <p:nvSpPr>
          <p:cNvPr id="7" name="TextBox 6">
            <a:extLst>
              <a:ext uri="{FF2B5EF4-FFF2-40B4-BE49-F238E27FC236}">
                <a16:creationId xmlns:a16="http://schemas.microsoft.com/office/drawing/2014/main" id="{9EAAD042-0A21-43E1-B5BF-55D278233DEB}"/>
              </a:ext>
            </a:extLst>
          </p:cNvPr>
          <p:cNvSpPr txBox="1"/>
          <p:nvPr/>
        </p:nvSpPr>
        <p:spPr bwMode="auto">
          <a:xfrm>
            <a:off x="5536391"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− 20</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8" name="Picture 7" descr="A screen shot of a window&#10;&#10;Description generated with high confidence">
            <a:extLst>
              <a:ext uri="{FF2B5EF4-FFF2-40B4-BE49-F238E27FC236}">
                <a16:creationId xmlns:a16="http://schemas.microsoft.com/office/drawing/2014/main" id="{BAA4D1CF-88B1-45BB-A85E-40115B423E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61667" y="2468879"/>
            <a:ext cx="313266" cy="1019389"/>
          </a:xfrm>
          <a:prstGeom prst="rect">
            <a:avLst/>
          </a:prstGeom>
        </p:spPr>
      </p:pic>
      <p:pic>
        <p:nvPicPr>
          <p:cNvPr id="9" name="Picture 8">
            <a:extLst>
              <a:ext uri="{FF2B5EF4-FFF2-40B4-BE49-F238E27FC236}">
                <a16:creationId xmlns:a16="http://schemas.microsoft.com/office/drawing/2014/main" id="{FC72B53D-4AF7-4D38-A020-53B832974D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
          <a:stretch/>
        </p:blipFill>
        <p:spPr>
          <a:xfrm>
            <a:off x="5869517" y="2468878"/>
            <a:ext cx="533400" cy="1920244"/>
          </a:xfrm>
          <a:prstGeom prst="rect">
            <a:avLst/>
          </a:prstGeom>
        </p:spPr>
      </p:pic>
      <p:pic>
        <p:nvPicPr>
          <p:cNvPr id="10" name="Picture 9" descr="A screen shot of a window&#10;&#10;Description generated with high confidence">
            <a:extLst>
              <a:ext uri="{FF2B5EF4-FFF2-40B4-BE49-F238E27FC236}">
                <a16:creationId xmlns:a16="http://schemas.microsoft.com/office/drawing/2014/main" id="{C8144274-1AAB-48B7-8E1E-49AF25F265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66467" y="2468878"/>
            <a:ext cx="313266" cy="304801"/>
          </a:xfrm>
          <a:prstGeom prst="rect">
            <a:avLst/>
          </a:prstGeom>
        </p:spPr>
      </p:pic>
      <p:sp>
        <p:nvSpPr>
          <p:cNvPr id="11" name="TextBox 10">
            <a:extLst>
              <a:ext uri="{FF2B5EF4-FFF2-40B4-BE49-F238E27FC236}">
                <a16:creationId xmlns:a16="http://schemas.microsoft.com/office/drawing/2014/main" id="{1C9BEED6-0223-460D-9396-FA8AB1F9BF97}"/>
              </a:ext>
            </a:extLst>
          </p:cNvPr>
          <p:cNvSpPr txBox="1"/>
          <p:nvPr/>
        </p:nvSpPr>
        <p:spPr bwMode="auto">
          <a:xfrm>
            <a:off x="6175928"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36</a:t>
            </a:r>
          </a:p>
        </p:txBody>
      </p:sp>
      <p:pic>
        <p:nvPicPr>
          <p:cNvPr id="13" name="Picture 12" descr="A screen shot of a window&#10;&#10;Description generated with high confidence">
            <a:extLst>
              <a:ext uri="{FF2B5EF4-FFF2-40B4-BE49-F238E27FC236}">
                <a16:creationId xmlns:a16="http://schemas.microsoft.com/office/drawing/2014/main" id="{62791C3E-5860-48E2-99FE-3ECEE0C74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68017" y="3488268"/>
            <a:ext cx="313266" cy="304801"/>
          </a:xfrm>
          <a:prstGeom prst="rect">
            <a:avLst/>
          </a:prstGeom>
        </p:spPr>
      </p:pic>
    </p:spTree>
    <p:extLst>
      <p:ext uri="{BB962C8B-B14F-4D97-AF65-F5344CB8AC3E}">
        <p14:creationId xmlns:p14="http://schemas.microsoft.com/office/powerpoint/2010/main" val="281694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6" presetClass="emph" presetSubtype="0" fill="hold" nodeType="afterEffect">
                                  <p:stCondLst>
                                    <p:cond delay="250"/>
                                  </p:stCondLst>
                                  <p:childTnLst>
                                    <p:animEffect transition="out" filter="fade">
                                      <p:cBhvr>
                                        <p:cTn id="27" dur="1000" tmFilter="0, 0; .2, .5; .8, .5; 1, 0"/>
                                        <p:tgtEl>
                                          <p:spTgt spid="9"/>
                                        </p:tgtEl>
                                      </p:cBhvr>
                                    </p:animEffect>
                                    <p:animScale>
                                      <p:cBhvr>
                                        <p:cTn id="28" dur="500" autoRev="1" fill="hold"/>
                                        <p:tgtEl>
                                          <p:spTgt spid="9"/>
                                        </p:tgtEl>
                                      </p:cBhvr>
                                      <p:by x="105000" y="105000"/>
                                    </p:animScale>
                                  </p:childTnLst>
                                </p:cTn>
                              </p:par>
                            </p:childTnLst>
                          </p:cTn>
                        </p:par>
                        <p:par>
                          <p:cTn id="29" fill="hold">
                            <p:stCondLst>
                              <p:cond delay="1750"/>
                            </p:stCondLst>
                            <p:childTnLst>
                              <p:par>
                                <p:cTn id="30" presetID="63" presetClass="path" presetSubtype="0" accel="50000" decel="50000" fill="hold" nodeType="afterEffect">
                                  <p:stCondLst>
                                    <p:cond delay="250"/>
                                  </p:stCondLst>
                                  <p:childTnLst>
                                    <p:animMotion origin="layout" path="M -2.77778E-7 0 L 0.20764 0 " pathEditMode="relative" rAng="0" ptsTypes="AA">
                                      <p:cBhvr>
                                        <p:cTn id="31" dur="2000" fill="hold"/>
                                        <p:tgtEl>
                                          <p:spTgt spid="9"/>
                                        </p:tgtEl>
                                        <p:attrNameLst>
                                          <p:attrName>ppt_x</p:attrName>
                                          <p:attrName>ppt_y</p:attrName>
                                        </p:attrNameLst>
                                      </p:cBhvr>
                                      <p:rCtr x="10382" y="0"/>
                                    </p:animMotion>
                                  </p:childTnLst>
                                </p:cTn>
                              </p:par>
                              <p:par>
                                <p:cTn id="32" presetID="10" presetClass="exit" presetSubtype="0" fill="hold" nodeType="withEffect">
                                  <p:stCondLst>
                                    <p:cond delay="185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1:1</a:t>
            </a:r>
            <a:endParaRPr lang="en-US" dirty="0"/>
          </a:p>
        </p:txBody>
      </p:sp>
      <p:pic>
        <p:nvPicPr>
          <p:cNvPr id="4" name="Picture 3" descr="A screen door&#10;&#10;Description generated with high confidence">
            <a:extLst>
              <a:ext uri="{FF2B5EF4-FFF2-40B4-BE49-F238E27FC236}">
                <a16:creationId xmlns:a16="http://schemas.microsoft.com/office/drawing/2014/main" id="{F4783804-C09F-4095-855A-B218EB13C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291766"/>
            <a:ext cx="6135088" cy="2274471"/>
          </a:xfrm>
          <a:prstGeom prst="rect">
            <a:avLst/>
          </a:prstGeom>
        </p:spPr>
      </p:pic>
      <p:sp>
        <p:nvSpPr>
          <p:cNvPr id="5" name="TextBox 4">
            <a:extLst>
              <a:ext uri="{FF2B5EF4-FFF2-40B4-BE49-F238E27FC236}">
                <a16:creationId xmlns:a16="http://schemas.microsoft.com/office/drawing/2014/main" id="{18287729-7673-4C3F-859C-982EEFB4E259}"/>
              </a:ext>
            </a:extLst>
          </p:cNvPr>
          <p:cNvSpPr txBox="1"/>
          <p:nvPr/>
        </p:nvSpPr>
        <p:spPr bwMode="auto">
          <a:xfrm>
            <a:off x="5172259"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56</a:t>
            </a:r>
          </a:p>
        </p:txBody>
      </p:sp>
      <p:sp>
        <p:nvSpPr>
          <p:cNvPr id="6" name="TextBox 5">
            <a:extLst>
              <a:ext uri="{FF2B5EF4-FFF2-40B4-BE49-F238E27FC236}">
                <a16:creationId xmlns:a16="http://schemas.microsoft.com/office/drawing/2014/main" id="{CAA2260B-5981-4E89-980A-4C75B94205AF}"/>
              </a:ext>
            </a:extLst>
          </p:cNvPr>
          <p:cNvSpPr txBox="1"/>
          <p:nvPr/>
        </p:nvSpPr>
        <p:spPr bwMode="auto">
          <a:xfrm>
            <a:off x="5536391"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− 20</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7" name="TextBox 6">
            <a:extLst>
              <a:ext uri="{FF2B5EF4-FFF2-40B4-BE49-F238E27FC236}">
                <a16:creationId xmlns:a16="http://schemas.microsoft.com/office/drawing/2014/main" id="{62074B25-8596-4676-8DBB-69808B1D3AA6}"/>
              </a:ext>
            </a:extLst>
          </p:cNvPr>
          <p:cNvSpPr txBox="1"/>
          <p:nvPr/>
        </p:nvSpPr>
        <p:spPr bwMode="auto">
          <a:xfrm>
            <a:off x="6175928"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36</a:t>
            </a:r>
          </a:p>
        </p:txBody>
      </p:sp>
    </p:spTree>
    <p:extLst>
      <p:ext uri="{BB962C8B-B14F-4D97-AF65-F5344CB8AC3E}">
        <p14:creationId xmlns:p14="http://schemas.microsoft.com/office/powerpoint/2010/main" val="1909148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1713356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subtract a two-digit number from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478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1.16 Subtraction: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3369997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F8B8DD32-CCF2-4E69-9D00-D246975F246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4190899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1:2</a:t>
            </a:r>
            <a:endParaRPr lang="en-US" dirty="0"/>
          </a:p>
        </p:txBody>
      </p:sp>
      <p:sp>
        <p:nvSpPr>
          <p:cNvPr id="5" name="TextBox 4">
            <a:extLst>
              <a:ext uri="{FF2B5EF4-FFF2-40B4-BE49-F238E27FC236}">
                <a16:creationId xmlns:a16="http://schemas.microsoft.com/office/drawing/2014/main" id="{EC2B297E-5367-4489-AB30-48DA47B7074E}"/>
              </a:ext>
            </a:extLst>
          </p:cNvPr>
          <p:cNvSpPr txBox="1"/>
          <p:nvPr/>
        </p:nvSpPr>
        <p:spPr bwMode="auto">
          <a:xfrm>
            <a:off x="4909503"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45</a:t>
            </a:r>
          </a:p>
        </p:txBody>
      </p:sp>
      <p:pic>
        <p:nvPicPr>
          <p:cNvPr id="6" name="Picture 5" descr="A screen shot of a window&#10;&#10;Description generated with high confidence">
            <a:extLst>
              <a:ext uri="{FF2B5EF4-FFF2-40B4-BE49-F238E27FC236}">
                <a16:creationId xmlns:a16="http://schemas.microsoft.com/office/drawing/2014/main" id="{6020C2EB-DE2D-488D-9FEA-39B800D85A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44320" y="2468878"/>
            <a:ext cx="492072" cy="1920244"/>
          </a:xfrm>
          <a:prstGeom prst="rect">
            <a:avLst/>
          </a:prstGeom>
        </p:spPr>
      </p:pic>
      <p:sp>
        <p:nvSpPr>
          <p:cNvPr id="7" name="TextBox 6">
            <a:extLst>
              <a:ext uri="{FF2B5EF4-FFF2-40B4-BE49-F238E27FC236}">
                <a16:creationId xmlns:a16="http://schemas.microsoft.com/office/drawing/2014/main" id="{97C53F28-DA4C-4FC5-8E1E-21C2BBCC6247}"/>
              </a:ext>
            </a:extLst>
          </p:cNvPr>
          <p:cNvSpPr txBox="1"/>
          <p:nvPr/>
        </p:nvSpPr>
        <p:spPr bwMode="auto">
          <a:xfrm>
            <a:off x="5273635"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− 20</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8" name="Picture 7" descr="A screen shot of a window&#10;&#10;Description generated with high confidence">
            <a:extLst>
              <a:ext uri="{FF2B5EF4-FFF2-40B4-BE49-F238E27FC236}">
                <a16:creationId xmlns:a16="http://schemas.microsoft.com/office/drawing/2014/main" id="{C18BE843-CD0D-4138-8500-B41CB207D0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82267" y="2468879"/>
            <a:ext cx="319616" cy="461666"/>
          </a:xfrm>
          <a:prstGeom prst="rect">
            <a:avLst/>
          </a:prstGeom>
        </p:spPr>
      </p:pic>
      <p:pic>
        <p:nvPicPr>
          <p:cNvPr id="9" name="Picture 8">
            <a:extLst>
              <a:ext uri="{FF2B5EF4-FFF2-40B4-BE49-F238E27FC236}">
                <a16:creationId xmlns:a16="http://schemas.microsoft.com/office/drawing/2014/main" id="{987561DE-BC92-4CB7-B5C6-BC27D5B27A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
          <a:stretch/>
        </p:blipFill>
        <p:spPr>
          <a:xfrm>
            <a:off x="5593292" y="2468877"/>
            <a:ext cx="533400" cy="1920244"/>
          </a:xfrm>
          <a:prstGeom prst="rect">
            <a:avLst/>
          </a:prstGeom>
        </p:spPr>
      </p:pic>
      <p:sp>
        <p:nvSpPr>
          <p:cNvPr id="11" name="TextBox 10">
            <a:extLst>
              <a:ext uri="{FF2B5EF4-FFF2-40B4-BE49-F238E27FC236}">
                <a16:creationId xmlns:a16="http://schemas.microsoft.com/office/drawing/2014/main" id="{AC05B739-477E-47E2-9FDE-DB60ABFA87E7}"/>
              </a:ext>
            </a:extLst>
          </p:cNvPr>
          <p:cNvSpPr txBox="1"/>
          <p:nvPr/>
        </p:nvSpPr>
        <p:spPr bwMode="auto">
          <a:xfrm>
            <a:off x="5875072"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− 3</a:t>
            </a:r>
          </a:p>
        </p:txBody>
      </p:sp>
      <p:pic>
        <p:nvPicPr>
          <p:cNvPr id="14" name="Picture 13" descr="A screen shot of a window&#10;&#10;Description generated with high confidence">
            <a:extLst>
              <a:ext uri="{FF2B5EF4-FFF2-40B4-BE49-F238E27FC236}">
                <a16:creationId xmlns:a16="http://schemas.microsoft.com/office/drawing/2014/main" id="{C52FAD72-9FAB-4234-8517-74F81D6627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88617" y="3488268"/>
            <a:ext cx="313266" cy="304801"/>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ECE6E09F-3549-49CD-9189-8FD9CB88E5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80150" y="2930545"/>
            <a:ext cx="313266" cy="269854"/>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BFBF8BBD-701F-4216-9CED-AA9BB59FF3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78033" y="3200400"/>
            <a:ext cx="313266" cy="287867"/>
          </a:xfrm>
          <a:prstGeom prst="rect">
            <a:avLst/>
          </a:prstGeom>
        </p:spPr>
      </p:pic>
      <p:sp>
        <p:nvSpPr>
          <p:cNvPr id="17" name="TextBox 16">
            <a:extLst>
              <a:ext uri="{FF2B5EF4-FFF2-40B4-BE49-F238E27FC236}">
                <a16:creationId xmlns:a16="http://schemas.microsoft.com/office/drawing/2014/main" id="{EDD7A024-B5B7-48EF-924F-034EC4D2AE12}"/>
              </a:ext>
            </a:extLst>
          </p:cNvPr>
          <p:cNvSpPr txBox="1"/>
          <p:nvPr/>
        </p:nvSpPr>
        <p:spPr bwMode="auto">
          <a:xfrm>
            <a:off x="6446572"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22</a:t>
            </a:r>
          </a:p>
        </p:txBody>
      </p:sp>
    </p:spTree>
    <p:extLst>
      <p:ext uri="{BB962C8B-B14F-4D97-AF65-F5344CB8AC3E}">
        <p14:creationId xmlns:p14="http://schemas.microsoft.com/office/powerpoint/2010/main" val="16418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500"/>
                            </p:stCondLst>
                            <p:childTnLst>
                              <p:par>
                                <p:cTn id="29" presetID="26" presetClass="emph" presetSubtype="0" fill="hold" nodeType="afterEffect">
                                  <p:stCondLst>
                                    <p:cond delay="250"/>
                                  </p:stCondLst>
                                  <p:childTnLst>
                                    <p:animEffect transition="out" filter="fade">
                                      <p:cBhvr>
                                        <p:cTn id="30" dur="1000" tmFilter="0, 0; .2, .5; .8, .5; 1, 0"/>
                                        <p:tgtEl>
                                          <p:spTgt spid="9"/>
                                        </p:tgtEl>
                                      </p:cBhvr>
                                    </p:animEffect>
                                    <p:animScale>
                                      <p:cBhvr>
                                        <p:cTn id="31" dur="500" autoRev="1" fill="hold"/>
                                        <p:tgtEl>
                                          <p:spTgt spid="9"/>
                                        </p:tgtEl>
                                      </p:cBhvr>
                                      <p:by x="105000" y="105000"/>
                                    </p:animScale>
                                  </p:childTnLst>
                                </p:cTn>
                              </p:par>
                            </p:childTnLst>
                          </p:cTn>
                        </p:par>
                        <p:par>
                          <p:cTn id="32" fill="hold">
                            <p:stCondLst>
                              <p:cond delay="1750"/>
                            </p:stCondLst>
                            <p:childTnLst>
                              <p:par>
                                <p:cTn id="33" presetID="63" presetClass="path" presetSubtype="0" accel="50000" decel="50000" fill="hold" nodeType="afterEffect">
                                  <p:stCondLst>
                                    <p:cond delay="250"/>
                                  </p:stCondLst>
                                  <p:childTnLst>
                                    <p:animMotion origin="layout" path="M -1.94444E-6 0 L 0.20764 0 " pathEditMode="relative" rAng="0" ptsTypes="AA">
                                      <p:cBhvr>
                                        <p:cTn id="34" dur="2000" fill="hold"/>
                                        <p:tgtEl>
                                          <p:spTgt spid="9"/>
                                        </p:tgtEl>
                                        <p:attrNameLst>
                                          <p:attrName>ppt_x</p:attrName>
                                          <p:attrName>ppt_y</p:attrName>
                                        </p:attrNameLst>
                                      </p:cBhvr>
                                      <p:rCtr x="10382" y="0"/>
                                    </p:animMotion>
                                  </p:childTnLst>
                                </p:cTn>
                              </p:par>
                              <p:par>
                                <p:cTn id="35" presetID="10" presetClass="exit" presetSubtype="0" fill="hold" nodeType="withEffect">
                                  <p:stCondLst>
                                    <p:cond delay="175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26" presetClass="emph" presetSubtype="0" fill="hold" nodeType="afterEffect">
                                  <p:stCondLst>
                                    <p:cond delay="250"/>
                                  </p:stCondLst>
                                  <p:childTnLst>
                                    <p:animEffect transition="out" filter="fade">
                                      <p:cBhvr>
                                        <p:cTn id="45" dur="1000" tmFilter="0, 0; .2, .5; .8, .5; 1, 0"/>
                                        <p:tgtEl>
                                          <p:spTgt spid="15"/>
                                        </p:tgtEl>
                                      </p:cBhvr>
                                    </p:animEffect>
                                    <p:animScale>
                                      <p:cBhvr>
                                        <p:cTn id="46" dur="500" autoRev="1" fill="hold"/>
                                        <p:tgtEl>
                                          <p:spTgt spid="15"/>
                                        </p:tgtEl>
                                      </p:cBhvr>
                                      <p:by x="105000" y="105000"/>
                                    </p:animScale>
                                  </p:childTnLst>
                                </p:cTn>
                              </p:par>
                              <p:par>
                                <p:cTn id="47" presetID="26" presetClass="emph" presetSubtype="0" fill="hold" nodeType="withEffect">
                                  <p:stCondLst>
                                    <p:cond delay="250"/>
                                  </p:stCondLst>
                                  <p:childTnLst>
                                    <p:animEffect transition="out" filter="fade">
                                      <p:cBhvr>
                                        <p:cTn id="48" dur="1000" tmFilter="0, 0; .2, .5; .8, .5; 1, 0"/>
                                        <p:tgtEl>
                                          <p:spTgt spid="16"/>
                                        </p:tgtEl>
                                      </p:cBhvr>
                                    </p:animEffect>
                                    <p:animScale>
                                      <p:cBhvr>
                                        <p:cTn id="49" dur="500" autoRev="1" fill="hold"/>
                                        <p:tgtEl>
                                          <p:spTgt spid="16"/>
                                        </p:tgtEl>
                                      </p:cBhvr>
                                      <p:by x="105000" y="105000"/>
                                    </p:animScale>
                                  </p:childTnLst>
                                </p:cTn>
                              </p:par>
                              <p:par>
                                <p:cTn id="50" presetID="26" presetClass="emph" presetSubtype="0" fill="hold" nodeType="withEffect">
                                  <p:stCondLst>
                                    <p:cond delay="250"/>
                                  </p:stCondLst>
                                  <p:childTnLst>
                                    <p:animEffect transition="out" filter="fade">
                                      <p:cBhvr>
                                        <p:cTn id="51" dur="1000" tmFilter="0, 0; .2, .5; .8, .5; 1, 0"/>
                                        <p:tgtEl>
                                          <p:spTgt spid="14"/>
                                        </p:tgtEl>
                                      </p:cBhvr>
                                    </p:animEffect>
                                    <p:animScale>
                                      <p:cBhvr>
                                        <p:cTn id="52" dur="500" autoRev="1" fill="hold"/>
                                        <p:tgtEl>
                                          <p:spTgt spid="14"/>
                                        </p:tgtEl>
                                      </p:cBhvr>
                                      <p:by x="105000" y="105000"/>
                                    </p:animScale>
                                  </p:childTnLst>
                                </p:cTn>
                              </p:par>
                            </p:childTnLst>
                          </p:cTn>
                        </p:par>
                        <p:par>
                          <p:cTn id="53" fill="hold">
                            <p:stCondLst>
                              <p:cond delay="1750"/>
                            </p:stCondLst>
                            <p:childTnLst>
                              <p:par>
                                <p:cTn id="54" presetID="63" presetClass="path" presetSubtype="0" accel="50000" decel="50000" fill="hold" nodeType="afterEffect">
                                  <p:stCondLst>
                                    <p:cond delay="250"/>
                                  </p:stCondLst>
                                  <p:childTnLst>
                                    <p:animMotion origin="layout" path="M -1.94444E-6 0 L 0.20764 0 " pathEditMode="relative" rAng="0" ptsTypes="AA">
                                      <p:cBhvr>
                                        <p:cTn id="55" dur="2000" fill="hold"/>
                                        <p:tgtEl>
                                          <p:spTgt spid="15"/>
                                        </p:tgtEl>
                                        <p:attrNameLst>
                                          <p:attrName>ppt_x</p:attrName>
                                          <p:attrName>ppt_y</p:attrName>
                                        </p:attrNameLst>
                                      </p:cBhvr>
                                      <p:rCtr x="10382" y="0"/>
                                    </p:animMotion>
                                  </p:childTnLst>
                                </p:cTn>
                              </p:par>
                              <p:par>
                                <p:cTn id="56" presetID="63" presetClass="path" presetSubtype="0" accel="50000" decel="50000" fill="hold" nodeType="withEffect">
                                  <p:stCondLst>
                                    <p:cond delay="250"/>
                                  </p:stCondLst>
                                  <p:childTnLst>
                                    <p:animMotion origin="layout" path="M -1.94444E-6 0 L 0.20764 0 " pathEditMode="relative" rAng="0" ptsTypes="AA">
                                      <p:cBhvr>
                                        <p:cTn id="57" dur="2000" fill="hold"/>
                                        <p:tgtEl>
                                          <p:spTgt spid="16"/>
                                        </p:tgtEl>
                                        <p:attrNameLst>
                                          <p:attrName>ppt_x</p:attrName>
                                          <p:attrName>ppt_y</p:attrName>
                                        </p:attrNameLst>
                                      </p:cBhvr>
                                      <p:rCtr x="10382" y="0"/>
                                    </p:animMotion>
                                  </p:childTnLst>
                                </p:cTn>
                              </p:par>
                              <p:par>
                                <p:cTn id="58" presetID="63" presetClass="path" presetSubtype="0" accel="50000" decel="50000" fill="hold" nodeType="withEffect">
                                  <p:stCondLst>
                                    <p:cond delay="250"/>
                                  </p:stCondLst>
                                  <p:childTnLst>
                                    <p:animMotion origin="layout" path="M -1.94444E-6 0 L 0.20764 0 " pathEditMode="relative" rAng="0" ptsTypes="AA">
                                      <p:cBhvr>
                                        <p:cTn id="59" dur="2000" fill="hold"/>
                                        <p:tgtEl>
                                          <p:spTgt spid="14"/>
                                        </p:tgtEl>
                                        <p:attrNameLst>
                                          <p:attrName>ppt_x</p:attrName>
                                          <p:attrName>ppt_y</p:attrName>
                                        </p:attrNameLst>
                                      </p:cBhvr>
                                      <p:rCtr x="10382" y="0"/>
                                    </p:animMotion>
                                  </p:childTnLst>
                                </p:cTn>
                              </p:par>
                              <p:par>
                                <p:cTn id="60" presetID="10" presetClass="exit" presetSubtype="0" fill="hold" nodeType="withEffect">
                                  <p:stCondLst>
                                    <p:cond delay="185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nodeType="withEffect">
                                  <p:stCondLst>
                                    <p:cond delay="185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190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1:2</a:t>
            </a:r>
            <a:endParaRPr lang="en-US" dirty="0"/>
          </a:p>
        </p:txBody>
      </p:sp>
      <p:sp>
        <p:nvSpPr>
          <p:cNvPr id="5" name="TextBox 4">
            <a:extLst>
              <a:ext uri="{FF2B5EF4-FFF2-40B4-BE49-F238E27FC236}">
                <a16:creationId xmlns:a16="http://schemas.microsoft.com/office/drawing/2014/main" id="{EC2B297E-5367-4489-AB30-48DA47B7074E}"/>
              </a:ext>
            </a:extLst>
          </p:cNvPr>
          <p:cNvSpPr txBox="1"/>
          <p:nvPr/>
        </p:nvSpPr>
        <p:spPr bwMode="auto">
          <a:xfrm>
            <a:off x="4909503"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45</a:t>
            </a:r>
          </a:p>
        </p:txBody>
      </p:sp>
      <p:pic>
        <p:nvPicPr>
          <p:cNvPr id="6" name="Picture 5" descr="A screen shot of a window&#10;&#10;Description generated with high confidence">
            <a:extLst>
              <a:ext uri="{FF2B5EF4-FFF2-40B4-BE49-F238E27FC236}">
                <a16:creationId xmlns:a16="http://schemas.microsoft.com/office/drawing/2014/main" id="{6020C2EB-DE2D-488D-9FEA-39B800D85A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44320" y="2468878"/>
            <a:ext cx="492072" cy="1920244"/>
          </a:xfrm>
          <a:prstGeom prst="rect">
            <a:avLst/>
          </a:prstGeom>
        </p:spPr>
      </p:pic>
      <p:sp>
        <p:nvSpPr>
          <p:cNvPr id="7" name="TextBox 6">
            <a:extLst>
              <a:ext uri="{FF2B5EF4-FFF2-40B4-BE49-F238E27FC236}">
                <a16:creationId xmlns:a16="http://schemas.microsoft.com/office/drawing/2014/main" id="{97C53F28-DA4C-4FC5-8E1E-21C2BBCC6247}"/>
              </a:ext>
            </a:extLst>
          </p:cNvPr>
          <p:cNvSpPr txBox="1"/>
          <p:nvPr/>
        </p:nvSpPr>
        <p:spPr bwMode="auto">
          <a:xfrm>
            <a:off x="5222835"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− 3</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8" name="Picture 7" descr="A screen shot of a window&#10;&#10;Description generated with high confidence">
            <a:extLst>
              <a:ext uri="{FF2B5EF4-FFF2-40B4-BE49-F238E27FC236}">
                <a16:creationId xmlns:a16="http://schemas.microsoft.com/office/drawing/2014/main" id="{C18BE843-CD0D-4138-8500-B41CB207D0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82267" y="2468879"/>
            <a:ext cx="319616" cy="461666"/>
          </a:xfrm>
          <a:prstGeom prst="rect">
            <a:avLst/>
          </a:prstGeom>
        </p:spPr>
      </p:pic>
      <p:pic>
        <p:nvPicPr>
          <p:cNvPr id="9" name="Picture 8">
            <a:extLst>
              <a:ext uri="{FF2B5EF4-FFF2-40B4-BE49-F238E27FC236}">
                <a16:creationId xmlns:a16="http://schemas.microsoft.com/office/drawing/2014/main" id="{987561DE-BC92-4CB7-B5C6-BC27D5B27A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
          <a:stretch/>
        </p:blipFill>
        <p:spPr>
          <a:xfrm>
            <a:off x="5593292" y="2468877"/>
            <a:ext cx="533400" cy="1920244"/>
          </a:xfrm>
          <a:prstGeom prst="rect">
            <a:avLst/>
          </a:prstGeom>
        </p:spPr>
      </p:pic>
      <p:sp>
        <p:nvSpPr>
          <p:cNvPr id="11" name="TextBox 10">
            <a:extLst>
              <a:ext uri="{FF2B5EF4-FFF2-40B4-BE49-F238E27FC236}">
                <a16:creationId xmlns:a16="http://schemas.microsoft.com/office/drawing/2014/main" id="{AC05B739-477E-47E2-9FDE-DB60ABFA87E7}"/>
              </a:ext>
            </a:extLst>
          </p:cNvPr>
          <p:cNvSpPr txBox="1"/>
          <p:nvPr/>
        </p:nvSpPr>
        <p:spPr bwMode="auto">
          <a:xfrm>
            <a:off x="5793792"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− 20</a:t>
            </a:r>
          </a:p>
        </p:txBody>
      </p:sp>
      <p:pic>
        <p:nvPicPr>
          <p:cNvPr id="14" name="Picture 13" descr="A screen shot of a window&#10;&#10;Description generated with high confidence">
            <a:extLst>
              <a:ext uri="{FF2B5EF4-FFF2-40B4-BE49-F238E27FC236}">
                <a16:creationId xmlns:a16="http://schemas.microsoft.com/office/drawing/2014/main" id="{C52FAD72-9FAB-4234-8517-74F81D6627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88617" y="3488268"/>
            <a:ext cx="313266" cy="304801"/>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ECE6E09F-3549-49CD-9189-8FD9CB88E5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80150" y="2930545"/>
            <a:ext cx="313266" cy="269854"/>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BFBF8BBD-701F-4216-9CED-AA9BB59FF3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78033" y="3200400"/>
            <a:ext cx="313266" cy="287867"/>
          </a:xfrm>
          <a:prstGeom prst="rect">
            <a:avLst/>
          </a:prstGeom>
        </p:spPr>
      </p:pic>
      <p:sp>
        <p:nvSpPr>
          <p:cNvPr id="17" name="TextBox 16">
            <a:extLst>
              <a:ext uri="{FF2B5EF4-FFF2-40B4-BE49-F238E27FC236}">
                <a16:creationId xmlns:a16="http://schemas.microsoft.com/office/drawing/2014/main" id="{EDD7A024-B5B7-48EF-924F-034EC4D2AE12}"/>
              </a:ext>
            </a:extLst>
          </p:cNvPr>
          <p:cNvSpPr txBox="1"/>
          <p:nvPr/>
        </p:nvSpPr>
        <p:spPr bwMode="auto">
          <a:xfrm>
            <a:off x="6446572"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22</a:t>
            </a:r>
          </a:p>
        </p:txBody>
      </p:sp>
    </p:spTree>
    <p:extLst>
      <p:ext uri="{BB962C8B-B14F-4D97-AF65-F5344CB8AC3E}">
        <p14:creationId xmlns:p14="http://schemas.microsoft.com/office/powerpoint/2010/main" val="274491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500"/>
                            </p:stCondLst>
                            <p:childTnLst>
                              <p:par>
                                <p:cTn id="29" presetID="26" presetClass="emph" presetSubtype="0" fill="hold" nodeType="afterEffect">
                                  <p:stCondLst>
                                    <p:cond delay="250"/>
                                  </p:stCondLst>
                                  <p:childTnLst>
                                    <p:animEffect transition="out" filter="fade">
                                      <p:cBhvr>
                                        <p:cTn id="30" dur="1000" tmFilter="0, 0; .2, .5; .8, .5; 1, 0"/>
                                        <p:tgtEl>
                                          <p:spTgt spid="15"/>
                                        </p:tgtEl>
                                      </p:cBhvr>
                                    </p:animEffect>
                                    <p:animScale>
                                      <p:cBhvr>
                                        <p:cTn id="31" dur="500" autoRev="1" fill="hold"/>
                                        <p:tgtEl>
                                          <p:spTgt spid="15"/>
                                        </p:tgtEl>
                                      </p:cBhvr>
                                      <p:by x="105000" y="105000"/>
                                    </p:animScale>
                                  </p:childTnLst>
                                </p:cTn>
                              </p:par>
                              <p:par>
                                <p:cTn id="32" presetID="26" presetClass="emph" presetSubtype="0" fill="hold" nodeType="withEffect">
                                  <p:stCondLst>
                                    <p:cond delay="250"/>
                                  </p:stCondLst>
                                  <p:childTnLst>
                                    <p:animEffect transition="out" filter="fade">
                                      <p:cBhvr>
                                        <p:cTn id="33" dur="1000" tmFilter="0, 0; .2, .5; .8, .5; 1, 0"/>
                                        <p:tgtEl>
                                          <p:spTgt spid="16"/>
                                        </p:tgtEl>
                                      </p:cBhvr>
                                    </p:animEffect>
                                    <p:animScale>
                                      <p:cBhvr>
                                        <p:cTn id="34" dur="500" autoRev="1" fill="hold"/>
                                        <p:tgtEl>
                                          <p:spTgt spid="16"/>
                                        </p:tgtEl>
                                      </p:cBhvr>
                                      <p:by x="105000" y="105000"/>
                                    </p:animScale>
                                  </p:childTnLst>
                                </p:cTn>
                              </p:par>
                              <p:par>
                                <p:cTn id="35" presetID="26" presetClass="emph" presetSubtype="0" fill="hold" nodeType="withEffect">
                                  <p:stCondLst>
                                    <p:cond delay="250"/>
                                  </p:stCondLst>
                                  <p:childTnLst>
                                    <p:animEffect transition="out" filter="fade">
                                      <p:cBhvr>
                                        <p:cTn id="36" dur="1000" tmFilter="0, 0; .2, .5; .8, .5; 1, 0"/>
                                        <p:tgtEl>
                                          <p:spTgt spid="14"/>
                                        </p:tgtEl>
                                      </p:cBhvr>
                                    </p:animEffect>
                                    <p:animScale>
                                      <p:cBhvr>
                                        <p:cTn id="37" dur="500" autoRev="1" fill="hold"/>
                                        <p:tgtEl>
                                          <p:spTgt spid="14"/>
                                        </p:tgtEl>
                                      </p:cBhvr>
                                      <p:by x="105000" y="105000"/>
                                    </p:animScale>
                                  </p:childTnLst>
                                </p:cTn>
                              </p:par>
                            </p:childTnLst>
                          </p:cTn>
                        </p:par>
                        <p:par>
                          <p:cTn id="38" fill="hold">
                            <p:stCondLst>
                              <p:cond delay="1750"/>
                            </p:stCondLst>
                            <p:childTnLst>
                              <p:par>
                                <p:cTn id="39" presetID="63" presetClass="path" presetSubtype="0" accel="50000" decel="50000" fill="hold" nodeType="afterEffect">
                                  <p:stCondLst>
                                    <p:cond delay="250"/>
                                  </p:stCondLst>
                                  <p:childTnLst>
                                    <p:animMotion origin="layout" path="M -1.94444E-6 0 L 0.20764 0 " pathEditMode="relative" rAng="0" ptsTypes="AA">
                                      <p:cBhvr>
                                        <p:cTn id="40" dur="2000" fill="hold"/>
                                        <p:tgtEl>
                                          <p:spTgt spid="15"/>
                                        </p:tgtEl>
                                        <p:attrNameLst>
                                          <p:attrName>ppt_x</p:attrName>
                                          <p:attrName>ppt_y</p:attrName>
                                        </p:attrNameLst>
                                      </p:cBhvr>
                                      <p:rCtr x="10382" y="0"/>
                                    </p:animMotion>
                                  </p:childTnLst>
                                </p:cTn>
                              </p:par>
                              <p:par>
                                <p:cTn id="41" presetID="63" presetClass="path" presetSubtype="0" accel="50000" decel="50000" fill="hold" nodeType="withEffect">
                                  <p:stCondLst>
                                    <p:cond delay="250"/>
                                  </p:stCondLst>
                                  <p:childTnLst>
                                    <p:animMotion origin="layout" path="M -1.94444E-6 0 L 0.20764 0 " pathEditMode="relative" rAng="0" ptsTypes="AA">
                                      <p:cBhvr>
                                        <p:cTn id="42" dur="2000" fill="hold"/>
                                        <p:tgtEl>
                                          <p:spTgt spid="16"/>
                                        </p:tgtEl>
                                        <p:attrNameLst>
                                          <p:attrName>ppt_x</p:attrName>
                                          <p:attrName>ppt_y</p:attrName>
                                        </p:attrNameLst>
                                      </p:cBhvr>
                                      <p:rCtr x="10382" y="0"/>
                                    </p:animMotion>
                                  </p:childTnLst>
                                </p:cTn>
                              </p:par>
                              <p:par>
                                <p:cTn id="43" presetID="63" presetClass="path" presetSubtype="0" accel="50000" decel="50000" fill="hold" nodeType="withEffect">
                                  <p:stCondLst>
                                    <p:cond delay="250"/>
                                  </p:stCondLst>
                                  <p:childTnLst>
                                    <p:animMotion origin="layout" path="M -1.94444E-6 0 L 0.20764 0 " pathEditMode="relative" rAng="0" ptsTypes="AA">
                                      <p:cBhvr>
                                        <p:cTn id="44" dur="2000" fill="hold"/>
                                        <p:tgtEl>
                                          <p:spTgt spid="14"/>
                                        </p:tgtEl>
                                        <p:attrNameLst>
                                          <p:attrName>ppt_x</p:attrName>
                                          <p:attrName>ppt_y</p:attrName>
                                        </p:attrNameLst>
                                      </p:cBhvr>
                                      <p:rCtr x="10382" y="0"/>
                                    </p:animMotion>
                                  </p:childTnLst>
                                </p:cTn>
                              </p:par>
                              <p:par>
                                <p:cTn id="45" presetID="10" presetClass="exit" presetSubtype="0" fill="hold" nodeType="withEffect">
                                  <p:stCondLst>
                                    <p:cond delay="180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nodeType="withEffect">
                                  <p:stCondLst>
                                    <p:cond delay="180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xit" presetSubtype="0" fill="hold" nodeType="withEffect">
                                  <p:stCondLst>
                                    <p:cond delay="180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500"/>
                            </p:stCondLst>
                            <p:childTnLst>
                              <p:par>
                                <p:cTn id="60" presetID="26" presetClass="emph" presetSubtype="0" fill="hold" nodeType="afterEffect">
                                  <p:stCondLst>
                                    <p:cond delay="250"/>
                                  </p:stCondLst>
                                  <p:childTnLst>
                                    <p:animEffect transition="out" filter="fade">
                                      <p:cBhvr>
                                        <p:cTn id="61" dur="1000" tmFilter="0, 0; .2, .5; .8, .5; 1, 0"/>
                                        <p:tgtEl>
                                          <p:spTgt spid="9"/>
                                        </p:tgtEl>
                                      </p:cBhvr>
                                    </p:animEffect>
                                    <p:animScale>
                                      <p:cBhvr>
                                        <p:cTn id="62" dur="500" autoRev="1" fill="hold"/>
                                        <p:tgtEl>
                                          <p:spTgt spid="9"/>
                                        </p:tgtEl>
                                      </p:cBhvr>
                                      <p:by x="105000" y="105000"/>
                                    </p:animScale>
                                  </p:childTnLst>
                                </p:cTn>
                              </p:par>
                            </p:childTnLst>
                          </p:cTn>
                        </p:par>
                        <p:par>
                          <p:cTn id="63" fill="hold">
                            <p:stCondLst>
                              <p:cond delay="1750"/>
                            </p:stCondLst>
                            <p:childTnLst>
                              <p:par>
                                <p:cTn id="64" presetID="63" presetClass="path" presetSubtype="0" accel="50000" decel="50000" fill="hold" nodeType="afterEffect">
                                  <p:stCondLst>
                                    <p:cond delay="250"/>
                                  </p:stCondLst>
                                  <p:childTnLst>
                                    <p:animMotion origin="layout" path="M -1.94444E-6 0 L 0.20764 0 " pathEditMode="relative" rAng="0" ptsTypes="AA">
                                      <p:cBhvr>
                                        <p:cTn id="65" dur="2000" fill="hold"/>
                                        <p:tgtEl>
                                          <p:spTgt spid="9"/>
                                        </p:tgtEl>
                                        <p:attrNameLst>
                                          <p:attrName>ppt_x</p:attrName>
                                          <p:attrName>ppt_y</p:attrName>
                                        </p:attrNameLst>
                                      </p:cBhvr>
                                      <p:rCtr x="10382" y="0"/>
                                    </p:animMotion>
                                  </p:childTnLst>
                                </p:cTn>
                              </p:par>
                              <p:par>
                                <p:cTn id="66" presetID="10" presetClass="exit" presetSubtype="0" fill="hold" nodeType="withEffect">
                                  <p:stCondLst>
                                    <p:cond delay="180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1:2</a:t>
            </a:r>
            <a:endParaRPr lang="en-US" dirty="0"/>
          </a:p>
        </p:txBody>
      </p:sp>
      <p:pic>
        <p:nvPicPr>
          <p:cNvPr id="4" name="Picture 3" descr="A picture containing clock, window, shoji, crossword puzzle&#10;&#10;Description generated with very high confidence">
            <a:extLst>
              <a:ext uri="{FF2B5EF4-FFF2-40B4-BE49-F238E27FC236}">
                <a16:creationId xmlns:a16="http://schemas.microsoft.com/office/drawing/2014/main" id="{3DA4C753-2129-4149-ACBB-B531854FB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843153"/>
            <a:ext cx="6135088" cy="5349497"/>
          </a:xfrm>
          <a:prstGeom prst="rect">
            <a:avLst/>
          </a:prstGeom>
        </p:spPr>
      </p:pic>
    </p:spTree>
    <p:extLst>
      <p:ext uri="{BB962C8B-B14F-4D97-AF65-F5344CB8AC3E}">
        <p14:creationId xmlns:p14="http://schemas.microsoft.com/office/powerpoint/2010/main" val="1068806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1:2</a:t>
            </a:r>
            <a:endParaRPr lang="en-US" dirty="0"/>
          </a:p>
        </p:txBody>
      </p:sp>
      <p:pic>
        <p:nvPicPr>
          <p:cNvPr id="5" name="Picture 4" descr="A picture containing hula-hoop&#10;&#10;Description generated with very high confidence">
            <a:extLst>
              <a:ext uri="{FF2B5EF4-FFF2-40B4-BE49-F238E27FC236}">
                <a16:creationId xmlns:a16="http://schemas.microsoft.com/office/drawing/2014/main" id="{C7501CE7-7C7A-439E-B0B6-60700CF9FC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2984938"/>
            <a:ext cx="7907446" cy="630000"/>
          </a:xfrm>
          <a:prstGeom prst="rect">
            <a:avLst/>
          </a:prstGeom>
        </p:spPr>
      </p:pic>
      <p:sp>
        <p:nvSpPr>
          <p:cNvPr id="6" name="TextBox 5">
            <a:extLst>
              <a:ext uri="{FF2B5EF4-FFF2-40B4-BE49-F238E27FC236}">
                <a16:creationId xmlns:a16="http://schemas.microsoft.com/office/drawing/2014/main" id="{A1433672-74E0-4F8F-B2C5-5C85E08E87EA}"/>
              </a:ext>
            </a:extLst>
          </p:cNvPr>
          <p:cNvSpPr txBox="1"/>
          <p:nvPr/>
        </p:nvSpPr>
        <p:spPr bwMode="auto">
          <a:xfrm>
            <a:off x="4909503"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45</a:t>
            </a:r>
          </a:p>
        </p:txBody>
      </p:sp>
      <p:sp>
        <p:nvSpPr>
          <p:cNvPr id="7" name="TextBox 6">
            <a:extLst>
              <a:ext uri="{FF2B5EF4-FFF2-40B4-BE49-F238E27FC236}">
                <a16:creationId xmlns:a16="http://schemas.microsoft.com/office/drawing/2014/main" id="{6B3B4221-8D4B-45FA-841C-BB4399776F07}"/>
              </a:ext>
            </a:extLst>
          </p:cNvPr>
          <p:cNvSpPr txBox="1"/>
          <p:nvPr/>
        </p:nvSpPr>
        <p:spPr bwMode="auto">
          <a:xfrm>
            <a:off x="5273635"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− 20</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360A3372-3EDF-4055-88BF-BE7EE6B727A3}"/>
              </a:ext>
            </a:extLst>
          </p:cNvPr>
          <p:cNvSpPr txBox="1"/>
          <p:nvPr/>
        </p:nvSpPr>
        <p:spPr bwMode="auto">
          <a:xfrm>
            <a:off x="5875072"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− 3</a:t>
            </a:r>
          </a:p>
        </p:txBody>
      </p:sp>
      <p:sp>
        <p:nvSpPr>
          <p:cNvPr id="10" name="Rectangle 9">
            <a:extLst>
              <a:ext uri="{FF2B5EF4-FFF2-40B4-BE49-F238E27FC236}">
                <a16:creationId xmlns:a16="http://schemas.microsoft.com/office/drawing/2014/main" id="{57AFC122-1551-4FFE-BF46-AF814F659FDD}"/>
              </a:ext>
            </a:extLst>
          </p:cNvPr>
          <p:cNvSpPr/>
          <p:nvPr/>
        </p:nvSpPr>
        <p:spPr bwMode="auto">
          <a:xfrm>
            <a:off x="2039008" y="3039532"/>
            <a:ext cx="1755227" cy="106154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1" name="Picture 10" descr="A picture containing hula-hoop&#10;&#10;Description generated with very high confidence">
            <a:extLst>
              <a:ext uri="{FF2B5EF4-FFF2-40B4-BE49-F238E27FC236}">
                <a16:creationId xmlns:a16="http://schemas.microsoft.com/office/drawing/2014/main" id="{BF397E12-5815-4604-A7D5-3817CE35E3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95048" y="2242686"/>
            <a:ext cx="6754675" cy="742252"/>
          </a:xfrm>
          <a:prstGeom prst="rect">
            <a:avLst/>
          </a:prstGeom>
        </p:spPr>
      </p:pic>
      <p:pic>
        <p:nvPicPr>
          <p:cNvPr id="12" name="Picture 11" descr="A picture containing hula-hoop&#10;&#10;Description generated with very high confidence">
            <a:extLst>
              <a:ext uri="{FF2B5EF4-FFF2-40B4-BE49-F238E27FC236}">
                <a16:creationId xmlns:a16="http://schemas.microsoft.com/office/drawing/2014/main" id="{33C5A94F-947A-4106-BAB5-C2F7AD38CA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600"/>
          <a:stretch/>
        </p:blipFill>
        <p:spPr>
          <a:xfrm>
            <a:off x="3295047" y="1923394"/>
            <a:ext cx="6754675" cy="319293"/>
          </a:xfrm>
          <a:prstGeom prst="rect">
            <a:avLst/>
          </a:prstGeom>
        </p:spPr>
      </p:pic>
      <p:pic>
        <p:nvPicPr>
          <p:cNvPr id="13" name="Picture 12" descr="A picture containing hula-hoop&#10;&#10;Description generated with very high confidence">
            <a:extLst>
              <a:ext uri="{FF2B5EF4-FFF2-40B4-BE49-F238E27FC236}">
                <a16:creationId xmlns:a16="http://schemas.microsoft.com/office/drawing/2014/main" id="{16E7CD8E-627D-4026-B318-C88B58B2E5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73667" y="3036356"/>
            <a:ext cx="423512" cy="574909"/>
          </a:xfrm>
          <a:prstGeom prst="rect">
            <a:avLst/>
          </a:prstGeom>
        </p:spPr>
      </p:pic>
      <p:pic>
        <p:nvPicPr>
          <p:cNvPr id="14" name="Picture 13" descr="A picture containing hula-hoop&#10;&#10;Description generated with very high confidence">
            <a:extLst>
              <a:ext uri="{FF2B5EF4-FFF2-40B4-BE49-F238E27FC236}">
                <a16:creationId xmlns:a16="http://schemas.microsoft.com/office/drawing/2014/main" id="{C74E8F5F-D30B-4EEB-860E-F9551D682A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2277" y="2242686"/>
            <a:ext cx="1152769" cy="742252"/>
          </a:xfrm>
          <a:prstGeom prst="rect">
            <a:avLst/>
          </a:prstGeom>
        </p:spPr>
      </p:pic>
      <p:pic>
        <p:nvPicPr>
          <p:cNvPr id="15" name="Picture 14" descr="A picture containing hula-hoop&#10;&#10;Description generated with very high confidence">
            <a:extLst>
              <a:ext uri="{FF2B5EF4-FFF2-40B4-BE49-F238E27FC236}">
                <a16:creationId xmlns:a16="http://schemas.microsoft.com/office/drawing/2014/main" id="{0738309D-7B21-4D14-9915-BB12B70616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600"/>
          <a:stretch/>
        </p:blipFill>
        <p:spPr>
          <a:xfrm>
            <a:off x="2463801" y="1918739"/>
            <a:ext cx="609866" cy="319293"/>
          </a:xfrm>
          <a:prstGeom prst="rect">
            <a:avLst/>
          </a:prstGeom>
        </p:spPr>
      </p:pic>
      <p:pic>
        <p:nvPicPr>
          <p:cNvPr id="16" name="Picture 15" descr="A picture containing hula-hoop&#10;&#10;Description generated with very high confidence">
            <a:extLst>
              <a:ext uri="{FF2B5EF4-FFF2-40B4-BE49-F238E27FC236}">
                <a16:creationId xmlns:a16="http://schemas.microsoft.com/office/drawing/2014/main" id="{AAC61AE8-3F2F-4CA4-B732-FEAFD162C67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503"/>
          <a:stretch/>
        </p:blipFill>
        <p:spPr>
          <a:xfrm>
            <a:off x="2039007" y="3031065"/>
            <a:ext cx="492526" cy="571732"/>
          </a:xfrm>
          <a:prstGeom prst="rect">
            <a:avLst/>
          </a:prstGeom>
        </p:spPr>
      </p:pic>
      <p:sp>
        <p:nvSpPr>
          <p:cNvPr id="17" name="TextBox 16">
            <a:extLst>
              <a:ext uri="{FF2B5EF4-FFF2-40B4-BE49-F238E27FC236}">
                <a16:creationId xmlns:a16="http://schemas.microsoft.com/office/drawing/2014/main" id="{B965CE82-595F-4FD5-878D-08652872FD55}"/>
              </a:ext>
            </a:extLst>
          </p:cNvPr>
          <p:cNvSpPr txBox="1"/>
          <p:nvPr/>
        </p:nvSpPr>
        <p:spPr bwMode="auto">
          <a:xfrm>
            <a:off x="6446572"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22</a:t>
            </a:r>
          </a:p>
        </p:txBody>
      </p:sp>
      <p:sp>
        <p:nvSpPr>
          <p:cNvPr id="18" name="TextBox 17">
            <a:extLst>
              <a:ext uri="{FF2B5EF4-FFF2-40B4-BE49-F238E27FC236}">
                <a16:creationId xmlns:a16="http://schemas.microsoft.com/office/drawing/2014/main" id="{3FF592F8-7EF0-4862-9461-33C0E054773E}"/>
              </a:ext>
            </a:extLst>
          </p:cNvPr>
          <p:cNvSpPr txBox="1"/>
          <p:nvPr/>
        </p:nvSpPr>
        <p:spPr bwMode="auto">
          <a:xfrm>
            <a:off x="4909503" y="3805910"/>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45</a:t>
            </a:r>
          </a:p>
        </p:txBody>
      </p:sp>
      <p:sp>
        <p:nvSpPr>
          <p:cNvPr id="19" name="TextBox 18">
            <a:extLst>
              <a:ext uri="{FF2B5EF4-FFF2-40B4-BE49-F238E27FC236}">
                <a16:creationId xmlns:a16="http://schemas.microsoft.com/office/drawing/2014/main" id="{BE9918F0-0222-4D8E-A34F-0ACDC7392B5D}"/>
              </a:ext>
            </a:extLst>
          </p:cNvPr>
          <p:cNvSpPr txBox="1"/>
          <p:nvPr/>
        </p:nvSpPr>
        <p:spPr bwMode="auto">
          <a:xfrm>
            <a:off x="5205899" y="3805910"/>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− 3</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20" name="TextBox 19">
            <a:extLst>
              <a:ext uri="{FF2B5EF4-FFF2-40B4-BE49-F238E27FC236}">
                <a16:creationId xmlns:a16="http://schemas.microsoft.com/office/drawing/2014/main" id="{936853B2-0A65-4F2C-A07E-69388F70C6B3}"/>
              </a:ext>
            </a:extLst>
          </p:cNvPr>
          <p:cNvSpPr txBox="1"/>
          <p:nvPr/>
        </p:nvSpPr>
        <p:spPr bwMode="auto">
          <a:xfrm>
            <a:off x="5807336" y="3805910"/>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− 20</a:t>
            </a:r>
          </a:p>
        </p:txBody>
      </p:sp>
      <p:sp>
        <p:nvSpPr>
          <p:cNvPr id="21" name="TextBox 20">
            <a:extLst>
              <a:ext uri="{FF2B5EF4-FFF2-40B4-BE49-F238E27FC236}">
                <a16:creationId xmlns:a16="http://schemas.microsoft.com/office/drawing/2014/main" id="{9429D2AE-D909-42A4-B58E-0EE4D7BB2CB0}"/>
              </a:ext>
            </a:extLst>
          </p:cNvPr>
          <p:cNvSpPr txBox="1"/>
          <p:nvPr/>
        </p:nvSpPr>
        <p:spPr bwMode="auto">
          <a:xfrm>
            <a:off x="6446572" y="3805910"/>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22</a:t>
            </a:r>
          </a:p>
        </p:txBody>
      </p:sp>
      <p:pic>
        <p:nvPicPr>
          <p:cNvPr id="24" name="Picture 23" descr="A picture containing hula-hoop&#10;&#10;Description generated with very high confidence">
            <a:extLst>
              <a:ext uri="{FF2B5EF4-FFF2-40B4-BE49-F238E27FC236}">
                <a16:creationId xmlns:a16="http://schemas.microsoft.com/office/drawing/2014/main" id="{5794F13E-BA36-4958-B933-4ABA97CF634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829676" y="4827114"/>
            <a:ext cx="1220047" cy="703172"/>
          </a:xfrm>
          <a:prstGeom prst="rect">
            <a:avLst/>
          </a:prstGeom>
        </p:spPr>
      </p:pic>
      <p:sp>
        <p:nvSpPr>
          <p:cNvPr id="25" name="Rectangle 24">
            <a:extLst>
              <a:ext uri="{FF2B5EF4-FFF2-40B4-BE49-F238E27FC236}">
                <a16:creationId xmlns:a16="http://schemas.microsoft.com/office/drawing/2014/main" id="{387C6167-50C4-4084-8815-63406ECA0092}"/>
              </a:ext>
            </a:extLst>
          </p:cNvPr>
          <p:cNvSpPr/>
          <p:nvPr/>
        </p:nvSpPr>
        <p:spPr bwMode="auto">
          <a:xfrm rot="3921980">
            <a:off x="8658936" y="5359883"/>
            <a:ext cx="265576" cy="12266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 name="Picture 21" descr="A picture containing hula-hoop&#10;&#10;Description generated with very high confidence">
            <a:extLst>
              <a:ext uri="{FF2B5EF4-FFF2-40B4-BE49-F238E27FC236}">
                <a16:creationId xmlns:a16="http://schemas.microsoft.com/office/drawing/2014/main" id="{2F322BB9-E20F-47B9-8BCE-3AB4371E5FB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5410"/>
          <a:stretch/>
        </p:blipFill>
        <p:spPr>
          <a:xfrm>
            <a:off x="2142277" y="5530287"/>
            <a:ext cx="7907446" cy="630001"/>
          </a:xfrm>
          <a:prstGeom prst="rect">
            <a:avLst/>
          </a:prstGeom>
        </p:spPr>
      </p:pic>
      <p:sp>
        <p:nvSpPr>
          <p:cNvPr id="23" name="Rectangle 22">
            <a:extLst>
              <a:ext uri="{FF2B5EF4-FFF2-40B4-BE49-F238E27FC236}">
                <a16:creationId xmlns:a16="http://schemas.microsoft.com/office/drawing/2014/main" id="{21A34AA2-E7A6-42F2-A81E-A4D8297DE1D8}"/>
              </a:ext>
            </a:extLst>
          </p:cNvPr>
          <p:cNvSpPr/>
          <p:nvPr/>
        </p:nvSpPr>
        <p:spPr bwMode="auto">
          <a:xfrm>
            <a:off x="1809517" y="5598965"/>
            <a:ext cx="7883979" cy="8986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7200">
              <a:solidFill>
                <a:srgbClr val="000000"/>
              </a:solidFill>
              <a:latin typeface="Arial" charset="0"/>
            </a:endParaRPr>
          </a:p>
        </p:txBody>
      </p:sp>
      <p:pic>
        <p:nvPicPr>
          <p:cNvPr id="26" name="Picture 25" descr="A picture containing hula-hoop&#10;&#10;Description generated with very high confidence">
            <a:extLst>
              <a:ext uri="{FF2B5EF4-FFF2-40B4-BE49-F238E27FC236}">
                <a16:creationId xmlns:a16="http://schemas.microsoft.com/office/drawing/2014/main" id="{75E9FF1A-86B9-4140-97BA-4C956DEF2A9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829675" y="4526580"/>
            <a:ext cx="1220047" cy="300535"/>
          </a:xfrm>
          <a:prstGeom prst="rect">
            <a:avLst/>
          </a:prstGeom>
        </p:spPr>
      </p:pic>
      <p:pic>
        <p:nvPicPr>
          <p:cNvPr id="27" name="Picture 26" descr="A picture containing hula-hoop&#10;&#10;Description generated with very high confidence">
            <a:extLst>
              <a:ext uri="{FF2B5EF4-FFF2-40B4-BE49-F238E27FC236}">
                <a16:creationId xmlns:a16="http://schemas.microsoft.com/office/drawing/2014/main" id="{47F4D3D1-1F43-4095-9675-E5489CAEAC9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6288"/>
          <a:stretch/>
        </p:blipFill>
        <p:spPr>
          <a:xfrm>
            <a:off x="8680626" y="5602140"/>
            <a:ext cx="495458" cy="546006"/>
          </a:xfrm>
          <a:prstGeom prst="rect">
            <a:avLst/>
          </a:prstGeom>
        </p:spPr>
      </p:pic>
      <p:pic>
        <p:nvPicPr>
          <p:cNvPr id="28" name="Picture 27" descr="A picture containing hula-hoop&#10;&#10;Description generated with very high confidence">
            <a:extLst>
              <a:ext uri="{FF2B5EF4-FFF2-40B4-BE49-F238E27FC236}">
                <a16:creationId xmlns:a16="http://schemas.microsoft.com/office/drawing/2014/main" id="{BC896EC8-84C3-47D2-A592-7181C0AC289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165744" y="4841528"/>
            <a:ext cx="6737079" cy="688758"/>
          </a:xfrm>
          <a:prstGeom prst="rect">
            <a:avLst/>
          </a:prstGeom>
        </p:spPr>
      </p:pic>
      <p:pic>
        <p:nvPicPr>
          <p:cNvPr id="29" name="Picture 28" descr="A picture containing hula-hoop&#10;&#10;Description generated with very high confidence">
            <a:extLst>
              <a:ext uri="{FF2B5EF4-FFF2-40B4-BE49-F238E27FC236}">
                <a16:creationId xmlns:a16="http://schemas.microsoft.com/office/drawing/2014/main" id="{40A4A560-095C-4B3E-9ADF-5D53C2AB980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181602" y="4541399"/>
            <a:ext cx="914399" cy="292923"/>
          </a:xfrm>
          <a:prstGeom prst="rect">
            <a:avLst/>
          </a:prstGeom>
        </p:spPr>
      </p:pic>
      <p:pic>
        <p:nvPicPr>
          <p:cNvPr id="30" name="Picture 29" descr="A picture containing hula-hoop&#10;&#10;Description generated with very high confidence">
            <a:extLst>
              <a:ext uri="{FF2B5EF4-FFF2-40B4-BE49-F238E27FC236}">
                <a16:creationId xmlns:a16="http://schemas.microsoft.com/office/drawing/2014/main" id="{EA95D0AA-ED09-4B18-B44A-DA52F6AC6F0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0" b="-5799"/>
          <a:stretch/>
        </p:blipFill>
        <p:spPr>
          <a:xfrm>
            <a:off x="2142277" y="5564945"/>
            <a:ext cx="389257" cy="589272"/>
          </a:xfrm>
          <a:prstGeom prst="rect">
            <a:avLst/>
          </a:prstGeom>
        </p:spPr>
      </p:pic>
    </p:spTree>
    <p:extLst>
      <p:ext uri="{BB962C8B-B14F-4D97-AF65-F5344CB8AC3E}">
        <p14:creationId xmlns:p14="http://schemas.microsoft.com/office/powerpoint/2010/main" val="8048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right)">
                                      <p:cBhvr>
                                        <p:cTn id="68" dur="500"/>
                                        <p:tgtEl>
                                          <p:spTgt spid="28"/>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4569743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strategies used to add</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18471518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partition the subtrahend to help with subtraction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044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1.16 Subtraction: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463176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F8B8DD32-CCF2-4E69-9D00-D246975F246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548077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2:1</a:t>
            </a:r>
            <a:endParaRPr lang="en-US" dirty="0"/>
          </a:p>
        </p:txBody>
      </p:sp>
      <p:sp>
        <p:nvSpPr>
          <p:cNvPr id="6" name="TextBox 5">
            <a:extLst>
              <a:ext uri="{FF2B5EF4-FFF2-40B4-BE49-F238E27FC236}">
                <a16:creationId xmlns:a16="http://schemas.microsoft.com/office/drawing/2014/main" id="{A1433672-74E0-4F8F-B2C5-5C85E08E87EA}"/>
              </a:ext>
            </a:extLst>
          </p:cNvPr>
          <p:cNvSpPr txBox="1"/>
          <p:nvPr/>
        </p:nvSpPr>
        <p:spPr bwMode="auto">
          <a:xfrm>
            <a:off x="4545823" y="1513109"/>
            <a:ext cx="31003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panose="020B0503030403020204" pitchFamily="34" charset="0"/>
                <a:ea typeface="Myriad Pro Semibold" charset="0"/>
                <a:cs typeface="Myriad Pro Semibold" charset="0"/>
              </a:rPr>
              <a:t>45 </a:t>
            </a:r>
            <a:r>
              <a:rPr lang="en-GB" sz="4000" dirty="0">
                <a:solidFill>
                  <a:srgbClr val="000000"/>
                </a:solidFill>
                <a:latin typeface="Myriad Pro" panose="020B0503030403020204" pitchFamily="34" charset="0"/>
                <a:ea typeface="Myriad Pro Semibold" charset="0"/>
                <a:cs typeface="Calibri" panose="020F0502020204030204" pitchFamily="34" charset="0"/>
              </a:rPr>
              <a:t>− 20 − 3</a:t>
            </a:r>
            <a:endParaRPr lang="en-GB" sz="4000" dirty="0">
              <a:solidFill>
                <a:srgbClr val="000000"/>
              </a:solidFill>
              <a:latin typeface="Myriad Pro" panose="020B0503030403020204" pitchFamily="34" charset="0"/>
              <a:ea typeface="Myriad Pro Semibold" charset="0"/>
              <a:cs typeface="Myriad Pro Semibold" charset="0"/>
            </a:endParaRPr>
          </a:p>
        </p:txBody>
      </p:sp>
      <p:sp>
        <p:nvSpPr>
          <p:cNvPr id="9" name="TextBox 8">
            <a:extLst>
              <a:ext uri="{FF2B5EF4-FFF2-40B4-BE49-F238E27FC236}">
                <a16:creationId xmlns:a16="http://schemas.microsoft.com/office/drawing/2014/main" id="{A1433672-74E0-4F8F-B2C5-5C85E08E87EA}"/>
              </a:ext>
            </a:extLst>
          </p:cNvPr>
          <p:cNvSpPr txBox="1"/>
          <p:nvPr/>
        </p:nvSpPr>
        <p:spPr bwMode="auto">
          <a:xfrm>
            <a:off x="4545823" y="2930784"/>
            <a:ext cx="31003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panose="020B0503030403020204" pitchFamily="34" charset="0"/>
                <a:ea typeface="Myriad Pro Semibold" charset="0"/>
                <a:cs typeface="Myriad Pro Semibold" charset="0"/>
              </a:rPr>
              <a:t>45 </a:t>
            </a:r>
            <a:r>
              <a:rPr lang="en-GB" sz="4000" dirty="0">
                <a:solidFill>
                  <a:srgbClr val="000000"/>
                </a:solidFill>
                <a:latin typeface="Myriad Pro" panose="020B0503030403020204" pitchFamily="34" charset="0"/>
                <a:ea typeface="Myriad Pro Semibold" charset="0"/>
                <a:cs typeface="Calibri" panose="020F0502020204030204" pitchFamily="34" charset="0"/>
              </a:rPr>
              <a:t>− 23</a:t>
            </a:r>
            <a:endParaRPr lang="en-GB" sz="4000" dirty="0">
              <a:solidFill>
                <a:srgbClr val="0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3427795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2:2</a:t>
            </a:r>
            <a:endParaRPr lang="en-US" dirty="0"/>
          </a:p>
        </p:txBody>
      </p:sp>
      <p:sp>
        <p:nvSpPr>
          <p:cNvPr id="6" name="TextBox 5">
            <a:extLst>
              <a:ext uri="{FF2B5EF4-FFF2-40B4-BE49-F238E27FC236}">
                <a16:creationId xmlns:a16="http://schemas.microsoft.com/office/drawing/2014/main" id="{A1433672-74E0-4F8F-B2C5-5C85E08E87EA}"/>
              </a:ext>
            </a:extLst>
          </p:cNvPr>
          <p:cNvSpPr txBox="1"/>
          <p:nvPr/>
        </p:nvSpPr>
        <p:spPr bwMode="auto">
          <a:xfrm>
            <a:off x="5496643"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45</a:t>
            </a:r>
          </a:p>
        </p:txBody>
      </p:sp>
      <p:sp>
        <p:nvSpPr>
          <p:cNvPr id="7" name="TextBox 6">
            <a:extLst>
              <a:ext uri="{FF2B5EF4-FFF2-40B4-BE49-F238E27FC236}">
                <a16:creationId xmlns:a16="http://schemas.microsoft.com/office/drawing/2014/main" id="{6B3B4221-8D4B-45FA-841C-BB4399776F07}"/>
              </a:ext>
            </a:extLst>
          </p:cNvPr>
          <p:cNvSpPr txBox="1"/>
          <p:nvPr/>
        </p:nvSpPr>
        <p:spPr bwMode="auto">
          <a:xfrm>
            <a:off x="5860775"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− 23</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22" name="Picture 21" descr="A screen shot of a window&#10;&#10;Description generated with high confidence">
            <a:extLst>
              <a:ext uri="{FF2B5EF4-FFF2-40B4-BE49-F238E27FC236}">
                <a16:creationId xmlns:a16="http://schemas.microsoft.com/office/drawing/2014/main" id="{312821E2-5F11-4222-B14D-A0F0ACC22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1580" y="2468878"/>
            <a:ext cx="492072" cy="1920244"/>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7036E974-2774-4D17-985E-54BBB06ADD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09527" y="2468879"/>
            <a:ext cx="319616" cy="461666"/>
          </a:xfrm>
          <a:prstGeom prst="rect">
            <a:avLst/>
          </a:prstGeom>
        </p:spPr>
      </p:pic>
      <p:pic>
        <p:nvPicPr>
          <p:cNvPr id="24" name="Picture 23">
            <a:extLst>
              <a:ext uri="{FF2B5EF4-FFF2-40B4-BE49-F238E27FC236}">
                <a16:creationId xmlns:a16="http://schemas.microsoft.com/office/drawing/2014/main" id="{37A43832-8A63-4918-A94D-112B4C2105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
          <a:stretch/>
        </p:blipFill>
        <p:spPr>
          <a:xfrm>
            <a:off x="5920552" y="2468877"/>
            <a:ext cx="533400" cy="1920244"/>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D7769A92-8DFA-4206-AFF3-51D81ACBF2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615877" y="3488268"/>
            <a:ext cx="313266" cy="304801"/>
          </a:xfrm>
          <a:prstGeom prst="rect">
            <a:avLst/>
          </a:prstGeom>
        </p:spPr>
      </p:pic>
      <p:pic>
        <p:nvPicPr>
          <p:cNvPr id="26" name="Picture 25" descr="A screen shot of a window&#10;&#10;Description generated with high confidence">
            <a:extLst>
              <a:ext uri="{FF2B5EF4-FFF2-40B4-BE49-F238E27FC236}">
                <a16:creationId xmlns:a16="http://schemas.microsoft.com/office/drawing/2014/main" id="{84FA37DE-AEBD-4ACA-BC5F-D91C8E96B9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07410" y="2930545"/>
            <a:ext cx="313266" cy="269854"/>
          </a:xfrm>
          <a:prstGeom prst="rect">
            <a:avLst/>
          </a:prstGeom>
        </p:spPr>
      </p:pic>
      <p:pic>
        <p:nvPicPr>
          <p:cNvPr id="27" name="Picture 26" descr="A screen shot of a window&#10;&#10;Description generated with high confidence">
            <a:extLst>
              <a:ext uri="{FF2B5EF4-FFF2-40B4-BE49-F238E27FC236}">
                <a16:creationId xmlns:a16="http://schemas.microsoft.com/office/drawing/2014/main" id="{ACCE4BA4-4EF4-48F2-A003-0D35D9304BB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05293" y="3200400"/>
            <a:ext cx="313266" cy="287867"/>
          </a:xfrm>
          <a:prstGeom prst="rect">
            <a:avLst/>
          </a:prstGeom>
        </p:spPr>
      </p:pic>
    </p:spTree>
    <p:extLst>
      <p:ext uri="{BB962C8B-B14F-4D97-AF65-F5344CB8AC3E}">
        <p14:creationId xmlns:p14="http://schemas.microsoft.com/office/powerpoint/2010/main" val="34319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26"/>
                                        </p:tgtEl>
                                      </p:cBhvr>
                                    </p:animEffect>
                                    <p:animScale>
                                      <p:cBhvr>
                                        <p:cTn id="27" dur="500" autoRev="1" fill="hold"/>
                                        <p:tgtEl>
                                          <p:spTgt spid="26"/>
                                        </p:tgtEl>
                                      </p:cBhvr>
                                      <p:by x="105000" y="105000"/>
                                    </p:animScale>
                                  </p:childTnLst>
                                </p:cTn>
                              </p:par>
                              <p:par>
                                <p:cTn id="28" presetID="26" presetClass="emph" presetSubtype="0" fill="hold" nodeType="withEffect">
                                  <p:stCondLst>
                                    <p:cond delay="0"/>
                                  </p:stCondLst>
                                  <p:childTnLst>
                                    <p:animEffect transition="out" filter="fade">
                                      <p:cBhvr>
                                        <p:cTn id="29" dur="1000" tmFilter="0, 0; .2, .5; .8, .5; 1, 0"/>
                                        <p:tgtEl>
                                          <p:spTgt spid="27"/>
                                        </p:tgtEl>
                                      </p:cBhvr>
                                    </p:animEffect>
                                    <p:animScale>
                                      <p:cBhvr>
                                        <p:cTn id="30" dur="500" autoRev="1" fill="hold"/>
                                        <p:tgtEl>
                                          <p:spTgt spid="27"/>
                                        </p:tgtEl>
                                      </p:cBhvr>
                                      <p:by x="105000" y="105000"/>
                                    </p:animScale>
                                  </p:childTnLst>
                                </p:cTn>
                              </p:par>
                              <p:par>
                                <p:cTn id="31" presetID="26" presetClass="emph" presetSubtype="0" fill="hold" nodeType="withEffect">
                                  <p:stCondLst>
                                    <p:cond delay="0"/>
                                  </p:stCondLst>
                                  <p:childTnLst>
                                    <p:animEffect transition="out" filter="fade">
                                      <p:cBhvr>
                                        <p:cTn id="32" dur="1000" tmFilter="0, 0; .2, .5; .8, .5; 1, 0"/>
                                        <p:tgtEl>
                                          <p:spTgt spid="25"/>
                                        </p:tgtEl>
                                      </p:cBhvr>
                                    </p:animEffect>
                                    <p:animScale>
                                      <p:cBhvr>
                                        <p:cTn id="33" dur="500" autoRev="1" fill="hold"/>
                                        <p:tgtEl>
                                          <p:spTgt spid="25"/>
                                        </p:tgtEl>
                                      </p:cBhvr>
                                      <p:by x="105000" y="105000"/>
                                    </p:animScale>
                                  </p:childTnLst>
                                </p:cTn>
                              </p:par>
                              <p:par>
                                <p:cTn id="34" presetID="26" presetClass="emph" presetSubtype="0" fill="hold" nodeType="withEffect">
                                  <p:stCondLst>
                                    <p:cond delay="0"/>
                                  </p:stCondLst>
                                  <p:childTnLst>
                                    <p:animEffect transition="out" filter="fade">
                                      <p:cBhvr>
                                        <p:cTn id="35" dur="1000" tmFilter="0, 0; .2, .5; .8, .5; 1, 0"/>
                                        <p:tgtEl>
                                          <p:spTgt spid="24"/>
                                        </p:tgtEl>
                                      </p:cBhvr>
                                    </p:animEffect>
                                    <p:animScale>
                                      <p:cBhvr>
                                        <p:cTn id="36" dur="500" autoRev="1" fill="hold"/>
                                        <p:tgtEl>
                                          <p:spTgt spid="24"/>
                                        </p:tgtEl>
                                      </p:cBhvr>
                                      <p:by x="105000" y="105000"/>
                                    </p:animScale>
                                  </p:childTnLst>
                                </p:cTn>
                              </p:par>
                            </p:childTnLst>
                          </p:cTn>
                        </p:par>
                        <p:par>
                          <p:cTn id="37" fill="hold">
                            <p:stCondLst>
                              <p:cond delay="1000"/>
                            </p:stCondLst>
                            <p:childTnLst>
                              <p:par>
                                <p:cTn id="38" presetID="63" presetClass="path" presetSubtype="0" accel="50000" decel="50000" fill="hold" nodeType="afterEffect">
                                  <p:stCondLst>
                                    <p:cond delay="250"/>
                                  </p:stCondLst>
                                  <p:childTnLst>
                                    <p:animMotion origin="layout" path="M 3.33333E-6 -7.40741E-7 L 0.20764 -7.40741E-7 " pathEditMode="relative" rAng="0" ptsTypes="AA">
                                      <p:cBhvr>
                                        <p:cTn id="39" dur="2000" fill="hold"/>
                                        <p:tgtEl>
                                          <p:spTgt spid="26"/>
                                        </p:tgtEl>
                                        <p:attrNameLst>
                                          <p:attrName>ppt_x</p:attrName>
                                          <p:attrName>ppt_y</p:attrName>
                                        </p:attrNameLst>
                                      </p:cBhvr>
                                      <p:rCtr x="10382" y="0"/>
                                    </p:animMotion>
                                  </p:childTnLst>
                                </p:cTn>
                              </p:par>
                              <p:par>
                                <p:cTn id="40" presetID="63" presetClass="path" presetSubtype="0" accel="50000" decel="50000" fill="hold" nodeType="withEffect">
                                  <p:stCondLst>
                                    <p:cond delay="250"/>
                                  </p:stCondLst>
                                  <p:childTnLst>
                                    <p:animMotion origin="layout" path="M -3.05556E-6 0 L 0.20764 0 " pathEditMode="relative" rAng="0" ptsTypes="AA">
                                      <p:cBhvr>
                                        <p:cTn id="41" dur="2000" fill="hold"/>
                                        <p:tgtEl>
                                          <p:spTgt spid="27"/>
                                        </p:tgtEl>
                                        <p:attrNameLst>
                                          <p:attrName>ppt_x</p:attrName>
                                          <p:attrName>ppt_y</p:attrName>
                                        </p:attrNameLst>
                                      </p:cBhvr>
                                      <p:rCtr x="10382" y="0"/>
                                    </p:animMotion>
                                  </p:childTnLst>
                                </p:cTn>
                              </p:par>
                              <p:par>
                                <p:cTn id="42" presetID="63" presetClass="path" presetSubtype="0" accel="50000" decel="50000" fill="hold" nodeType="withEffect">
                                  <p:stCondLst>
                                    <p:cond delay="250"/>
                                  </p:stCondLst>
                                  <p:childTnLst>
                                    <p:animMotion origin="layout" path="M 1.66667E-6 2.96296E-6 L 0.20764 2.96296E-6 " pathEditMode="relative" rAng="0" ptsTypes="AA">
                                      <p:cBhvr>
                                        <p:cTn id="43" dur="2000" fill="hold"/>
                                        <p:tgtEl>
                                          <p:spTgt spid="25"/>
                                        </p:tgtEl>
                                        <p:attrNameLst>
                                          <p:attrName>ppt_x</p:attrName>
                                          <p:attrName>ppt_y</p:attrName>
                                        </p:attrNameLst>
                                      </p:cBhvr>
                                      <p:rCtr x="10382" y="0"/>
                                    </p:animMotion>
                                  </p:childTnLst>
                                </p:cTn>
                              </p:par>
                              <p:par>
                                <p:cTn id="44" presetID="63" presetClass="path" presetSubtype="0" accel="50000" decel="50000" fill="hold" nodeType="withEffect">
                                  <p:stCondLst>
                                    <p:cond delay="250"/>
                                  </p:stCondLst>
                                  <p:childTnLst>
                                    <p:animMotion origin="layout" path="M 4.16667E-6 0 L 0.20763 0 " pathEditMode="relative" rAng="0" ptsTypes="AA">
                                      <p:cBhvr>
                                        <p:cTn id="45" dur="2000" fill="hold"/>
                                        <p:tgtEl>
                                          <p:spTgt spid="24"/>
                                        </p:tgtEl>
                                        <p:attrNameLst>
                                          <p:attrName>ppt_x</p:attrName>
                                          <p:attrName>ppt_y</p:attrName>
                                        </p:attrNameLst>
                                      </p:cBhvr>
                                      <p:rCtr x="10382" y="0"/>
                                    </p:animMotion>
                                  </p:childTnLst>
                                </p:cTn>
                              </p:par>
                              <p:par>
                                <p:cTn id="46" presetID="10" presetClass="exit" presetSubtype="0" fill="hold" nodeType="withEffect">
                                  <p:stCondLst>
                                    <p:cond delay="1800"/>
                                  </p:stCondLst>
                                  <p:childTnLst>
                                    <p:animEffect transition="out" filter="fad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par>
                                <p:cTn id="49" presetID="10" presetClass="exit" presetSubtype="0" fill="hold" nodeType="withEffect">
                                  <p:stCondLst>
                                    <p:cond delay="180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10" presetClass="exit" presetSubtype="0" fill="hold" nodeType="withEffect">
                                  <p:stCondLst>
                                    <p:cond delay="180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nodeType="withEffect">
                                  <p:stCondLst>
                                    <p:cond delay="180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2:2</a:t>
            </a:r>
            <a:endParaRPr lang="en-US" dirty="0"/>
          </a:p>
        </p:txBody>
      </p:sp>
      <p:sp>
        <p:nvSpPr>
          <p:cNvPr id="6" name="TextBox 5">
            <a:extLst>
              <a:ext uri="{FF2B5EF4-FFF2-40B4-BE49-F238E27FC236}">
                <a16:creationId xmlns:a16="http://schemas.microsoft.com/office/drawing/2014/main" id="{A1433672-74E0-4F8F-B2C5-5C85E08E87EA}"/>
              </a:ext>
            </a:extLst>
          </p:cNvPr>
          <p:cNvSpPr txBox="1"/>
          <p:nvPr/>
        </p:nvSpPr>
        <p:spPr bwMode="auto">
          <a:xfrm>
            <a:off x="5496643" y="116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45</a:t>
            </a:r>
          </a:p>
        </p:txBody>
      </p:sp>
      <p:sp>
        <p:nvSpPr>
          <p:cNvPr id="7" name="TextBox 6">
            <a:extLst>
              <a:ext uri="{FF2B5EF4-FFF2-40B4-BE49-F238E27FC236}">
                <a16:creationId xmlns:a16="http://schemas.microsoft.com/office/drawing/2014/main" id="{6B3B4221-8D4B-45FA-841C-BB4399776F07}"/>
              </a:ext>
            </a:extLst>
          </p:cNvPr>
          <p:cNvSpPr txBox="1"/>
          <p:nvPr/>
        </p:nvSpPr>
        <p:spPr bwMode="auto">
          <a:xfrm>
            <a:off x="5860775" y="116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− 23</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22" name="Picture 21" descr="A screen shot of a window&#10;&#10;Description generated with high confidence">
            <a:extLst>
              <a:ext uri="{FF2B5EF4-FFF2-40B4-BE49-F238E27FC236}">
                <a16:creationId xmlns:a16="http://schemas.microsoft.com/office/drawing/2014/main" id="{312821E2-5F11-4222-B14D-A0F0ACC22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1580" y="2468878"/>
            <a:ext cx="492072" cy="1920244"/>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7036E974-2774-4D17-985E-54BBB06ADD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09527" y="2468879"/>
            <a:ext cx="319616" cy="461666"/>
          </a:xfrm>
          <a:prstGeom prst="rect">
            <a:avLst/>
          </a:prstGeom>
        </p:spPr>
      </p:pic>
      <p:pic>
        <p:nvPicPr>
          <p:cNvPr id="24" name="Picture 23">
            <a:extLst>
              <a:ext uri="{FF2B5EF4-FFF2-40B4-BE49-F238E27FC236}">
                <a16:creationId xmlns:a16="http://schemas.microsoft.com/office/drawing/2014/main" id="{37A43832-8A63-4918-A94D-112B4C2105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
          <a:stretch/>
        </p:blipFill>
        <p:spPr>
          <a:xfrm>
            <a:off x="5920552" y="2468877"/>
            <a:ext cx="533400" cy="1920244"/>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D7769A92-8DFA-4206-AFF3-51D81ACBF2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615877" y="3488268"/>
            <a:ext cx="313266" cy="304801"/>
          </a:xfrm>
          <a:prstGeom prst="rect">
            <a:avLst/>
          </a:prstGeom>
        </p:spPr>
      </p:pic>
      <p:pic>
        <p:nvPicPr>
          <p:cNvPr id="26" name="Picture 25" descr="A screen shot of a window&#10;&#10;Description generated with high confidence">
            <a:extLst>
              <a:ext uri="{FF2B5EF4-FFF2-40B4-BE49-F238E27FC236}">
                <a16:creationId xmlns:a16="http://schemas.microsoft.com/office/drawing/2014/main" id="{84FA37DE-AEBD-4ACA-BC5F-D91C8E96B9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07410" y="2930545"/>
            <a:ext cx="313266" cy="269854"/>
          </a:xfrm>
          <a:prstGeom prst="rect">
            <a:avLst/>
          </a:prstGeom>
        </p:spPr>
      </p:pic>
      <p:pic>
        <p:nvPicPr>
          <p:cNvPr id="27" name="Picture 26" descr="A screen shot of a window&#10;&#10;Description generated with high confidence">
            <a:extLst>
              <a:ext uri="{FF2B5EF4-FFF2-40B4-BE49-F238E27FC236}">
                <a16:creationId xmlns:a16="http://schemas.microsoft.com/office/drawing/2014/main" id="{ACCE4BA4-4EF4-48F2-A003-0D35D9304BB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05293" y="3200400"/>
            <a:ext cx="313266" cy="287867"/>
          </a:xfrm>
          <a:prstGeom prst="rect">
            <a:avLst/>
          </a:prstGeom>
        </p:spPr>
      </p:pic>
    </p:spTree>
    <p:extLst>
      <p:ext uri="{BB962C8B-B14F-4D97-AF65-F5344CB8AC3E}">
        <p14:creationId xmlns:p14="http://schemas.microsoft.com/office/powerpoint/2010/main" val="33137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24"/>
                                        </p:tgtEl>
                                      </p:cBhvr>
                                    </p:animEffect>
                                    <p:animScale>
                                      <p:cBhvr>
                                        <p:cTn id="27" dur="500" autoRev="1" fill="hold"/>
                                        <p:tgtEl>
                                          <p:spTgt spid="24"/>
                                        </p:tgtEl>
                                      </p:cBhvr>
                                      <p:by x="105000" y="105000"/>
                                    </p:animScale>
                                  </p:childTnLst>
                                </p:cTn>
                              </p:par>
                            </p:childTnLst>
                          </p:cTn>
                        </p:par>
                        <p:par>
                          <p:cTn id="28" fill="hold">
                            <p:stCondLst>
                              <p:cond delay="1000"/>
                            </p:stCondLst>
                            <p:childTnLst>
                              <p:par>
                                <p:cTn id="29" presetID="63" presetClass="path" presetSubtype="0" accel="50000" decel="50000" fill="hold" nodeType="afterEffect">
                                  <p:stCondLst>
                                    <p:cond delay="250"/>
                                  </p:stCondLst>
                                  <p:childTnLst>
                                    <p:animMotion origin="layout" path="M 4.16667E-6 0 L 0.20763 0 " pathEditMode="relative" rAng="0" ptsTypes="AA">
                                      <p:cBhvr>
                                        <p:cTn id="30" dur="2000" fill="hold"/>
                                        <p:tgtEl>
                                          <p:spTgt spid="24"/>
                                        </p:tgtEl>
                                        <p:attrNameLst>
                                          <p:attrName>ppt_x</p:attrName>
                                          <p:attrName>ppt_y</p:attrName>
                                        </p:attrNameLst>
                                      </p:cBhvr>
                                      <p:rCtr x="10382" y="0"/>
                                    </p:animMotion>
                                  </p:childTnLst>
                                </p:cTn>
                              </p:par>
                              <p:par>
                                <p:cTn id="31" presetID="10" presetClass="exit" presetSubtype="0" fill="hold" nodeType="withEffect">
                                  <p:stCondLst>
                                    <p:cond delay="180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1000" tmFilter="0, 0; .2, .5; .8, .5; 1, 0"/>
                                        <p:tgtEl>
                                          <p:spTgt spid="26"/>
                                        </p:tgtEl>
                                      </p:cBhvr>
                                    </p:animEffect>
                                    <p:animScale>
                                      <p:cBhvr>
                                        <p:cTn id="38" dur="500" autoRev="1" fill="hold"/>
                                        <p:tgtEl>
                                          <p:spTgt spid="26"/>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27"/>
                                        </p:tgtEl>
                                      </p:cBhvr>
                                    </p:animEffect>
                                    <p:animScale>
                                      <p:cBhvr>
                                        <p:cTn id="41" dur="500" autoRev="1" fill="hold"/>
                                        <p:tgtEl>
                                          <p:spTgt spid="27"/>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25"/>
                                        </p:tgtEl>
                                      </p:cBhvr>
                                    </p:animEffect>
                                    <p:animScale>
                                      <p:cBhvr>
                                        <p:cTn id="44" dur="500" autoRev="1" fill="hold"/>
                                        <p:tgtEl>
                                          <p:spTgt spid="25"/>
                                        </p:tgtEl>
                                      </p:cBhvr>
                                      <p:by x="105000" y="105000"/>
                                    </p:animScale>
                                  </p:childTnLst>
                                </p:cTn>
                              </p:par>
                            </p:childTnLst>
                          </p:cTn>
                        </p:par>
                        <p:par>
                          <p:cTn id="45" fill="hold">
                            <p:stCondLst>
                              <p:cond delay="1000"/>
                            </p:stCondLst>
                            <p:childTnLst>
                              <p:par>
                                <p:cTn id="46" presetID="63" presetClass="path" presetSubtype="0" accel="50000" decel="50000" fill="hold" nodeType="afterEffect">
                                  <p:stCondLst>
                                    <p:cond delay="250"/>
                                  </p:stCondLst>
                                  <p:childTnLst>
                                    <p:animMotion origin="layout" path="M 3.33333E-6 -7.40741E-7 L 0.20764 -7.40741E-7 " pathEditMode="relative" rAng="0" ptsTypes="AA">
                                      <p:cBhvr>
                                        <p:cTn id="47" dur="2000" fill="hold"/>
                                        <p:tgtEl>
                                          <p:spTgt spid="26"/>
                                        </p:tgtEl>
                                        <p:attrNameLst>
                                          <p:attrName>ppt_x</p:attrName>
                                          <p:attrName>ppt_y</p:attrName>
                                        </p:attrNameLst>
                                      </p:cBhvr>
                                      <p:rCtr x="10382" y="0"/>
                                    </p:animMotion>
                                  </p:childTnLst>
                                </p:cTn>
                              </p:par>
                              <p:par>
                                <p:cTn id="48" presetID="63" presetClass="path" presetSubtype="0" accel="50000" decel="50000" fill="hold" nodeType="withEffect">
                                  <p:stCondLst>
                                    <p:cond delay="250"/>
                                  </p:stCondLst>
                                  <p:childTnLst>
                                    <p:animMotion origin="layout" path="M -3.05556E-6 0 L 0.20764 0 " pathEditMode="relative" rAng="0" ptsTypes="AA">
                                      <p:cBhvr>
                                        <p:cTn id="49" dur="2000" fill="hold"/>
                                        <p:tgtEl>
                                          <p:spTgt spid="27"/>
                                        </p:tgtEl>
                                        <p:attrNameLst>
                                          <p:attrName>ppt_x</p:attrName>
                                          <p:attrName>ppt_y</p:attrName>
                                        </p:attrNameLst>
                                      </p:cBhvr>
                                      <p:rCtr x="10382" y="0"/>
                                    </p:animMotion>
                                  </p:childTnLst>
                                </p:cTn>
                              </p:par>
                              <p:par>
                                <p:cTn id="50" presetID="63" presetClass="path" presetSubtype="0" accel="50000" decel="50000" fill="hold" nodeType="withEffect">
                                  <p:stCondLst>
                                    <p:cond delay="250"/>
                                  </p:stCondLst>
                                  <p:childTnLst>
                                    <p:animMotion origin="layout" path="M 1.66667E-6 2.96296E-6 L 0.20764 2.96296E-6 " pathEditMode="relative" rAng="0" ptsTypes="AA">
                                      <p:cBhvr>
                                        <p:cTn id="51" dur="2000" fill="hold"/>
                                        <p:tgtEl>
                                          <p:spTgt spid="25"/>
                                        </p:tgtEl>
                                        <p:attrNameLst>
                                          <p:attrName>ppt_x</p:attrName>
                                          <p:attrName>ppt_y</p:attrName>
                                        </p:attrNameLst>
                                      </p:cBhvr>
                                      <p:rCtr x="10382" y="0"/>
                                    </p:animMotion>
                                  </p:childTnLst>
                                </p:cTn>
                              </p:par>
                              <p:par>
                                <p:cTn id="52" presetID="10" presetClass="exit" presetSubtype="0" fill="hold" nodeType="withEffect">
                                  <p:stCondLst>
                                    <p:cond delay="1800"/>
                                  </p:stCondLst>
                                  <p:childTnLst>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par>
                                <p:cTn id="55" presetID="10" presetClass="exit" presetSubtype="0" fill="hold" nodeType="withEffect">
                                  <p:stCondLst>
                                    <p:cond delay="1800"/>
                                  </p:stCondLst>
                                  <p:childTnLst>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par>
                                <p:cTn id="58" presetID="10" presetClass="exit" presetSubtype="0" fill="hold" nodeType="withEffect">
                                  <p:stCondLst>
                                    <p:cond delay="180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2:2</a:t>
            </a:r>
            <a:endParaRPr lang="en-US" dirty="0"/>
          </a:p>
        </p:txBody>
      </p:sp>
      <p:pic>
        <p:nvPicPr>
          <p:cNvPr id="4" name="Picture 3" descr="A screen door&#10;&#10;Description generated with high confidence">
            <a:extLst>
              <a:ext uri="{FF2B5EF4-FFF2-40B4-BE49-F238E27FC236}">
                <a16:creationId xmlns:a16="http://schemas.microsoft.com/office/drawing/2014/main" id="{5D9ADD77-806D-45C3-8815-7125B8627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943861"/>
            <a:ext cx="6135088" cy="2970281"/>
          </a:xfrm>
          <a:prstGeom prst="rect">
            <a:avLst/>
          </a:prstGeom>
        </p:spPr>
      </p:pic>
    </p:spTree>
    <p:extLst>
      <p:ext uri="{BB962C8B-B14F-4D97-AF65-F5344CB8AC3E}">
        <p14:creationId xmlns:p14="http://schemas.microsoft.com/office/powerpoint/2010/main" val="1817286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2:2</a:t>
            </a:r>
            <a:endParaRPr lang="en-US" dirty="0"/>
          </a:p>
        </p:txBody>
      </p:sp>
      <p:pic>
        <p:nvPicPr>
          <p:cNvPr id="5" name="Picture 4" descr="A close up of a logo&#10;&#10;Description generated with very high confidence">
            <a:extLst>
              <a:ext uri="{FF2B5EF4-FFF2-40B4-BE49-F238E27FC236}">
                <a16:creationId xmlns:a16="http://schemas.microsoft.com/office/drawing/2014/main" id="{6D236493-26F7-4FC5-9423-52FDC7EA35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2749152"/>
            <a:ext cx="7965307" cy="43854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D7B65C1D-97EA-40D7-89D8-4410A8F19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13347" y="3187700"/>
            <a:ext cx="7965307" cy="482600"/>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8F82FAE0-4BF8-4117-836D-F5887EE56D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13347" y="3626248"/>
            <a:ext cx="7965307" cy="437752"/>
          </a:xfrm>
          <a:prstGeom prst="rect">
            <a:avLst/>
          </a:prstGeom>
        </p:spPr>
      </p:pic>
    </p:spTree>
    <p:extLst>
      <p:ext uri="{BB962C8B-B14F-4D97-AF65-F5344CB8AC3E}">
        <p14:creationId xmlns:p14="http://schemas.microsoft.com/office/powerpoint/2010/main" val="138513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4228268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subtract a two-digit number from a two-digit number when not crossing ten (</a:t>
                      </a:r>
                      <a:r>
                        <a:rPr lang="en-GB" sz="2400" b="1" dirty="0" err="1">
                          <a:solidFill>
                            <a:schemeClr val="tx1">
                              <a:lumMod val="65000"/>
                              <a:lumOff val="35000"/>
                            </a:schemeClr>
                          </a:solidFill>
                          <a:latin typeface="Arial" panose="020B0604020202020204" pitchFamily="34" charset="0"/>
                          <a:cs typeface="Arial" panose="020B0604020202020204" pitchFamily="34" charset="0"/>
                        </a:rPr>
                        <a:t>i</a:t>
                      </a:r>
                      <a:r>
                        <a:rPr lang="en-GB" sz="2400" b="1" dirty="0">
                          <a:solidFill>
                            <a:schemeClr val="tx1">
                              <a:lumMod val="65000"/>
                              <a:lumOff val="35000"/>
                            </a:schemeClr>
                          </a:solidFill>
                          <a:latin typeface="Arial" panose="020B0604020202020204" pitchFamily="34" charset="0"/>
                          <a:cs typeface="Arial" panose="020B0604020202020204" pitchFamily="34" charset="0"/>
                        </a:rPr>
                        <a: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634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1.16 Subtraction: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5502917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F8B8DD32-CCF2-4E69-9D00-D246975F246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659357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2:3</a:t>
            </a:r>
            <a:endParaRPr lang="en-US" dirty="0"/>
          </a:p>
        </p:txBody>
      </p:sp>
      <p:pic>
        <p:nvPicPr>
          <p:cNvPr id="4" name="Picture 3">
            <a:extLst>
              <a:ext uri="{FF2B5EF4-FFF2-40B4-BE49-F238E27FC236}">
                <a16:creationId xmlns:a16="http://schemas.microsoft.com/office/drawing/2014/main" id="{07C62DAE-5F54-4F96-8030-BE57A1D4D7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4750" y="2540327"/>
            <a:ext cx="7898724" cy="1853095"/>
          </a:xfrm>
          <a:prstGeom prst="rect">
            <a:avLst/>
          </a:prstGeom>
        </p:spPr>
      </p:pic>
      <p:pic>
        <p:nvPicPr>
          <p:cNvPr id="9" name="Picture 8" descr="A picture containing indoor&#10;&#10;Description generated with high confidence">
            <a:extLst>
              <a:ext uri="{FF2B5EF4-FFF2-40B4-BE49-F238E27FC236}">
                <a16:creationId xmlns:a16="http://schemas.microsoft.com/office/drawing/2014/main" id="{2F566637-21B0-437B-9387-80BF1B752A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06"/>
          <a:stretch/>
        </p:blipFill>
        <p:spPr>
          <a:xfrm>
            <a:off x="2144751" y="5545373"/>
            <a:ext cx="7898725" cy="668867"/>
          </a:xfrm>
          <a:prstGeom prst="rect">
            <a:avLst/>
          </a:prstGeom>
        </p:spPr>
      </p:pic>
      <p:sp>
        <p:nvSpPr>
          <p:cNvPr id="10" name="Rectangle 9">
            <a:extLst>
              <a:ext uri="{FF2B5EF4-FFF2-40B4-BE49-F238E27FC236}">
                <a16:creationId xmlns:a16="http://schemas.microsoft.com/office/drawing/2014/main" id="{CDB64ADB-E2C3-4275-B1B8-3F40A61C559F}"/>
              </a:ext>
            </a:extLst>
          </p:cNvPr>
          <p:cNvSpPr/>
          <p:nvPr/>
        </p:nvSpPr>
        <p:spPr bwMode="auto">
          <a:xfrm>
            <a:off x="1902373" y="5603295"/>
            <a:ext cx="7630511" cy="630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descr="A picture containing object&#10;&#10;Description generated with very high confidence">
            <a:extLst>
              <a:ext uri="{FF2B5EF4-FFF2-40B4-BE49-F238E27FC236}">
                <a16:creationId xmlns:a16="http://schemas.microsoft.com/office/drawing/2014/main" id="{481F6F60-B21E-458C-AD79-03DC0833F4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85388" y="840828"/>
            <a:ext cx="738861" cy="630000"/>
          </a:xfrm>
          <a:prstGeom prst="rect">
            <a:avLst/>
          </a:prstGeom>
        </p:spPr>
      </p:pic>
      <p:pic>
        <p:nvPicPr>
          <p:cNvPr id="16" name="Picture 15" descr="A picture containing object&#10;&#10;Description generated with very high confidence">
            <a:extLst>
              <a:ext uri="{FF2B5EF4-FFF2-40B4-BE49-F238E27FC236}">
                <a16:creationId xmlns:a16="http://schemas.microsoft.com/office/drawing/2014/main" id="{84FCFE73-EC8A-4442-A51D-B812DE7609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65986" y="935421"/>
            <a:ext cx="1418897" cy="404430"/>
          </a:xfrm>
          <a:prstGeom prst="rect">
            <a:avLst/>
          </a:prstGeom>
        </p:spPr>
      </p:pic>
      <p:pic>
        <p:nvPicPr>
          <p:cNvPr id="17" name="Picture 16" descr="A picture containing object&#10;&#10;Description generated with very high confidence">
            <a:extLst>
              <a:ext uri="{FF2B5EF4-FFF2-40B4-BE49-F238E27FC236}">
                <a16:creationId xmlns:a16="http://schemas.microsoft.com/office/drawing/2014/main" id="{EAF1E652-65B8-4ABB-B7C2-31E4CBC99B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65986" y="1339852"/>
            <a:ext cx="1639615" cy="505881"/>
          </a:xfrm>
          <a:prstGeom prst="rect">
            <a:avLst/>
          </a:prstGeom>
        </p:spPr>
      </p:pic>
      <p:pic>
        <p:nvPicPr>
          <p:cNvPr id="18" name="Picture 17" descr="A picture containing object&#10;&#10;Description generated with very high confidence">
            <a:extLst>
              <a:ext uri="{FF2B5EF4-FFF2-40B4-BE49-F238E27FC236}">
                <a16:creationId xmlns:a16="http://schemas.microsoft.com/office/drawing/2014/main" id="{B3E8B697-BBAC-4A99-A0AA-57907A5AA9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065986" y="1845732"/>
            <a:ext cx="1792015" cy="372535"/>
          </a:xfrm>
          <a:prstGeom prst="rect">
            <a:avLst/>
          </a:prstGeom>
        </p:spPr>
      </p:pic>
      <p:sp>
        <p:nvSpPr>
          <p:cNvPr id="20" name="Rectangle 19">
            <a:extLst>
              <a:ext uri="{FF2B5EF4-FFF2-40B4-BE49-F238E27FC236}">
                <a16:creationId xmlns:a16="http://schemas.microsoft.com/office/drawing/2014/main" id="{C556945B-D7E1-4BDC-B972-74727C2EB9B3}"/>
              </a:ext>
            </a:extLst>
          </p:cNvPr>
          <p:cNvSpPr/>
          <p:nvPr/>
        </p:nvSpPr>
        <p:spPr bwMode="auto">
          <a:xfrm>
            <a:off x="5307723" y="1845730"/>
            <a:ext cx="889878" cy="50588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a:extLst>
              <a:ext uri="{FF2B5EF4-FFF2-40B4-BE49-F238E27FC236}">
                <a16:creationId xmlns:a16="http://schemas.microsoft.com/office/drawing/2014/main" id="{BC1F2373-8AA8-4224-86A9-3F5AA78FBD3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473576" y="1845730"/>
            <a:ext cx="622425" cy="372537"/>
          </a:xfrm>
          <a:prstGeom prst="rect">
            <a:avLst/>
          </a:prstGeom>
        </p:spPr>
      </p:pic>
      <p:pic>
        <p:nvPicPr>
          <p:cNvPr id="21" name="Picture 20" descr="A picture containing indoor&#10;&#10;Description generated with high confidence">
            <a:extLst>
              <a:ext uri="{FF2B5EF4-FFF2-40B4-BE49-F238E27FC236}">
                <a16:creationId xmlns:a16="http://schemas.microsoft.com/office/drawing/2014/main" id="{EFEA13C8-6CA5-4FF5-BD1B-3FD15A50E9B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824248" y="4838115"/>
            <a:ext cx="5219226" cy="688202"/>
          </a:xfrm>
          <a:prstGeom prst="rect">
            <a:avLst/>
          </a:prstGeom>
        </p:spPr>
      </p:pic>
      <p:pic>
        <p:nvPicPr>
          <p:cNvPr id="22" name="Picture 21" descr="A picture containing indoor&#10;&#10;Description generated with high confidence">
            <a:extLst>
              <a:ext uri="{FF2B5EF4-FFF2-40B4-BE49-F238E27FC236}">
                <a16:creationId xmlns:a16="http://schemas.microsoft.com/office/drawing/2014/main" id="{5AD00DE4-5862-44BB-AA9B-12D59FA2E1B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824248" y="4463211"/>
            <a:ext cx="5219226" cy="374904"/>
          </a:xfrm>
          <a:prstGeom prst="rect">
            <a:avLst/>
          </a:prstGeom>
        </p:spPr>
      </p:pic>
      <p:sp>
        <p:nvSpPr>
          <p:cNvPr id="23" name="Rectangle 22">
            <a:extLst>
              <a:ext uri="{FF2B5EF4-FFF2-40B4-BE49-F238E27FC236}">
                <a16:creationId xmlns:a16="http://schemas.microsoft.com/office/drawing/2014/main" id="{4B8122E6-1F19-4249-B011-580DF20CA224}"/>
              </a:ext>
            </a:extLst>
          </p:cNvPr>
          <p:cNvSpPr/>
          <p:nvPr/>
        </p:nvSpPr>
        <p:spPr bwMode="auto">
          <a:xfrm>
            <a:off x="5623034" y="2557350"/>
            <a:ext cx="1555532" cy="202478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4" name="Picture 23" descr="A picture containing indoor&#10;&#10;Description generated with high confidence">
            <a:extLst>
              <a:ext uri="{FF2B5EF4-FFF2-40B4-BE49-F238E27FC236}">
                <a16:creationId xmlns:a16="http://schemas.microsoft.com/office/drawing/2014/main" id="{E977AE39-57B9-4E39-B440-941518E0B93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14388"/>
          <a:stretch/>
        </p:blipFill>
        <p:spPr>
          <a:xfrm>
            <a:off x="4645571" y="5584241"/>
            <a:ext cx="420414" cy="620327"/>
          </a:xfrm>
          <a:prstGeom prst="rect">
            <a:avLst/>
          </a:prstGeom>
        </p:spPr>
      </p:pic>
      <p:sp>
        <p:nvSpPr>
          <p:cNvPr id="26" name="Rectangle 25">
            <a:extLst>
              <a:ext uri="{FF2B5EF4-FFF2-40B4-BE49-F238E27FC236}">
                <a16:creationId xmlns:a16="http://schemas.microsoft.com/office/drawing/2014/main" id="{9246F02F-3CE0-4427-AFF7-0F86B60EEA1A}"/>
              </a:ext>
            </a:extLst>
          </p:cNvPr>
          <p:cNvSpPr/>
          <p:nvPr/>
        </p:nvSpPr>
        <p:spPr bwMode="auto">
          <a:xfrm>
            <a:off x="6235700" y="1844055"/>
            <a:ext cx="569383" cy="50588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a:extLst>
              <a:ext uri="{FF2B5EF4-FFF2-40B4-BE49-F238E27FC236}">
                <a16:creationId xmlns:a16="http://schemas.microsoft.com/office/drawing/2014/main" id="{1F86AEE5-56D3-487F-921B-6E6C7B69F5B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11900" y="1844055"/>
            <a:ext cx="465667" cy="372537"/>
          </a:xfrm>
          <a:prstGeom prst="rect">
            <a:avLst/>
          </a:prstGeom>
        </p:spPr>
      </p:pic>
      <p:pic>
        <p:nvPicPr>
          <p:cNvPr id="28" name="Picture 27" descr="A picture containing indoor&#10;&#10;Description generated with high confidence">
            <a:extLst>
              <a:ext uri="{FF2B5EF4-FFF2-40B4-BE49-F238E27FC236}">
                <a16:creationId xmlns:a16="http://schemas.microsoft.com/office/drawing/2014/main" id="{85439ECF-5196-4E31-8E26-097622222EC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144750" y="4847498"/>
            <a:ext cx="2679499" cy="688202"/>
          </a:xfrm>
          <a:prstGeom prst="rect">
            <a:avLst/>
          </a:prstGeom>
        </p:spPr>
      </p:pic>
      <p:pic>
        <p:nvPicPr>
          <p:cNvPr id="29" name="Picture 28" descr="A picture containing indoor&#10;&#10;Description generated with high confidence">
            <a:extLst>
              <a:ext uri="{FF2B5EF4-FFF2-40B4-BE49-F238E27FC236}">
                <a16:creationId xmlns:a16="http://schemas.microsoft.com/office/drawing/2014/main" id="{BCCDCB68-6926-4D73-907F-D8B83A051D2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259668" y="4463211"/>
            <a:ext cx="685800" cy="374904"/>
          </a:xfrm>
          <a:prstGeom prst="rect">
            <a:avLst/>
          </a:prstGeom>
        </p:spPr>
      </p:pic>
      <p:sp>
        <p:nvSpPr>
          <p:cNvPr id="30" name="Rectangle 29">
            <a:extLst>
              <a:ext uri="{FF2B5EF4-FFF2-40B4-BE49-F238E27FC236}">
                <a16:creationId xmlns:a16="http://schemas.microsoft.com/office/drawing/2014/main" id="{69727211-6734-40FA-AD98-1A887C8E7034}"/>
              </a:ext>
            </a:extLst>
          </p:cNvPr>
          <p:cNvSpPr/>
          <p:nvPr/>
        </p:nvSpPr>
        <p:spPr bwMode="auto">
          <a:xfrm>
            <a:off x="6805082" y="2547312"/>
            <a:ext cx="1555532" cy="191589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1" name="Picture 30" descr="A picture containing indoor&#10;&#10;Description generated with high confidence">
            <a:extLst>
              <a:ext uri="{FF2B5EF4-FFF2-40B4-BE49-F238E27FC236}">
                <a16:creationId xmlns:a16="http://schemas.microsoft.com/office/drawing/2014/main" id="{1A35EB2F-7045-4B87-AC5D-82DB99F5088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9114" b="-14136"/>
          <a:stretch/>
        </p:blipFill>
        <p:spPr>
          <a:xfrm>
            <a:off x="2032001" y="5574568"/>
            <a:ext cx="499533" cy="630000"/>
          </a:xfrm>
          <a:prstGeom prst="rect">
            <a:avLst/>
          </a:prstGeom>
        </p:spPr>
      </p:pic>
      <p:pic>
        <p:nvPicPr>
          <p:cNvPr id="32" name="Picture 31" descr="A picture containing object&#10;&#10;Description generated with very high confidence">
            <a:extLst>
              <a:ext uri="{FF2B5EF4-FFF2-40B4-BE49-F238E27FC236}">
                <a16:creationId xmlns:a16="http://schemas.microsoft.com/office/drawing/2014/main" id="{6EB95A4A-3B9E-4FC2-AFF0-E1E652A35AB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968"/>
          <a:stretch/>
        </p:blipFill>
        <p:spPr>
          <a:xfrm>
            <a:off x="6705601" y="910972"/>
            <a:ext cx="1405466" cy="427204"/>
          </a:xfrm>
          <a:prstGeom prst="rect">
            <a:avLst/>
          </a:prstGeom>
        </p:spPr>
      </p:pic>
    </p:spTree>
    <p:extLst>
      <p:ext uri="{BB962C8B-B14F-4D97-AF65-F5344CB8AC3E}">
        <p14:creationId xmlns:p14="http://schemas.microsoft.com/office/powerpoint/2010/main" val="34922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2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22" presetClass="entr" presetSubtype="2"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right)">
                                      <p:cBhvr>
                                        <p:cTn id="62" dur="500"/>
                                        <p:tgtEl>
                                          <p:spTgt spid="28"/>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par>
                          <p:cTn id="75" fill="hold">
                            <p:stCondLst>
                              <p:cond delay="500"/>
                            </p:stCondLst>
                            <p:childTnLst>
                              <p:par>
                                <p:cTn id="76" presetID="10" presetClass="exit" presetSubtype="0" fill="hold" nodeType="afterEffect">
                                  <p:stCondLst>
                                    <p:cond delay="0"/>
                                  </p:stCondLst>
                                  <p:childTnLst>
                                    <p:animEffect transition="out" filter="fade">
                                      <p:cBhvr>
                                        <p:cTn id="77" dur="500"/>
                                        <p:tgtEl>
                                          <p:spTgt spid="27"/>
                                        </p:tgtEl>
                                      </p:cBhvr>
                                    </p:animEffect>
                                    <p:set>
                                      <p:cBhvr>
                                        <p:cTn id="78" dur="1" fill="hold">
                                          <p:stCondLst>
                                            <p:cond delay="499"/>
                                          </p:stCondLst>
                                        </p:cTn>
                                        <p:tgtEl>
                                          <p:spTgt spid="27"/>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6" grpId="0" animBg="1"/>
      <p:bldP spid="26" grpId="1"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10;&#10;Description automatically generated with low confidence">
            <a:extLst>
              <a:ext uri="{FF2B5EF4-FFF2-40B4-BE49-F238E27FC236}">
                <a16:creationId xmlns:a16="http://schemas.microsoft.com/office/drawing/2014/main" id="{8879A96D-512E-451D-A6C9-9154E2CCAB3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1.15 Addition: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1421999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a:t>
            </a:r>
            <a:r>
              <a:rPr lang="en-GB" sz="2400" b="1" dirty="0"/>
              <a:t>10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6676227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subtract a two-digit number from a two-digit number when not crossing ten (ii)</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911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1.16 Subtraction: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0061773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F8B8DD32-CCF2-4E69-9D00-D246975F246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64259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generated with very high confidence">
            <a:extLst>
              <a:ext uri="{FF2B5EF4-FFF2-40B4-BE49-F238E27FC236}">
                <a16:creationId xmlns:a16="http://schemas.microsoft.com/office/drawing/2014/main" id="{4E6B3FD4-821E-4616-8376-936C3EEA3F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5755" y="840830"/>
            <a:ext cx="730743" cy="515004"/>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1.16 Subtraction: two-digit and two-digit numbers </a:t>
            </a:r>
            <a:r>
              <a:rPr lang="en-US" dirty="0"/>
              <a:t>– </a:t>
            </a:r>
            <a:r>
              <a:rPr lang="en-GB" dirty="0"/>
              <a:t>step 2:4</a:t>
            </a:r>
            <a:endParaRPr lang="en-US" dirty="0"/>
          </a:p>
        </p:txBody>
      </p:sp>
      <p:pic>
        <p:nvPicPr>
          <p:cNvPr id="7" name="Picture 6" descr="A picture containing object&#10;&#10;Description generated with high confidence">
            <a:extLst>
              <a:ext uri="{FF2B5EF4-FFF2-40B4-BE49-F238E27FC236}">
                <a16:creationId xmlns:a16="http://schemas.microsoft.com/office/drawing/2014/main" id="{6A49323C-EF10-4915-B0AB-B98DAB9864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3264487"/>
            <a:ext cx="7907446" cy="585665"/>
          </a:xfrm>
          <a:prstGeom prst="rect">
            <a:avLst/>
          </a:prstGeom>
        </p:spPr>
      </p:pic>
      <p:sp>
        <p:nvSpPr>
          <p:cNvPr id="8" name="Rectangle 7">
            <a:extLst>
              <a:ext uri="{FF2B5EF4-FFF2-40B4-BE49-F238E27FC236}">
                <a16:creationId xmlns:a16="http://schemas.microsoft.com/office/drawing/2014/main" id="{25EE39EF-5310-4364-BF11-988D7E20449B}"/>
              </a:ext>
            </a:extLst>
          </p:cNvPr>
          <p:cNvSpPr/>
          <p:nvPr/>
        </p:nvSpPr>
        <p:spPr bwMode="auto">
          <a:xfrm>
            <a:off x="2142277" y="3329201"/>
            <a:ext cx="7577456" cy="91016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fontAlgn="base">
              <a:spcBef>
                <a:spcPct val="20000"/>
              </a:spcBef>
              <a:spcAft>
                <a:spcPct val="0"/>
              </a:spcAft>
              <a:buClr>
                <a:srgbClr val="00628C"/>
              </a:buClr>
            </a:pPr>
            <a:endParaRPr lang="en-GB" sz="2800" dirty="0">
              <a:solidFill>
                <a:srgbClr val="000000"/>
              </a:solidFill>
              <a:latin typeface="Arial" charset="0"/>
            </a:endParaRPr>
          </a:p>
        </p:txBody>
      </p:sp>
      <p:pic>
        <p:nvPicPr>
          <p:cNvPr id="33" name="Picture 32" descr="A picture containing object&#10;&#10;Description generated with very high confidence">
            <a:extLst>
              <a:ext uri="{FF2B5EF4-FFF2-40B4-BE49-F238E27FC236}">
                <a16:creationId xmlns:a16="http://schemas.microsoft.com/office/drawing/2014/main" id="{2125F1CD-8438-479A-B4EE-B38A6A3185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76497" y="840831"/>
            <a:ext cx="1212008" cy="429705"/>
          </a:xfrm>
          <a:prstGeom prst="rect">
            <a:avLst/>
          </a:prstGeom>
        </p:spPr>
      </p:pic>
      <p:pic>
        <p:nvPicPr>
          <p:cNvPr id="34" name="Picture 33" descr="A picture containing object&#10;&#10;Description generated with very high confidence">
            <a:extLst>
              <a:ext uri="{FF2B5EF4-FFF2-40B4-BE49-F238E27FC236}">
                <a16:creationId xmlns:a16="http://schemas.microsoft.com/office/drawing/2014/main" id="{0CA8213D-6310-43A5-B6B4-D413789036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76497" y="1270535"/>
            <a:ext cx="1568143" cy="462012"/>
          </a:xfrm>
          <a:prstGeom prst="rect">
            <a:avLst/>
          </a:prstGeom>
        </p:spPr>
      </p:pic>
      <p:pic>
        <p:nvPicPr>
          <p:cNvPr id="35" name="Picture 34" descr="A picture containing object&#10;&#10;Description generated with very high confidence">
            <a:extLst>
              <a:ext uri="{FF2B5EF4-FFF2-40B4-BE49-F238E27FC236}">
                <a16:creationId xmlns:a16="http://schemas.microsoft.com/office/drawing/2014/main" id="{97AF7E41-AC05-4908-B3FD-563B722B30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76497" y="1732547"/>
            <a:ext cx="1568142" cy="346510"/>
          </a:xfrm>
          <a:prstGeom prst="rect">
            <a:avLst/>
          </a:prstGeom>
        </p:spPr>
      </p:pic>
      <p:sp>
        <p:nvSpPr>
          <p:cNvPr id="11" name="Rectangle 10">
            <a:extLst>
              <a:ext uri="{FF2B5EF4-FFF2-40B4-BE49-F238E27FC236}">
                <a16:creationId xmlns:a16="http://schemas.microsoft.com/office/drawing/2014/main" id="{3609BBAF-9E6E-42D3-8F0A-2A8F001D2EFD}"/>
              </a:ext>
            </a:extLst>
          </p:cNvPr>
          <p:cNvSpPr/>
          <p:nvPr/>
        </p:nvSpPr>
        <p:spPr bwMode="auto">
          <a:xfrm>
            <a:off x="5076496" y="1750470"/>
            <a:ext cx="1019504" cy="5003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descr="A close up of a tripod&#10;&#10;Description generated with high confidence">
            <a:extLst>
              <a:ext uri="{FF2B5EF4-FFF2-40B4-BE49-F238E27FC236}">
                <a16:creationId xmlns:a16="http://schemas.microsoft.com/office/drawing/2014/main" id="{3CAC0A02-FF34-4647-900D-C7700D50E3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83777" y="1750471"/>
            <a:ext cx="1591059" cy="359647"/>
          </a:xfrm>
          <a:prstGeom prst="rect">
            <a:avLst/>
          </a:prstGeom>
        </p:spPr>
      </p:pic>
      <p:pic>
        <p:nvPicPr>
          <p:cNvPr id="36" name="Picture 35" descr="A picture containing object&#10;&#10;Description generated with high confidence">
            <a:extLst>
              <a:ext uri="{FF2B5EF4-FFF2-40B4-BE49-F238E27FC236}">
                <a16:creationId xmlns:a16="http://schemas.microsoft.com/office/drawing/2014/main" id="{14CE7321-824A-4F30-98B2-C1CAB2CF17A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57575" y="2510204"/>
            <a:ext cx="5792148" cy="754282"/>
          </a:xfrm>
          <a:prstGeom prst="rect">
            <a:avLst/>
          </a:prstGeom>
        </p:spPr>
      </p:pic>
      <p:pic>
        <p:nvPicPr>
          <p:cNvPr id="37" name="Picture 36" descr="A picture containing object&#10;&#10;Description generated with high confidence">
            <a:extLst>
              <a:ext uri="{FF2B5EF4-FFF2-40B4-BE49-F238E27FC236}">
                <a16:creationId xmlns:a16="http://schemas.microsoft.com/office/drawing/2014/main" id="{B00777BA-A2DC-4BB2-A0A7-30090720F95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4437"/>
          <a:stretch/>
        </p:blipFill>
        <p:spPr>
          <a:xfrm>
            <a:off x="6756400" y="2091853"/>
            <a:ext cx="3310046" cy="449413"/>
          </a:xfrm>
          <a:prstGeom prst="rect">
            <a:avLst/>
          </a:prstGeom>
        </p:spPr>
      </p:pic>
      <p:pic>
        <p:nvPicPr>
          <p:cNvPr id="38" name="Picture 37" descr="A picture containing object&#10;&#10;Description generated with high confidence">
            <a:extLst>
              <a:ext uri="{FF2B5EF4-FFF2-40B4-BE49-F238E27FC236}">
                <a16:creationId xmlns:a16="http://schemas.microsoft.com/office/drawing/2014/main" id="{DD1B31DD-B96E-428D-9D1C-15D3B4EB4D4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045820" y="3295707"/>
            <a:ext cx="437957" cy="538034"/>
          </a:xfrm>
          <a:prstGeom prst="rect">
            <a:avLst/>
          </a:prstGeom>
        </p:spPr>
      </p:pic>
      <p:sp>
        <p:nvSpPr>
          <p:cNvPr id="39" name="Rectangle 38">
            <a:extLst>
              <a:ext uri="{FF2B5EF4-FFF2-40B4-BE49-F238E27FC236}">
                <a16:creationId xmlns:a16="http://schemas.microsoft.com/office/drawing/2014/main" id="{F54AB849-A74B-4BA4-B4A8-8F88564F3993}"/>
              </a:ext>
            </a:extLst>
          </p:cNvPr>
          <p:cNvSpPr/>
          <p:nvPr/>
        </p:nvSpPr>
        <p:spPr bwMode="auto">
          <a:xfrm>
            <a:off x="6288505" y="1737333"/>
            <a:ext cx="626644" cy="5003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0" name="Picture 39" descr="A close up of a tripod&#10;&#10;Description generated with high confidence">
            <a:extLst>
              <a:ext uri="{FF2B5EF4-FFF2-40B4-BE49-F238E27FC236}">
                <a16:creationId xmlns:a16="http://schemas.microsoft.com/office/drawing/2014/main" id="{89030FA5-79C4-48AC-8134-B440E398B37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254750" y="1745248"/>
            <a:ext cx="421639" cy="364433"/>
          </a:xfrm>
          <a:prstGeom prst="rect">
            <a:avLst/>
          </a:prstGeom>
        </p:spPr>
      </p:pic>
      <p:pic>
        <p:nvPicPr>
          <p:cNvPr id="41" name="Picture 40" descr="A picture containing object&#10;&#10;Description generated with high confidence">
            <a:extLst>
              <a:ext uri="{FF2B5EF4-FFF2-40B4-BE49-F238E27FC236}">
                <a16:creationId xmlns:a16="http://schemas.microsoft.com/office/drawing/2014/main" id="{0D206148-E368-422A-A1DD-5E26B19370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159001" y="2518409"/>
            <a:ext cx="2124075" cy="754282"/>
          </a:xfrm>
          <a:prstGeom prst="rect">
            <a:avLst/>
          </a:prstGeom>
        </p:spPr>
      </p:pic>
      <p:pic>
        <p:nvPicPr>
          <p:cNvPr id="42" name="Picture 41" descr="A picture containing object&#10;&#10;Description generated with high confidence">
            <a:extLst>
              <a:ext uri="{FF2B5EF4-FFF2-40B4-BE49-F238E27FC236}">
                <a16:creationId xmlns:a16="http://schemas.microsoft.com/office/drawing/2014/main" id="{4F41481D-5A90-44AF-BDC0-18E537FD088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93"/>
          <a:stretch/>
        </p:blipFill>
        <p:spPr>
          <a:xfrm>
            <a:off x="2974428" y="2217685"/>
            <a:ext cx="693682" cy="323580"/>
          </a:xfrm>
          <a:prstGeom prst="rect">
            <a:avLst/>
          </a:prstGeom>
        </p:spPr>
      </p:pic>
      <p:pic>
        <p:nvPicPr>
          <p:cNvPr id="43" name="Picture 42" descr="A picture containing object&#10;&#10;Description generated with high confidence">
            <a:extLst>
              <a:ext uri="{FF2B5EF4-FFF2-40B4-BE49-F238E27FC236}">
                <a16:creationId xmlns:a16="http://schemas.microsoft.com/office/drawing/2014/main" id="{9C708298-8947-4EDC-A37B-A4ED6CBD100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857"/>
          <a:stretch/>
        </p:blipFill>
        <p:spPr>
          <a:xfrm>
            <a:off x="2142279" y="3303384"/>
            <a:ext cx="437957" cy="534967"/>
          </a:xfrm>
          <a:prstGeom prst="rect">
            <a:avLst/>
          </a:prstGeom>
        </p:spPr>
      </p:pic>
      <p:pic>
        <p:nvPicPr>
          <p:cNvPr id="44" name="Picture 43" descr="A picture containing object&#10;&#10;Description generated with very high confidence">
            <a:extLst>
              <a:ext uri="{FF2B5EF4-FFF2-40B4-BE49-F238E27FC236}">
                <a16:creationId xmlns:a16="http://schemas.microsoft.com/office/drawing/2014/main" id="{2126E8E6-3836-44AB-8B51-C0DB32281A8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607689" y="912519"/>
            <a:ext cx="1212008" cy="411725"/>
          </a:xfrm>
          <a:prstGeom prst="rect">
            <a:avLst/>
          </a:prstGeom>
        </p:spPr>
      </p:pic>
    </p:spTree>
    <p:extLst>
      <p:ext uri="{BB962C8B-B14F-4D97-AF65-F5344CB8AC3E}">
        <p14:creationId xmlns:p14="http://schemas.microsoft.com/office/powerpoint/2010/main" val="42778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22" presetClass="entr" presetSubtype="2"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right)">
                                      <p:cBhvr>
                                        <p:cTn id="32" dur="500"/>
                                        <p:tgtEl>
                                          <p:spTgt spid="3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
                            </p:stCondLst>
                            <p:childTnLst>
                              <p:par>
                                <p:cTn id="43" presetID="10" presetClass="exit" presetSubtype="0" fill="hold" grpId="1" nodeType="after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22" presetClass="entr" presetSubtype="2"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right)">
                                      <p:cBhvr>
                                        <p:cTn id="59" dur="500"/>
                                        <p:tgtEl>
                                          <p:spTgt spid="41"/>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00"/>
                            </p:stCondLst>
                            <p:childTnLst>
                              <p:par>
                                <p:cTn id="70" presetID="10" presetClass="exit" presetSubtype="0" fill="hold" grpId="1" nodeType="afterEffect">
                                  <p:stCondLst>
                                    <p:cond delay="0"/>
                                  </p:stCondLst>
                                  <p:childTnLst>
                                    <p:animEffect transition="out" filter="fade">
                                      <p:cBhvr>
                                        <p:cTn id="71" dur="500"/>
                                        <p:tgtEl>
                                          <p:spTgt spid="39"/>
                                        </p:tgtEl>
                                      </p:cBhvr>
                                    </p:animEffect>
                                    <p:set>
                                      <p:cBhvr>
                                        <p:cTn id="72" dur="1" fill="hold">
                                          <p:stCondLst>
                                            <p:cond delay="499"/>
                                          </p:stCondLst>
                                        </p:cTn>
                                        <p:tgtEl>
                                          <p:spTgt spid="3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0"/>
                                        </p:tgtEl>
                                      </p:cBhvr>
                                    </p:animEffect>
                                    <p:set>
                                      <p:cBhvr>
                                        <p:cTn id="75" dur="1" fill="hold">
                                          <p:stCondLst>
                                            <p:cond delay="499"/>
                                          </p:stCondLst>
                                        </p:cTn>
                                        <p:tgtEl>
                                          <p:spTgt spid="4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9" grpId="0" animBg="1"/>
      <p:bldP spid="39"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2:4</a:t>
            </a:r>
            <a:endParaRPr lang="en-US" dirty="0"/>
          </a:p>
        </p:txBody>
      </p:sp>
      <p:pic>
        <p:nvPicPr>
          <p:cNvPr id="20" name="Picture 19">
            <a:extLst>
              <a:ext uri="{FF2B5EF4-FFF2-40B4-BE49-F238E27FC236}">
                <a16:creationId xmlns:a16="http://schemas.microsoft.com/office/drawing/2014/main" id="{C125E1E4-B758-4928-BF0F-F7F0B1CFCC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33"/>
          <a:stretch/>
        </p:blipFill>
        <p:spPr>
          <a:xfrm>
            <a:off x="2117582" y="4596228"/>
            <a:ext cx="7965307" cy="1789363"/>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id="{BA52E20E-148B-4659-9B65-05A9612281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3264487"/>
            <a:ext cx="7907446" cy="585665"/>
          </a:xfrm>
          <a:prstGeom prst="rect">
            <a:avLst/>
          </a:prstGeom>
        </p:spPr>
      </p:pic>
      <p:pic>
        <p:nvPicPr>
          <p:cNvPr id="25" name="Picture 24" descr="A picture containing object&#10;&#10;Description generated with high confidence">
            <a:extLst>
              <a:ext uri="{FF2B5EF4-FFF2-40B4-BE49-F238E27FC236}">
                <a16:creationId xmlns:a16="http://schemas.microsoft.com/office/drawing/2014/main" id="{3BB587D9-1D7A-43B7-864C-C944E2D531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57575" y="2510204"/>
            <a:ext cx="5792148" cy="754282"/>
          </a:xfrm>
          <a:prstGeom prst="rect">
            <a:avLst/>
          </a:prstGeom>
        </p:spPr>
      </p:pic>
      <p:pic>
        <p:nvPicPr>
          <p:cNvPr id="26" name="Picture 25" descr="A picture containing object&#10;&#10;Description generated with high confidence">
            <a:extLst>
              <a:ext uri="{FF2B5EF4-FFF2-40B4-BE49-F238E27FC236}">
                <a16:creationId xmlns:a16="http://schemas.microsoft.com/office/drawing/2014/main" id="{041B2510-B509-416E-8723-9F5985C48C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4437"/>
          <a:stretch/>
        </p:blipFill>
        <p:spPr>
          <a:xfrm>
            <a:off x="6756400" y="2091853"/>
            <a:ext cx="3310046" cy="449413"/>
          </a:xfrm>
          <a:prstGeom prst="rect">
            <a:avLst/>
          </a:prstGeom>
        </p:spPr>
      </p:pic>
      <p:sp>
        <p:nvSpPr>
          <p:cNvPr id="24" name="Rectangle 23">
            <a:extLst>
              <a:ext uri="{FF2B5EF4-FFF2-40B4-BE49-F238E27FC236}">
                <a16:creationId xmlns:a16="http://schemas.microsoft.com/office/drawing/2014/main" id="{E12A03AF-4F57-4354-92F3-FD403A720877}"/>
              </a:ext>
            </a:extLst>
          </p:cNvPr>
          <p:cNvSpPr/>
          <p:nvPr/>
        </p:nvSpPr>
        <p:spPr bwMode="auto">
          <a:xfrm>
            <a:off x="2142277" y="3329201"/>
            <a:ext cx="7577456" cy="91016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fontAlgn="base">
              <a:spcBef>
                <a:spcPct val="20000"/>
              </a:spcBef>
              <a:spcAft>
                <a:spcPct val="0"/>
              </a:spcAft>
              <a:buClr>
                <a:srgbClr val="00628C"/>
              </a:buClr>
            </a:pPr>
            <a:endParaRPr lang="en-GB" sz="2800" dirty="0">
              <a:solidFill>
                <a:srgbClr val="000000"/>
              </a:solidFill>
              <a:latin typeface="Arial" charset="0"/>
            </a:endParaRPr>
          </a:p>
        </p:txBody>
      </p:sp>
      <p:pic>
        <p:nvPicPr>
          <p:cNvPr id="27" name="Picture 26" descr="A picture containing object&#10;&#10;Description generated with high confidence">
            <a:extLst>
              <a:ext uri="{FF2B5EF4-FFF2-40B4-BE49-F238E27FC236}">
                <a16:creationId xmlns:a16="http://schemas.microsoft.com/office/drawing/2014/main" id="{FDFF0029-BBB1-4BA9-8EC7-768F1D57275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45820" y="3295707"/>
            <a:ext cx="437957" cy="538034"/>
          </a:xfrm>
          <a:prstGeom prst="rect">
            <a:avLst/>
          </a:prstGeom>
        </p:spPr>
      </p:pic>
      <p:pic>
        <p:nvPicPr>
          <p:cNvPr id="28" name="Picture 27" descr="A picture containing object&#10;&#10;Description generated with high confidence">
            <a:extLst>
              <a:ext uri="{FF2B5EF4-FFF2-40B4-BE49-F238E27FC236}">
                <a16:creationId xmlns:a16="http://schemas.microsoft.com/office/drawing/2014/main" id="{E93EE772-D26D-4228-888E-BAA7230695C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59001" y="2518409"/>
            <a:ext cx="2124075" cy="754282"/>
          </a:xfrm>
          <a:prstGeom prst="rect">
            <a:avLst/>
          </a:prstGeom>
        </p:spPr>
      </p:pic>
      <p:pic>
        <p:nvPicPr>
          <p:cNvPr id="29" name="Picture 28" descr="A picture containing object&#10;&#10;Description generated with high confidence">
            <a:extLst>
              <a:ext uri="{FF2B5EF4-FFF2-40B4-BE49-F238E27FC236}">
                <a16:creationId xmlns:a16="http://schemas.microsoft.com/office/drawing/2014/main" id="{51D907F1-88CD-4E44-89DD-41DA3E5F627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993"/>
          <a:stretch/>
        </p:blipFill>
        <p:spPr>
          <a:xfrm>
            <a:off x="2974428" y="2217685"/>
            <a:ext cx="693682" cy="323580"/>
          </a:xfrm>
          <a:prstGeom prst="rect">
            <a:avLst/>
          </a:prstGeom>
        </p:spPr>
      </p:pic>
      <p:sp>
        <p:nvSpPr>
          <p:cNvPr id="47" name="Rectangle 46">
            <a:extLst>
              <a:ext uri="{FF2B5EF4-FFF2-40B4-BE49-F238E27FC236}">
                <a16:creationId xmlns:a16="http://schemas.microsoft.com/office/drawing/2014/main" id="{8ADB1A0C-6BB0-45E4-94E0-B561D6F6CE82}"/>
              </a:ext>
            </a:extLst>
          </p:cNvPr>
          <p:cNvSpPr/>
          <p:nvPr/>
        </p:nvSpPr>
        <p:spPr bwMode="auto">
          <a:xfrm>
            <a:off x="1971498" y="4537863"/>
            <a:ext cx="7907446" cy="19467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fontAlgn="base">
              <a:spcBef>
                <a:spcPct val="20000"/>
              </a:spcBef>
              <a:spcAft>
                <a:spcPct val="0"/>
              </a:spcAft>
              <a:buClr>
                <a:srgbClr val="00628C"/>
              </a:buClr>
            </a:pPr>
            <a:endParaRPr lang="en-GB" sz="2800" dirty="0">
              <a:solidFill>
                <a:srgbClr val="000000"/>
              </a:solidFill>
              <a:latin typeface="Arial" charset="0"/>
            </a:endParaRPr>
          </a:p>
        </p:txBody>
      </p:sp>
      <p:pic>
        <p:nvPicPr>
          <p:cNvPr id="30" name="Picture 29" descr="A picture containing object&#10;&#10;Description generated with high confidence">
            <a:extLst>
              <a:ext uri="{FF2B5EF4-FFF2-40B4-BE49-F238E27FC236}">
                <a16:creationId xmlns:a16="http://schemas.microsoft.com/office/drawing/2014/main" id="{F9AB887C-78F8-4E5D-A199-1CFCD64183B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857"/>
          <a:stretch/>
        </p:blipFill>
        <p:spPr>
          <a:xfrm>
            <a:off x="2142279" y="3303384"/>
            <a:ext cx="437957" cy="534967"/>
          </a:xfrm>
          <a:prstGeom prst="rect">
            <a:avLst/>
          </a:prstGeom>
        </p:spPr>
      </p:pic>
      <p:pic>
        <p:nvPicPr>
          <p:cNvPr id="4" name="Picture 3">
            <a:extLst>
              <a:ext uri="{FF2B5EF4-FFF2-40B4-BE49-F238E27FC236}">
                <a16:creationId xmlns:a16="http://schemas.microsoft.com/office/drawing/2014/main" id="{6EC037E6-822D-4A39-B9A5-778FF59C23C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247900" y="4560646"/>
            <a:ext cx="7831246" cy="910166"/>
          </a:xfrm>
          <a:prstGeom prst="rect">
            <a:avLst/>
          </a:prstGeom>
        </p:spPr>
      </p:pic>
      <p:sp>
        <p:nvSpPr>
          <p:cNvPr id="6" name="Rectangle 5">
            <a:extLst>
              <a:ext uri="{FF2B5EF4-FFF2-40B4-BE49-F238E27FC236}">
                <a16:creationId xmlns:a16="http://schemas.microsoft.com/office/drawing/2014/main" id="{7A7C919C-0EB8-444A-BFBF-83148AB6DD25}"/>
              </a:ext>
            </a:extLst>
          </p:cNvPr>
          <p:cNvSpPr/>
          <p:nvPr/>
        </p:nvSpPr>
        <p:spPr bwMode="auto">
          <a:xfrm>
            <a:off x="3324863" y="5579949"/>
            <a:ext cx="629071" cy="601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6" name="Rectangle 45">
            <a:extLst>
              <a:ext uri="{FF2B5EF4-FFF2-40B4-BE49-F238E27FC236}">
                <a16:creationId xmlns:a16="http://schemas.microsoft.com/office/drawing/2014/main" id="{4057A226-C02A-4266-8AEB-A2622C2B6510}"/>
              </a:ext>
            </a:extLst>
          </p:cNvPr>
          <p:cNvSpPr/>
          <p:nvPr/>
        </p:nvSpPr>
        <p:spPr bwMode="auto">
          <a:xfrm>
            <a:off x="4925063" y="5560021"/>
            <a:ext cx="629071" cy="601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5" name="Picture 44">
            <a:extLst>
              <a:ext uri="{FF2B5EF4-FFF2-40B4-BE49-F238E27FC236}">
                <a16:creationId xmlns:a16="http://schemas.microsoft.com/office/drawing/2014/main" id="{B0071B98-26D6-49C8-8E8A-34ACC0E9478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2017"/>
          <a:stretch/>
        </p:blipFill>
        <p:spPr>
          <a:xfrm>
            <a:off x="2111798" y="5470813"/>
            <a:ext cx="7965307" cy="910166"/>
          </a:xfrm>
          <a:prstGeom prst="rect">
            <a:avLst/>
          </a:prstGeom>
        </p:spPr>
      </p:pic>
      <p:sp>
        <p:nvSpPr>
          <p:cNvPr id="10" name="Rectangle 9">
            <a:extLst>
              <a:ext uri="{FF2B5EF4-FFF2-40B4-BE49-F238E27FC236}">
                <a16:creationId xmlns:a16="http://schemas.microsoft.com/office/drawing/2014/main" id="{5A9628E5-F277-46EF-94A0-6B6C6EBB1267}"/>
              </a:ext>
            </a:extLst>
          </p:cNvPr>
          <p:cNvSpPr/>
          <p:nvPr/>
        </p:nvSpPr>
        <p:spPr bwMode="auto">
          <a:xfrm>
            <a:off x="7593507" y="5640628"/>
            <a:ext cx="470993" cy="4562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8" name="Picture 47" descr="A picture containing object&#10;&#10;Description generated with high confidence">
            <a:extLst>
              <a:ext uri="{FF2B5EF4-FFF2-40B4-BE49-F238E27FC236}">
                <a16:creationId xmlns:a16="http://schemas.microsoft.com/office/drawing/2014/main" id="{249F2CDA-D8F0-46AC-AE46-DFB3E532E0D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356"/>
          <a:stretch/>
        </p:blipFill>
        <p:spPr>
          <a:xfrm>
            <a:off x="7630691" y="5674879"/>
            <a:ext cx="402975" cy="379753"/>
          </a:xfrm>
          <a:prstGeom prst="rect">
            <a:avLst/>
          </a:prstGeom>
        </p:spPr>
      </p:pic>
      <p:pic>
        <p:nvPicPr>
          <p:cNvPr id="21" name="Picture 20" descr="A picture containing object&#10;&#10;Description generated with very high confidence">
            <a:extLst>
              <a:ext uri="{FF2B5EF4-FFF2-40B4-BE49-F238E27FC236}">
                <a16:creationId xmlns:a16="http://schemas.microsoft.com/office/drawing/2014/main" id="{4E6B3FD4-821E-4616-8376-936C3EEA3FE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345755" y="840830"/>
            <a:ext cx="730743" cy="515004"/>
          </a:xfrm>
          <a:prstGeom prst="rect">
            <a:avLst/>
          </a:prstGeom>
        </p:spPr>
      </p:pic>
      <p:pic>
        <p:nvPicPr>
          <p:cNvPr id="22" name="Picture 21" descr="A picture containing object&#10;&#10;Description generated with very high confidence">
            <a:extLst>
              <a:ext uri="{FF2B5EF4-FFF2-40B4-BE49-F238E27FC236}">
                <a16:creationId xmlns:a16="http://schemas.microsoft.com/office/drawing/2014/main" id="{2125F1CD-8438-479A-B4EE-B38A6A31850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076497" y="840831"/>
            <a:ext cx="1212008" cy="429705"/>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id="{0CA8213D-6310-43A5-B6B4-D4137890361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5076497" y="1270535"/>
            <a:ext cx="1568143" cy="462012"/>
          </a:xfrm>
          <a:prstGeom prst="rect">
            <a:avLst/>
          </a:prstGeom>
        </p:spPr>
      </p:pic>
      <p:pic>
        <p:nvPicPr>
          <p:cNvPr id="32" name="Picture 31" descr="A picture containing object&#10;&#10;Description generated with very high confidence">
            <a:extLst>
              <a:ext uri="{FF2B5EF4-FFF2-40B4-BE49-F238E27FC236}">
                <a16:creationId xmlns:a16="http://schemas.microsoft.com/office/drawing/2014/main" id="{97AF7E41-AC05-4908-B3FD-563B722B307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5076497" y="1732547"/>
            <a:ext cx="1568142" cy="346510"/>
          </a:xfrm>
          <a:prstGeom prst="rect">
            <a:avLst/>
          </a:prstGeom>
        </p:spPr>
      </p:pic>
      <p:pic>
        <p:nvPicPr>
          <p:cNvPr id="37" name="Picture 36" descr="A picture containing object&#10;&#10;Description generated with very high confidence">
            <a:extLst>
              <a:ext uri="{FF2B5EF4-FFF2-40B4-BE49-F238E27FC236}">
                <a16:creationId xmlns:a16="http://schemas.microsoft.com/office/drawing/2014/main" id="{2126E8E6-3836-44AB-8B51-C0DB32281A89}"/>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607689" y="912519"/>
            <a:ext cx="1212008" cy="411725"/>
          </a:xfrm>
          <a:prstGeom prst="rect">
            <a:avLst/>
          </a:prstGeom>
        </p:spPr>
      </p:pic>
    </p:spTree>
    <p:extLst>
      <p:ext uri="{BB962C8B-B14F-4D97-AF65-F5344CB8AC3E}">
        <p14:creationId xmlns:p14="http://schemas.microsoft.com/office/powerpoint/2010/main" val="109744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5"/>
                                        </p:tgtEl>
                                      </p:cBhvr>
                                    </p:animEffect>
                                    <p:set>
                                      <p:cBhvr>
                                        <p:cTn id="18" dur="1" fill="hold">
                                          <p:stCondLst>
                                            <p:cond delay="499"/>
                                          </p:stCondLst>
                                        </p:cTn>
                                        <p:tgtEl>
                                          <p:spTgt spid="4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 grpId="0" animBg="1"/>
      <p:bldP spid="4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2:5</a:t>
            </a:r>
            <a:endParaRPr lang="en-US" dirty="0"/>
          </a:p>
        </p:txBody>
      </p:sp>
      <p:pic>
        <p:nvPicPr>
          <p:cNvPr id="12" name="Picture 11" descr="A picture containing object, indoor&#10;&#10;Description generated with high confidence">
            <a:extLst>
              <a:ext uri="{FF2B5EF4-FFF2-40B4-BE49-F238E27FC236}">
                <a16:creationId xmlns:a16="http://schemas.microsoft.com/office/drawing/2014/main" id="{326C3E3F-1A5B-49BA-B05A-AAE5D5219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508073"/>
            <a:ext cx="7907446" cy="1841857"/>
          </a:xfrm>
          <a:prstGeom prst="rect">
            <a:avLst/>
          </a:prstGeom>
        </p:spPr>
      </p:pic>
      <p:sp>
        <p:nvSpPr>
          <p:cNvPr id="9" name="Rectangle 8">
            <a:extLst>
              <a:ext uri="{FF2B5EF4-FFF2-40B4-BE49-F238E27FC236}">
                <a16:creationId xmlns:a16="http://schemas.microsoft.com/office/drawing/2014/main" id="{DCF6C520-7C72-4095-8CD0-E205CCC3E578}"/>
              </a:ext>
            </a:extLst>
          </p:cNvPr>
          <p:cNvSpPr/>
          <p:nvPr/>
        </p:nvSpPr>
        <p:spPr bwMode="auto">
          <a:xfrm>
            <a:off x="3427200" y="3911056"/>
            <a:ext cx="346075" cy="37975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3" name="Picture 32">
            <a:extLst>
              <a:ext uri="{FF2B5EF4-FFF2-40B4-BE49-F238E27FC236}">
                <a16:creationId xmlns:a16="http://schemas.microsoft.com/office/drawing/2014/main" id="{F5AD90DB-B250-42E7-9FD5-9A7747DFCD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90482" y="3990439"/>
            <a:ext cx="219513" cy="260885"/>
          </a:xfrm>
          <a:prstGeom prst="rect">
            <a:avLst/>
          </a:prstGeom>
        </p:spPr>
      </p:pic>
      <p:sp>
        <p:nvSpPr>
          <p:cNvPr id="3" name="Rectangle 2">
            <a:extLst>
              <a:ext uri="{FF2B5EF4-FFF2-40B4-BE49-F238E27FC236}">
                <a16:creationId xmlns:a16="http://schemas.microsoft.com/office/drawing/2014/main" id="{A18E26B7-9CCC-458A-A0A5-8065DA4B95DB}"/>
              </a:ext>
            </a:extLst>
          </p:cNvPr>
          <p:cNvSpPr/>
          <p:nvPr/>
        </p:nvSpPr>
        <p:spPr bwMode="auto">
          <a:xfrm>
            <a:off x="2219326" y="3911056"/>
            <a:ext cx="346075" cy="37975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4" name="Picture 33" descr="A picture containing object&#10;&#10;Description generated with high confidence">
            <a:extLst>
              <a:ext uri="{FF2B5EF4-FFF2-40B4-BE49-F238E27FC236}">
                <a16:creationId xmlns:a16="http://schemas.microsoft.com/office/drawing/2014/main" id="{F1EA62DC-7FF4-4652-B475-1EF4DC9B94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39"/>
          <a:stretch/>
        </p:blipFill>
        <p:spPr>
          <a:xfrm>
            <a:off x="2285594" y="3939631"/>
            <a:ext cx="179810" cy="379753"/>
          </a:xfrm>
          <a:prstGeom prst="rect">
            <a:avLst/>
          </a:prstGeom>
        </p:spPr>
      </p:pic>
      <p:sp>
        <p:nvSpPr>
          <p:cNvPr id="10" name="Rectangle 9">
            <a:extLst>
              <a:ext uri="{FF2B5EF4-FFF2-40B4-BE49-F238E27FC236}">
                <a16:creationId xmlns:a16="http://schemas.microsoft.com/office/drawing/2014/main" id="{28931737-63E6-4C52-B692-E4FAB1072EB9}"/>
              </a:ext>
            </a:extLst>
          </p:cNvPr>
          <p:cNvSpPr/>
          <p:nvPr/>
        </p:nvSpPr>
        <p:spPr bwMode="auto">
          <a:xfrm>
            <a:off x="9303982" y="3911056"/>
            <a:ext cx="672927" cy="37975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5" name="Picture 34" descr="A picture containing indoor&#10;&#10;Description generated with high confidence">
            <a:extLst>
              <a:ext uri="{FF2B5EF4-FFF2-40B4-BE49-F238E27FC236}">
                <a16:creationId xmlns:a16="http://schemas.microsoft.com/office/drawing/2014/main" id="{E2E86285-8BDF-43F4-8EF2-1BC871168E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5933"/>
          <a:stretch/>
        </p:blipFill>
        <p:spPr>
          <a:xfrm>
            <a:off x="9322322" y="3987793"/>
            <a:ext cx="219514" cy="431280"/>
          </a:xfrm>
          <a:prstGeom prst="rect">
            <a:avLst/>
          </a:prstGeom>
        </p:spPr>
      </p:pic>
      <p:pic>
        <p:nvPicPr>
          <p:cNvPr id="36" name="Picture 35" descr="A picture containing indoor&#10;&#10;Description generated with high confidence">
            <a:extLst>
              <a:ext uri="{FF2B5EF4-FFF2-40B4-BE49-F238E27FC236}">
                <a16:creationId xmlns:a16="http://schemas.microsoft.com/office/drawing/2014/main" id="{16E96669-D85B-466C-B611-9E5B7F1F44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5933"/>
          <a:stretch/>
        </p:blipFill>
        <p:spPr>
          <a:xfrm>
            <a:off x="9749810" y="3987793"/>
            <a:ext cx="173664" cy="431280"/>
          </a:xfrm>
          <a:prstGeom prst="rect">
            <a:avLst/>
          </a:prstGeom>
        </p:spPr>
      </p:pic>
    </p:spTree>
    <p:extLst>
      <p:ext uri="{BB962C8B-B14F-4D97-AF65-F5344CB8AC3E}">
        <p14:creationId xmlns:p14="http://schemas.microsoft.com/office/powerpoint/2010/main" val="33259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2:5</a:t>
            </a:r>
            <a:endParaRPr lang="en-US" dirty="0"/>
          </a:p>
        </p:txBody>
      </p:sp>
      <p:pic>
        <p:nvPicPr>
          <p:cNvPr id="5" name="Picture 4" descr="A drawing of a person&#10;&#10;Description generated with high confidence">
            <a:extLst>
              <a:ext uri="{FF2B5EF4-FFF2-40B4-BE49-F238E27FC236}">
                <a16:creationId xmlns:a16="http://schemas.microsoft.com/office/drawing/2014/main" id="{7A3DC58F-D165-45D1-AAE2-7510F6E91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1384301"/>
            <a:ext cx="7965307" cy="1803283"/>
          </a:xfrm>
          <a:prstGeom prst="rect">
            <a:avLst/>
          </a:prstGeom>
        </p:spPr>
      </p:pic>
      <p:pic>
        <p:nvPicPr>
          <p:cNvPr id="7" name="Picture 6" descr="A screen shot of a computer&#10;&#10;Description generated with high confidence">
            <a:extLst>
              <a:ext uri="{FF2B5EF4-FFF2-40B4-BE49-F238E27FC236}">
                <a16:creationId xmlns:a16="http://schemas.microsoft.com/office/drawing/2014/main" id="{7718ACD7-8CDA-418C-92A8-B5774C9A9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4237162"/>
            <a:ext cx="7907446" cy="2025077"/>
          </a:xfrm>
          <a:prstGeom prst="rect">
            <a:avLst/>
          </a:prstGeom>
        </p:spPr>
      </p:pic>
      <p:pic>
        <p:nvPicPr>
          <p:cNvPr id="11" name="Picture 10">
            <a:extLst>
              <a:ext uri="{FF2B5EF4-FFF2-40B4-BE49-F238E27FC236}">
                <a16:creationId xmlns:a16="http://schemas.microsoft.com/office/drawing/2014/main" id="{E394B468-D372-488B-B082-7B4909EDC7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05800" y="2387601"/>
            <a:ext cx="736600" cy="609600"/>
          </a:xfrm>
          <a:prstGeom prst="rect">
            <a:avLst/>
          </a:prstGeom>
        </p:spPr>
      </p:pic>
      <p:pic>
        <p:nvPicPr>
          <p:cNvPr id="17" name="Picture 16">
            <a:extLst>
              <a:ext uri="{FF2B5EF4-FFF2-40B4-BE49-F238E27FC236}">
                <a16:creationId xmlns:a16="http://schemas.microsoft.com/office/drawing/2014/main" id="{B24A354D-408B-4DC7-9901-899848CD26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70600" y="4318000"/>
            <a:ext cx="342900" cy="361951"/>
          </a:xfrm>
          <a:prstGeom prst="rect">
            <a:avLst/>
          </a:prstGeom>
        </p:spPr>
      </p:pic>
    </p:spTree>
    <p:extLst>
      <p:ext uri="{BB962C8B-B14F-4D97-AF65-F5344CB8AC3E}">
        <p14:creationId xmlns:p14="http://schemas.microsoft.com/office/powerpoint/2010/main" val="287536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a:t>
            </a:r>
            <a:r>
              <a:rPr lang="en-GB" sz="2400" b="1" dirty="0"/>
              <a:t>11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33363924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lumMod val="65000"/>
                              <a:lumOff val="35000"/>
                            </a:schemeClr>
                          </a:solidFill>
                          <a:latin typeface="Arial" panose="020B0604020202020204" pitchFamily="34" charset="0"/>
                          <a:cs typeface="Arial" panose="020B0604020202020204" pitchFamily="34" charset="0"/>
                        </a:rPr>
                        <a:t>Pupils subtract a two-digit number from a two-digit number when crossing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71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1.16 Subtraction: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5450012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F8B8DD32-CCF2-4E69-9D00-D246975F246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12014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2:6</a:t>
            </a:r>
            <a:endParaRPr lang="en-US" dirty="0"/>
          </a:p>
        </p:txBody>
      </p:sp>
      <p:pic>
        <p:nvPicPr>
          <p:cNvPr id="4" name="Picture 3" descr="A picture containing object&#10;&#10;Description generated with very high confidence">
            <a:extLst>
              <a:ext uri="{FF2B5EF4-FFF2-40B4-BE49-F238E27FC236}">
                <a16:creationId xmlns:a16="http://schemas.microsoft.com/office/drawing/2014/main" id="{C0A76972-F03A-44CE-A0C5-E2B21912DC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5755" y="1355836"/>
            <a:ext cx="1991984" cy="409903"/>
          </a:xfrm>
          <a:prstGeom prst="rect">
            <a:avLst/>
          </a:prstGeom>
        </p:spPr>
      </p:pic>
      <p:pic>
        <p:nvPicPr>
          <p:cNvPr id="6" name="Picture 5">
            <a:extLst>
              <a:ext uri="{FF2B5EF4-FFF2-40B4-BE49-F238E27FC236}">
                <a16:creationId xmlns:a16="http://schemas.microsoft.com/office/drawing/2014/main" id="{9719DFED-9201-4F8C-937F-F08CAD6697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56442" y="4291013"/>
            <a:ext cx="3479116" cy="593440"/>
          </a:xfrm>
          <a:prstGeom prst="rect">
            <a:avLst/>
          </a:prstGeom>
        </p:spPr>
      </p:pic>
      <p:sp>
        <p:nvSpPr>
          <p:cNvPr id="7" name="Rectangle 6">
            <a:extLst>
              <a:ext uri="{FF2B5EF4-FFF2-40B4-BE49-F238E27FC236}">
                <a16:creationId xmlns:a16="http://schemas.microsoft.com/office/drawing/2014/main" id="{DD52BCC1-7D30-46F7-9F34-5B9F1342A867}"/>
              </a:ext>
            </a:extLst>
          </p:cNvPr>
          <p:cNvSpPr/>
          <p:nvPr/>
        </p:nvSpPr>
        <p:spPr bwMode="auto">
          <a:xfrm>
            <a:off x="3962401" y="4350828"/>
            <a:ext cx="3321269" cy="11771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descr="A picture containing object&#10;&#10;Description generated with very high confidence">
            <a:extLst>
              <a:ext uri="{FF2B5EF4-FFF2-40B4-BE49-F238E27FC236}">
                <a16:creationId xmlns:a16="http://schemas.microsoft.com/office/drawing/2014/main" id="{00F751D6-E13C-4583-BE5A-FD970FCD59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3238" y="1825552"/>
            <a:ext cx="895149" cy="417134"/>
          </a:xfrm>
          <a:prstGeom prst="rect">
            <a:avLst/>
          </a:prstGeom>
        </p:spPr>
      </p:pic>
      <p:pic>
        <p:nvPicPr>
          <p:cNvPr id="14" name="Picture 13" descr="A picture containing object&#10;&#10;Description generated with very high confidence">
            <a:extLst>
              <a:ext uri="{FF2B5EF4-FFF2-40B4-BE49-F238E27FC236}">
                <a16:creationId xmlns:a16="http://schemas.microsoft.com/office/drawing/2014/main" id="{2B269EF4-5B96-4B15-AA30-E86F99688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56442" y="2242686"/>
            <a:ext cx="2259323" cy="284998"/>
          </a:xfrm>
          <a:prstGeom prst="rect">
            <a:avLst/>
          </a:prstGeom>
        </p:spPr>
      </p:pic>
      <p:sp>
        <p:nvSpPr>
          <p:cNvPr id="8" name="Rectangle 7">
            <a:extLst>
              <a:ext uri="{FF2B5EF4-FFF2-40B4-BE49-F238E27FC236}">
                <a16:creationId xmlns:a16="http://schemas.microsoft.com/office/drawing/2014/main" id="{F560BEDC-91E0-480A-8EF5-B62A975A40DF}"/>
              </a:ext>
            </a:extLst>
          </p:cNvPr>
          <p:cNvSpPr/>
          <p:nvPr/>
        </p:nvSpPr>
        <p:spPr bwMode="auto">
          <a:xfrm>
            <a:off x="5415091" y="2259194"/>
            <a:ext cx="627195" cy="5569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75C41019-2A87-4F88-86FA-C8A209F167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56442" y="2267950"/>
            <a:ext cx="1739559" cy="451040"/>
          </a:xfrm>
          <a:prstGeom prst="rect">
            <a:avLst/>
          </a:prstGeom>
        </p:spPr>
      </p:pic>
      <p:pic>
        <p:nvPicPr>
          <p:cNvPr id="17" name="Picture 16">
            <a:extLst>
              <a:ext uri="{FF2B5EF4-FFF2-40B4-BE49-F238E27FC236}">
                <a16:creationId xmlns:a16="http://schemas.microsoft.com/office/drawing/2014/main" id="{29E8105A-8D1A-4297-975F-6FCDBD53321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10476" y="3588881"/>
            <a:ext cx="2625082" cy="702132"/>
          </a:xfrm>
          <a:prstGeom prst="rect">
            <a:avLst/>
          </a:prstGeom>
        </p:spPr>
      </p:pic>
      <p:sp>
        <p:nvSpPr>
          <p:cNvPr id="9" name="Freeform: Shape 8">
            <a:extLst>
              <a:ext uri="{FF2B5EF4-FFF2-40B4-BE49-F238E27FC236}">
                <a16:creationId xmlns:a16="http://schemas.microsoft.com/office/drawing/2014/main" id="{025A545C-278A-4E0D-A8DC-E4D2EB7A9C1A}"/>
              </a:ext>
            </a:extLst>
          </p:cNvPr>
          <p:cNvSpPr/>
          <p:nvPr/>
        </p:nvSpPr>
        <p:spPr bwMode="auto">
          <a:xfrm rot="20832427">
            <a:off x="5127462" y="4004248"/>
            <a:ext cx="115254" cy="275849"/>
          </a:xfrm>
          <a:custGeom>
            <a:avLst/>
            <a:gdLst>
              <a:gd name="connsiteX0" fmla="*/ 114537 w 115254"/>
              <a:gd name="connsiteY0" fmla="*/ 918 h 245393"/>
              <a:gd name="connsiteX1" fmla="*/ 92312 w 115254"/>
              <a:gd name="connsiteY1" fmla="*/ 7268 h 245393"/>
              <a:gd name="connsiteX2" fmla="*/ 82787 w 115254"/>
              <a:gd name="connsiteY2" fmla="*/ 26318 h 245393"/>
              <a:gd name="connsiteX3" fmla="*/ 85962 w 115254"/>
              <a:gd name="connsiteY3" fmla="*/ 45368 h 245393"/>
              <a:gd name="connsiteX4" fmla="*/ 108187 w 115254"/>
              <a:gd name="connsiteY4" fmla="*/ 58068 h 245393"/>
              <a:gd name="connsiteX5" fmla="*/ 98662 w 115254"/>
              <a:gd name="connsiteY5" fmla="*/ 86643 h 245393"/>
              <a:gd name="connsiteX6" fmla="*/ 95487 w 115254"/>
              <a:gd name="connsiteY6" fmla="*/ 96168 h 245393"/>
              <a:gd name="connsiteX7" fmla="*/ 98662 w 115254"/>
              <a:gd name="connsiteY7" fmla="*/ 181893 h 245393"/>
              <a:gd name="connsiteX8" fmla="*/ 105012 w 115254"/>
              <a:gd name="connsiteY8" fmla="*/ 200943 h 245393"/>
              <a:gd name="connsiteX9" fmla="*/ 108187 w 115254"/>
              <a:gd name="connsiteY9" fmla="*/ 223168 h 245393"/>
              <a:gd name="connsiteX10" fmla="*/ 111362 w 115254"/>
              <a:gd name="connsiteY10" fmla="*/ 235868 h 245393"/>
              <a:gd name="connsiteX11" fmla="*/ 108187 w 115254"/>
              <a:gd name="connsiteY11" fmla="*/ 245393 h 245393"/>
              <a:gd name="connsiteX12" fmla="*/ 31987 w 115254"/>
              <a:gd name="connsiteY12" fmla="*/ 242218 h 245393"/>
              <a:gd name="connsiteX13" fmla="*/ 19287 w 115254"/>
              <a:gd name="connsiteY13" fmla="*/ 229518 h 245393"/>
              <a:gd name="connsiteX14" fmla="*/ 12937 w 115254"/>
              <a:gd name="connsiteY14" fmla="*/ 200943 h 245393"/>
              <a:gd name="connsiteX15" fmla="*/ 6587 w 115254"/>
              <a:gd name="connsiteY15" fmla="*/ 191418 h 245393"/>
              <a:gd name="connsiteX16" fmla="*/ 6587 w 115254"/>
              <a:gd name="connsiteY16" fmla="*/ 86643 h 245393"/>
              <a:gd name="connsiteX17" fmla="*/ 9762 w 115254"/>
              <a:gd name="connsiteY17" fmla="*/ 70768 h 245393"/>
              <a:gd name="connsiteX18" fmla="*/ 35162 w 115254"/>
              <a:gd name="connsiteY18" fmla="*/ 45368 h 245393"/>
              <a:gd name="connsiteX19" fmla="*/ 54212 w 115254"/>
              <a:gd name="connsiteY19" fmla="*/ 32668 h 245393"/>
              <a:gd name="connsiteX20" fmla="*/ 63737 w 115254"/>
              <a:gd name="connsiteY20" fmla="*/ 26318 h 245393"/>
              <a:gd name="connsiteX21" fmla="*/ 114537 w 115254"/>
              <a:gd name="connsiteY21" fmla="*/ 918 h 2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254" h="245393">
                <a:moveTo>
                  <a:pt x="114537" y="918"/>
                </a:moveTo>
                <a:cubicBezTo>
                  <a:pt x="119299" y="-2257"/>
                  <a:pt x="99047" y="3526"/>
                  <a:pt x="92312" y="7268"/>
                </a:cubicBezTo>
                <a:cubicBezTo>
                  <a:pt x="87276" y="10066"/>
                  <a:pt x="84388" y="21516"/>
                  <a:pt x="82787" y="26318"/>
                </a:cubicBezTo>
                <a:cubicBezTo>
                  <a:pt x="83845" y="32668"/>
                  <a:pt x="83083" y="39610"/>
                  <a:pt x="85962" y="45368"/>
                </a:cubicBezTo>
                <a:cubicBezTo>
                  <a:pt x="87458" y="48360"/>
                  <a:pt x="106917" y="57433"/>
                  <a:pt x="108187" y="58068"/>
                </a:cubicBezTo>
                <a:lnTo>
                  <a:pt x="98662" y="86643"/>
                </a:lnTo>
                <a:lnTo>
                  <a:pt x="95487" y="96168"/>
                </a:lnTo>
                <a:cubicBezTo>
                  <a:pt x="96545" y="124743"/>
                  <a:pt x="96073" y="153416"/>
                  <a:pt x="98662" y="181893"/>
                </a:cubicBezTo>
                <a:cubicBezTo>
                  <a:pt x="99268" y="188559"/>
                  <a:pt x="105012" y="200943"/>
                  <a:pt x="105012" y="200943"/>
                </a:cubicBezTo>
                <a:cubicBezTo>
                  <a:pt x="106070" y="208351"/>
                  <a:pt x="106848" y="215805"/>
                  <a:pt x="108187" y="223168"/>
                </a:cubicBezTo>
                <a:cubicBezTo>
                  <a:pt x="108968" y="227461"/>
                  <a:pt x="111362" y="231504"/>
                  <a:pt x="111362" y="235868"/>
                </a:cubicBezTo>
                <a:cubicBezTo>
                  <a:pt x="111362" y="239215"/>
                  <a:pt x="109245" y="242218"/>
                  <a:pt x="108187" y="245393"/>
                </a:cubicBezTo>
                <a:cubicBezTo>
                  <a:pt x="82787" y="244335"/>
                  <a:pt x="57013" y="246687"/>
                  <a:pt x="31987" y="242218"/>
                </a:cubicBezTo>
                <a:cubicBezTo>
                  <a:pt x="26093" y="241166"/>
                  <a:pt x="22460" y="234595"/>
                  <a:pt x="19287" y="229518"/>
                </a:cubicBezTo>
                <a:cubicBezTo>
                  <a:pt x="17762" y="227078"/>
                  <a:pt x="13309" y="201934"/>
                  <a:pt x="12937" y="200943"/>
                </a:cubicBezTo>
                <a:cubicBezTo>
                  <a:pt x="11597" y="197370"/>
                  <a:pt x="8704" y="194593"/>
                  <a:pt x="6587" y="191418"/>
                </a:cubicBezTo>
                <a:cubicBezTo>
                  <a:pt x="-625" y="115687"/>
                  <a:pt x="-3640" y="144595"/>
                  <a:pt x="6587" y="86643"/>
                </a:cubicBezTo>
                <a:cubicBezTo>
                  <a:pt x="7525" y="81329"/>
                  <a:pt x="7867" y="75821"/>
                  <a:pt x="9762" y="70768"/>
                </a:cubicBezTo>
                <a:cubicBezTo>
                  <a:pt x="13838" y="59899"/>
                  <a:pt x="28038" y="51700"/>
                  <a:pt x="35162" y="45368"/>
                </a:cubicBezTo>
                <a:cubicBezTo>
                  <a:pt x="58377" y="24732"/>
                  <a:pt x="31987" y="43780"/>
                  <a:pt x="54212" y="32668"/>
                </a:cubicBezTo>
                <a:cubicBezTo>
                  <a:pt x="57625" y="30961"/>
                  <a:pt x="59986" y="27021"/>
                  <a:pt x="63737" y="26318"/>
                </a:cubicBezTo>
                <a:cubicBezTo>
                  <a:pt x="81536" y="22981"/>
                  <a:pt x="109775" y="4093"/>
                  <a:pt x="114537" y="918"/>
                </a:cubicBezTo>
                <a:close/>
              </a:path>
            </a:pathLst>
          </a:custGeom>
          <a:solidFill>
            <a:schemeClr val="bg1"/>
          </a:solidFill>
          <a:ln>
            <a:solidFill>
              <a:schemeClr val="bg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a:extLst>
              <a:ext uri="{FF2B5EF4-FFF2-40B4-BE49-F238E27FC236}">
                <a16:creationId xmlns:a16="http://schemas.microsoft.com/office/drawing/2014/main" id="{4E2942BD-AB5A-4138-92FC-FA50C9A4C6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919"/>
          <a:stretch/>
        </p:blipFill>
        <p:spPr>
          <a:xfrm>
            <a:off x="5210476" y="3229817"/>
            <a:ext cx="2625082" cy="359065"/>
          </a:xfrm>
          <a:prstGeom prst="rect">
            <a:avLst/>
          </a:prstGeom>
        </p:spPr>
      </p:pic>
      <p:pic>
        <p:nvPicPr>
          <p:cNvPr id="15" name="Picture 14">
            <a:extLst>
              <a:ext uri="{FF2B5EF4-FFF2-40B4-BE49-F238E27FC236}">
                <a16:creationId xmlns:a16="http://schemas.microsoft.com/office/drawing/2014/main" id="{123EFE53-5843-4349-BA2D-D77D075B77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023945" y="4347659"/>
            <a:ext cx="391145" cy="515554"/>
          </a:xfrm>
          <a:prstGeom prst="rect">
            <a:avLst/>
          </a:prstGeom>
        </p:spPr>
      </p:pic>
      <p:sp>
        <p:nvSpPr>
          <p:cNvPr id="18" name="Rectangle 17">
            <a:extLst>
              <a:ext uri="{FF2B5EF4-FFF2-40B4-BE49-F238E27FC236}">
                <a16:creationId xmlns:a16="http://schemas.microsoft.com/office/drawing/2014/main" id="{A3151823-8335-4702-8B4C-BBF826FFD3C1}"/>
              </a:ext>
            </a:extLst>
          </p:cNvPr>
          <p:cNvSpPr/>
          <p:nvPr/>
        </p:nvSpPr>
        <p:spPr bwMode="auto">
          <a:xfrm>
            <a:off x="6149718" y="2283003"/>
            <a:ext cx="627195" cy="5569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0" name="Picture 19">
            <a:extLst>
              <a:ext uri="{FF2B5EF4-FFF2-40B4-BE49-F238E27FC236}">
                <a16:creationId xmlns:a16="http://schemas.microsoft.com/office/drawing/2014/main" id="{3C14E43D-95C0-444F-A36B-8A124CB4667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369051" y="2267496"/>
            <a:ext cx="212725" cy="451040"/>
          </a:xfrm>
          <a:prstGeom prst="rect">
            <a:avLst/>
          </a:prstGeom>
        </p:spPr>
      </p:pic>
      <p:pic>
        <p:nvPicPr>
          <p:cNvPr id="21" name="Picture 20">
            <a:extLst>
              <a:ext uri="{FF2B5EF4-FFF2-40B4-BE49-F238E27FC236}">
                <a16:creationId xmlns:a16="http://schemas.microsoft.com/office/drawing/2014/main" id="{FAA5D91A-3A96-4488-8FCB-FFD9D51D08A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418010" y="3589813"/>
            <a:ext cx="845876" cy="702132"/>
          </a:xfrm>
          <a:prstGeom prst="rect">
            <a:avLst/>
          </a:prstGeom>
        </p:spPr>
      </p:pic>
      <p:pic>
        <p:nvPicPr>
          <p:cNvPr id="22" name="Picture 21">
            <a:extLst>
              <a:ext uri="{FF2B5EF4-FFF2-40B4-BE49-F238E27FC236}">
                <a16:creationId xmlns:a16="http://schemas.microsoft.com/office/drawing/2014/main" id="{1C702FD4-2B1F-4084-A899-C4C5ECECA0F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643120" y="3268187"/>
            <a:ext cx="567356" cy="319115"/>
          </a:xfrm>
          <a:prstGeom prst="rect">
            <a:avLst/>
          </a:prstGeom>
        </p:spPr>
      </p:pic>
      <p:pic>
        <p:nvPicPr>
          <p:cNvPr id="23" name="Picture 22">
            <a:extLst>
              <a:ext uri="{FF2B5EF4-FFF2-40B4-BE49-F238E27FC236}">
                <a16:creationId xmlns:a16="http://schemas.microsoft.com/office/drawing/2014/main" id="{B44B139C-6A74-43FB-A0B6-C10E9FB310A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817"/>
          <a:stretch/>
        </p:blipFill>
        <p:spPr>
          <a:xfrm>
            <a:off x="4345757" y="4340067"/>
            <a:ext cx="391145" cy="515554"/>
          </a:xfrm>
          <a:prstGeom prst="rect">
            <a:avLst/>
          </a:prstGeom>
        </p:spPr>
      </p:pic>
      <p:pic>
        <p:nvPicPr>
          <p:cNvPr id="24" name="Picture 23" descr="A picture containing object&#10;&#10;Description generated with very high confidence">
            <a:extLst>
              <a:ext uri="{FF2B5EF4-FFF2-40B4-BE49-F238E27FC236}">
                <a16:creationId xmlns:a16="http://schemas.microsoft.com/office/drawing/2014/main" id="{BC4AFB54-1488-432E-8CA7-3D020D2131C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615765" y="1360867"/>
            <a:ext cx="1136315" cy="409903"/>
          </a:xfrm>
          <a:prstGeom prst="rect">
            <a:avLst/>
          </a:prstGeom>
        </p:spPr>
      </p:pic>
    </p:spTree>
    <p:extLst>
      <p:ext uri="{BB962C8B-B14F-4D97-AF65-F5344CB8AC3E}">
        <p14:creationId xmlns:p14="http://schemas.microsoft.com/office/powerpoint/2010/main" val="142571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22" presetClass="entr" presetSubtype="2"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22" presetClass="entr" presetSubtype="2"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500"/>
                            </p:stCondLst>
                            <p:childTnLst>
                              <p:par>
                                <p:cTn id="60" presetID="10" presetClass="exit" presetSubtype="0" fill="hold" nodeType="after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8" grpId="0" animBg="1"/>
      <p:bldP spid="18"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2:6</a:t>
            </a:r>
            <a:endParaRPr lang="en-US" dirty="0"/>
          </a:p>
        </p:txBody>
      </p:sp>
      <p:pic>
        <p:nvPicPr>
          <p:cNvPr id="4" name="Picture 3">
            <a:extLst>
              <a:ext uri="{FF2B5EF4-FFF2-40B4-BE49-F238E27FC236}">
                <a16:creationId xmlns:a16="http://schemas.microsoft.com/office/drawing/2014/main" id="{C0A76972-F03A-44CE-A0C5-E2B21912DC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85314" y="1369116"/>
            <a:ext cx="199870" cy="409903"/>
          </a:xfrm>
          <a:prstGeom prst="rect">
            <a:avLst/>
          </a:prstGeom>
        </p:spPr>
      </p:pic>
      <p:pic>
        <p:nvPicPr>
          <p:cNvPr id="6" name="Picture 5">
            <a:extLst>
              <a:ext uri="{FF2B5EF4-FFF2-40B4-BE49-F238E27FC236}">
                <a16:creationId xmlns:a16="http://schemas.microsoft.com/office/drawing/2014/main" id="{9719DFED-9201-4F8C-937F-F08CAD6697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56442" y="5040313"/>
            <a:ext cx="3479116" cy="593440"/>
          </a:xfrm>
          <a:prstGeom prst="rect">
            <a:avLst/>
          </a:prstGeom>
        </p:spPr>
      </p:pic>
      <p:sp>
        <p:nvSpPr>
          <p:cNvPr id="7" name="Rectangle 6">
            <a:extLst>
              <a:ext uri="{FF2B5EF4-FFF2-40B4-BE49-F238E27FC236}">
                <a16:creationId xmlns:a16="http://schemas.microsoft.com/office/drawing/2014/main" id="{DD52BCC1-7D30-46F7-9F34-5B9F1342A867}"/>
              </a:ext>
            </a:extLst>
          </p:cNvPr>
          <p:cNvSpPr/>
          <p:nvPr/>
        </p:nvSpPr>
        <p:spPr bwMode="auto">
          <a:xfrm>
            <a:off x="3962400" y="5101716"/>
            <a:ext cx="3556000" cy="11771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descr="A picture containing object&#10;&#10;Description generated with very high confidence">
            <a:extLst>
              <a:ext uri="{FF2B5EF4-FFF2-40B4-BE49-F238E27FC236}">
                <a16:creationId xmlns:a16="http://schemas.microsoft.com/office/drawing/2014/main" id="{00F751D6-E13C-4583-BE5A-FD970FCD59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3238" y="1825552"/>
            <a:ext cx="895149" cy="417134"/>
          </a:xfrm>
          <a:prstGeom prst="rect">
            <a:avLst/>
          </a:prstGeom>
        </p:spPr>
      </p:pic>
      <p:pic>
        <p:nvPicPr>
          <p:cNvPr id="14" name="Picture 13" descr="A picture containing object&#10;&#10;Description generated with very high confidence">
            <a:extLst>
              <a:ext uri="{FF2B5EF4-FFF2-40B4-BE49-F238E27FC236}">
                <a16:creationId xmlns:a16="http://schemas.microsoft.com/office/drawing/2014/main" id="{2B269EF4-5B96-4B15-AA30-E86F99688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56442" y="2242686"/>
            <a:ext cx="1728873" cy="284998"/>
          </a:xfrm>
          <a:prstGeom prst="rect">
            <a:avLst/>
          </a:prstGeom>
        </p:spPr>
      </p:pic>
      <p:sp>
        <p:nvSpPr>
          <p:cNvPr id="8" name="Rectangle 7">
            <a:extLst>
              <a:ext uri="{FF2B5EF4-FFF2-40B4-BE49-F238E27FC236}">
                <a16:creationId xmlns:a16="http://schemas.microsoft.com/office/drawing/2014/main" id="{F560BEDC-91E0-480A-8EF5-B62A975A40DF}"/>
              </a:ext>
            </a:extLst>
          </p:cNvPr>
          <p:cNvSpPr/>
          <p:nvPr/>
        </p:nvSpPr>
        <p:spPr bwMode="auto">
          <a:xfrm>
            <a:off x="5415091" y="2268719"/>
            <a:ext cx="627195" cy="5569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75C41019-2A87-4F88-86FA-C8A209F167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50092" y="2267950"/>
            <a:ext cx="1739559" cy="451040"/>
          </a:xfrm>
          <a:prstGeom prst="rect">
            <a:avLst/>
          </a:prstGeom>
        </p:spPr>
      </p:pic>
      <p:pic>
        <p:nvPicPr>
          <p:cNvPr id="17" name="Picture 16">
            <a:extLst>
              <a:ext uri="{FF2B5EF4-FFF2-40B4-BE49-F238E27FC236}">
                <a16:creationId xmlns:a16="http://schemas.microsoft.com/office/drawing/2014/main" id="{29E8105A-8D1A-4297-975F-6FCDBD53321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84156" y="4338181"/>
            <a:ext cx="2135001" cy="702132"/>
          </a:xfrm>
          <a:prstGeom prst="rect">
            <a:avLst/>
          </a:prstGeom>
        </p:spPr>
      </p:pic>
      <p:sp>
        <p:nvSpPr>
          <p:cNvPr id="9" name="Freeform: Shape 8">
            <a:extLst>
              <a:ext uri="{FF2B5EF4-FFF2-40B4-BE49-F238E27FC236}">
                <a16:creationId xmlns:a16="http://schemas.microsoft.com/office/drawing/2014/main" id="{025A545C-278A-4E0D-A8DC-E4D2EB7A9C1A}"/>
              </a:ext>
            </a:extLst>
          </p:cNvPr>
          <p:cNvSpPr/>
          <p:nvPr/>
        </p:nvSpPr>
        <p:spPr bwMode="auto">
          <a:xfrm rot="20832427">
            <a:off x="5127462" y="4753548"/>
            <a:ext cx="115254" cy="275849"/>
          </a:xfrm>
          <a:custGeom>
            <a:avLst/>
            <a:gdLst>
              <a:gd name="connsiteX0" fmla="*/ 114537 w 115254"/>
              <a:gd name="connsiteY0" fmla="*/ 918 h 245393"/>
              <a:gd name="connsiteX1" fmla="*/ 92312 w 115254"/>
              <a:gd name="connsiteY1" fmla="*/ 7268 h 245393"/>
              <a:gd name="connsiteX2" fmla="*/ 82787 w 115254"/>
              <a:gd name="connsiteY2" fmla="*/ 26318 h 245393"/>
              <a:gd name="connsiteX3" fmla="*/ 85962 w 115254"/>
              <a:gd name="connsiteY3" fmla="*/ 45368 h 245393"/>
              <a:gd name="connsiteX4" fmla="*/ 108187 w 115254"/>
              <a:gd name="connsiteY4" fmla="*/ 58068 h 245393"/>
              <a:gd name="connsiteX5" fmla="*/ 98662 w 115254"/>
              <a:gd name="connsiteY5" fmla="*/ 86643 h 245393"/>
              <a:gd name="connsiteX6" fmla="*/ 95487 w 115254"/>
              <a:gd name="connsiteY6" fmla="*/ 96168 h 245393"/>
              <a:gd name="connsiteX7" fmla="*/ 98662 w 115254"/>
              <a:gd name="connsiteY7" fmla="*/ 181893 h 245393"/>
              <a:gd name="connsiteX8" fmla="*/ 105012 w 115254"/>
              <a:gd name="connsiteY8" fmla="*/ 200943 h 245393"/>
              <a:gd name="connsiteX9" fmla="*/ 108187 w 115254"/>
              <a:gd name="connsiteY9" fmla="*/ 223168 h 245393"/>
              <a:gd name="connsiteX10" fmla="*/ 111362 w 115254"/>
              <a:gd name="connsiteY10" fmla="*/ 235868 h 245393"/>
              <a:gd name="connsiteX11" fmla="*/ 108187 w 115254"/>
              <a:gd name="connsiteY11" fmla="*/ 245393 h 245393"/>
              <a:gd name="connsiteX12" fmla="*/ 31987 w 115254"/>
              <a:gd name="connsiteY12" fmla="*/ 242218 h 245393"/>
              <a:gd name="connsiteX13" fmla="*/ 19287 w 115254"/>
              <a:gd name="connsiteY13" fmla="*/ 229518 h 245393"/>
              <a:gd name="connsiteX14" fmla="*/ 12937 w 115254"/>
              <a:gd name="connsiteY14" fmla="*/ 200943 h 245393"/>
              <a:gd name="connsiteX15" fmla="*/ 6587 w 115254"/>
              <a:gd name="connsiteY15" fmla="*/ 191418 h 245393"/>
              <a:gd name="connsiteX16" fmla="*/ 6587 w 115254"/>
              <a:gd name="connsiteY16" fmla="*/ 86643 h 245393"/>
              <a:gd name="connsiteX17" fmla="*/ 9762 w 115254"/>
              <a:gd name="connsiteY17" fmla="*/ 70768 h 245393"/>
              <a:gd name="connsiteX18" fmla="*/ 35162 w 115254"/>
              <a:gd name="connsiteY18" fmla="*/ 45368 h 245393"/>
              <a:gd name="connsiteX19" fmla="*/ 54212 w 115254"/>
              <a:gd name="connsiteY19" fmla="*/ 32668 h 245393"/>
              <a:gd name="connsiteX20" fmla="*/ 63737 w 115254"/>
              <a:gd name="connsiteY20" fmla="*/ 26318 h 245393"/>
              <a:gd name="connsiteX21" fmla="*/ 114537 w 115254"/>
              <a:gd name="connsiteY21" fmla="*/ 918 h 2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254" h="245393">
                <a:moveTo>
                  <a:pt x="114537" y="918"/>
                </a:moveTo>
                <a:cubicBezTo>
                  <a:pt x="119299" y="-2257"/>
                  <a:pt x="99047" y="3526"/>
                  <a:pt x="92312" y="7268"/>
                </a:cubicBezTo>
                <a:cubicBezTo>
                  <a:pt x="87276" y="10066"/>
                  <a:pt x="84388" y="21516"/>
                  <a:pt x="82787" y="26318"/>
                </a:cubicBezTo>
                <a:cubicBezTo>
                  <a:pt x="83845" y="32668"/>
                  <a:pt x="83083" y="39610"/>
                  <a:pt x="85962" y="45368"/>
                </a:cubicBezTo>
                <a:cubicBezTo>
                  <a:pt x="87458" y="48360"/>
                  <a:pt x="106917" y="57433"/>
                  <a:pt x="108187" y="58068"/>
                </a:cubicBezTo>
                <a:lnTo>
                  <a:pt x="98662" y="86643"/>
                </a:lnTo>
                <a:lnTo>
                  <a:pt x="95487" y="96168"/>
                </a:lnTo>
                <a:cubicBezTo>
                  <a:pt x="96545" y="124743"/>
                  <a:pt x="96073" y="153416"/>
                  <a:pt x="98662" y="181893"/>
                </a:cubicBezTo>
                <a:cubicBezTo>
                  <a:pt x="99268" y="188559"/>
                  <a:pt x="105012" y="200943"/>
                  <a:pt x="105012" y="200943"/>
                </a:cubicBezTo>
                <a:cubicBezTo>
                  <a:pt x="106070" y="208351"/>
                  <a:pt x="106848" y="215805"/>
                  <a:pt x="108187" y="223168"/>
                </a:cubicBezTo>
                <a:cubicBezTo>
                  <a:pt x="108968" y="227461"/>
                  <a:pt x="111362" y="231504"/>
                  <a:pt x="111362" y="235868"/>
                </a:cubicBezTo>
                <a:cubicBezTo>
                  <a:pt x="111362" y="239215"/>
                  <a:pt x="109245" y="242218"/>
                  <a:pt x="108187" y="245393"/>
                </a:cubicBezTo>
                <a:cubicBezTo>
                  <a:pt x="82787" y="244335"/>
                  <a:pt x="57013" y="246687"/>
                  <a:pt x="31987" y="242218"/>
                </a:cubicBezTo>
                <a:cubicBezTo>
                  <a:pt x="26093" y="241166"/>
                  <a:pt x="22460" y="234595"/>
                  <a:pt x="19287" y="229518"/>
                </a:cubicBezTo>
                <a:cubicBezTo>
                  <a:pt x="17762" y="227078"/>
                  <a:pt x="13309" y="201934"/>
                  <a:pt x="12937" y="200943"/>
                </a:cubicBezTo>
                <a:cubicBezTo>
                  <a:pt x="11597" y="197370"/>
                  <a:pt x="8704" y="194593"/>
                  <a:pt x="6587" y="191418"/>
                </a:cubicBezTo>
                <a:cubicBezTo>
                  <a:pt x="-625" y="115687"/>
                  <a:pt x="-3640" y="144595"/>
                  <a:pt x="6587" y="86643"/>
                </a:cubicBezTo>
                <a:cubicBezTo>
                  <a:pt x="7525" y="81329"/>
                  <a:pt x="7867" y="75821"/>
                  <a:pt x="9762" y="70768"/>
                </a:cubicBezTo>
                <a:cubicBezTo>
                  <a:pt x="13838" y="59899"/>
                  <a:pt x="28038" y="51700"/>
                  <a:pt x="35162" y="45368"/>
                </a:cubicBezTo>
                <a:cubicBezTo>
                  <a:pt x="58377" y="24732"/>
                  <a:pt x="31987" y="43780"/>
                  <a:pt x="54212" y="32668"/>
                </a:cubicBezTo>
                <a:cubicBezTo>
                  <a:pt x="57625" y="30961"/>
                  <a:pt x="59986" y="27021"/>
                  <a:pt x="63737" y="26318"/>
                </a:cubicBezTo>
                <a:cubicBezTo>
                  <a:pt x="81536" y="22981"/>
                  <a:pt x="109775" y="4093"/>
                  <a:pt x="114537" y="918"/>
                </a:cubicBezTo>
                <a:close/>
              </a:path>
            </a:pathLst>
          </a:custGeom>
          <a:solidFill>
            <a:schemeClr val="bg1"/>
          </a:solidFill>
          <a:ln>
            <a:solidFill>
              <a:schemeClr val="bg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a:extLst>
              <a:ext uri="{FF2B5EF4-FFF2-40B4-BE49-F238E27FC236}">
                <a16:creationId xmlns:a16="http://schemas.microsoft.com/office/drawing/2014/main" id="{4E2942BD-AB5A-4138-92FC-FA50C9A4C6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919"/>
          <a:stretch/>
        </p:blipFill>
        <p:spPr>
          <a:xfrm>
            <a:off x="5462785" y="3864486"/>
            <a:ext cx="2625082" cy="359065"/>
          </a:xfrm>
          <a:prstGeom prst="rect">
            <a:avLst/>
          </a:prstGeom>
        </p:spPr>
      </p:pic>
      <p:pic>
        <p:nvPicPr>
          <p:cNvPr id="15" name="Picture 14">
            <a:extLst>
              <a:ext uri="{FF2B5EF4-FFF2-40B4-BE49-F238E27FC236}">
                <a16:creationId xmlns:a16="http://schemas.microsoft.com/office/drawing/2014/main" id="{123EFE53-5843-4349-BA2D-D77D075B77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527711" y="5092725"/>
            <a:ext cx="391145" cy="515554"/>
          </a:xfrm>
          <a:prstGeom prst="rect">
            <a:avLst/>
          </a:prstGeom>
        </p:spPr>
      </p:pic>
      <p:pic>
        <p:nvPicPr>
          <p:cNvPr id="22" name="Picture 21">
            <a:extLst>
              <a:ext uri="{FF2B5EF4-FFF2-40B4-BE49-F238E27FC236}">
                <a16:creationId xmlns:a16="http://schemas.microsoft.com/office/drawing/2014/main" id="{1C702FD4-2B1F-4084-A899-C4C5ECECA0F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197132" y="3904902"/>
            <a:ext cx="567356" cy="319115"/>
          </a:xfrm>
          <a:prstGeom prst="rect">
            <a:avLst/>
          </a:prstGeom>
        </p:spPr>
      </p:pic>
      <p:pic>
        <p:nvPicPr>
          <p:cNvPr id="23" name="Picture 22">
            <a:extLst>
              <a:ext uri="{FF2B5EF4-FFF2-40B4-BE49-F238E27FC236}">
                <a16:creationId xmlns:a16="http://schemas.microsoft.com/office/drawing/2014/main" id="{B44B139C-6A74-43FB-A0B6-C10E9FB310A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817"/>
          <a:stretch/>
        </p:blipFill>
        <p:spPr>
          <a:xfrm>
            <a:off x="4992932" y="5093601"/>
            <a:ext cx="391145" cy="515554"/>
          </a:xfrm>
          <a:prstGeom prst="rect">
            <a:avLst/>
          </a:prstGeom>
        </p:spPr>
      </p:pic>
      <p:pic>
        <p:nvPicPr>
          <p:cNvPr id="24" name="Picture 23">
            <a:extLst>
              <a:ext uri="{FF2B5EF4-FFF2-40B4-BE49-F238E27FC236}">
                <a16:creationId xmlns:a16="http://schemas.microsoft.com/office/drawing/2014/main" id="{BC4AFB54-1488-432E-8CA7-3D020D2131C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607843" y="1318275"/>
            <a:ext cx="1271820" cy="640947"/>
          </a:xfrm>
          <a:prstGeom prst="rect">
            <a:avLst/>
          </a:prstGeom>
        </p:spPr>
      </p:pic>
      <p:pic>
        <p:nvPicPr>
          <p:cNvPr id="28" name="Picture 27" descr="A picture containing object&#10;&#10;Description generated with very high confidence">
            <a:extLst>
              <a:ext uri="{FF2B5EF4-FFF2-40B4-BE49-F238E27FC236}">
                <a16:creationId xmlns:a16="http://schemas.microsoft.com/office/drawing/2014/main" id="{67E60F70-9505-4B29-89A0-8DD06194AB7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345756" y="1355836"/>
            <a:ext cx="678189" cy="409903"/>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id="{24EC55E4-B2EF-4E0E-B5CC-DFFE80FFF2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023944" y="1355836"/>
            <a:ext cx="1061370" cy="409903"/>
          </a:xfrm>
          <a:prstGeom prst="rect">
            <a:avLst/>
          </a:prstGeom>
        </p:spPr>
      </p:pic>
      <p:pic>
        <p:nvPicPr>
          <p:cNvPr id="30" name="Picture 29">
            <a:extLst>
              <a:ext uri="{FF2B5EF4-FFF2-40B4-BE49-F238E27FC236}">
                <a16:creationId xmlns:a16="http://schemas.microsoft.com/office/drawing/2014/main" id="{66036DB0-9579-4137-BA98-6C01AA129A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47831" y="2149642"/>
            <a:ext cx="199870" cy="409903"/>
          </a:xfrm>
          <a:prstGeom prst="rect">
            <a:avLst/>
          </a:prstGeom>
        </p:spPr>
      </p:pic>
      <p:pic>
        <p:nvPicPr>
          <p:cNvPr id="32" name="Picture 31">
            <a:extLst>
              <a:ext uri="{FF2B5EF4-FFF2-40B4-BE49-F238E27FC236}">
                <a16:creationId xmlns:a16="http://schemas.microsoft.com/office/drawing/2014/main" id="{5CF8C66C-2F03-4B60-9636-9676ED70E5E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089712" y="2552662"/>
            <a:ext cx="733041" cy="505177"/>
          </a:xfrm>
          <a:prstGeom prst="rect">
            <a:avLst/>
          </a:prstGeom>
        </p:spPr>
      </p:pic>
      <p:pic>
        <p:nvPicPr>
          <p:cNvPr id="33" name="Picture 32">
            <a:extLst>
              <a:ext uri="{FF2B5EF4-FFF2-40B4-BE49-F238E27FC236}">
                <a16:creationId xmlns:a16="http://schemas.microsoft.com/office/drawing/2014/main" id="{B1AA9231-3DBC-497B-A029-4C4A5FD2CE7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6042286" y="3032861"/>
            <a:ext cx="733041" cy="302721"/>
          </a:xfrm>
          <a:prstGeom prst="rect">
            <a:avLst/>
          </a:prstGeom>
        </p:spPr>
      </p:pic>
      <p:sp>
        <p:nvSpPr>
          <p:cNvPr id="18" name="Rectangle 17">
            <a:extLst>
              <a:ext uri="{FF2B5EF4-FFF2-40B4-BE49-F238E27FC236}">
                <a16:creationId xmlns:a16="http://schemas.microsoft.com/office/drawing/2014/main" id="{A3151823-8335-4702-8B4C-BBF826FFD3C1}"/>
              </a:ext>
            </a:extLst>
          </p:cNvPr>
          <p:cNvSpPr/>
          <p:nvPr/>
        </p:nvSpPr>
        <p:spPr bwMode="auto">
          <a:xfrm>
            <a:off x="5768722" y="3033359"/>
            <a:ext cx="627195" cy="5569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0" name="Picture 19">
            <a:extLst>
              <a:ext uri="{FF2B5EF4-FFF2-40B4-BE49-F238E27FC236}">
                <a16:creationId xmlns:a16="http://schemas.microsoft.com/office/drawing/2014/main" id="{3C14E43D-95C0-444F-A36B-8A124CB46672}"/>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5986814" y="2982822"/>
            <a:ext cx="302143" cy="359065"/>
          </a:xfrm>
          <a:prstGeom prst="rect">
            <a:avLst/>
          </a:prstGeom>
        </p:spPr>
      </p:pic>
      <p:pic>
        <p:nvPicPr>
          <p:cNvPr id="39" name="Picture 38">
            <a:extLst>
              <a:ext uri="{FF2B5EF4-FFF2-40B4-BE49-F238E27FC236}">
                <a16:creationId xmlns:a16="http://schemas.microsoft.com/office/drawing/2014/main" id="{BAF226F8-066B-4293-8B8D-BCA6D230DE9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4529228" y="4361308"/>
            <a:ext cx="564360" cy="690042"/>
          </a:xfrm>
          <a:prstGeom prst="rect">
            <a:avLst/>
          </a:prstGeom>
        </p:spPr>
      </p:pic>
      <p:pic>
        <p:nvPicPr>
          <p:cNvPr id="40" name="Picture 39">
            <a:extLst>
              <a:ext uri="{FF2B5EF4-FFF2-40B4-BE49-F238E27FC236}">
                <a16:creationId xmlns:a16="http://schemas.microsoft.com/office/drawing/2014/main" id="{87A4C42B-EFEE-44D1-B1E2-F6201A3E016C}"/>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4367959" y="3755654"/>
            <a:ext cx="801925" cy="593440"/>
          </a:xfrm>
          <a:prstGeom prst="rect">
            <a:avLst/>
          </a:prstGeom>
        </p:spPr>
      </p:pic>
      <p:pic>
        <p:nvPicPr>
          <p:cNvPr id="41" name="Picture 40">
            <a:extLst>
              <a:ext uri="{FF2B5EF4-FFF2-40B4-BE49-F238E27FC236}">
                <a16:creationId xmlns:a16="http://schemas.microsoft.com/office/drawing/2014/main" id="{E0B2D270-BE3B-4C60-B2D2-A017A61432FE}"/>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502" b="-184"/>
          <a:stretch/>
        </p:blipFill>
        <p:spPr>
          <a:xfrm>
            <a:off x="4363388" y="5084660"/>
            <a:ext cx="588805" cy="689000"/>
          </a:xfrm>
          <a:prstGeom prst="rect">
            <a:avLst/>
          </a:prstGeom>
        </p:spPr>
      </p:pic>
      <p:sp>
        <p:nvSpPr>
          <p:cNvPr id="42" name="Rectangle 41">
            <a:extLst>
              <a:ext uri="{FF2B5EF4-FFF2-40B4-BE49-F238E27FC236}">
                <a16:creationId xmlns:a16="http://schemas.microsoft.com/office/drawing/2014/main" id="{AD832879-490C-4F50-80B6-FBCB6191AC9F}"/>
              </a:ext>
            </a:extLst>
          </p:cNvPr>
          <p:cNvSpPr/>
          <p:nvPr/>
        </p:nvSpPr>
        <p:spPr bwMode="auto">
          <a:xfrm>
            <a:off x="6607844" y="3025110"/>
            <a:ext cx="627195" cy="5569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3" name="Picture 42">
            <a:extLst>
              <a:ext uri="{FF2B5EF4-FFF2-40B4-BE49-F238E27FC236}">
                <a16:creationId xmlns:a16="http://schemas.microsoft.com/office/drawing/2014/main" id="{587BBBB1-D1BC-4AD1-BA85-2F855F18A6FA}"/>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6581724" y="3019046"/>
            <a:ext cx="209778" cy="284058"/>
          </a:xfrm>
          <a:prstGeom prst="rect">
            <a:avLst/>
          </a:prstGeom>
        </p:spPr>
      </p:pic>
      <p:sp>
        <p:nvSpPr>
          <p:cNvPr id="45" name="TextBox 44">
            <a:extLst>
              <a:ext uri="{FF2B5EF4-FFF2-40B4-BE49-F238E27FC236}">
                <a16:creationId xmlns:a16="http://schemas.microsoft.com/office/drawing/2014/main" id="{90479257-22BB-478D-84B0-D4C385BC9308}"/>
              </a:ext>
            </a:extLst>
          </p:cNvPr>
          <p:cNvSpPr txBox="1"/>
          <p:nvPr/>
        </p:nvSpPr>
        <p:spPr bwMode="auto">
          <a:xfrm>
            <a:off x="4414133" y="3799057"/>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1</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46" name="TextBox 45">
            <a:extLst>
              <a:ext uri="{FF2B5EF4-FFF2-40B4-BE49-F238E27FC236}">
                <a16:creationId xmlns:a16="http://schemas.microsoft.com/office/drawing/2014/main" id="{5239B7D0-4016-4E78-A154-1BC6E117BB72}"/>
              </a:ext>
            </a:extLst>
          </p:cNvPr>
          <p:cNvSpPr txBox="1"/>
          <p:nvPr/>
        </p:nvSpPr>
        <p:spPr bwMode="auto">
          <a:xfrm>
            <a:off x="4229970" y="5271600"/>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59</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47" name="TextBox 46">
            <a:extLst>
              <a:ext uri="{FF2B5EF4-FFF2-40B4-BE49-F238E27FC236}">
                <a16:creationId xmlns:a16="http://schemas.microsoft.com/office/drawing/2014/main" id="{98ECC16F-FE84-4A81-81E3-9C6DB4CCC3F2}"/>
              </a:ext>
            </a:extLst>
          </p:cNvPr>
          <p:cNvSpPr txBox="1"/>
          <p:nvPr/>
        </p:nvSpPr>
        <p:spPr bwMode="auto">
          <a:xfrm>
            <a:off x="7069759" y="1412611"/>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59</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10" name="Freeform: Shape 9">
            <a:extLst>
              <a:ext uri="{FF2B5EF4-FFF2-40B4-BE49-F238E27FC236}">
                <a16:creationId xmlns:a16="http://schemas.microsoft.com/office/drawing/2014/main" id="{E17D4092-2A52-44FF-A97F-33F79A8AB903}"/>
              </a:ext>
            </a:extLst>
          </p:cNvPr>
          <p:cNvSpPr/>
          <p:nvPr/>
        </p:nvSpPr>
        <p:spPr bwMode="auto">
          <a:xfrm>
            <a:off x="5600702" y="4789630"/>
            <a:ext cx="112712" cy="248852"/>
          </a:xfrm>
          <a:custGeom>
            <a:avLst/>
            <a:gdLst>
              <a:gd name="connsiteX0" fmla="*/ 93662 w 112712"/>
              <a:gd name="connsiteY0" fmla="*/ 7791 h 248852"/>
              <a:gd name="connsiteX1" fmla="*/ 98425 w 112712"/>
              <a:gd name="connsiteY1" fmla="*/ 107804 h 248852"/>
              <a:gd name="connsiteX2" fmla="*/ 100012 w 112712"/>
              <a:gd name="connsiteY2" fmla="*/ 141141 h 248852"/>
              <a:gd name="connsiteX3" fmla="*/ 101600 w 112712"/>
              <a:gd name="connsiteY3" fmla="*/ 147491 h 248852"/>
              <a:gd name="connsiteX4" fmla="*/ 104775 w 112712"/>
              <a:gd name="connsiteY4" fmla="*/ 157016 h 248852"/>
              <a:gd name="connsiteX5" fmla="*/ 106362 w 112712"/>
              <a:gd name="connsiteY5" fmla="*/ 168129 h 248852"/>
              <a:gd name="connsiteX6" fmla="*/ 109537 w 112712"/>
              <a:gd name="connsiteY6" fmla="*/ 188766 h 248852"/>
              <a:gd name="connsiteX7" fmla="*/ 112712 w 112712"/>
              <a:gd name="connsiteY7" fmla="*/ 209404 h 248852"/>
              <a:gd name="connsiteX8" fmla="*/ 106362 w 112712"/>
              <a:gd name="connsiteY8" fmla="*/ 245916 h 248852"/>
              <a:gd name="connsiteX9" fmla="*/ 68262 w 112712"/>
              <a:gd name="connsiteY9" fmla="*/ 242741 h 248852"/>
              <a:gd name="connsiteX10" fmla="*/ 58737 w 112712"/>
              <a:gd name="connsiteY10" fmla="*/ 241154 h 248852"/>
              <a:gd name="connsiteX11" fmla="*/ 34925 w 112712"/>
              <a:gd name="connsiteY11" fmla="*/ 236391 h 248852"/>
              <a:gd name="connsiteX12" fmla="*/ 22225 w 112712"/>
              <a:gd name="connsiteY12" fmla="*/ 230041 h 248852"/>
              <a:gd name="connsiteX13" fmla="*/ 9525 w 112712"/>
              <a:gd name="connsiteY13" fmla="*/ 214166 h 248852"/>
              <a:gd name="connsiteX14" fmla="*/ 0 w 112712"/>
              <a:gd name="connsiteY14" fmla="*/ 164954 h 248852"/>
              <a:gd name="connsiteX15" fmla="*/ 1587 w 112712"/>
              <a:gd name="connsiteY15" fmla="*/ 131616 h 248852"/>
              <a:gd name="connsiteX16" fmla="*/ 19050 w 112712"/>
              <a:gd name="connsiteY16" fmla="*/ 93516 h 248852"/>
              <a:gd name="connsiteX17" fmla="*/ 49212 w 112712"/>
              <a:gd name="connsiteY17" fmla="*/ 49066 h 248852"/>
              <a:gd name="connsiteX18" fmla="*/ 57150 w 112712"/>
              <a:gd name="connsiteY18" fmla="*/ 42716 h 248852"/>
              <a:gd name="connsiteX19" fmla="*/ 66675 w 112712"/>
              <a:gd name="connsiteY19" fmla="*/ 30016 h 248852"/>
              <a:gd name="connsiteX20" fmla="*/ 77787 w 112712"/>
              <a:gd name="connsiteY20" fmla="*/ 15729 h 248852"/>
              <a:gd name="connsiteX21" fmla="*/ 93662 w 112712"/>
              <a:gd name="connsiteY21" fmla="*/ 7791 h 24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2712" h="248852">
                <a:moveTo>
                  <a:pt x="93662" y="7791"/>
                </a:moveTo>
                <a:cubicBezTo>
                  <a:pt x="97102" y="23137"/>
                  <a:pt x="89602" y="72523"/>
                  <a:pt x="98425" y="107804"/>
                </a:cubicBezTo>
                <a:cubicBezTo>
                  <a:pt x="98954" y="118916"/>
                  <a:pt x="99125" y="130052"/>
                  <a:pt x="100012" y="141141"/>
                </a:cubicBezTo>
                <a:cubicBezTo>
                  <a:pt x="100186" y="143316"/>
                  <a:pt x="100973" y="145401"/>
                  <a:pt x="101600" y="147491"/>
                </a:cubicBezTo>
                <a:cubicBezTo>
                  <a:pt x="102562" y="150697"/>
                  <a:pt x="104775" y="157016"/>
                  <a:pt x="104775" y="157016"/>
                </a:cubicBezTo>
                <a:cubicBezTo>
                  <a:pt x="105304" y="160720"/>
                  <a:pt x="105793" y="164431"/>
                  <a:pt x="106362" y="168129"/>
                </a:cubicBezTo>
                <a:cubicBezTo>
                  <a:pt x="108134" y="179645"/>
                  <a:pt x="107997" y="176443"/>
                  <a:pt x="109537" y="188766"/>
                </a:cubicBezTo>
                <a:cubicBezTo>
                  <a:pt x="111822" y="207048"/>
                  <a:pt x="109755" y="197574"/>
                  <a:pt x="112712" y="209404"/>
                </a:cubicBezTo>
                <a:cubicBezTo>
                  <a:pt x="110595" y="221575"/>
                  <a:pt x="116245" y="238504"/>
                  <a:pt x="106362" y="245916"/>
                </a:cubicBezTo>
                <a:cubicBezTo>
                  <a:pt x="96167" y="253562"/>
                  <a:pt x="80943" y="244009"/>
                  <a:pt x="68262" y="242741"/>
                </a:cubicBezTo>
                <a:cubicBezTo>
                  <a:pt x="65059" y="242421"/>
                  <a:pt x="61918" y="241643"/>
                  <a:pt x="58737" y="241154"/>
                </a:cubicBezTo>
                <a:cubicBezTo>
                  <a:pt x="50456" y="239880"/>
                  <a:pt x="42915" y="239387"/>
                  <a:pt x="34925" y="236391"/>
                </a:cubicBezTo>
                <a:cubicBezTo>
                  <a:pt x="30493" y="234729"/>
                  <a:pt x="26458" y="232158"/>
                  <a:pt x="22225" y="230041"/>
                </a:cubicBezTo>
                <a:cubicBezTo>
                  <a:pt x="17992" y="224749"/>
                  <a:pt x="12556" y="220227"/>
                  <a:pt x="9525" y="214166"/>
                </a:cubicBezTo>
                <a:cubicBezTo>
                  <a:pt x="165" y="195447"/>
                  <a:pt x="1324" y="184816"/>
                  <a:pt x="0" y="164954"/>
                </a:cubicBezTo>
                <a:cubicBezTo>
                  <a:pt x="529" y="153841"/>
                  <a:pt x="-990" y="142439"/>
                  <a:pt x="1587" y="131616"/>
                </a:cubicBezTo>
                <a:cubicBezTo>
                  <a:pt x="6228" y="112125"/>
                  <a:pt x="10810" y="105877"/>
                  <a:pt x="19050" y="93516"/>
                </a:cubicBezTo>
                <a:cubicBezTo>
                  <a:pt x="25568" y="73959"/>
                  <a:pt x="21834" y="83586"/>
                  <a:pt x="49212" y="49066"/>
                </a:cubicBezTo>
                <a:cubicBezTo>
                  <a:pt x="51318" y="46411"/>
                  <a:pt x="54504" y="44833"/>
                  <a:pt x="57150" y="42716"/>
                </a:cubicBezTo>
                <a:cubicBezTo>
                  <a:pt x="64835" y="27346"/>
                  <a:pt x="54640" y="46063"/>
                  <a:pt x="66675" y="30016"/>
                </a:cubicBezTo>
                <a:cubicBezTo>
                  <a:pt x="74910" y="19036"/>
                  <a:pt x="62823" y="27368"/>
                  <a:pt x="77787" y="15729"/>
                </a:cubicBezTo>
                <a:cubicBezTo>
                  <a:pt x="95086" y="2274"/>
                  <a:pt x="90222" y="-7555"/>
                  <a:pt x="93662" y="7791"/>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1" name="Picture 20">
            <a:extLst>
              <a:ext uri="{FF2B5EF4-FFF2-40B4-BE49-F238E27FC236}">
                <a16:creationId xmlns:a16="http://schemas.microsoft.com/office/drawing/2014/main" id="{FAA5D91A-3A96-4488-8FCB-FFD9D51D08AD}"/>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5075242" y="4342754"/>
            <a:ext cx="645737" cy="702132"/>
          </a:xfrm>
          <a:prstGeom prst="rect">
            <a:avLst/>
          </a:prstGeom>
        </p:spPr>
      </p:pic>
    </p:spTree>
    <p:extLst>
      <p:ext uri="{BB962C8B-B14F-4D97-AF65-F5344CB8AC3E}">
        <p14:creationId xmlns:p14="http://schemas.microsoft.com/office/powerpoint/2010/main" val="117498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22" presetClass="entr" presetSubtype="2"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right)">
                                      <p:cBhvr>
                                        <p:cTn id="61" dur="500"/>
                                        <p:tgtEl>
                                          <p:spTgt spid="21"/>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500"/>
                            </p:stCondLst>
                            <p:childTnLst>
                              <p:par>
                                <p:cTn id="72" presetID="10" presetClass="exit" presetSubtype="0" fill="hold" nodeType="after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22" presetClass="entr" presetSubtype="2"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right)">
                                      <p:cBhvr>
                                        <p:cTn id="88" dur="500"/>
                                        <p:tgtEl>
                                          <p:spTgt spid="39"/>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childTnLst>
                          </p:cTn>
                        </p:par>
                        <p:par>
                          <p:cTn id="96" fill="hold">
                            <p:stCondLst>
                              <p:cond delay="1000"/>
                            </p:stCondLst>
                            <p:childTnLst>
                              <p:par>
                                <p:cTn id="97" presetID="10" presetClass="exit" presetSubtype="0" fill="hold" nodeType="afterEffect">
                                  <p:stCondLst>
                                    <p:cond delay="0"/>
                                  </p:stCondLst>
                                  <p:childTnLst>
                                    <p:animEffect transition="out" filter="fade">
                                      <p:cBhvr>
                                        <p:cTn id="98" dur="500"/>
                                        <p:tgtEl>
                                          <p:spTgt spid="43"/>
                                        </p:tgtEl>
                                      </p:cBhvr>
                                    </p:animEffect>
                                    <p:set>
                                      <p:cBhvr>
                                        <p:cTn id="99" dur="1" fill="hold">
                                          <p:stCondLst>
                                            <p:cond delay="499"/>
                                          </p:stCondLst>
                                        </p:cTn>
                                        <p:tgtEl>
                                          <p:spTgt spid="4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42"/>
                                        </p:tgtEl>
                                      </p:cBhvr>
                                    </p:animEffect>
                                    <p:set>
                                      <p:cBhvr>
                                        <p:cTn id="102" dur="1" fill="hold">
                                          <p:stCondLst>
                                            <p:cond delay="499"/>
                                          </p:stCondLst>
                                        </p:cTn>
                                        <p:tgtEl>
                                          <p:spTgt spid="4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8" grpId="0" animBg="1"/>
      <p:bldP spid="18" grpId="1" animBg="1"/>
      <p:bldP spid="42" grpId="0" animBg="1"/>
      <p:bldP spid="42" grpId="1" animBg="1"/>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1:1</a:t>
            </a:r>
            <a:endParaRPr lang="en-US" dirty="0"/>
          </a:p>
        </p:txBody>
      </p:sp>
      <p:pic>
        <p:nvPicPr>
          <p:cNvPr id="11" name="Picture 10" descr="A picture containing parking, outdoor, meter, building&#10;&#10;Description generated with very high confidence">
            <a:extLst>
              <a:ext uri="{FF2B5EF4-FFF2-40B4-BE49-F238E27FC236}">
                <a16:creationId xmlns:a16="http://schemas.microsoft.com/office/drawing/2014/main" id="{113647F0-F6FE-43C5-8C30-CBE17E09C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971" y="740457"/>
            <a:ext cx="4090058" cy="5107586"/>
          </a:xfrm>
          <a:prstGeom prst="rect">
            <a:avLst/>
          </a:prstGeom>
        </p:spPr>
      </p:pic>
    </p:spTree>
    <p:extLst>
      <p:ext uri="{BB962C8B-B14F-4D97-AF65-F5344CB8AC3E}">
        <p14:creationId xmlns:p14="http://schemas.microsoft.com/office/powerpoint/2010/main" val="4245221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B933B66-8F34-47F9-90CF-9817BFAF56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
          <a:stretch/>
        </p:blipFill>
        <p:spPr>
          <a:xfrm>
            <a:off x="6632225" y="4269131"/>
            <a:ext cx="3406494" cy="2101067"/>
          </a:xfrm>
          <a:prstGeom prst="rect">
            <a:avLst/>
          </a:prstGeom>
        </p:spPr>
      </p:pic>
      <p:pic>
        <p:nvPicPr>
          <p:cNvPr id="69" name="Picture 68">
            <a:extLst>
              <a:ext uri="{FF2B5EF4-FFF2-40B4-BE49-F238E27FC236}">
                <a16:creationId xmlns:a16="http://schemas.microsoft.com/office/drawing/2014/main" id="{8C2D075A-B336-46F1-B033-6076DEC7DC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08787" y="1359727"/>
            <a:ext cx="199870" cy="409903"/>
          </a:xfrm>
          <a:prstGeom prst="rect">
            <a:avLst/>
          </a:prstGeom>
        </p:spPr>
      </p:pic>
      <p:pic>
        <p:nvPicPr>
          <p:cNvPr id="70" name="Picture 69">
            <a:extLst>
              <a:ext uri="{FF2B5EF4-FFF2-40B4-BE49-F238E27FC236}">
                <a16:creationId xmlns:a16="http://schemas.microsoft.com/office/drawing/2014/main" id="{C5210CFA-E91A-4184-9BBA-D3D29A1777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831316" y="1308886"/>
            <a:ext cx="1271820" cy="640947"/>
          </a:xfrm>
          <a:prstGeom prst="rect">
            <a:avLst/>
          </a:prstGeom>
        </p:spPr>
      </p:pic>
      <p:pic>
        <p:nvPicPr>
          <p:cNvPr id="71" name="Picture 70" descr="A picture containing object&#10;&#10;Description generated with very high confidence">
            <a:extLst>
              <a:ext uri="{FF2B5EF4-FFF2-40B4-BE49-F238E27FC236}">
                <a16:creationId xmlns:a16="http://schemas.microsoft.com/office/drawing/2014/main" id="{843A4D78-9EF8-48CF-A516-9BA1A05AB6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69229" y="1346447"/>
            <a:ext cx="678189" cy="409903"/>
          </a:xfrm>
          <a:prstGeom prst="rect">
            <a:avLst/>
          </a:prstGeom>
        </p:spPr>
      </p:pic>
      <p:pic>
        <p:nvPicPr>
          <p:cNvPr id="72" name="Picture 71" descr="A picture containing object&#10;&#10;Description generated with very high confidence">
            <a:extLst>
              <a:ext uri="{FF2B5EF4-FFF2-40B4-BE49-F238E27FC236}">
                <a16:creationId xmlns:a16="http://schemas.microsoft.com/office/drawing/2014/main" id="{4B22B7D8-219B-43C6-8081-66DB77C6A9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400293" y="1346447"/>
            <a:ext cx="908494" cy="409903"/>
          </a:xfrm>
          <a:prstGeom prst="rect">
            <a:avLst/>
          </a:prstGeom>
        </p:spPr>
      </p:pic>
      <p:sp>
        <p:nvSpPr>
          <p:cNvPr id="73" name="TextBox 72">
            <a:extLst>
              <a:ext uri="{FF2B5EF4-FFF2-40B4-BE49-F238E27FC236}">
                <a16:creationId xmlns:a16="http://schemas.microsoft.com/office/drawing/2014/main" id="{F6A8BDDF-3139-46D2-A840-38A54EAE62BE}"/>
              </a:ext>
            </a:extLst>
          </p:cNvPr>
          <p:cNvSpPr txBox="1"/>
          <p:nvPr/>
        </p:nvSpPr>
        <p:spPr bwMode="auto">
          <a:xfrm>
            <a:off x="9293232" y="1403222"/>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59</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2:6</a:t>
            </a:r>
            <a:endParaRPr lang="en-US" dirty="0"/>
          </a:p>
        </p:txBody>
      </p:sp>
      <p:pic>
        <p:nvPicPr>
          <p:cNvPr id="34" name="Picture 33" descr="A picture containing object&#10;&#10;Description generated with very high confidence">
            <a:extLst>
              <a:ext uri="{FF2B5EF4-FFF2-40B4-BE49-F238E27FC236}">
                <a16:creationId xmlns:a16="http://schemas.microsoft.com/office/drawing/2014/main" id="{392359F1-DAC9-4DC8-BB0F-0CC7CF8C370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99455" y="1355836"/>
            <a:ext cx="1991984" cy="409903"/>
          </a:xfrm>
          <a:prstGeom prst="rect">
            <a:avLst/>
          </a:prstGeom>
        </p:spPr>
      </p:pic>
      <p:pic>
        <p:nvPicPr>
          <p:cNvPr id="35" name="Picture 34" descr="A picture containing object&#10;&#10;Description generated with very high confidence">
            <a:extLst>
              <a:ext uri="{FF2B5EF4-FFF2-40B4-BE49-F238E27FC236}">
                <a16:creationId xmlns:a16="http://schemas.microsoft.com/office/drawing/2014/main" id="{34566B22-6BCC-4548-9AEE-FEBD2093C70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69465" y="1360867"/>
            <a:ext cx="1136315" cy="409903"/>
          </a:xfrm>
          <a:prstGeom prst="rect">
            <a:avLst/>
          </a:prstGeom>
        </p:spPr>
      </p:pic>
      <p:pic>
        <p:nvPicPr>
          <p:cNvPr id="38" name="Picture 37">
            <a:extLst>
              <a:ext uri="{FF2B5EF4-FFF2-40B4-BE49-F238E27FC236}">
                <a16:creationId xmlns:a16="http://schemas.microsoft.com/office/drawing/2014/main" id="{F92EF97E-778A-4899-8368-7CE77C125D2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302889" y="3358805"/>
            <a:ext cx="3479116" cy="593440"/>
          </a:xfrm>
          <a:prstGeom prst="rect">
            <a:avLst/>
          </a:prstGeom>
        </p:spPr>
      </p:pic>
      <p:sp>
        <p:nvSpPr>
          <p:cNvPr id="44" name="Rectangle 43">
            <a:extLst>
              <a:ext uri="{FF2B5EF4-FFF2-40B4-BE49-F238E27FC236}">
                <a16:creationId xmlns:a16="http://schemas.microsoft.com/office/drawing/2014/main" id="{745D4BD1-585D-4E6C-8CA7-5238A85FC75E}"/>
              </a:ext>
            </a:extLst>
          </p:cNvPr>
          <p:cNvSpPr/>
          <p:nvPr/>
        </p:nvSpPr>
        <p:spPr bwMode="auto">
          <a:xfrm>
            <a:off x="1908848" y="3418620"/>
            <a:ext cx="3321269" cy="11771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8" name="Picture 47">
            <a:extLst>
              <a:ext uri="{FF2B5EF4-FFF2-40B4-BE49-F238E27FC236}">
                <a16:creationId xmlns:a16="http://schemas.microsoft.com/office/drawing/2014/main" id="{B6859F56-A122-4771-98B1-09DE41CF7E9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156923" y="2656673"/>
            <a:ext cx="2625082" cy="702132"/>
          </a:xfrm>
          <a:prstGeom prst="rect">
            <a:avLst/>
          </a:prstGeom>
        </p:spPr>
      </p:pic>
      <p:sp>
        <p:nvSpPr>
          <p:cNvPr id="49" name="Freeform: Shape 48">
            <a:extLst>
              <a:ext uri="{FF2B5EF4-FFF2-40B4-BE49-F238E27FC236}">
                <a16:creationId xmlns:a16="http://schemas.microsoft.com/office/drawing/2014/main" id="{1A0F4FE1-1C07-49F9-8572-4292AA1DFC68}"/>
              </a:ext>
            </a:extLst>
          </p:cNvPr>
          <p:cNvSpPr/>
          <p:nvPr/>
        </p:nvSpPr>
        <p:spPr bwMode="auto">
          <a:xfrm rot="20832427">
            <a:off x="3073909" y="3072040"/>
            <a:ext cx="115254" cy="275849"/>
          </a:xfrm>
          <a:custGeom>
            <a:avLst/>
            <a:gdLst>
              <a:gd name="connsiteX0" fmla="*/ 114537 w 115254"/>
              <a:gd name="connsiteY0" fmla="*/ 918 h 245393"/>
              <a:gd name="connsiteX1" fmla="*/ 92312 w 115254"/>
              <a:gd name="connsiteY1" fmla="*/ 7268 h 245393"/>
              <a:gd name="connsiteX2" fmla="*/ 82787 w 115254"/>
              <a:gd name="connsiteY2" fmla="*/ 26318 h 245393"/>
              <a:gd name="connsiteX3" fmla="*/ 85962 w 115254"/>
              <a:gd name="connsiteY3" fmla="*/ 45368 h 245393"/>
              <a:gd name="connsiteX4" fmla="*/ 108187 w 115254"/>
              <a:gd name="connsiteY4" fmla="*/ 58068 h 245393"/>
              <a:gd name="connsiteX5" fmla="*/ 98662 w 115254"/>
              <a:gd name="connsiteY5" fmla="*/ 86643 h 245393"/>
              <a:gd name="connsiteX6" fmla="*/ 95487 w 115254"/>
              <a:gd name="connsiteY6" fmla="*/ 96168 h 245393"/>
              <a:gd name="connsiteX7" fmla="*/ 98662 w 115254"/>
              <a:gd name="connsiteY7" fmla="*/ 181893 h 245393"/>
              <a:gd name="connsiteX8" fmla="*/ 105012 w 115254"/>
              <a:gd name="connsiteY8" fmla="*/ 200943 h 245393"/>
              <a:gd name="connsiteX9" fmla="*/ 108187 w 115254"/>
              <a:gd name="connsiteY9" fmla="*/ 223168 h 245393"/>
              <a:gd name="connsiteX10" fmla="*/ 111362 w 115254"/>
              <a:gd name="connsiteY10" fmla="*/ 235868 h 245393"/>
              <a:gd name="connsiteX11" fmla="*/ 108187 w 115254"/>
              <a:gd name="connsiteY11" fmla="*/ 245393 h 245393"/>
              <a:gd name="connsiteX12" fmla="*/ 31987 w 115254"/>
              <a:gd name="connsiteY12" fmla="*/ 242218 h 245393"/>
              <a:gd name="connsiteX13" fmla="*/ 19287 w 115254"/>
              <a:gd name="connsiteY13" fmla="*/ 229518 h 245393"/>
              <a:gd name="connsiteX14" fmla="*/ 12937 w 115254"/>
              <a:gd name="connsiteY14" fmla="*/ 200943 h 245393"/>
              <a:gd name="connsiteX15" fmla="*/ 6587 w 115254"/>
              <a:gd name="connsiteY15" fmla="*/ 191418 h 245393"/>
              <a:gd name="connsiteX16" fmla="*/ 6587 w 115254"/>
              <a:gd name="connsiteY16" fmla="*/ 86643 h 245393"/>
              <a:gd name="connsiteX17" fmla="*/ 9762 w 115254"/>
              <a:gd name="connsiteY17" fmla="*/ 70768 h 245393"/>
              <a:gd name="connsiteX18" fmla="*/ 35162 w 115254"/>
              <a:gd name="connsiteY18" fmla="*/ 45368 h 245393"/>
              <a:gd name="connsiteX19" fmla="*/ 54212 w 115254"/>
              <a:gd name="connsiteY19" fmla="*/ 32668 h 245393"/>
              <a:gd name="connsiteX20" fmla="*/ 63737 w 115254"/>
              <a:gd name="connsiteY20" fmla="*/ 26318 h 245393"/>
              <a:gd name="connsiteX21" fmla="*/ 114537 w 115254"/>
              <a:gd name="connsiteY21" fmla="*/ 918 h 2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254" h="245393">
                <a:moveTo>
                  <a:pt x="114537" y="918"/>
                </a:moveTo>
                <a:cubicBezTo>
                  <a:pt x="119299" y="-2257"/>
                  <a:pt x="99047" y="3526"/>
                  <a:pt x="92312" y="7268"/>
                </a:cubicBezTo>
                <a:cubicBezTo>
                  <a:pt x="87276" y="10066"/>
                  <a:pt x="84388" y="21516"/>
                  <a:pt x="82787" y="26318"/>
                </a:cubicBezTo>
                <a:cubicBezTo>
                  <a:pt x="83845" y="32668"/>
                  <a:pt x="83083" y="39610"/>
                  <a:pt x="85962" y="45368"/>
                </a:cubicBezTo>
                <a:cubicBezTo>
                  <a:pt x="87458" y="48360"/>
                  <a:pt x="106917" y="57433"/>
                  <a:pt x="108187" y="58068"/>
                </a:cubicBezTo>
                <a:lnTo>
                  <a:pt x="98662" y="86643"/>
                </a:lnTo>
                <a:lnTo>
                  <a:pt x="95487" y="96168"/>
                </a:lnTo>
                <a:cubicBezTo>
                  <a:pt x="96545" y="124743"/>
                  <a:pt x="96073" y="153416"/>
                  <a:pt x="98662" y="181893"/>
                </a:cubicBezTo>
                <a:cubicBezTo>
                  <a:pt x="99268" y="188559"/>
                  <a:pt x="105012" y="200943"/>
                  <a:pt x="105012" y="200943"/>
                </a:cubicBezTo>
                <a:cubicBezTo>
                  <a:pt x="106070" y="208351"/>
                  <a:pt x="106848" y="215805"/>
                  <a:pt x="108187" y="223168"/>
                </a:cubicBezTo>
                <a:cubicBezTo>
                  <a:pt x="108968" y="227461"/>
                  <a:pt x="111362" y="231504"/>
                  <a:pt x="111362" y="235868"/>
                </a:cubicBezTo>
                <a:cubicBezTo>
                  <a:pt x="111362" y="239215"/>
                  <a:pt x="109245" y="242218"/>
                  <a:pt x="108187" y="245393"/>
                </a:cubicBezTo>
                <a:cubicBezTo>
                  <a:pt x="82787" y="244335"/>
                  <a:pt x="57013" y="246687"/>
                  <a:pt x="31987" y="242218"/>
                </a:cubicBezTo>
                <a:cubicBezTo>
                  <a:pt x="26093" y="241166"/>
                  <a:pt x="22460" y="234595"/>
                  <a:pt x="19287" y="229518"/>
                </a:cubicBezTo>
                <a:cubicBezTo>
                  <a:pt x="17762" y="227078"/>
                  <a:pt x="13309" y="201934"/>
                  <a:pt x="12937" y="200943"/>
                </a:cubicBezTo>
                <a:cubicBezTo>
                  <a:pt x="11597" y="197370"/>
                  <a:pt x="8704" y="194593"/>
                  <a:pt x="6587" y="191418"/>
                </a:cubicBezTo>
                <a:cubicBezTo>
                  <a:pt x="-625" y="115687"/>
                  <a:pt x="-3640" y="144595"/>
                  <a:pt x="6587" y="86643"/>
                </a:cubicBezTo>
                <a:cubicBezTo>
                  <a:pt x="7525" y="81329"/>
                  <a:pt x="7867" y="75821"/>
                  <a:pt x="9762" y="70768"/>
                </a:cubicBezTo>
                <a:cubicBezTo>
                  <a:pt x="13838" y="59899"/>
                  <a:pt x="28038" y="51700"/>
                  <a:pt x="35162" y="45368"/>
                </a:cubicBezTo>
                <a:cubicBezTo>
                  <a:pt x="58377" y="24732"/>
                  <a:pt x="31987" y="43780"/>
                  <a:pt x="54212" y="32668"/>
                </a:cubicBezTo>
                <a:cubicBezTo>
                  <a:pt x="57625" y="30961"/>
                  <a:pt x="59986" y="27021"/>
                  <a:pt x="63737" y="26318"/>
                </a:cubicBezTo>
                <a:cubicBezTo>
                  <a:pt x="81536" y="22981"/>
                  <a:pt x="109775" y="4093"/>
                  <a:pt x="114537" y="918"/>
                </a:cubicBezTo>
                <a:close/>
              </a:path>
            </a:pathLst>
          </a:custGeom>
          <a:solidFill>
            <a:schemeClr val="bg1"/>
          </a:solidFill>
          <a:ln>
            <a:solidFill>
              <a:schemeClr val="bg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0" name="Picture 49">
            <a:extLst>
              <a:ext uri="{FF2B5EF4-FFF2-40B4-BE49-F238E27FC236}">
                <a16:creationId xmlns:a16="http://schemas.microsoft.com/office/drawing/2014/main" id="{0E4CF3CE-B6CD-4B38-8564-2B126998A88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919"/>
          <a:stretch/>
        </p:blipFill>
        <p:spPr>
          <a:xfrm>
            <a:off x="3156923" y="2297609"/>
            <a:ext cx="2625082" cy="359065"/>
          </a:xfrm>
          <a:prstGeom prst="rect">
            <a:avLst/>
          </a:prstGeom>
        </p:spPr>
      </p:pic>
      <p:pic>
        <p:nvPicPr>
          <p:cNvPr id="51" name="Picture 50">
            <a:extLst>
              <a:ext uri="{FF2B5EF4-FFF2-40B4-BE49-F238E27FC236}">
                <a16:creationId xmlns:a16="http://schemas.microsoft.com/office/drawing/2014/main" id="{861BF224-B96A-4441-9655-4D02F102A0E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970392" y="3415451"/>
            <a:ext cx="391145" cy="515554"/>
          </a:xfrm>
          <a:prstGeom prst="rect">
            <a:avLst/>
          </a:prstGeom>
        </p:spPr>
      </p:pic>
      <p:pic>
        <p:nvPicPr>
          <p:cNvPr id="52" name="Picture 51">
            <a:extLst>
              <a:ext uri="{FF2B5EF4-FFF2-40B4-BE49-F238E27FC236}">
                <a16:creationId xmlns:a16="http://schemas.microsoft.com/office/drawing/2014/main" id="{AC8A0BF2-C6FC-4649-BB4C-EA75DFE6D2F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364457" y="2657605"/>
            <a:ext cx="845876" cy="702132"/>
          </a:xfrm>
          <a:prstGeom prst="rect">
            <a:avLst/>
          </a:prstGeom>
        </p:spPr>
      </p:pic>
      <p:pic>
        <p:nvPicPr>
          <p:cNvPr id="53" name="Picture 52">
            <a:extLst>
              <a:ext uri="{FF2B5EF4-FFF2-40B4-BE49-F238E27FC236}">
                <a16:creationId xmlns:a16="http://schemas.microsoft.com/office/drawing/2014/main" id="{BA2FDA7C-FAF7-47B2-B978-566FE1572F9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589567" y="2335979"/>
            <a:ext cx="567356" cy="319115"/>
          </a:xfrm>
          <a:prstGeom prst="rect">
            <a:avLst/>
          </a:prstGeom>
        </p:spPr>
      </p:pic>
      <p:pic>
        <p:nvPicPr>
          <p:cNvPr id="54" name="Picture 53">
            <a:extLst>
              <a:ext uri="{FF2B5EF4-FFF2-40B4-BE49-F238E27FC236}">
                <a16:creationId xmlns:a16="http://schemas.microsoft.com/office/drawing/2014/main" id="{791B5780-4A34-4171-8902-24C076D2BD3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817"/>
          <a:stretch/>
        </p:blipFill>
        <p:spPr>
          <a:xfrm>
            <a:off x="2292204" y="3407859"/>
            <a:ext cx="391145" cy="515554"/>
          </a:xfrm>
          <a:prstGeom prst="rect">
            <a:avLst/>
          </a:prstGeom>
        </p:spPr>
      </p:pic>
      <p:pic>
        <p:nvPicPr>
          <p:cNvPr id="55" name="Picture 54">
            <a:extLst>
              <a:ext uri="{FF2B5EF4-FFF2-40B4-BE49-F238E27FC236}">
                <a16:creationId xmlns:a16="http://schemas.microsoft.com/office/drawing/2014/main" id="{C7A72ECB-DC15-48AE-B2AF-9CD701177E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559603" y="3358349"/>
            <a:ext cx="3479116" cy="593440"/>
          </a:xfrm>
          <a:prstGeom prst="rect">
            <a:avLst/>
          </a:prstGeom>
        </p:spPr>
      </p:pic>
      <p:sp>
        <p:nvSpPr>
          <p:cNvPr id="56" name="Rectangle 55">
            <a:extLst>
              <a:ext uri="{FF2B5EF4-FFF2-40B4-BE49-F238E27FC236}">
                <a16:creationId xmlns:a16="http://schemas.microsoft.com/office/drawing/2014/main" id="{9E6CBB6F-1A7A-4F51-9BDF-C41D1931D70F}"/>
              </a:ext>
            </a:extLst>
          </p:cNvPr>
          <p:cNvSpPr/>
          <p:nvPr/>
        </p:nvSpPr>
        <p:spPr bwMode="auto">
          <a:xfrm>
            <a:off x="6165561" y="3419752"/>
            <a:ext cx="3556000" cy="8897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7" name="Picture 56">
            <a:extLst>
              <a:ext uri="{FF2B5EF4-FFF2-40B4-BE49-F238E27FC236}">
                <a16:creationId xmlns:a16="http://schemas.microsoft.com/office/drawing/2014/main" id="{AB346870-94E4-4AEF-A8C6-57752B5FE72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882553" y="2656217"/>
            <a:ext cx="2135001" cy="702132"/>
          </a:xfrm>
          <a:prstGeom prst="rect">
            <a:avLst/>
          </a:prstGeom>
        </p:spPr>
      </p:pic>
      <p:sp>
        <p:nvSpPr>
          <p:cNvPr id="58" name="Freeform: Shape 57">
            <a:extLst>
              <a:ext uri="{FF2B5EF4-FFF2-40B4-BE49-F238E27FC236}">
                <a16:creationId xmlns:a16="http://schemas.microsoft.com/office/drawing/2014/main" id="{8AB01E44-76FA-4F31-904D-CC245FA8CFF3}"/>
              </a:ext>
            </a:extLst>
          </p:cNvPr>
          <p:cNvSpPr/>
          <p:nvPr/>
        </p:nvSpPr>
        <p:spPr bwMode="auto">
          <a:xfrm rot="20832427">
            <a:off x="7330623" y="3071584"/>
            <a:ext cx="115254" cy="275849"/>
          </a:xfrm>
          <a:custGeom>
            <a:avLst/>
            <a:gdLst>
              <a:gd name="connsiteX0" fmla="*/ 114537 w 115254"/>
              <a:gd name="connsiteY0" fmla="*/ 918 h 245393"/>
              <a:gd name="connsiteX1" fmla="*/ 92312 w 115254"/>
              <a:gd name="connsiteY1" fmla="*/ 7268 h 245393"/>
              <a:gd name="connsiteX2" fmla="*/ 82787 w 115254"/>
              <a:gd name="connsiteY2" fmla="*/ 26318 h 245393"/>
              <a:gd name="connsiteX3" fmla="*/ 85962 w 115254"/>
              <a:gd name="connsiteY3" fmla="*/ 45368 h 245393"/>
              <a:gd name="connsiteX4" fmla="*/ 108187 w 115254"/>
              <a:gd name="connsiteY4" fmla="*/ 58068 h 245393"/>
              <a:gd name="connsiteX5" fmla="*/ 98662 w 115254"/>
              <a:gd name="connsiteY5" fmla="*/ 86643 h 245393"/>
              <a:gd name="connsiteX6" fmla="*/ 95487 w 115254"/>
              <a:gd name="connsiteY6" fmla="*/ 96168 h 245393"/>
              <a:gd name="connsiteX7" fmla="*/ 98662 w 115254"/>
              <a:gd name="connsiteY7" fmla="*/ 181893 h 245393"/>
              <a:gd name="connsiteX8" fmla="*/ 105012 w 115254"/>
              <a:gd name="connsiteY8" fmla="*/ 200943 h 245393"/>
              <a:gd name="connsiteX9" fmla="*/ 108187 w 115254"/>
              <a:gd name="connsiteY9" fmla="*/ 223168 h 245393"/>
              <a:gd name="connsiteX10" fmla="*/ 111362 w 115254"/>
              <a:gd name="connsiteY10" fmla="*/ 235868 h 245393"/>
              <a:gd name="connsiteX11" fmla="*/ 108187 w 115254"/>
              <a:gd name="connsiteY11" fmla="*/ 245393 h 245393"/>
              <a:gd name="connsiteX12" fmla="*/ 31987 w 115254"/>
              <a:gd name="connsiteY12" fmla="*/ 242218 h 245393"/>
              <a:gd name="connsiteX13" fmla="*/ 19287 w 115254"/>
              <a:gd name="connsiteY13" fmla="*/ 229518 h 245393"/>
              <a:gd name="connsiteX14" fmla="*/ 12937 w 115254"/>
              <a:gd name="connsiteY14" fmla="*/ 200943 h 245393"/>
              <a:gd name="connsiteX15" fmla="*/ 6587 w 115254"/>
              <a:gd name="connsiteY15" fmla="*/ 191418 h 245393"/>
              <a:gd name="connsiteX16" fmla="*/ 6587 w 115254"/>
              <a:gd name="connsiteY16" fmla="*/ 86643 h 245393"/>
              <a:gd name="connsiteX17" fmla="*/ 9762 w 115254"/>
              <a:gd name="connsiteY17" fmla="*/ 70768 h 245393"/>
              <a:gd name="connsiteX18" fmla="*/ 35162 w 115254"/>
              <a:gd name="connsiteY18" fmla="*/ 45368 h 245393"/>
              <a:gd name="connsiteX19" fmla="*/ 54212 w 115254"/>
              <a:gd name="connsiteY19" fmla="*/ 32668 h 245393"/>
              <a:gd name="connsiteX20" fmla="*/ 63737 w 115254"/>
              <a:gd name="connsiteY20" fmla="*/ 26318 h 245393"/>
              <a:gd name="connsiteX21" fmla="*/ 114537 w 115254"/>
              <a:gd name="connsiteY21" fmla="*/ 918 h 2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254" h="245393">
                <a:moveTo>
                  <a:pt x="114537" y="918"/>
                </a:moveTo>
                <a:cubicBezTo>
                  <a:pt x="119299" y="-2257"/>
                  <a:pt x="99047" y="3526"/>
                  <a:pt x="92312" y="7268"/>
                </a:cubicBezTo>
                <a:cubicBezTo>
                  <a:pt x="87276" y="10066"/>
                  <a:pt x="84388" y="21516"/>
                  <a:pt x="82787" y="26318"/>
                </a:cubicBezTo>
                <a:cubicBezTo>
                  <a:pt x="83845" y="32668"/>
                  <a:pt x="83083" y="39610"/>
                  <a:pt x="85962" y="45368"/>
                </a:cubicBezTo>
                <a:cubicBezTo>
                  <a:pt x="87458" y="48360"/>
                  <a:pt x="106917" y="57433"/>
                  <a:pt x="108187" y="58068"/>
                </a:cubicBezTo>
                <a:lnTo>
                  <a:pt x="98662" y="86643"/>
                </a:lnTo>
                <a:lnTo>
                  <a:pt x="95487" y="96168"/>
                </a:lnTo>
                <a:cubicBezTo>
                  <a:pt x="96545" y="124743"/>
                  <a:pt x="96073" y="153416"/>
                  <a:pt x="98662" y="181893"/>
                </a:cubicBezTo>
                <a:cubicBezTo>
                  <a:pt x="99268" y="188559"/>
                  <a:pt x="105012" y="200943"/>
                  <a:pt x="105012" y="200943"/>
                </a:cubicBezTo>
                <a:cubicBezTo>
                  <a:pt x="106070" y="208351"/>
                  <a:pt x="106848" y="215805"/>
                  <a:pt x="108187" y="223168"/>
                </a:cubicBezTo>
                <a:cubicBezTo>
                  <a:pt x="108968" y="227461"/>
                  <a:pt x="111362" y="231504"/>
                  <a:pt x="111362" y="235868"/>
                </a:cubicBezTo>
                <a:cubicBezTo>
                  <a:pt x="111362" y="239215"/>
                  <a:pt x="109245" y="242218"/>
                  <a:pt x="108187" y="245393"/>
                </a:cubicBezTo>
                <a:cubicBezTo>
                  <a:pt x="82787" y="244335"/>
                  <a:pt x="57013" y="246687"/>
                  <a:pt x="31987" y="242218"/>
                </a:cubicBezTo>
                <a:cubicBezTo>
                  <a:pt x="26093" y="241166"/>
                  <a:pt x="22460" y="234595"/>
                  <a:pt x="19287" y="229518"/>
                </a:cubicBezTo>
                <a:cubicBezTo>
                  <a:pt x="17762" y="227078"/>
                  <a:pt x="13309" y="201934"/>
                  <a:pt x="12937" y="200943"/>
                </a:cubicBezTo>
                <a:cubicBezTo>
                  <a:pt x="11597" y="197370"/>
                  <a:pt x="8704" y="194593"/>
                  <a:pt x="6587" y="191418"/>
                </a:cubicBezTo>
                <a:cubicBezTo>
                  <a:pt x="-625" y="115687"/>
                  <a:pt x="-3640" y="144595"/>
                  <a:pt x="6587" y="86643"/>
                </a:cubicBezTo>
                <a:cubicBezTo>
                  <a:pt x="7525" y="81329"/>
                  <a:pt x="7867" y="75821"/>
                  <a:pt x="9762" y="70768"/>
                </a:cubicBezTo>
                <a:cubicBezTo>
                  <a:pt x="13838" y="59899"/>
                  <a:pt x="28038" y="51700"/>
                  <a:pt x="35162" y="45368"/>
                </a:cubicBezTo>
                <a:cubicBezTo>
                  <a:pt x="58377" y="24732"/>
                  <a:pt x="31987" y="43780"/>
                  <a:pt x="54212" y="32668"/>
                </a:cubicBezTo>
                <a:cubicBezTo>
                  <a:pt x="57625" y="30961"/>
                  <a:pt x="59986" y="27021"/>
                  <a:pt x="63737" y="26318"/>
                </a:cubicBezTo>
                <a:cubicBezTo>
                  <a:pt x="81536" y="22981"/>
                  <a:pt x="109775" y="4093"/>
                  <a:pt x="114537" y="918"/>
                </a:cubicBezTo>
                <a:close/>
              </a:path>
            </a:pathLst>
          </a:custGeom>
          <a:solidFill>
            <a:schemeClr val="bg1"/>
          </a:solidFill>
          <a:ln>
            <a:solidFill>
              <a:schemeClr val="bg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9" name="Picture 58">
            <a:extLst>
              <a:ext uri="{FF2B5EF4-FFF2-40B4-BE49-F238E27FC236}">
                <a16:creationId xmlns:a16="http://schemas.microsoft.com/office/drawing/2014/main" id="{6909A9E4-FC8A-43C8-8143-23ACB903B0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919"/>
          <a:stretch/>
        </p:blipFill>
        <p:spPr>
          <a:xfrm>
            <a:off x="7665946" y="2182522"/>
            <a:ext cx="2625082" cy="359065"/>
          </a:xfrm>
          <a:prstGeom prst="rect">
            <a:avLst/>
          </a:prstGeom>
        </p:spPr>
      </p:pic>
      <p:pic>
        <p:nvPicPr>
          <p:cNvPr id="60" name="Picture 59">
            <a:extLst>
              <a:ext uri="{FF2B5EF4-FFF2-40B4-BE49-F238E27FC236}">
                <a16:creationId xmlns:a16="http://schemas.microsoft.com/office/drawing/2014/main" id="{B430005B-F1A2-48E0-9F24-4ECB685E4F9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730872" y="3410761"/>
            <a:ext cx="391145" cy="515554"/>
          </a:xfrm>
          <a:prstGeom prst="rect">
            <a:avLst/>
          </a:prstGeom>
        </p:spPr>
      </p:pic>
      <p:pic>
        <p:nvPicPr>
          <p:cNvPr id="61" name="Picture 60">
            <a:extLst>
              <a:ext uri="{FF2B5EF4-FFF2-40B4-BE49-F238E27FC236}">
                <a16:creationId xmlns:a16="http://schemas.microsoft.com/office/drawing/2014/main" id="{98E7FC37-37DA-4333-9822-55964C8D95A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7278403" y="2660790"/>
            <a:ext cx="645737" cy="702132"/>
          </a:xfrm>
          <a:prstGeom prst="rect">
            <a:avLst/>
          </a:prstGeom>
        </p:spPr>
      </p:pic>
      <p:pic>
        <p:nvPicPr>
          <p:cNvPr id="62" name="Picture 61">
            <a:extLst>
              <a:ext uri="{FF2B5EF4-FFF2-40B4-BE49-F238E27FC236}">
                <a16:creationId xmlns:a16="http://schemas.microsoft.com/office/drawing/2014/main" id="{410D8282-EF7B-4507-A965-8F7F5D669D8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400293" y="2222938"/>
            <a:ext cx="567356" cy="319115"/>
          </a:xfrm>
          <a:prstGeom prst="rect">
            <a:avLst/>
          </a:prstGeom>
        </p:spPr>
      </p:pic>
      <p:pic>
        <p:nvPicPr>
          <p:cNvPr id="63" name="Picture 62">
            <a:extLst>
              <a:ext uri="{FF2B5EF4-FFF2-40B4-BE49-F238E27FC236}">
                <a16:creationId xmlns:a16="http://schemas.microsoft.com/office/drawing/2014/main" id="{9676A660-0777-41BB-A1B1-3004F1E89F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817"/>
          <a:stretch/>
        </p:blipFill>
        <p:spPr>
          <a:xfrm>
            <a:off x="7196093" y="3411637"/>
            <a:ext cx="391145" cy="515554"/>
          </a:xfrm>
          <a:prstGeom prst="rect">
            <a:avLst/>
          </a:prstGeom>
        </p:spPr>
      </p:pic>
      <p:pic>
        <p:nvPicPr>
          <p:cNvPr id="64" name="Picture 63">
            <a:extLst>
              <a:ext uri="{FF2B5EF4-FFF2-40B4-BE49-F238E27FC236}">
                <a16:creationId xmlns:a16="http://schemas.microsoft.com/office/drawing/2014/main" id="{9AAC9FB2-D311-42C8-B263-EC43CAE1521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732389" y="2679344"/>
            <a:ext cx="564360" cy="690042"/>
          </a:xfrm>
          <a:prstGeom prst="rect">
            <a:avLst/>
          </a:prstGeom>
        </p:spPr>
      </p:pic>
      <p:pic>
        <p:nvPicPr>
          <p:cNvPr id="65" name="Picture 64">
            <a:extLst>
              <a:ext uri="{FF2B5EF4-FFF2-40B4-BE49-F238E27FC236}">
                <a16:creationId xmlns:a16="http://schemas.microsoft.com/office/drawing/2014/main" id="{50F68AFE-5DFA-40D4-8E79-2015A3AF470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6571120" y="2073690"/>
            <a:ext cx="801925" cy="593440"/>
          </a:xfrm>
          <a:prstGeom prst="rect">
            <a:avLst/>
          </a:prstGeom>
        </p:spPr>
      </p:pic>
      <p:pic>
        <p:nvPicPr>
          <p:cNvPr id="66" name="Picture 65">
            <a:extLst>
              <a:ext uri="{FF2B5EF4-FFF2-40B4-BE49-F238E27FC236}">
                <a16:creationId xmlns:a16="http://schemas.microsoft.com/office/drawing/2014/main" id="{66F57CE5-1C28-4373-ABA1-75CAFA74D72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502" b="-184"/>
          <a:stretch/>
        </p:blipFill>
        <p:spPr>
          <a:xfrm>
            <a:off x="6566549" y="3402696"/>
            <a:ext cx="588805" cy="689000"/>
          </a:xfrm>
          <a:prstGeom prst="rect">
            <a:avLst/>
          </a:prstGeom>
        </p:spPr>
      </p:pic>
      <p:sp>
        <p:nvSpPr>
          <p:cNvPr id="67" name="TextBox 66">
            <a:extLst>
              <a:ext uri="{FF2B5EF4-FFF2-40B4-BE49-F238E27FC236}">
                <a16:creationId xmlns:a16="http://schemas.microsoft.com/office/drawing/2014/main" id="{C761EAA8-9D26-4EDD-94E1-F275DCA64FB4}"/>
              </a:ext>
            </a:extLst>
          </p:cNvPr>
          <p:cNvSpPr txBox="1"/>
          <p:nvPr/>
        </p:nvSpPr>
        <p:spPr bwMode="auto">
          <a:xfrm>
            <a:off x="6617294" y="2117093"/>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1</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68" name="TextBox 67">
            <a:extLst>
              <a:ext uri="{FF2B5EF4-FFF2-40B4-BE49-F238E27FC236}">
                <a16:creationId xmlns:a16="http://schemas.microsoft.com/office/drawing/2014/main" id="{4EE656FB-72DF-4345-8C97-E5783795AEE1}"/>
              </a:ext>
            </a:extLst>
          </p:cNvPr>
          <p:cNvSpPr txBox="1"/>
          <p:nvPr/>
        </p:nvSpPr>
        <p:spPr bwMode="auto">
          <a:xfrm>
            <a:off x="6433131" y="3589636"/>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59</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4" name="Picture 3" descr="A drawing of a person&#10;&#10;Description generated with high confidence">
            <a:extLst>
              <a:ext uri="{FF2B5EF4-FFF2-40B4-BE49-F238E27FC236}">
                <a16:creationId xmlns:a16="http://schemas.microsoft.com/office/drawing/2014/main" id="{BC76EA6A-B95A-40C3-B731-468802D083D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47972" y="4229402"/>
            <a:ext cx="3500493" cy="2140796"/>
          </a:xfrm>
          <a:prstGeom prst="rect">
            <a:avLst/>
          </a:prstGeom>
        </p:spPr>
      </p:pic>
    </p:spTree>
    <p:extLst>
      <p:ext uri="{BB962C8B-B14F-4D97-AF65-F5344CB8AC3E}">
        <p14:creationId xmlns:p14="http://schemas.microsoft.com/office/powerpoint/2010/main" val="230518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2:7</a:t>
            </a:r>
            <a:endParaRPr lang="en-US" dirty="0"/>
          </a:p>
        </p:txBody>
      </p:sp>
      <p:pic>
        <p:nvPicPr>
          <p:cNvPr id="6" name="Picture 5">
            <a:extLst>
              <a:ext uri="{FF2B5EF4-FFF2-40B4-BE49-F238E27FC236}">
                <a16:creationId xmlns:a16="http://schemas.microsoft.com/office/drawing/2014/main" id="{9CCB3754-A08E-44E4-9D2E-B7C1A0FE33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96878" y="1364852"/>
            <a:ext cx="7965307" cy="425848"/>
          </a:xfrm>
          <a:prstGeom prst="rect">
            <a:avLst/>
          </a:prstGeom>
        </p:spPr>
      </p:pic>
      <p:pic>
        <p:nvPicPr>
          <p:cNvPr id="11" name="Picture 10">
            <a:extLst>
              <a:ext uri="{FF2B5EF4-FFF2-40B4-BE49-F238E27FC236}">
                <a16:creationId xmlns:a16="http://schemas.microsoft.com/office/drawing/2014/main" id="{BF74607F-2833-4AC0-A2DC-1976661B9F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5033434"/>
            <a:ext cx="7907446" cy="602599"/>
          </a:xfrm>
          <a:prstGeom prst="rect">
            <a:avLst/>
          </a:prstGeom>
        </p:spPr>
      </p:pic>
      <p:sp>
        <p:nvSpPr>
          <p:cNvPr id="43" name="Rectangle 42">
            <a:extLst>
              <a:ext uri="{FF2B5EF4-FFF2-40B4-BE49-F238E27FC236}">
                <a16:creationId xmlns:a16="http://schemas.microsoft.com/office/drawing/2014/main" id="{F5D52FB7-F2FC-4192-8968-1B5383688D36}"/>
              </a:ext>
            </a:extLst>
          </p:cNvPr>
          <p:cNvSpPr/>
          <p:nvPr/>
        </p:nvSpPr>
        <p:spPr bwMode="auto">
          <a:xfrm>
            <a:off x="2113348" y="5110184"/>
            <a:ext cx="7513253" cy="11771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5" name="Picture 44">
            <a:extLst>
              <a:ext uri="{FF2B5EF4-FFF2-40B4-BE49-F238E27FC236}">
                <a16:creationId xmlns:a16="http://schemas.microsoft.com/office/drawing/2014/main" id="{D0980473-9CDD-4D9D-8BA6-8465FD4C02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96877" y="1790700"/>
            <a:ext cx="7965307" cy="461432"/>
          </a:xfrm>
          <a:prstGeom prst="rect">
            <a:avLst/>
          </a:prstGeom>
        </p:spPr>
      </p:pic>
      <p:pic>
        <p:nvPicPr>
          <p:cNvPr id="46" name="Picture 45">
            <a:extLst>
              <a:ext uri="{FF2B5EF4-FFF2-40B4-BE49-F238E27FC236}">
                <a16:creationId xmlns:a16="http://schemas.microsoft.com/office/drawing/2014/main" id="{1ED3915C-64D1-4685-9E93-54DEDC87EF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96877" y="2252132"/>
            <a:ext cx="5616721" cy="472916"/>
          </a:xfrm>
          <a:prstGeom prst="rect">
            <a:avLst/>
          </a:prstGeom>
        </p:spPr>
      </p:pic>
      <p:sp>
        <p:nvSpPr>
          <p:cNvPr id="16" name="Rectangle 15">
            <a:extLst>
              <a:ext uri="{FF2B5EF4-FFF2-40B4-BE49-F238E27FC236}">
                <a16:creationId xmlns:a16="http://schemas.microsoft.com/office/drawing/2014/main" id="{9BCCFC4C-9C50-4CF9-AB80-1495AE3F78B6}"/>
              </a:ext>
            </a:extLst>
          </p:cNvPr>
          <p:cNvSpPr/>
          <p:nvPr/>
        </p:nvSpPr>
        <p:spPr bwMode="auto">
          <a:xfrm>
            <a:off x="5647263" y="2259135"/>
            <a:ext cx="550334" cy="60259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33496A3B-7808-4298-9D34-D2D1E06099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647263" y="2266798"/>
            <a:ext cx="457200" cy="340936"/>
          </a:xfrm>
          <a:prstGeom prst="rect">
            <a:avLst/>
          </a:prstGeom>
        </p:spPr>
      </p:pic>
      <p:pic>
        <p:nvPicPr>
          <p:cNvPr id="74" name="Picture 73">
            <a:extLst>
              <a:ext uri="{FF2B5EF4-FFF2-40B4-BE49-F238E27FC236}">
                <a16:creationId xmlns:a16="http://schemas.microsoft.com/office/drawing/2014/main" id="{86F2591D-61B0-4790-BFED-101CB1D71D3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05438" y="4317999"/>
            <a:ext cx="4639138" cy="733426"/>
          </a:xfrm>
          <a:prstGeom prst="rect">
            <a:avLst/>
          </a:prstGeom>
        </p:spPr>
      </p:pic>
      <p:pic>
        <p:nvPicPr>
          <p:cNvPr id="75" name="Picture 74">
            <a:extLst>
              <a:ext uri="{FF2B5EF4-FFF2-40B4-BE49-F238E27FC236}">
                <a16:creationId xmlns:a16="http://schemas.microsoft.com/office/drawing/2014/main" id="{32A51C83-C2A9-4719-BCC0-84C09BBBBE6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3881"/>
          <a:stretch/>
        </p:blipFill>
        <p:spPr>
          <a:xfrm>
            <a:off x="5346165" y="3974031"/>
            <a:ext cx="4639138" cy="343968"/>
          </a:xfrm>
          <a:prstGeom prst="rect">
            <a:avLst/>
          </a:prstGeom>
        </p:spPr>
      </p:pic>
      <p:pic>
        <p:nvPicPr>
          <p:cNvPr id="76" name="Picture 75">
            <a:extLst>
              <a:ext uri="{FF2B5EF4-FFF2-40B4-BE49-F238E27FC236}">
                <a16:creationId xmlns:a16="http://schemas.microsoft.com/office/drawing/2014/main" id="{8AD30102-C5B9-4A8F-BC24-4A3389B0A8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3"/>
          <a:stretch/>
        </p:blipFill>
        <p:spPr>
          <a:xfrm>
            <a:off x="5215467" y="5084760"/>
            <a:ext cx="330200" cy="547565"/>
          </a:xfrm>
          <a:prstGeom prst="rect">
            <a:avLst/>
          </a:prstGeom>
        </p:spPr>
      </p:pic>
      <p:pic>
        <p:nvPicPr>
          <p:cNvPr id="18" name="Picture 17">
            <a:extLst>
              <a:ext uri="{FF2B5EF4-FFF2-40B4-BE49-F238E27FC236}">
                <a16:creationId xmlns:a16="http://schemas.microsoft.com/office/drawing/2014/main" id="{463CB513-55B0-44D0-9207-FB9335FBCF9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594812" y="2596100"/>
            <a:ext cx="7969439" cy="425849"/>
          </a:xfrm>
          <a:prstGeom prst="rect">
            <a:avLst/>
          </a:prstGeom>
        </p:spPr>
      </p:pic>
      <p:pic>
        <p:nvPicPr>
          <p:cNvPr id="77" name="Picture 76">
            <a:extLst>
              <a:ext uri="{FF2B5EF4-FFF2-40B4-BE49-F238E27FC236}">
                <a16:creationId xmlns:a16="http://schemas.microsoft.com/office/drawing/2014/main" id="{8B804FD3-081B-4C23-B4A3-4398E7069A3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592745" y="3021947"/>
            <a:ext cx="7969439" cy="343968"/>
          </a:xfrm>
          <a:prstGeom prst="rect">
            <a:avLst/>
          </a:prstGeom>
        </p:spPr>
      </p:pic>
      <p:sp>
        <p:nvSpPr>
          <p:cNvPr id="21" name="Rectangle 20">
            <a:extLst>
              <a:ext uri="{FF2B5EF4-FFF2-40B4-BE49-F238E27FC236}">
                <a16:creationId xmlns:a16="http://schemas.microsoft.com/office/drawing/2014/main" id="{5A9F6F08-EFDB-4B91-9352-867A592673BD}"/>
              </a:ext>
            </a:extLst>
          </p:cNvPr>
          <p:cNvSpPr/>
          <p:nvPr/>
        </p:nvSpPr>
        <p:spPr bwMode="auto">
          <a:xfrm>
            <a:off x="5901263" y="3047372"/>
            <a:ext cx="348192" cy="44471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0" name="Picture 19">
            <a:extLst>
              <a:ext uri="{FF2B5EF4-FFF2-40B4-BE49-F238E27FC236}">
                <a16:creationId xmlns:a16="http://schemas.microsoft.com/office/drawing/2014/main" id="{D7C9F7FD-4735-4A0E-BADD-38F4F3E70C4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926664" y="3021947"/>
            <a:ext cx="303153" cy="379986"/>
          </a:xfrm>
          <a:prstGeom prst="rect">
            <a:avLst/>
          </a:prstGeom>
        </p:spPr>
      </p:pic>
      <p:pic>
        <p:nvPicPr>
          <p:cNvPr id="78" name="Picture 77">
            <a:extLst>
              <a:ext uri="{FF2B5EF4-FFF2-40B4-BE49-F238E27FC236}">
                <a16:creationId xmlns:a16="http://schemas.microsoft.com/office/drawing/2014/main" id="{FF66AF12-BA6D-4419-AFB1-201B2D212C9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043363" y="4343423"/>
            <a:ext cx="1356928" cy="710916"/>
          </a:xfrm>
          <a:prstGeom prst="rect">
            <a:avLst/>
          </a:prstGeom>
        </p:spPr>
      </p:pic>
      <p:pic>
        <p:nvPicPr>
          <p:cNvPr id="79" name="Picture 78">
            <a:extLst>
              <a:ext uri="{FF2B5EF4-FFF2-40B4-BE49-F238E27FC236}">
                <a16:creationId xmlns:a16="http://schemas.microsoft.com/office/drawing/2014/main" id="{7DBDF1F9-AE6D-4AAB-BED0-5C2BD95B207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6668"/>
          <a:stretch/>
        </p:blipFill>
        <p:spPr>
          <a:xfrm>
            <a:off x="4102622" y="3996401"/>
            <a:ext cx="1356928" cy="336131"/>
          </a:xfrm>
          <a:prstGeom prst="rect">
            <a:avLst/>
          </a:prstGeom>
        </p:spPr>
      </p:pic>
      <p:pic>
        <p:nvPicPr>
          <p:cNvPr id="80" name="Picture 79">
            <a:extLst>
              <a:ext uri="{FF2B5EF4-FFF2-40B4-BE49-F238E27FC236}">
                <a16:creationId xmlns:a16="http://schemas.microsoft.com/office/drawing/2014/main" id="{FCE829A7-6830-4BAE-B950-0A36CE27548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3"/>
          <a:stretch/>
        </p:blipFill>
        <p:spPr>
          <a:xfrm>
            <a:off x="3921761" y="5084760"/>
            <a:ext cx="330200" cy="547565"/>
          </a:xfrm>
          <a:prstGeom prst="rect">
            <a:avLst/>
          </a:prstGeom>
        </p:spPr>
      </p:pic>
      <p:sp>
        <p:nvSpPr>
          <p:cNvPr id="83" name="Rectangle 82">
            <a:extLst>
              <a:ext uri="{FF2B5EF4-FFF2-40B4-BE49-F238E27FC236}">
                <a16:creationId xmlns:a16="http://schemas.microsoft.com/office/drawing/2014/main" id="{AF60C565-2DC9-47E2-AD76-4707AD814DD2}"/>
              </a:ext>
            </a:extLst>
          </p:cNvPr>
          <p:cNvSpPr/>
          <p:nvPr/>
        </p:nvSpPr>
        <p:spPr bwMode="auto">
          <a:xfrm>
            <a:off x="6745813" y="3062207"/>
            <a:ext cx="348192" cy="44471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1" name="Picture 80">
            <a:extLst>
              <a:ext uri="{FF2B5EF4-FFF2-40B4-BE49-F238E27FC236}">
                <a16:creationId xmlns:a16="http://schemas.microsoft.com/office/drawing/2014/main" id="{CE019E54-6A87-42CB-AE9E-261C24685BB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6776505" y="3023404"/>
            <a:ext cx="234950" cy="379986"/>
          </a:xfrm>
          <a:prstGeom prst="rect">
            <a:avLst/>
          </a:prstGeom>
        </p:spPr>
      </p:pic>
      <p:pic>
        <p:nvPicPr>
          <p:cNvPr id="84" name="Picture 83">
            <a:extLst>
              <a:ext uri="{FF2B5EF4-FFF2-40B4-BE49-F238E27FC236}">
                <a16:creationId xmlns:a16="http://schemas.microsoft.com/office/drawing/2014/main" id="{452D0ECF-C752-4B09-AB45-B1A777E0F1B2}"/>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2147425" y="4343423"/>
            <a:ext cx="1890792" cy="710916"/>
          </a:xfrm>
          <a:prstGeom prst="rect">
            <a:avLst/>
          </a:prstGeom>
        </p:spPr>
      </p:pic>
      <p:pic>
        <p:nvPicPr>
          <p:cNvPr id="85" name="Picture 84">
            <a:extLst>
              <a:ext uri="{FF2B5EF4-FFF2-40B4-BE49-F238E27FC236}">
                <a16:creationId xmlns:a16="http://schemas.microsoft.com/office/drawing/2014/main" id="{8FC84CF5-8EE5-45C1-B5A4-123ED8BB698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6662"/>
          <a:stretch/>
        </p:blipFill>
        <p:spPr>
          <a:xfrm>
            <a:off x="2785533" y="4003585"/>
            <a:ext cx="905934" cy="336131"/>
          </a:xfrm>
          <a:prstGeom prst="rect">
            <a:avLst/>
          </a:prstGeom>
        </p:spPr>
      </p:pic>
      <p:pic>
        <p:nvPicPr>
          <p:cNvPr id="86" name="Picture 85">
            <a:extLst>
              <a:ext uri="{FF2B5EF4-FFF2-40B4-BE49-F238E27FC236}">
                <a16:creationId xmlns:a16="http://schemas.microsoft.com/office/drawing/2014/main" id="{3BA4009E-DB4B-4E1C-909B-7D5C4B3DBAD1}"/>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6" b="-3"/>
          <a:stretch/>
        </p:blipFill>
        <p:spPr>
          <a:xfrm>
            <a:off x="2142278" y="5079764"/>
            <a:ext cx="423123" cy="547565"/>
          </a:xfrm>
          <a:prstGeom prst="rect">
            <a:avLst/>
          </a:prstGeom>
        </p:spPr>
      </p:pic>
      <p:pic>
        <p:nvPicPr>
          <p:cNvPr id="91" name="Picture 90" descr="A close up of a screen&#10;&#10;Description generated with high confidence">
            <a:extLst>
              <a:ext uri="{FF2B5EF4-FFF2-40B4-BE49-F238E27FC236}">
                <a16:creationId xmlns:a16="http://schemas.microsoft.com/office/drawing/2014/main" id="{C647D0EB-A373-41B1-8D05-172D0F8E8DA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8655" b="-5"/>
          <a:stretch/>
        </p:blipFill>
        <p:spPr>
          <a:xfrm>
            <a:off x="7337988" y="1441011"/>
            <a:ext cx="397649" cy="371930"/>
          </a:xfrm>
          <a:prstGeom prst="rect">
            <a:avLst/>
          </a:prstGeom>
        </p:spPr>
      </p:pic>
      <p:pic>
        <p:nvPicPr>
          <p:cNvPr id="92" name="Picture 91" descr="A picture containing object&#10;&#10;Description generated with very high confidence">
            <a:extLst>
              <a:ext uri="{FF2B5EF4-FFF2-40B4-BE49-F238E27FC236}">
                <a16:creationId xmlns:a16="http://schemas.microsoft.com/office/drawing/2014/main" id="{FC7B18A2-1811-44D7-94A9-AC95B1048FD1}"/>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6683869" y="1358679"/>
            <a:ext cx="397649" cy="409903"/>
          </a:xfrm>
          <a:prstGeom prst="rect">
            <a:avLst/>
          </a:prstGeom>
        </p:spPr>
      </p:pic>
    </p:spTree>
    <p:extLst>
      <p:ext uri="{BB962C8B-B14F-4D97-AF65-F5344CB8AC3E}">
        <p14:creationId xmlns:p14="http://schemas.microsoft.com/office/powerpoint/2010/main" val="265141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1000"/>
                                        <p:tgtEl>
                                          <p:spTgt spid="4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right)">
                                      <p:cBhvr>
                                        <p:cTn id="22" dur="500"/>
                                        <p:tgtEl>
                                          <p:spTgt spid="74"/>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right)">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childTnLst>
                          </p:cTn>
                        </p:par>
                        <p:par>
                          <p:cTn id="32" fill="hold">
                            <p:stCondLst>
                              <p:cond delay="500"/>
                            </p:stCondLst>
                            <p:childTnLst>
                              <p:par>
                                <p:cTn id="33" presetID="10" presetClass="exit" presetSubtype="0" fill="hold" grpId="1" nodeType="after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22" presetClass="entr" presetSubtype="2" fill="hold"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right)">
                                      <p:cBhvr>
                                        <p:cTn id="58" dur="500"/>
                                        <p:tgtEl>
                                          <p:spTgt spid="78"/>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childTnLst>
                          </p:cTn>
                        </p:par>
                        <p:par>
                          <p:cTn id="68" fill="hold">
                            <p:stCondLst>
                              <p:cond delay="500"/>
                            </p:stCondLst>
                            <p:childTnLst>
                              <p:par>
                                <p:cTn id="69" presetID="10" presetClass="exit" presetSubtype="0" fill="hold" grpId="1" nodeType="after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500"/>
                                        <p:tgtEl>
                                          <p:spTgt spid="83"/>
                                        </p:tgtEl>
                                      </p:cBhvr>
                                    </p:animEffect>
                                  </p:childTnLst>
                                </p:cTn>
                              </p:par>
                              <p:par>
                                <p:cTn id="83" presetID="22" presetClass="entr" presetSubtype="2"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right)">
                                      <p:cBhvr>
                                        <p:cTn id="85" dur="500"/>
                                        <p:tgtEl>
                                          <p:spTgt spid="84"/>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500"/>
                                        <p:tgtEl>
                                          <p:spTgt spid="8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childTnLst>
                          </p:cTn>
                        </p:par>
                        <p:par>
                          <p:cTn id="95" fill="hold">
                            <p:stCondLst>
                              <p:cond delay="500"/>
                            </p:stCondLst>
                            <p:childTnLst>
                              <p:par>
                                <p:cTn id="96" presetID="10" presetClass="exit" presetSubtype="0" fill="hold" nodeType="afterEffect">
                                  <p:stCondLst>
                                    <p:cond delay="0"/>
                                  </p:stCondLst>
                                  <p:childTnLst>
                                    <p:animEffect transition="out" filter="fade">
                                      <p:cBhvr>
                                        <p:cTn id="97" dur="500"/>
                                        <p:tgtEl>
                                          <p:spTgt spid="81"/>
                                        </p:tgtEl>
                                      </p:cBhvr>
                                    </p:animEffect>
                                    <p:set>
                                      <p:cBhvr>
                                        <p:cTn id="98" dur="1" fill="hold">
                                          <p:stCondLst>
                                            <p:cond delay="499"/>
                                          </p:stCondLst>
                                        </p:cTn>
                                        <p:tgtEl>
                                          <p:spTgt spid="8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83"/>
                                        </p:tgtEl>
                                      </p:cBhvr>
                                    </p:animEffect>
                                    <p:set>
                                      <p:cBhvr>
                                        <p:cTn id="101" dur="1" fill="hold">
                                          <p:stCondLst>
                                            <p:cond delay="499"/>
                                          </p:stCondLst>
                                        </p:cTn>
                                        <p:tgtEl>
                                          <p:spTgt spid="8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92"/>
                                        </p:tgtEl>
                                        <p:attrNameLst>
                                          <p:attrName>style.visibility</p:attrName>
                                        </p:attrNameLst>
                                      </p:cBhvr>
                                      <p:to>
                                        <p:strVal val="visible"/>
                                      </p:to>
                                    </p:set>
                                    <p:animEffect transition="in" filter="fade">
                                      <p:cBhvr>
                                        <p:cTn id="106" dur="500"/>
                                        <p:tgtEl>
                                          <p:spTgt spid="92"/>
                                        </p:tgtEl>
                                      </p:cBhvr>
                                    </p:animEffect>
                                  </p:childTnLst>
                                </p:cTn>
                              </p:par>
                              <p:par>
                                <p:cTn id="107" presetID="10" presetClass="entr" presetSubtype="0" fill="hold" nodeType="withEffect">
                                  <p:stCondLst>
                                    <p:cond delay="0"/>
                                  </p:stCondLst>
                                  <p:childTnLst>
                                    <p:set>
                                      <p:cBhvr>
                                        <p:cTn id="108" dur="1" fill="hold">
                                          <p:stCondLst>
                                            <p:cond delay="0"/>
                                          </p:stCondLst>
                                        </p:cTn>
                                        <p:tgtEl>
                                          <p:spTgt spid="91"/>
                                        </p:tgtEl>
                                        <p:attrNameLst>
                                          <p:attrName>style.visibility</p:attrName>
                                        </p:attrNameLst>
                                      </p:cBhvr>
                                      <p:to>
                                        <p:strVal val="visible"/>
                                      </p:to>
                                    </p:set>
                                    <p:animEffect transition="in" filter="fade">
                                      <p:cBhvr>
                                        <p:cTn id="10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83" grpId="0" animBg="1"/>
      <p:bldP spid="8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D8185EE3-1732-4BED-BBCD-3FB44A81F5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5345" y="1360801"/>
            <a:ext cx="7965307" cy="417557"/>
          </a:xfrm>
          <a:prstGeom prst="rect">
            <a:avLst/>
          </a:prstGeom>
        </p:spPr>
      </p:pic>
      <p:pic>
        <p:nvPicPr>
          <p:cNvPr id="215" name="Picture 214" descr="A close up of a screen&#10;&#10;Description generated with high confidence">
            <a:extLst>
              <a:ext uri="{FF2B5EF4-FFF2-40B4-BE49-F238E27FC236}">
                <a16:creationId xmlns:a16="http://schemas.microsoft.com/office/drawing/2014/main" id="{0FF4D3F1-90C8-4B22-9FE6-BEA343C476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40163" y="4364657"/>
            <a:ext cx="1409933" cy="667909"/>
          </a:xfrm>
          <a:prstGeom prst="rect">
            <a:avLst/>
          </a:prstGeom>
        </p:spPr>
      </p:pic>
      <p:sp>
        <p:nvSpPr>
          <p:cNvPr id="23" name="Freeform: Shape 22">
            <a:extLst>
              <a:ext uri="{FF2B5EF4-FFF2-40B4-BE49-F238E27FC236}">
                <a16:creationId xmlns:a16="http://schemas.microsoft.com/office/drawing/2014/main" id="{B3282046-1B63-4883-9BFB-546D238884F6}"/>
              </a:ext>
            </a:extLst>
          </p:cNvPr>
          <p:cNvSpPr/>
          <p:nvPr/>
        </p:nvSpPr>
        <p:spPr bwMode="auto">
          <a:xfrm>
            <a:off x="8531227" y="4829180"/>
            <a:ext cx="85866" cy="213803"/>
          </a:xfrm>
          <a:custGeom>
            <a:avLst/>
            <a:gdLst>
              <a:gd name="connsiteX0" fmla="*/ 19050 w 76339"/>
              <a:gd name="connsiteY0" fmla="*/ 0 h 213803"/>
              <a:gd name="connsiteX1" fmla="*/ 22225 w 76339"/>
              <a:gd name="connsiteY1" fmla="*/ 12700 h 213803"/>
              <a:gd name="connsiteX2" fmla="*/ 26988 w 76339"/>
              <a:gd name="connsiteY2" fmla="*/ 19050 h 213803"/>
              <a:gd name="connsiteX3" fmla="*/ 30163 w 76339"/>
              <a:gd name="connsiteY3" fmla="*/ 34925 h 213803"/>
              <a:gd name="connsiteX4" fmla="*/ 31750 w 76339"/>
              <a:gd name="connsiteY4" fmla="*/ 39687 h 213803"/>
              <a:gd name="connsiteX5" fmla="*/ 33338 w 76339"/>
              <a:gd name="connsiteY5" fmla="*/ 46037 h 213803"/>
              <a:gd name="connsiteX6" fmla="*/ 38100 w 76339"/>
              <a:gd name="connsiteY6" fmla="*/ 49212 h 213803"/>
              <a:gd name="connsiteX7" fmla="*/ 46038 w 76339"/>
              <a:gd name="connsiteY7" fmla="*/ 63500 h 213803"/>
              <a:gd name="connsiteX8" fmla="*/ 52388 w 76339"/>
              <a:gd name="connsiteY8" fmla="*/ 80962 h 213803"/>
              <a:gd name="connsiteX9" fmla="*/ 53975 w 76339"/>
              <a:gd name="connsiteY9" fmla="*/ 93662 h 213803"/>
              <a:gd name="connsiteX10" fmla="*/ 57150 w 76339"/>
              <a:gd name="connsiteY10" fmla="*/ 98425 h 213803"/>
              <a:gd name="connsiteX11" fmla="*/ 63500 w 76339"/>
              <a:gd name="connsiteY11" fmla="*/ 107950 h 213803"/>
              <a:gd name="connsiteX12" fmla="*/ 66675 w 76339"/>
              <a:gd name="connsiteY12" fmla="*/ 120650 h 213803"/>
              <a:gd name="connsiteX13" fmla="*/ 68263 w 76339"/>
              <a:gd name="connsiteY13" fmla="*/ 128587 h 213803"/>
              <a:gd name="connsiteX14" fmla="*/ 73025 w 76339"/>
              <a:gd name="connsiteY14" fmla="*/ 142875 h 213803"/>
              <a:gd name="connsiteX15" fmla="*/ 74613 w 76339"/>
              <a:gd name="connsiteY15" fmla="*/ 161925 h 213803"/>
              <a:gd name="connsiteX16" fmla="*/ 74613 w 76339"/>
              <a:gd name="connsiteY16" fmla="*/ 174625 h 213803"/>
              <a:gd name="connsiteX17" fmla="*/ 69850 w 76339"/>
              <a:gd name="connsiteY17" fmla="*/ 179387 h 213803"/>
              <a:gd name="connsiteX18" fmla="*/ 66675 w 76339"/>
              <a:gd name="connsiteY18" fmla="*/ 184150 h 213803"/>
              <a:gd name="connsiteX19" fmla="*/ 57150 w 76339"/>
              <a:gd name="connsiteY19" fmla="*/ 204787 h 213803"/>
              <a:gd name="connsiteX20" fmla="*/ 47625 w 76339"/>
              <a:gd name="connsiteY20" fmla="*/ 212725 h 213803"/>
              <a:gd name="connsiteX21" fmla="*/ 11113 w 76339"/>
              <a:gd name="connsiteY21" fmla="*/ 206375 h 213803"/>
              <a:gd name="connsiteX22" fmla="*/ 9525 w 76339"/>
              <a:gd name="connsiteY22" fmla="*/ 201612 h 213803"/>
              <a:gd name="connsiteX23" fmla="*/ 7938 w 76339"/>
              <a:gd name="connsiteY23" fmla="*/ 192087 h 213803"/>
              <a:gd name="connsiteX24" fmla="*/ 4763 w 76339"/>
              <a:gd name="connsiteY24" fmla="*/ 168275 h 213803"/>
              <a:gd name="connsiteX25" fmla="*/ 3175 w 76339"/>
              <a:gd name="connsiteY25" fmla="*/ 117475 h 213803"/>
              <a:gd name="connsiteX26" fmla="*/ 0 w 76339"/>
              <a:gd name="connsiteY26" fmla="*/ 68262 h 213803"/>
              <a:gd name="connsiteX27" fmla="*/ 3175 w 76339"/>
              <a:gd name="connsiteY27" fmla="*/ 14287 h 213803"/>
              <a:gd name="connsiteX28" fmla="*/ 11113 w 76339"/>
              <a:gd name="connsiteY28" fmla="*/ 12700 h 213803"/>
              <a:gd name="connsiteX29" fmla="*/ 19050 w 76339"/>
              <a:gd name="connsiteY29" fmla="*/ 0 h 21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339" h="213803">
                <a:moveTo>
                  <a:pt x="19050" y="0"/>
                </a:moveTo>
                <a:cubicBezTo>
                  <a:pt x="20902" y="0"/>
                  <a:pt x="20547" y="8672"/>
                  <a:pt x="22225" y="12700"/>
                </a:cubicBezTo>
                <a:cubicBezTo>
                  <a:pt x="23243" y="15142"/>
                  <a:pt x="26098" y="16558"/>
                  <a:pt x="26988" y="19050"/>
                </a:cubicBezTo>
                <a:cubicBezTo>
                  <a:pt x="28803" y="24132"/>
                  <a:pt x="28950" y="29667"/>
                  <a:pt x="30163" y="34925"/>
                </a:cubicBezTo>
                <a:cubicBezTo>
                  <a:pt x="30539" y="36555"/>
                  <a:pt x="31290" y="38078"/>
                  <a:pt x="31750" y="39687"/>
                </a:cubicBezTo>
                <a:cubicBezTo>
                  <a:pt x="32349" y="41785"/>
                  <a:pt x="32128" y="44222"/>
                  <a:pt x="33338" y="46037"/>
                </a:cubicBezTo>
                <a:cubicBezTo>
                  <a:pt x="34396" y="47624"/>
                  <a:pt x="36513" y="48154"/>
                  <a:pt x="38100" y="49212"/>
                </a:cubicBezTo>
                <a:cubicBezTo>
                  <a:pt x="41985" y="60867"/>
                  <a:pt x="38908" y="56370"/>
                  <a:pt x="46038" y="63500"/>
                </a:cubicBezTo>
                <a:cubicBezTo>
                  <a:pt x="49676" y="78051"/>
                  <a:pt x="46792" y="72569"/>
                  <a:pt x="52388" y="80962"/>
                </a:cubicBezTo>
                <a:cubicBezTo>
                  <a:pt x="52917" y="85195"/>
                  <a:pt x="52853" y="89546"/>
                  <a:pt x="53975" y="93662"/>
                </a:cubicBezTo>
                <a:cubicBezTo>
                  <a:pt x="54477" y="95503"/>
                  <a:pt x="56297" y="96718"/>
                  <a:pt x="57150" y="98425"/>
                </a:cubicBezTo>
                <a:cubicBezTo>
                  <a:pt x="61745" y="107614"/>
                  <a:pt x="54473" y="98921"/>
                  <a:pt x="63500" y="107950"/>
                </a:cubicBezTo>
                <a:cubicBezTo>
                  <a:pt x="64558" y="112183"/>
                  <a:pt x="65819" y="116371"/>
                  <a:pt x="66675" y="120650"/>
                </a:cubicBezTo>
                <a:cubicBezTo>
                  <a:pt x="67204" y="123296"/>
                  <a:pt x="67522" y="125993"/>
                  <a:pt x="68263" y="128587"/>
                </a:cubicBezTo>
                <a:cubicBezTo>
                  <a:pt x="69642" y="133414"/>
                  <a:pt x="73025" y="142875"/>
                  <a:pt x="73025" y="142875"/>
                </a:cubicBezTo>
                <a:cubicBezTo>
                  <a:pt x="73554" y="149225"/>
                  <a:pt x="73823" y="155602"/>
                  <a:pt x="74613" y="161925"/>
                </a:cubicBezTo>
                <a:cubicBezTo>
                  <a:pt x="75373" y="168001"/>
                  <a:pt x="78085" y="168549"/>
                  <a:pt x="74613" y="174625"/>
                </a:cubicBezTo>
                <a:cubicBezTo>
                  <a:pt x="73499" y="176574"/>
                  <a:pt x="71287" y="177662"/>
                  <a:pt x="69850" y="179387"/>
                </a:cubicBezTo>
                <a:cubicBezTo>
                  <a:pt x="68628" y="180853"/>
                  <a:pt x="67733" y="182562"/>
                  <a:pt x="66675" y="184150"/>
                </a:cubicBezTo>
                <a:cubicBezTo>
                  <a:pt x="64445" y="190841"/>
                  <a:pt x="61496" y="200441"/>
                  <a:pt x="57150" y="204787"/>
                </a:cubicBezTo>
                <a:cubicBezTo>
                  <a:pt x="51039" y="210899"/>
                  <a:pt x="54256" y="208305"/>
                  <a:pt x="47625" y="212725"/>
                </a:cubicBezTo>
                <a:cubicBezTo>
                  <a:pt x="33581" y="212023"/>
                  <a:pt x="19142" y="218419"/>
                  <a:pt x="11113" y="206375"/>
                </a:cubicBezTo>
                <a:cubicBezTo>
                  <a:pt x="10185" y="204982"/>
                  <a:pt x="10054" y="203200"/>
                  <a:pt x="9525" y="201612"/>
                </a:cubicBezTo>
                <a:cubicBezTo>
                  <a:pt x="8996" y="198437"/>
                  <a:pt x="8314" y="195284"/>
                  <a:pt x="7938" y="192087"/>
                </a:cubicBezTo>
                <a:cubicBezTo>
                  <a:pt x="5162" y="168487"/>
                  <a:pt x="8137" y="181775"/>
                  <a:pt x="4763" y="168275"/>
                </a:cubicBezTo>
                <a:cubicBezTo>
                  <a:pt x="4234" y="151342"/>
                  <a:pt x="3759" y="134407"/>
                  <a:pt x="3175" y="117475"/>
                </a:cubicBezTo>
                <a:cubicBezTo>
                  <a:pt x="1695" y="74557"/>
                  <a:pt x="4248" y="89495"/>
                  <a:pt x="0" y="68262"/>
                </a:cubicBezTo>
                <a:cubicBezTo>
                  <a:pt x="1058" y="50270"/>
                  <a:pt x="-360" y="31960"/>
                  <a:pt x="3175" y="14287"/>
                </a:cubicBezTo>
                <a:cubicBezTo>
                  <a:pt x="3704" y="11641"/>
                  <a:pt x="8553" y="13553"/>
                  <a:pt x="11113" y="12700"/>
                </a:cubicBezTo>
                <a:cubicBezTo>
                  <a:pt x="16879" y="10778"/>
                  <a:pt x="17198" y="0"/>
                  <a:pt x="19050" y="0"/>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2:7</a:t>
            </a:r>
            <a:endParaRPr lang="en-US" dirty="0"/>
          </a:p>
        </p:txBody>
      </p:sp>
      <p:pic>
        <p:nvPicPr>
          <p:cNvPr id="8" name="Picture 7" descr="A close up of a screen&#10;&#10;Description generated with high confidence">
            <a:extLst>
              <a:ext uri="{FF2B5EF4-FFF2-40B4-BE49-F238E27FC236}">
                <a16:creationId xmlns:a16="http://schemas.microsoft.com/office/drawing/2014/main" id="{8D050DBB-FAF8-446D-B6A2-969348F8B9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2277" y="5041570"/>
            <a:ext cx="7907446" cy="592311"/>
          </a:xfrm>
          <a:prstGeom prst="rect">
            <a:avLst/>
          </a:prstGeom>
        </p:spPr>
      </p:pic>
      <p:sp>
        <p:nvSpPr>
          <p:cNvPr id="203" name="Rectangle 202">
            <a:extLst>
              <a:ext uri="{FF2B5EF4-FFF2-40B4-BE49-F238E27FC236}">
                <a16:creationId xmlns:a16="http://schemas.microsoft.com/office/drawing/2014/main" id="{B571AB3B-CB8D-42A1-986D-210F05A7A285}"/>
              </a:ext>
            </a:extLst>
          </p:cNvPr>
          <p:cNvSpPr/>
          <p:nvPr/>
        </p:nvSpPr>
        <p:spPr bwMode="auto">
          <a:xfrm>
            <a:off x="2113348" y="5107728"/>
            <a:ext cx="7602855" cy="11771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05" name="Picture 204" descr="A close up of a logo&#10;&#10;Description generated with very high confidence">
            <a:extLst>
              <a:ext uri="{FF2B5EF4-FFF2-40B4-BE49-F238E27FC236}">
                <a16:creationId xmlns:a16="http://schemas.microsoft.com/office/drawing/2014/main" id="{1F82B5CC-BC7C-4B7A-A683-1D57DED2BC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77184" y="1778358"/>
            <a:ext cx="956442" cy="487791"/>
          </a:xfrm>
          <a:prstGeom prst="rect">
            <a:avLst/>
          </a:prstGeom>
        </p:spPr>
      </p:pic>
      <p:pic>
        <p:nvPicPr>
          <p:cNvPr id="206" name="Picture 205" descr="A close up of a logo&#10;&#10;Description generated with very high confidence">
            <a:extLst>
              <a:ext uri="{FF2B5EF4-FFF2-40B4-BE49-F238E27FC236}">
                <a16:creationId xmlns:a16="http://schemas.microsoft.com/office/drawing/2014/main" id="{56BBDE8E-3EF8-454B-9446-B089F464E31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587998" y="2266149"/>
            <a:ext cx="1145629" cy="322537"/>
          </a:xfrm>
          <a:prstGeom prst="rect">
            <a:avLst/>
          </a:prstGeom>
        </p:spPr>
      </p:pic>
      <p:pic>
        <p:nvPicPr>
          <p:cNvPr id="208" name="Picture 207" descr="A close up of a screen&#10;&#10;Description generated with high confidence">
            <a:extLst>
              <a:ext uri="{FF2B5EF4-FFF2-40B4-BE49-F238E27FC236}">
                <a16:creationId xmlns:a16="http://schemas.microsoft.com/office/drawing/2014/main" id="{42AA43D8-6ED4-4D74-AC3E-3E485CA030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257117" y="4373660"/>
            <a:ext cx="4657362" cy="667909"/>
          </a:xfrm>
          <a:prstGeom prst="rect">
            <a:avLst/>
          </a:prstGeom>
        </p:spPr>
      </p:pic>
      <p:pic>
        <p:nvPicPr>
          <p:cNvPr id="209" name="Picture 208" descr="A close up of a screen&#10;&#10;Description generated with high confidence">
            <a:extLst>
              <a:ext uri="{FF2B5EF4-FFF2-40B4-BE49-F238E27FC236}">
                <a16:creationId xmlns:a16="http://schemas.microsoft.com/office/drawing/2014/main" id="{7C311700-4394-4B7F-8B23-8A40A36E6C3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793"/>
          <a:stretch/>
        </p:blipFill>
        <p:spPr>
          <a:xfrm>
            <a:off x="2254518" y="3994982"/>
            <a:ext cx="4657362" cy="296811"/>
          </a:xfrm>
          <a:prstGeom prst="rect">
            <a:avLst/>
          </a:prstGeom>
        </p:spPr>
      </p:pic>
      <p:sp>
        <p:nvSpPr>
          <p:cNvPr id="10" name="Freeform: Shape 9">
            <a:extLst>
              <a:ext uri="{FF2B5EF4-FFF2-40B4-BE49-F238E27FC236}">
                <a16:creationId xmlns:a16="http://schemas.microsoft.com/office/drawing/2014/main" id="{AFA7945A-7428-4BC8-8FD7-4E949358610D}"/>
              </a:ext>
            </a:extLst>
          </p:cNvPr>
          <p:cNvSpPr/>
          <p:nvPr/>
        </p:nvSpPr>
        <p:spPr bwMode="auto">
          <a:xfrm>
            <a:off x="5334001" y="4847896"/>
            <a:ext cx="89133" cy="206375"/>
          </a:xfrm>
          <a:custGeom>
            <a:avLst/>
            <a:gdLst>
              <a:gd name="connsiteX0" fmla="*/ 31750 w 89133"/>
              <a:gd name="connsiteY0" fmla="*/ 0 h 206375"/>
              <a:gd name="connsiteX1" fmla="*/ 69850 w 89133"/>
              <a:gd name="connsiteY1" fmla="*/ 6350 h 206375"/>
              <a:gd name="connsiteX2" fmla="*/ 73025 w 89133"/>
              <a:gd name="connsiteY2" fmla="*/ 79375 h 206375"/>
              <a:gd name="connsiteX3" fmla="*/ 79375 w 89133"/>
              <a:gd name="connsiteY3" fmla="*/ 92075 h 206375"/>
              <a:gd name="connsiteX4" fmla="*/ 82550 w 89133"/>
              <a:gd name="connsiteY4" fmla="*/ 206375 h 206375"/>
              <a:gd name="connsiteX5" fmla="*/ 60325 w 89133"/>
              <a:gd name="connsiteY5" fmla="*/ 203200 h 206375"/>
              <a:gd name="connsiteX6" fmla="*/ 50800 w 89133"/>
              <a:gd name="connsiteY6" fmla="*/ 200025 h 206375"/>
              <a:gd name="connsiteX7" fmla="*/ 34925 w 89133"/>
              <a:gd name="connsiteY7" fmla="*/ 196850 h 206375"/>
              <a:gd name="connsiteX8" fmla="*/ 25400 w 89133"/>
              <a:gd name="connsiteY8" fmla="*/ 190500 h 206375"/>
              <a:gd name="connsiteX9" fmla="*/ 9525 w 89133"/>
              <a:gd name="connsiteY9" fmla="*/ 184150 h 206375"/>
              <a:gd name="connsiteX10" fmla="*/ 0 w 89133"/>
              <a:gd name="connsiteY10" fmla="*/ 168275 h 206375"/>
              <a:gd name="connsiteX11" fmla="*/ 31750 w 89133"/>
              <a:gd name="connsiteY11"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3" h="206375">
                <a:moveTo>
                  <a:pt x="31750" y="0"/>
                </a:moveTo>
                <a:lnTo>
                  <a:pt x="69850" y="6350"/>
                </a:lnTo>
                <a:cubicBezTo>
                  <a:pt x="81091" y="27967"/>
                  <a:pt x="70334" y="55159"/>
                  <a:pt x="73025" y="79375"/>
                </a:cubicBezTo>
                <a:cubicBezTo>
                  <a:pt x="73548" y="84079"/>
                  <a:pt x="77258" y="87842"/>
                  <a:pt x="79375" y="92075"/>
                </a:cubicBezTo>
                <a:cubicBezTo>
                  <a:pt x="93278" y="161592"/>
                  <a:pt x="90435" y="123584"/>
                  <a:pt x="82550" y="206375"/>
                </a:cubicBezTo>
                <a:cubicBezTo>
                  <a:pt x="75142" y="205317"/>
                  <a:pt x="67663" y="204668"/>
                  <a:pt x="60325" y="203200"/>
                </a:cubicBezTo>
                <a:cubicBezTo>
                  <a:pt x="57043" y="202544"/>
                  <a:pt x="54047" y="200837"/>
                  <a:pt x="50800" y="200025"/>
                </a:cubicBezTo>
                <a:cubicBezTo>
                  <a:pt x="45565" y="198716"/>
                  <a:pt x="40217" y="197908"/>
                  <a:pt x="34925" y="196850"/>
                </a:cubicBezTo>
                <a:cubicBezTo>
                  <a:pt x="31750" y="194733"/>
                  <a:pt x="28813" y="192207"/>
                  <a:pt x="25400" y="190500"/>
                </a:cubicBezTo>
                <a:cubicBezTo>
                  <a:pt x="20302" y="187951"/>
                  <a:pt x="13814" y="187903"/>
                  <a:pt x="9525" y="184150"/>
                </a:cubicBezTo>
                <a:cubicBezTo>
                  <a:pt x="4881" y="180086"/>
                  <a:pt x="3175" y="173567"/>
                  <a:pt x="0" y="168275"/>
                </a:cubicBezTo>
                <a:lnTo>
                  <a:pt x="31750" y="0"/>
                </a:ln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10" name="Picture 209">
            <a:extLst>
              <a:ext uri="{FF2B5EF4-FFF2-40B4-BE49-F238E27FC236}">
                <a16:creationId xmlns:a16="http://schemas.microsoft.com/office/drawing/2014/main" id="{6F01A195-898A-468C-9F9F-58EBB274491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389922" y="5076509"/>
            <a:ext cx="370841" cy="554045"/>
          </a:xfrm>
          <a:prstGeom prst="rect">
            <a:avLst/>
          </a:prstGeom>
        </p:spPr>
      </p:pic>
      <p:pic>
        <p:nvPicPr>
          <p:cNvPr id="12" name="Picture 11" descr="A picture containing object, clock&#10;&#10;Description generated with very high confidence">
            <a:extLst>
              <a:ext uri="{FF2B5EF4-FFF2-40B4-BE49-F238E27FC236}">
                <a16:creationId xmlns:a16="http://schemas.microsoft.com/office/drawing/2014/main" id="{9FC2D553-7E5C-4DB4-8502-B292B68FE11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985931" y="3015924"/>
            <a:ext cx="1145629" cy="371930"/>
          </a:xfrm>
          <a:prstGeom prst="rect">
            <a:avLst/>
          </a:prstGeom>
        </p:spPr>
      </p:pic>
      <p:pic>
        <p:nvPicPr>
          <p:cNvPr id="213" name="Picture 212" descr="A picture containing object, clock&#10;&#10;Description generated with very high confidence">
            <a:extLst>
              <a:ext uri="{FF2B5EF4-FFF2-40B4-BE49-F238E27FC236}">
                <a16:creationId xmlns:a16="http://schemas.microsoft.com/office/drawing/2014/main" id="{9A525670-D5E8-4B63-A199-D0E7FFCA034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985930" y="2588686"/>
            <a:ext cx="1145629" cy="409949"/>
          </a:xfrm>
          <a:prstGeom prst="rect">
            <a:avLst/>
          </a:prstGeom>
        </p:spPr>
      </p:pic>
      <p:sp>
        <p:nvSpPr>
          <p:cNvPr id="13" name="Rectangle 12">
            <a:extLst>
              <a:ext uri="{FF2B5EF4-FFF2-40B4-BE49-F238E27FC236}">
                <a16:creationId xmlns:a16="http://schemas.microsoft.com/office/drawing/2014/main" id="{6FA502FC-4E91-4D4D-873E-B1AA8B777B84}"/>
              </a:ext>
            </a:extLst>
          </p:cNvPr>
          <p:cNvSpPr/>
          <p:nvPr/>
        </p:nvSpPr>
        <p:spPr bwMode="auto">
          <a:xfrm>
            <a:off x="5777185" y="3028272"/>
            <a:ext cx="483913" cy="60816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14" name="Picture 213">
            <a:extLst>
              <a:ext uri="{FF2B5EF4-FFF2-40B4-BE49-F238E27FC236}">
                <a16:creationId xmlns:a16="http://schemas.microsoft.com/office/drawing/2014/main" id="{1AD3BBE9-47F3-4050-AB54-D28B130883C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927601" y="3000144"/>
            <a:ext cx="365247" cy="387710"/>
          </a:xfrm>
          <a:prstGeom prst="rect">
            <a:avLst/>
          </a:prstGeom>
        </p:spPr>
      </p:pic>
      <p:sp>
        <p:nvSpPr>
          <p:cNvPr id="15" name="Freeform: Shape 14">
            <a:extLst>
              <a:ext uri="{FF2B5EF4-FFF2-40B4-BE49-F238E27FC236}">
                <a16:creationId xmlns:a16="http://schemas.microsoft.com/office/drawing/2014/main" id="{B0464A64-586C-4DDB-AFEA-B22780C9E992}"/>
              </a:ext>
            </a:extLst>
          </p:cNvPr>
          <p:cNvSpPr/>
          <p:nvPr/>
        </p:nvSpPr>
        <p:spPr bwMode="auto">
          <a:xfrm>
            <a:off x="3990014" y="4838644"/>
            <a:ext cx="80498" cy="193733"/>
          </a:xfrm>
          <a:custGeom>
            <a:avLst/>
            <a:gdLst>
              <a:gd name="connsiteX0" fmla="*/ 15249 w 80498"/>
              <a:gd name="connsiteY0" fmla="*/ 52445 h 193733"/>
              <a:gd name="connsiteX1" fmla="*/ 18424 w 80498"/>
              <a:gd name="connsiteY1" fmla="*/ 4820 h 193733"/>
              <a:gd name="connsiteX2" fmla="*/ 21599 w 80498"/>
              <a:gd name="connsiteY2" fmla="*/ 58 h 193733"/>
              <a:gd name="connsiteX3" fmla="*/ 51761 w 80498"/>
              <a:gd name="connsiteY3" fmla="*/ 3233 h 193733"/>
              <a:gd name="connsiteX4" fmla="*/ 54936 w 80498"/>
              <a:gd name="connsiteY4" fmla="*/ 50858 h 193733"/>
              <a:gd name="connsiteX5" fmla="*/ 59699 w 80498"/>
              <a:gd name="connsiteY5" fmla="*/ 60383 h 193733"/>
              <a:gd name="connsiteX6" fmla="*/ 61286 w 80498"/>
              <a:gd name="connsiteY6" fmla="*/ 65145 h 193733"/>
              <a:gd name="connsiteX7" fmla="*/ 62874 w 80498"/>
              <a:gd name="connsiteY7" fmla="*/ 77845 h 193733"/>
              <a:gd name="connsiteX8" fmla="*/ 66049 w 80498"/>
              <a:gd name="connsiteY8" fmla="*/ 87370 h 193733"/>
              <a:gd name="connsiteX9" fmla="*/ 67636 w 80498"/>
              <a:gd name="connsiteY9" fmla="*/ 103245 h 193733"/>
              <a:gd name="connsiteX10" fmla="*/ 70811 w 80498"/>
              <a:gd name="connsiteY10" fmla="*/ 109595 h 193733"/>
              <a:gd name="connsiteX11" fmla="*/ 73986 w 80498"/>
              <a:gd name="connsiteY11" fmla="*/ 123883 h 193733"/>
              <a:gd name="connsiteX12" fmla="*/ 78749 w 80498"/>
              <a:gd name="connsiteY12" fmla="*/ 136583 h 193733"/>
              <a:gd name="connsiteX13" fmla="*/ 80336 w 80498"/>
              <a:gd name="connsiteY13" fmla="*/ 147695 h 193733"/>
              <a:gd name="connsiteX14" fmla="*/ 78749 w 80498"/>
              <a:gd name="connsiteY14" fmla="*/ 187383 h 193733"/>
              <a:gd name="connsiteX15" fmla="*/ 72399 w 80498"/>
              <a:gd name="connsiteY15" fmla="*/ 188970 h 193733"/>
              <a:gd name="connsiteX16" fmla="*/ 53349 w 80498"/>
              <a:gd name="connsiteY16" fmla="*/ 192145 h 193733"/>
              <a:gd name="connsiteX17" fmla="*/ 34299 w 80498"/>
              <a:gd name="connsiteY17" fmla="*/ 193733 h 193733"/>
              <a:gd name="connsiteX18" fmla="*/ 7311 w 80498"/>
              <a:gd name="connsiteY18" fmla="*/ 192145 h 193733"/>
              <a:gd name="connsiteX19" fmla="*/ 4136 w 80498"/>
              <a:gd name="connsiteY19" fmla="*/ 184208 h 193733"/>
              <a:gd name="connsiteX20" fmla="*/ 961 w 80498"/>
              <a:gd name="connsiteY20" fmla="*/ 112770 h 193733"/>
              <a:gd name="connsiteX21" fmla="*/ 15249 w 80498"/>
              <a:gd name="connsiteY21" fmla="*/ 52445 h 19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498" h="193733">
                <a:moveTo>
                  <a:pt x="15249" y="52445"/>
                </a:moveTo>
                <a:cubicBezTo>
                  <a:pt x="18160" y="34453"/>
                  <a:pt x="16509" y="20615"/>
                  <a:pt x="18424" y="4820"/>
                </a:cubicBezTo>
                <a:cubicBezTo>
                  <a:pt x="18654" y="2926"/>
                  <a:pt x="19693" y="149"/>
                  <a:pt x="21599" y="58"/>
                </a:cubicBezTo>
                <a:cubicBezTo>
                  <a:pt x="31697" y="-423"/>
                  <a:pt x="41707" y="2175"/>
                  <a:pt x="51761" y="3233"/>
                </a:cubicBezTo>
                <a:cubicBezTo>
                  <a:pt x="58561" y="23625"/>
                  <a:pt x="47397" y="-11340"/>
                  <a:pt x="54936" y="50858"/>
                </a:cubicBezTo>
                <a:cubicBezTo>
                  <a:pt x="55363" y="54382"/>
                  <a:pt x="58257" y="57139"/>
                  <a:pt x="59699" y="60383"/>
                </a:cubicBezTo>
                <a:cubicBezTo>
                  <a:pt x="60379" y="61912"/>
                  <a:pt x="60757" y="63558"/>
                  <a:pt x="61286" y="65145"/>
                </a:cubicBezTo>
                <a:cubicBezTo>
                  <a:pt x="61815" y="69378"/>
                  <a:pt x="61980" y="73673"/>
                  <a:pt x="62874" y="77845"/>
                </a:cubicBezTo>
                <a:cubicBezTo>
                  <a:pt x="63575" y="81117"/>
                  <a:pt x="66049" y="87370"/>
                  <a:pt x="66049" y="87370"/>
                </a:cubicBezTo>
                <a:cubicBezTo>
                  <a:pt x="66578" y="92662"/>
                  <a:pt x="66522" y="98045"/>
                  <a:pt x="67636" y="103245"/>
                </a:cubicBezTo>
                <a:cubicBezTo>
                  <a:pt x="68132" y="105559"/>
                  <a:pt x="70115" y="107333"/>
                  <a:pt x="70811" y="109595"/>
                </a:cubicBezTo>
                <a:cubicBezTo>
                  <a:pt x="72246" y="114258"/>
                  <a:pt x="72803" y="119150"/>
                  <a:pt x="73986" y="123883"/>
                </a:cubicBezTo>
                <a:cubicBezTo>
                  <a:pt x="74814" y="127194"/>
                  <a:pt x="77783" y="134167"/>
                  <a:pt x="78749" y="136583"/>
                </a:cubicBezTo>
                <a:cubicBezTo>
                  <a:pt x="79278" y="140287"/>
                  <a:pt x="80336" y="143953"/>
                  <a:pt x="80336" y="147695"/>
                </a:cubicBezTo>
                <a:cubicBezTo>
                  <a:pt x="80336" y="160935"/>
                  <a:pt x="81249" y="174381"/>
                  <a:pt x="78749" y="187383"/>
                </a:cubicBezTo>
                <a:cubicBezTo>
                  <a:pt x="78337" y="189526"/>
                  <a:pt x="74543" y="188568"/>
                  <a:pt x="72399" y="188970"/>
                </a:cubicBezTo>
                <a:cubicBezTo>
                  <a:pt x="66072" y="190156"/>
                  <a:pt x="59737" y="191346"/>
                  <a:pt x="53349" y="192145"/>
                </a:cubicBezTo>
                <a:cubicBezTo>
                  <a:pt x="47026" y="192935"/>
                  <a:pt x="40649" y="193204"/>
                  <a:pt x="34299" y="193733"/>
                </a:cubicBezTo>
                <a:lnTo>
                  <a:pt x="7311" y="192145"/>
                </a:lnTo>
                <a:cubicBezTo>
                  <a:pt x="4594" y="191287"/>
                  <a:pt x="4363" y="187048"/>
                  <a:pt x="4136" y="184208"/>
                </a:cubicBezTo>
                <a:cubicBezTo>
                  <a:pt x="2235" y="160448"/>
                  <a:pt x="2547" y="136553"/>
                  <a:pt x="961" y="112770"/>
                </a:cubicBezTo>
                <a:cubicBezTo>
                  <a:pt x="-4102" y="36820"/>
                  <a:pt x="12338" y="70437"/>
                  <a:pt x="15249" y="52445"/>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a:extLst>
              <a:ext uri="{FF2B5EF4-FFF2-40B4-BE49-F238E27FC236}">
                <a16:creationId xmlns:a16="http://schemas.microsoft.com/office/drawing/2014/main" id="{CFE99A26-E032-4DA0-9EA0-37DD9F65604B}"/>
              </a:ext>
            </a:extLst>
          </p:cNvPr>
          <p:cNvSpPr/>
          <p:nvPr/>
        </p:nvSpPr>
        <p:spPr bwMode="auto">
          <a:xfrm>
            <a:off x="6797037" y="3028273"/>
            <a:ext cx="457200" cy="4754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17" name="Picture 216">
            <a:extLst>
              <a:ext uri="{FF2B5EF4-FFF2-40B4-BE49-F238E27FC236}">
                <a16:creationId xmlns:a16="http://schemas.microsoft.com/office/drawing/2014/main" id="{63332865-5CE0-4BA6-BA5E-5B201F866A5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797037" y="3028272"/>
            <a:ext cx="230292" cy="335240"/>
          </a:xfrm>
          <a:prstGeom prst="rect">
            <a:avLst/>
          </a:prstGeom>
        </p:spPr>
      </p:pic>
      <p:pic>
        <p:nvPicPr>
          <p:cNvPr id="221" name="Picture 220" descr="A picture containing object&#10;&#10;Description generated with very high confidence">
            <a:extLst>
              <a:ext uri="{FF2B5EF4-FFF2-40B4-BE49-F238E27FC236}">
                <a16:creationId xmlns:a16="http://schemas.microsoft.com/office/drawing/2014/main" id="{E45E4EB6-6B2F-4350-9AFC-19E3A9BF615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683869" y="1358679"/>
            <a:ext cx="397649" cy="409903"/>
          </a:xfrm>
          <a:prstGeom prst="rect">
            <a:avLst/>
          </a:prstGeom>
        </p:spPr>
      </p:pic>
      <p:pic>
        <p:nvPicPr>
          <p:cNvPr id="223" name="Picture 222" descr="A close up of a screen&#10;&#10;Description generated with high confidence">
            <a:extLst>
              <a:ext uri="{FF2B5EF4-FFF2-40B4-BE49-F238E27FC236}">
                <a16:creationId xmlns:a16="http://schemas.microsoft.com/office/drawing/2014/main" id="{435C389F-3C7D-4D50-9793-66325E85040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8655" b="-5"/>
          <a:stretch/>
        </p:blipFill>
        <p:spPr>
          <a:xfrm>
            <a:off x="7337988" y="1441011"/>
            <a:ext cx="397649" cy="371930"/>
          </a:xfrm>
          <a:prstGeom prst="rect">
            <a:avLst/>
          </a:prstGeom>
        </p:spPr>
      </p:pic>
      <p:pic>
        <p:nvPicPr>
          <p:cNvPr id="224" name="Picture 223" descr="A close up of a screen&#10;&#10;Description generated with high confidence">
            <a:extLst>
              <a:ext uri="{FF2B5EF4-FFF2-40B4-BE49-F238E27FC236}">
                <a16:creationId xmlns:a16="http://schemas.microsoft.com/office/drawing/2014/main" id="{950902EE-9A20-440A-8EC8-35F3B1B4D5A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001"/>
          <a:stretch/>
        </p:blipFill>
        <p:spPr>
          <a:xfrm>
            <a:off x="8959264" y="3994982"/>
            <a:ext cx="736600" cy="286065"/>
          </a:xfrm>
          <a:prstGeom prst="rect">
            <a:avLst/>
          </a:prstGeom>
        </p:spPr>
      </p:pic>
      <p:pic>
        <p:nvPicPr>
          <p:cNvPr id="225" name="Picture 224" descr="A close up of a screen&#10;&#10;Description generated with high confidence">
            <a:extLst>
              <a:ext uri="{FF2B5EF4-FFF2-40B4-BE49-F238E27FC236}">
                <a16:creationId xmlns:a16="http://schemas.microsoft.com/office/drawing/2014/main" id="{BB4E17CA-28D8-4E71-9A3C-9D1A841D68B9}"/>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4799"/>
          <a:stretch/>
        </p:blipFill>
        <p:spPr>
          <a:xfrm>
            <a:off x="7443731" y="3975233"/>
            <a:ext cx="677333" cy="296811"/>
          </a:xfrm>
          <a:prstGeom prst="rect">
            <a:avLst/>
          </a:prstGeom>
        </p:spPr>
      </p:pic>
      <p:sp>
        <p:nvSpPr>
          <p:cNvPr id="20" name="Rectangle 19">
            <a:extLst>
              <a:ext uri="{FF2B5EF4-FFF2-40B4-BE49-F238E27FC236}">
                <a16:creationId xmlns:a16="http://schemas.microsoft.com/office/drawing/2014/main" id="{640ADEDD-4746-41A8-8E33-44DD8892E095}"/>
              </a:ext>
            </a:extLst>
          </p:cNvPr>
          <p:cNvSpPr/>
          <p:nvPr/>
        </p:nvSpPr>
        <p:spPr bwMode="auto">
          <a:xfrm>
            <a:off x="5507565" y="2264639"/>
            <a:ext cx="550333" cy="54206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8" name="Picture 227" descr="A close up of a clock&#10;&#10;Description generated with high confidence">
            <a:extLst>
              <a:ext uri="{FF2B5EF4-FFF2-40B4-BE49-F238E27FC236}">
                <a16:creationId xmlns:a16="http://schemas.microsoft.com/office/drawing/2014/main" id="{9C24BFEE-4E40-4D80-885C-FE1BB6800D62}"/>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5659616" y="2275153"/>
            <a:ext cx="432148" cy="293780"/>
          </a:xfrm>
          <a:prstGeom prst="rect">
            <a:avLst/>
          </a:prstGeom>
        </p:spPr>
      </p:pic>
      <p:sp>
        <p:nvSpPr>
          <p:cNvPr id="21" name="Freeform: Shape 20">
            <a:extLst>
              <a:ext uri="{FF2B5EF4-FFF2-40B4-BE49-F238E27FC236}">
                <a16:creationId xmlns:a16="http://schemas.microsoft.com/office/drawing/2014/main" id="{317402B7-4D9E-4491-A7E5-AB6AA98A36D8}"/>
              </a:ext>
            </a:extLst>
          </p:cNvPr>
          <p:cNvSpPr/>
          <p:nvPr/>
        </p:nvSpPr>
        <p:spPr bwMode="auto">
          <a:xfrm>
            <a:off x="2163133" y="4800218"/>
            <a:ext cx="133112" cy="253352"/>
          </a:xfrm>
          <a:custGeom>
            <a:avLst/>
            <a:gdLst>
              <a:gd name="connsiteX0" fmla="*/ 38731 w 133112"/>
              <a:gd name="connsiteY0" fmla="*/ 105155 h 253352"/>
              <a:gd name="connsiteX1" fmla="*/ 89531 w 133112"/>
              <a:gd name="connsiteY1" fmla="*/ 3555 h 253352"/>
              <a:gd name="connsiteX2" fmla="*/ 108581 w 133112"/>
              <a:gd name="connsiteY2" fmla="*/ 5142 h 253352"/>
              <a:gd name="connsiteX3" fmla="*/ 110169 w 133112"/>
              <a:gd name="connsiteY3" fmla="*/ 121030 h 253352"/>
              <a:gd name="connsiteX4" fmla="*/ 111756 w 133112"/>
              <a:gd name="connsiteY4" fmla="*/ 125792 h 253352"/>
              <a:gd name="connsiteX5" fmla="*/ 113344 w 133112"/>
              <a:gd name="connsiteY5" fmla="*/ 136905 h 253352"/>
              <a:gd name="connsiteX6" fmla="*/ 114931 w 133112"/>
              <a:gd name="connsiteY6" fmla="*/ 141667 h 253352"/>
              <a:gd name="connsiteX7" fmla="*/ 116519 w 133112"/>
              <a:gd name="connsiteY7" fmla="*/ 148017 h 253352"/>
              <a:gd name="connsiteX8" fmla="*/ 118106 w 133112"/>
              <a:gd name="connsiteY8" fmla="*/ 152780 h 253352"/>
              <a:gd name="connsiteX9" fmla="*/ 119694 w 133112"/>
              <a:gd name="connsiteY9" fmla="*/ 159130 h 253352"/>
              <a:gd name="connsiteX10" fmla="*/ 122869 w 133112"/>
              <a:gd name="connsiteY10" fmla="*/ 165480 h 253352"/>
              <a:gd name="connsiteX11" fmla="*/ 126044 w 133112"/>
              <a:gd name="connsiteY11" fmla="*/ 178180 h 253352"/>
              <a:gd name="connsiteX12" fmla="*/ 129219 w 133112"/>
              <a:gd name="connsiteY12" fmla="*/ 182942 h 253352"/>
              <a:gd name="connsiteX13" fmla="*/ 130806 w 133112"/>
              <a:gd name="connsiteY13" fmla="*/ 251205 h 253352"/>
              <a:gd name="connsiteX14" fmla="*/ 111756 w 133112"/>
              <a:gd name="connsiteY14" fmla="*/ 249617 h 253352"/>
              <a:gd name="connsiteX15" fmla="*/ 100644 w 133112"/>
              <a:gd name="connsiteY15" fmla="*/ 246442 h 253352"/>
              <a:gd name="connsiteX16" fmla="*/ 91119 w 133112"/>
              <a:gd name="connsiteY16" fmla="*/ 243267 h 253352"/>
              <a:gd name="connsiteX17" fmla="*/ 68894 w 133112"/>
              <a:gd name="connsiteY17" fmla="*/ 227392 h 253352"/>
              <a:gd name="connsiteX18" fmla="*/ 64131 w 133112"/>
              <a:gd name="connsiteY18" fmla="*/ 224217 h 253352"/>
              <a:gd name="connsiteX19" fmla="*/ 57781 w 133112"/>
              <a:gd name="connsiteY19" fmla="*/ 222630 h 253352"/>
              <a:gd name="connsiteX20" fmla="*/ 49844 w 133112"/>
              <a:gd name="connsiteY20" fmla="*/ 211517 h 253352"/>
              <a:gd name="connsiteX21" fmla="*/ 40319 w 133112"/>
              <a:gd name="connsiteY21" fmla="*/ 203580 h 253352"/>
              <a:gd name="connsiteX22" fmla="*/ 38731 w 133112"/>
              <a:gd name="connsiteY22" fmla="*/ 198817 h 253352"/>
              <a:gd name="connsiteX23" fmla="*/ 29206 w 133112"/>
              <a:gd name="connsiteY23" fmla="*/ 184530 h 253352"/>
              <a:gd name="connsiteX24" fmla="*/ 26031 w 133112"/>
              <a:gd name="connsiteY24" fmla="*/ 179767 h 253352"/>
              <a:gd name="connsiteX25" fmla="*/ 19681 w 133112"/>
              <a:gd name="connsiteY25" fmla="*/ 168655 h 253352"/>
              <a:gd name="connsiteX26" fmla="*/ 18094 w 133112"/>
              <a:gd name="connsiteY26" fmla="*/ 160717 h 253352"/>
              <a:gd name="connsiteX27" fmla="*/ 14919 w 133112"/>
              <a:gd name="connsiteY27" fmla="*/ 155955 h 253352"/>
              <a:gd name="connsiteX28" fmla="*/ 10156 w 133112"/>
              <a:gd name="connsiteY28" fmla="*/ 146430 h 253352"/>
              <a:gd name="connsiteX29" fmla="*/ 8569 w 133112"/>
              <a:gd name="connsiteY29" fmla="*/ 140080 h 253352"/>
              <a:gd name="connsiteX30" fmla="*/ 5394 w 133112"/>
              <a:gd name="connsiteY30" fmla="*/ 130555 h 253352"/>
              <a:gd name="connsiteX31" fmla="*/ 631 w 133112"/>
              <a:gd name="connsiteY31" fmla="*/ 116267 h 253352"/>
              <a:gd name="connsiteX32" fmla="*/ 38731 w 133112"/>
              <a:gd name="connsiteY32" fmla="*/ 105155 h 2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112" h="253352">
                <a:moveTo>
                  <a:pt x="38731" y="105155"/>
                </a:moveTo>
                <a:cubicBezTo>
                  <a:pt x="53548" y="86370"/>
                  <a:pt x="67851" y="34598"/>
                  <a:pt x="89531" y="3555"/>
                </a:cubicBezTo>
                <a:cubicBezTo>
                  <a:pt x="93180" y="-1669"/>
                  <a:pt x="107478" y="-1134"/>
                  <a:pt x="108581" y="5142"/>
                </a:cubicBezTo>
                <a:cubicBezTo>
                  <a:pt x="115266" y="43192"/>
                  <a:pt x="109153" y="82410"/>
                  <a:pt x="110169" y="121030"/>
                </a:cubicBezTo>
                <a:cubicBezTo>
                  <a:pt x="110213" y="122703"/>
                  <a:pt x="111227" y="124205"/>
                  <a:pt x="111756" y="125792"/>
                </a:cubicBezTo>
                <a:cubicBezTo>
                  <a:pt x="112285" y="129496"/>
                  <a:pt x="112610" y="133236"/>
                  <a:pt x="113344" y="136905"/>
                </a:cubicBezTo>
                <a:cubicBezTo>
                  <a:pt x="113672" y="138546"/>
                  <a:pt x="114471" y="140058"/>
                  <a:pt x="114931" y="141667"/>
                </a:cubicBezTo>
                <a:cubicBezTo>
                  <a:pt x="115530" y="143765"/>
                  <a:pt x="115920" y="145919"/>
                  <a:pt x="116519" y="148017"/>
                </a:cubicBezTo>
                <a:cubicBezTo>
                  <a:pt x="116979" y="149626"/>
                  <a:pt x="117646" y="151171"/>
                  <a:pt x="118106" y="152780"/>
                </a:cubicBezTo>
                <a:cubicBezTo>
                  <a:pt x="118705" y="154878"/>
                  <a:pt x="118928" y="157087"/>
                  <a:pt x="119694" y="159130"/>
                </a:cubicBezTo>
                <a:cubicBezTo>
                  <a:pt x="120525" y="161346"/>
                  <a:pt x="121937" y="163305"/>
                  <a:pt x="122869" y="165480"/>
                </a:cubicBezTo>
                <a:cubicBezTo>
                  <a:pt x="128743" y="179187"/>
                  <a:pt x="118590" y="158304"/>
                  <a:pt x="126044" y="178180"/>
                </a:cubicBezTo>
                <a:cubicBezTo>
                  <a:pt x="126714" y="179966"/>
                  <a:pt x="128161" y="181355"/>
                  <a:pt x="129219" y="182942"/>
                </a:cubicBezTo>
                <a:cubicBezTo>
                  <a:pt x="130123" y="192439"/>
                  <a:pt x="136425" y="242129"/>
                  <a:pt x="130806" y="251205"/>
                </a:cubicBezTo>
                <a:cubicBezTo>
                  <a:pt x="127452" y="256623"/>
                  <a:pt x="118106" y="250146"/>
                  <a:pt x="111756" y="249617"/>
                </a:cubicBezTo>
                <a:cubicBezTo>
                  <a:pt x="95733" y="244277"/>
                  <a:pt x="120602" y="252430"/>
                  <a:pt x="100644" y="246442"/>
                </a:cubicBezTo>
                <a:cubicBezTo>
                  <a:pt x="97438" y="245480"/>
                  <a:pt x="94294" y="244325"/>
                  <a:pt x="91119" y="243267"/>
                </a:cubicBezTo>
                <a:cubicBezTo>
                  <a:pt x="74818" y="229295"/>
                  <a:pt x="85946" y="237623"/>
                  <a:pt x="68894" y="227392"/>
                </a:cubicBezTo>
                <a:cubicBezTo>
                  <a:pt x="67258" y="226410"/>
                  <a:pt x="65885" y="224969"/>
                  <a:pt x="64131" y="224217"/>
                </a:cubicBezTo>
                <a:cubicBezTo>
                  <a:pt x="62126" y="223358"/>
                  <a:pt x="59898" y="223159"/>
                  <a:pt x="57781" y="222630"/>
                </a:cubicBezTo>
                <a:cubicBezTo>
                  <a:pt x="55135" y="218926"/>
                  <a:pt x="52920" y="214873"/>
                  <a:pt x="49844" y="211517"/>
                </a:cubicBezTo>
                <a:cubicBezTo>
                  <a:pt x="47051" y="208470"/>
                  <a:pt x="43041" y="206690"/>
                  <a:pt x="40319" y="203580"/>
                </a:cubicBezTo>
                <a:cubicBezTo>
                  <a:pt x="39217" y="202321"/>
                  <a:pt x="39574" y="200263"/>
                  <a:pt x="38731" y="198817"/>
                </a:cubicBezTo>
                <a:cubicBezTo>
                  <a:pt x="35847" y="193873"/>
                  <a:pt x="32381" y="189292"/>
                  <a:pt x="29206" y="184530"/>
                </a:cubicBezTo>
                <a:cubicBezTo>
                  <a:pt x="28148" y="182942"/>
                  <a:pt x="26978" y="181424"/>
                  <a:pt x="26031" y="179767"/>
                </a:cubicBezTo>
                <a:lnTo>
                  <a:pt x="19681" y="168655"/>
                </a:lnTo>
                <a:cubicBezTo>
                  <a:pt x="19152" y="166009"/>
                  <a:pt x="19041" y="163244"/>
                  <a:pt x="18094" y="160717"/>
                </a:cubicBezTo>
                <a:cubicBezTo>
                  <a:pt x="17424" y="158931"/>
                  <a:pt x="15772" y="157661"/>
                  <a:pt x="14919" y="155955"/>
                </a:cubicBezTo>
                <a:cubicBezTo>
                  <a:pt x="8346" y="142811"/>
                  <a:pt x="19254" y="160076"/>
                  <a:pt x="10156" y="146430"/>
                </a:cubicBezTo>
                <a:cubicBezTo>
                  <a:pt x="9627" y="144313"/>
                  <a:pt x="9196" y="142170"/>
                  <a:pt x="8569" y="140080"/>
                </a:cubicBezTo>
                <a:cubicBezTo>
                  <a:pt x="7607" y="136874"/>
                  <a:pt x="5944" y="133856"/>
                  <a:pt x="5394" y="130555"/>
                </a:cubicBezTo>
                <a:cubicBezTo>
                  <a:pt x="3492" y="119148"/>
                  <a:pt x="5591" y="123708"/>
                  <a:pt x="631" y="116267"/>
                </a:cubicBezTo>
                <a:cubicBezTo>
                  <a:pt x="-4597" y="95353"/>
                  <a:pt x="23914" y="123940"/>
                  <a:pt x="38731" y="105155"/>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Freeform: Shape 21">
            <a:extLst>
              <a:ext uri="{FF2B5EF4-FFF2-40B4-BE49-F238E27FC236}">
                <a16:creationId xmlns:a16="http://schemas.microsoft.com/office/drawing/2014/main" id="{532EF99E-3014-4ACF-AF35-35C0FB6CC872}"/>
              </a:ext>
            </a:extLst>
          </p:cNvPr>
          <p:cNvSpPr/>
          <p:nvPr/>
        </p:nvSpPr>
        <p:spPr bwMode="auto">
          <a:xfrm>
            <a:off x="9900580" y="4808330"/>
            <a:ext cx="148925" cy="220870"/>
          </a:xfrm>
          <a:custGeom>
            <a:avLst/>
            <a:gdLst>
              <a:gd name="connsiteX0" fmla="*/ 43519 w 148925"/>
              <a:gd name="connsiteY0" fmla="*/ 208 h 220870"/>
              <a:gd name="connsiteX1" fmla="*/ 26057 w 148925"/>
              <a:gd name="connsiteY1" fmla="*/ 3383 h 220870"/>
              <a:gd name="connsiteX2" fmla="*/ 7007 w 148925"/>
              <a:gd name="connsiteY2" fmla="*/ 6558 h 220870"/>
              <a:gd name="connsiteX3" fmla="*/ 2244 w 148925"/>
              <a:gd name="connsiteY3" fmla="*/ 9733 h 220870"/>
              <a:gd name="connsiteX4" fmla="*/ 657 w 148925"/>
              <a:gd name="connsiteY4" fmla="*/ 17670 h 220870"/>
              <a:gd name="connsiteX5" fmla="*/ 7007 w 148925"/>
              <a:gd name="connsiteY5" fmla="*/ 41483 h 220870"/>
              <a:gd name="connsiteX6" fmla="*/ 18119 w 148925"/>
              <a:gd name="connsiteY6" fmla="*/ 57358 h 220870"/>
              <a:gd name="connsiteX7" fmla="*/ 22882 w 148925"/>
              <a:gd name="connsiteY7" fmla="*/ 66883 h 220870"/>
              <a:gd name="connsiteX8" fmla="*/ 26057 w 148925"/>
              <a:gd name="connsiteY8" fmla="*/ 71645 h 220870"/>
              <a:gd name="connsiteX9" fmla="*/ 29232 w 148925"/>
              <a:gd name="connsiteY9" fmla="*/ 97045 h 220870"/>
              <a:gd name="connsiteX10" fmla="*/ 32407 w 148925"/>
              <a:gd name="connsiteY10" fmla="*/ 114508 h 220870"/>
              <a:gd name="connsiteX11" fmla="*/ 37169 w 148925"/>
              <a:gd name="connsiteY11" fmla="*/ 149433 h 220870"/>
              <a:gd name="connsiteX12" fmla="*/ 45107 w 148925"/>
              <a:gd name="connsiteY12" fmla="*/ 216108 h 220870"/>
              <a:gd name="connsiteX13" fmla="*/ 59394 w 148925"/>
              <a:gd name="connsiteY13" fmla="*/ 219283 h 220870"/>
              <a:gd name="connsiteX14" fmla="*/ 68919 w 148925"/>
              <a:gd name="connsiteY14" fmla="*/ 220870 h 220870"/>
              <a:gd name="connsiteX15" fmla="*/ 103844 w 148925"/>
              <a:gd name="connsiteY15" fmla="*/ 217695 h 220870"/>
              <a:gd name="connsiteX16" fmla="*/ 119719 w 148925"/>
              <a:gd name="connsiteY16" fmla="*/ 197058 h 220870"/>
              <a:gd name="connsiteX17" fmla="*/ 146707 w 148925"/>
              <a:gd name="connsiteY17" fmla="*/ 147845 h 220870"/>
              <a:gd name="connsiteX18" fmla="*/ 148294 w 148925"/>
              <a:gd name="connsiteY18" fmla="*/ 103395 h 220870"/>
              <a:gd name="connsiteX19" fmla="*/ 130832 w 148925"/>
              <a:gd name="connsiteY19" fmla="*/ 57358 h 220870"/>
              <a:gd name="connsiteX20" fmla="*/ 103844 w 148925"/>
              <a:gd name="connsiteY20" fmla="*/ 24020 h 220870"/>
              <a:gd name="connsiteX21" fmla="*/ 86382 w 148925"/>
              <a:gd name="connsiteY21" fmla="*/ 16083 h 220870"/>
              <a:gd name="connsiteX22" fmla="*/ 68919 w 148925"/>
              <a:gd name="connsiteY22" fmla="*/ 9733 h 220870"/>
              <a:gd name="connsiteX23" fmla="*/ 43519 w 148925"/>
              <a:gd name="connsiteY23" fmla="*/ 208 h 2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925" h="220870">
                <a:moveTo>
                  <a:pt x="43519" y="208"/>
                </a:moveTo>
                <a:cubicBezTo>
                  <a:pt x="36375" y="-850"/>
                  <a:pt x="31893" y="2410"/>
                  <a:pt x="26057" y="3383"/>
                </a:cubicBezTo>
                <a:cubicBezTo>
                  <a:pt x="2441" y="7319"/>
                  <a:pt x="25703" y="2817"/>
                  <a:pt x="7007" y="6558"/>
                </a:cubicBezTo>
                <a:cubicBezTo>
                  <a:pt x="5419" y="7616"/>
                  <a:pt x="3191" y="8076"/>
                  <a:pt x="2244" y="9733"/>
                </a:cubicBezTo>
                <a:cubicBezTo>
                  <a:pt x="905" y="12076"/>
                  <a:pt x="657" y="14972"/>
                  <a:pt x="657" y="17670"/>
                </a:cubicBezTo>
                <a:cubicBezTo>
                  <a:pt x="657" y="39055"/>
                  <a:pt x="-3018" y="34801"/>
                  <a:pt x="7007" y="41483"/>
                </a:cubicBezTo>
                <a:cubicBezTo>
                  <a:pt x="12369" y="54888"/>
                  <a:pt x="7120" y="44787"/>
                  <a:pt x="18119" y="57358"/>
                </a:cubicBezTo>
                <a:cubicBezTo>
                  <a:pt x="23427" y="63425"/>
                  <a:pt x="19634" y="60387"/>
                  <a:pt x="22882" y="66883"/>
                </a:cubicBezTo>
                <a:cubicBezTo>
                  <a:pt x="23735" y="68589"/>
                  <a:pt x="24999" y="70058"/>
                  <a:pt x="26057" y="71645"/>
                </a:cubicBezTo>
                <a:cubicBezTo>
                  <a:pt x="30241" y="84203"/>
                  <a:pt x="25800" y="69590"/>
                  <a:pt x="29232" y="97045"/>
                </a:cubicBezTo>
                <a:cubicBezTo>
                  <a:pt x="29966" y="102916"/>
                  <a:pt x="31521" y="108658"/>
                  <a:pt x="32407" y="114508"/>
                </a:cubicBezTo>
                <a:cubicBezTo>
                  <a:pt x="34167" y="126125"/>
                  <a:pt x="35582" y="137791"/>
                  <a:pt x="37169" y="149433"/>
                </a:cubicBezTo>
                <a:cubicBezTo>
                  <a:pt x="38681" y="211416"/>
                  <a:pt x="17716" y="209786"/>
                  <a:pt x="45107" y="216108"/>
                </a:cubicBezTo>
                <a:cubicBezTo>
                  <a:pt x="49861" y="217205"/>
                  <a:pt x="54610" y="218326"/>
                  <a:pt x="59394" y="219283"/>
                </a:cubicBezTo>
                <a:cubicBezTo>
                  <a:pt x="62550" y="219914"/>
                  <a:pt x="65744" y="220341"/>
                  <a:pt x="68919" y="220870"/>
                </a:cubicBezTo>
                <a:cubicBezTo>
                  <a:pt x="80561" y="219812"/>
                  <a:pt x="93259" y="222656"/>
                  <a:pt x="103844" y="217695"/>
                </a:cubicBezTo>
                <a:cubicBezTo>
                  <a:pt x="111702" y="214011"/>
                  <a:pt x="115335" y="204548"/>
                  <a:pt x="119719" y="197058"/>
                </a:cubicBezTo>
                <a:cubicBezTo>
                  <a:pt x="152514" y="141034"/>
                  <a:pt x="128934" y="165618"/>
                  <a:pt x="146707" y="147845"/>
                </a:cubicBezTo>
                <a:cubicBezTo>
                  <a:pt x="147236" y="133028"/>
                  <a:pt x="150200" y="118098"/>
                  <a:pt x="148294" y="103395"/>
                </a:cubicBezTo>
                <a:cubicBezTo>
                  <a:pt x="138839" y="30460"/>
                  <a:pt x="145164" y="76901"/>
                  <a:pt x="130832" y="57358"/>
                </a:cubicBezTo>
                <a:cubicBezTo>
                  <a:pt x="121101" y="44089"/>
                  <a:pt x="117611" y="33657"/>
                  <a:pt x="103844" y="24020"/>
                </a:cubicBezTo>
                <a:cubicBezTo>
                  <a:pt x="98606" y="20353"/>
                  <a:pt x="92300" y="18504"/>
                  <a:pt x="86382" y="16083"/>
                </a:cubicBezTo>
                <a:cubicBezTo>
                  <a:pt x="80649" y="13738"/>
                  <a:pt x="75065" y="10501"/>
                  <a:pt x="68919" y="9733"/>
                </a:cubicBezTo>
                <a:cubicBezTo>
                  <a:pt x="57892" y="8355"/>
                  <a:pt x="50663" y="1266"/>
                  <a:pt x="43519" y="208"/>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30" name="Picture 229">
            <a:extLst>
              <a:ext uri="{FF2B5EF4-FFF2-40B4-BE49-F238E27FC236}">
                <a16:creationId xmlns:a16="http://schemas.microsoft.com/office/drawing/2014/main" id="{08C0DCD7-77BE-4252-836B-0D848A7DDBC1}"/>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6656918" y="5070156"/>
            <a:ext cx="370841" cy="554045"/>
          </a:xfrm>
          <a:prstGeom prst="rect">
            <a:avLst/>
          </a:prstGeom>
        </p:spPr>
      </p:pic>
      <p:pic>
        <p:nvPicPr>
          <p:cNvPr id="231" name="Picture 230">
            <a:extLst>
              <a:ext uri="{FF2B5EF4-FFF2-40B4-BE49-F238E27FC236}">
                <a16:creationId xmlns:a16="http://schemas.microsoft.com/office/drawing/2014/main" id="{209904BB-A53D-4453-B77B-67C4766651FE}"/>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9733"/>
          <a:stretch/>
        </p:blipFill>
        <p:spPr>
          <a:xfrm>
            <a:off x="2137734" y="5076509"/>
            <a:ext cx="370841" cy="554045"/>
          </a:xfrm>
          <a:prstGeom prst="rect">
            <a:avLst/>
          </a:prstGeom>
        </p:spPr>
      </p:pic>
      <p:pic>
        <p:nvPicPr>
          <p:cNvPr id="218" name="Picture 217" descr="A close up of a screen&#10;&#10;Description generated with high confidence">
            <a:extLst>
              <a:ext uri="{FF2B5EF4-FFF2-40B4-BE49-F238E27FC236}">
                <a16:creationId xmlns:a16="http://schemas.microsoft.com/office/drawing/2014/main" id="{580985F7-0D9A-4A91-B0AE-F1ECE5F1A300}"/>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6734225" y="4364656"/>
            <a:ext cx="1850551" cy="667909"/>
          </a:xfrm>
          <a:prstGeom prst="rect">
            <a:avLst/>
          </a:prstGeom>
        </p:spPr>
      </p:pic>
    </p:spTree>
    <p:extLst>
      <p:ext uri="{BB962C8B-B14F-4D97-AF65-F5344CB8AC3E}">
        <p14:creationId xmlns:p14="http://schemas.microsoft.com/office/powerpoint/2010/main" val="366590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wipe(up)">
                                      <p:cBhvr>
                                        <p:cTn id="7" dur="500"/>
                                        <p:tgtEl>
                                          <p:spTgt spid="2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
                                        </p:tgtEl>
                                        <p:attrNameLst>
                                          <p:attrName>style.visibility</p:attrName>
                                        </p:attrNameLst>
                                      </p:cBhvr>
                                      <p:to>
                                        <p:strVal val="visible"/>
                                      </p:to>
                                    </p:set>
                                    <p:animEffect transition="in" filter="fade">
                                      <p:cBhvr>
                                        <p:cTn id="11" dur="500"/>
                                        <p:tgtEl>
                                          <p:spTgt spid="2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wipe(up)">
                                      <p:cBhvr>
                                        <p:cTn id="16" dur="500"/>
                                        <p:tgtEl>
                                          <p:spTgt spid="2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4"/>
                                        </p:tgtEl>
                                        <p:attrNameLst>
                                          <p:attrName>style.visibility</p:attrName>
                                        </p:attrNameLst>
                                      </p:cBhvr>
                                      <p:to>
                                        <p:strVal val="visible"/>
                                      </p:to>
                                    </p:set>
                                    <p:animEffect transition="in" filter="fade">
                                      <p:cBhvr>
                                        <p:cTn id="25" dur="500"/>
                                        <p:tgtEl>
                                          <p:spTgt spid="2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wipe(right)">
                                      <p:cBhvr>
                                        <p:cTn id="31" dur="500"/>
                                        <p:tgtEl>
                                          <p:spTgt spid="215"/>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24"/>
                                        </p:tgtEl>
                                        <p:attrNameLst>
                                          <p:attrName>style.visibility</p:attrName>
                                        </p:attrNameLst>
                                      </p:cBhvr>
                                      <p:to>
                                        <p:strVal val="visible"/>
                                      </p:to>
                                    </p:set>
                                    <p:animEffect transition="in" filter="fade">
                                      <p:cBhvr>
                                        <p:cTn id="35" dur="500"/>
                                        <p:tgtEl>
                                          <p:spTgt spid="2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0"/>
                                        </p:tgtEl>
                                        <p:attrNameLst>
                                          <p:attrName>style.visibility</p:attrName>
                                        </p:attrNameLst>
                                      </p:cBhvr>
                                      <p:to>
                                        <p:strVal val="visible"/>
                                      </p:to>
                                    </p:set>
                                    <p:animEffect transition="in" filter="fade">
                                      <p:cBhvr>
                                        <p:cTn id="40" dur="500"/>
                                        <p:tgtEl>
                                          <p:spTgt spid="210"/>
                                        </p:tgtEl>
                                      </p:cBhvr>
                                    </p:animEffect>
                                  </p:childTnLst>
                                </p:cTn>
                              </p:par>
                            </p:childTnLst>
                          </p:cTn>
                        </p:par>
                        <p:par>
                          <p:cTn id="41" fill="hold">
                            <p:stCondLst>
                              <p:cond delay="500"/>
                            </p:stCondLst>
                            <p:childTnLst>
                              <p:par>
                                <p:cTn id="42" presetID="10" presetClass="exit" presetSubtype="0" fill="hold" nodeType="afterEffect">
                                  <p:stCondLst>
                                    <p:cond delay="0"/>
                                  </p:stCondLst>
                                  <p:childTnLst>
                                    <p:animEffect transition="out" filter="fade">
                                      <p:cBhvr>
                                        <p:cTn id="43" dur="500"/>
                                        <p:tgtEl>
                                          <p:spTgt spid="214"/>
                                        </p:tgtEl>
                                      </p:cBhvr>
                                    </p:animEffect>
                                    <p:set>
                                      <p:cBhvr>
                                        <p:cTn id="44" dur="1" fill="hold">
                                          <p:stCondLst>
                                            <p:cond delay="499"/>
                                          </p:stCondLst>
                                        </p:cTn>
                                        <p:tgtEl>
                                          <p:spTgt spid="21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wipe(right)">
                                      <p:cBhvr>
                                        <p:cTn id="52" dur="5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7"/>
                                        </p:tgtEl>
                                        <p:attrNameLst>
                                          <p:attrName>style.visibility</p:attrName>
                                        </p:attrNameLst>
                                      </p:cBhvr>
                                      <p:to>
                                        <p:strVal val="visible"/>
                                      </p:to>
                                    </p:set>
                                    <p:animEffect transition="in" filter="fade">
                                      <p:cBhvr>
                                        <p:cTn id="55" dur="500"/>
                                        <p:tgtEl>
                                          <p:spTgt spid="2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500"/>
                                        <p:tgtEl>
                                          <p:spTgt spid="2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0"/>
                                        </p:tgtEl>
                                        <p:attrNameLst>
                                          <p:attrName>style.visibility</p:attrName>
                                        </p:attrNameLst>
                                      </p:cBhvr>
                                      <p:to>
                                        <p:strVal val="visible"/>
                                      </p:to>
                                    </p:set>
                                    <p:animEffect transition="in" filter="fade">
                                      <p:cBhvr>
                                        <p:cTn id="67" dur="500"/>
                                        <p:tgtEl>
                                          <p:spTgt spid="230"/>
                                        </p:tgtEl>
                                      </p:cBhvr>
                                    </p:animEffect>
                                  </p:childTnLst>
                                </p:cTn>
                              </p:par>
                            </p:childTnLst>
                          </p:cTn>
                        </p:par>
                        <p:par>
                          <p:cTn id="68" fill="hold">
                            <p:stCondLst>
                              <p:cond delay="500"/>
                            </p:stCondLst>
                            <p:childTnLst>
                              <p:par>
                                <p:cTn id="69" presetID="10" presetClass="exit" presetSubtype="0" fill="hold" nodeType="afterEffect">
                                  <p:stCondLst>
                                    <p:cond delay="0"/>
                                  </p:stCondLst>
                                  <p:childTnLst>
                                    <p:animEffect transition="out" filter="fade">
                                      <p:cBhvr>
                                        <p:cTn id="70" dur="500"/>
                                        <p:tgtEl>
                                          <p:spTgt spid="217"/>
                                        </p:tgtEl>
                                      </p:cBhvr>
                                    </p:animEffect>
                                    <p:set>
                                      <p:cBhvr>
                                        <p:cTn id="71" dur="1" fill="hold">
                                          <p:stCondLst>
                                            <p:cond delay="499"/>
                                          </p:stCondLst>
                                        </p:cTn>
                                        <p:tgtEl>
                                          <p:spTgt spid="21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208"/>
                                        </p:tgtEl>
                                        <p:attrNameLst>
                                          <p:attrName>style.visibility</p:attrName>
                                        </p:attrNameLst>
                                      </p:cBhvr>
                                      <p:to>
                                        <p:strVal val="visible"/>
                                      </p:to>
                                    </p:set>
                                    <p:animEffect transition="in" filter="wipe(right)">
                                      <p:cBhvr>
                                        <p:cTn id="79" dur="500"/>
                                        <p:tgtEl>
                                          <p:spTgt spid="20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nodeType="withEffect">
                                  <p:stCondLst>
                                    <p:cond delay="0"/>
                                  </p:stCondLst>
                                  <p:childTnLst>
                                    <p:set>
                                      <p:cBhvr>
                                        <p:cTn id="84" dur="1" fill="hold">
                                          <p:stCondLst>
                                            <p:cond delay="0"/>
                                          </p:stCondLst>
                                        </p:cTn>
                                        <p:tgtEl>
                                          <p:spTgt spid="228"/>
                                        </p:tgtEl>
                                        <p:attrNameLst>
                                          <p:attrName>style.visibility</p:attrName>
                                        </p:attrNameLst>
                                      </p:cBhvr>
                                      <p:to>
                                        <p:strVal val="visible"/>
                                      </p:to>
                                    </p:set>
                                    <p:animEffect transition="in" filter="fade">
                                      <p:cBhvr>
                                        <p:cTn id="85" dur="500"/>
                                        <p:tgtEl>
                                          <p:spTgt spid="228"/>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209"/>
                                        </p:tgtEl>
                                        <p:attrNameLst>
                                          <p:attrName>style.visibility</p:attrName>
                                        </p:attrNameLst>
                                      </p:cBhvr>
                                      <p:to>
                                        <p:strVal val="visible"/>
                                      </p:to>
                                    </p:set>
                                    <p:animEffect transition="in" filter="fade">
                                      <p:cBhvr>
                                        <p:cTn id="89" dur="500"/>
                                        <p:tgtEl>
                                          <p:spTgt spid="20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31"/>
                                        </p:tgtEl>
                                        <p:attrNameLst>
                                          <p:attrName>style.visibility</p:attrName>
                                        </p:attrNameLst>
                                      </p:cBhvr>
                                      <p:to>
                                        <p:strVal val="visible"/>
                                      </p:to>
                                    </p:set>
                                    <p:animEffect transition="in" filter="fade">
                                      <p:cBhvr>
                                        <p:cTn id="94" dur="500"/>
                                        <p:tgtEl>
                                          <p:spTgt spid="231"/>
                                        </p:tgtEl>
                                      </p:cBhvr>
                                    </p:animEffect>
                                  </p:childTnLst>
                                </p:cTn>
                              </p:par>
                            </p:childTnLst>
                          </p:cTn>
                        </p:par>
                        <p:par>
                          <p:cTn id="95" fill="hold">
                            <p:stCondLst>
                              <p:cond delay="500"/>
                            </p:stCondLst>
                            <p:childTnLst>
                              <p:par>
                                <p:cTn id="96" presetID="10" presetClass="exit" presetSubtype="0" fill="hold" grpId="1" nodeType="afterEffect">
                                  <p:stCondLst>
                                    <p:cond delay="0"/>
                                  </p:stCondLst>
                                  <p:childTnLst>
                                    <p:animEffect transition="out" filter="fade">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28"/>
                                        </p:tgtEl>
                                      </p:cBhvr>
                                    </p:animEffect>
                                    <p:set>
                                      <p:cBhvr>
                                        <p:cTn id="101" dur="1" fill="hold">
                                          <p:stCondLst>
                                            <p:cond delay="499"/>
                                          </p:stCondLst>
                                        </p:cTn>
                                        <p:tgtEl>
                                          <p:spTgt spid="22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21"/>
                                        </p:tgtEl>
                                        <p:attrNameLst>
                                          <p:attrName>style.visibility</p:attrName>
                                        </p:attrNameLst>
                                      </p:cBhvr>
                                      <p:to>
                                        <p:strVal val="visible"/>
                                      </p:to>
                                    </p:set>
                                    <p:animEffect transition="in" filter="fade">
                                      <p:cBhvr>
                                        <p:cTn id="106" dur="500"/>
                                        <p:tgtEl>
                                          <p:spTgt spid="221"/>
                                        </p:tgtEl>
                                      </p:cBhvr>
                                    </p:animEffect>
                                  </p:childTnLst>
                                </p:cTn>
                              </p:par>
                              <p:par>
                                <p:cTn id="107" presetID="10" presetClass="entr" presetSubtype="0" fill="hold" nodeType="withEffect">
                                  <p:stCondLst>
                                    <p:cond delay="0"/>
                                  </p:stCondLst>
                                  <p:childTnLst>
                                    <p:set>
                                      <p:cBhvr>
                                        <p:cTn id="108" dur="1" fill="hold">
                                          <p:stCondLst>
                                            <p:cond delay="0"/>
                                          </p:stCondLst>
                                        </p:cTn>
                                        <p:tgtEl>
                                          <p:spTgt spid="223"/>
                                        </p:tgtEl>
                                        <p:attrNameLst>
                                          <p:attrName>style.visibility</p:attrName>
                                        </p:attrNameLst>
                                      </p:cBhvr>
                                      <p:to>
                                        <p:strVal val="visible"/>
                                      </p:to>
                                    </p:set>
                                    <p:animEffect transition="in" filter="fade">
                                      <p:cBhvr>
                                        <p:cTn id="109"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P spid="20" grpId="0" animBg="1"/>
      <p:bldP spid="20"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2:8</a:t>
            </a:r>
            <a:endParaRPr lang="en-US" dirty="0"/>
          </a:p>
        </p:txBody>
      </p:sp>
      <p:pic>
        <p:nvPicPr>
          <p:cNvPr id="4" name="Picture 3">
            <a:extLst>
              <a:ext uri="{FF2B5EF4-FFF2-40B4-BE49-F238E27FC236}">
                <a16:creationId xmlns:a16="http://schemas.microsoft.com/office/drawing/2014/main" id="{858B5F66-4B92-46BE-8166-1E6B13586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2527360"/>
            <a:ext cx="7965307" cy="1803283"/>
          </a:xfrm>
          <a:prstGeom prst="rect">
            <a:avLst/>
          </a:prstGeom>
        </p:spPr>
      </p:pic>
    </p:spTree>
    <p:extLst>
      <p:ext uri="{BB962C8B-B14F-4D97-AF65-F5344CB8AC3E}">
        <p14:creationId xmlns:p14="http://schemas.microsoft.com/office/powerpoint/2010/main" val="3761562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2:8</a:t>
            </a:r>
            <a:endParaRPr lang="en-US" dirty="0"/>
          </a:p>
        </p:txBody>
      </p:sp>
      <p:pic>
        <p:nvPicPr>
          <p:cNvPr id="5" name="Picture 4">
            <a:extLst>
              <a:ext uri="{FF2B5EF4-FFF2-40B4-BE49-F238E27FC236}">
                <a16:creationId xmlns:a16="http://schemas.microsoft.com/office/drawing/2014/main" id="{715B1B74-9CF7-47F8-A6A4-CB75B7C77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1346260"/>
            <a:ext cx="7965307" cy="1803283"/>
          </a:xfrm>
          <a:prstGeom prst="rect">
            <a:avLst/>
          </a:prstGeom>
        </p:spPr>
      </p:pic>
      <p:pic>
        <p:nvPicPr>
          <p:cNvPr id="6" name="Picture 5">
            <a:extLst>
              <a:ext uri="{FF2B5EF4-FFF2-40B4-BE49-F238E27FC236}">
                <a16:creationId xmlns:a16="http://schemas.microsoft.com/office/drawing/2014/main" id="{E274EC0E-997E-4B65-862A-58C4C4727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02601" y="2374900"/>
            <a:ext cx="927100" cy="609601"/>
          </a:xfrm>
          <a:prstGeom prst="rect">
            <a:avLst/>
          </a:prstGeom>
        </p:spPr>
      </p:pic>
      <p:pic>
        <p:nvPicPr>
          <p:cNvPr id="8" name="Picture 7" descr="A screen shot of a computer&#10;&#10;Description generated with high confidence">
            <a:extLst>
              <a:ext uri="{FF2B5EF4-FFF2-40B4-BE49-F238E27FC236}">
                <a16:creationId xmlns:a16="http://schemas.microsoft.com/office/drawing/2014/main" id="{537F1495-6D27-4D88-9923-BC975913A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277" y="3762663"/>
            <a:ext cx="7907446" cy="2025077"/>
          </a:xfrm>
          <a:prstGeom prst="rect">
            <a:avLst/>
          </a:prstGeom>
        </p:spPr>
      </p:pic>
      <p:pic>
        <p:nvPicPr>
          <p:cNvPr id="11" name="Picture 10">
            <a:extLst>
              <a:ext uri="{FF2B5EF4-FFF2-40B4-BE49-F238E27FC236}">
                <a16:creationId xmlns:a16="http://schemas.microsoft.com/office/drawing/2014/main" id="{1BFEE8AE-8ABE-483B-96A7-D2979B3CAB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61075" y="3883026"/>
            <a:ext cx="350839" cy="312738"/>
          </a:xfrm>
          <a:prstGeom prst="rect">
            <a:avLst/>
          </a:prstGeom>
        </p:spPr>
      </p:pic>
    </p:spTree>
    <p:extLst>
      <p:ext uri="{BB962C8B-B14F-4D97-AF65-F5344CB8AC3E}">
        <p14:creationId xmlns:p14="http://schemas.microsoft.com/office/powerpoint/2010/main" val="192569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generated with high confidence">
            <a:extLst>
              <a:ext uri="{FF2B5EF4-FFF2-40B4-BE49-F238E27FC236}">
                <a16:creationId xmlns:a16="http://schemas.microsoft.com/office/drawing/2014/main" id="{2369A923-4760-43F6-A99C-C0F8B2855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340557"/>
            <a:ext cx="7907446" cy="1822571"/>
          </a:xfrm>
          <a:prstGeom prst="rect">
            <a:avLst/>
          </a:prstGeom>
        </p:spPr>
      </p:pic>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2:8</a:t>
            </a:r>
            <a:endParaRPr lang="en-US" dirty="0"/>
          </a:p>
        </p:txBody>
      </p:sp>
      <p:sp>
        <p:nvSpPr>
          <p:cNvPr id="9" name="TextBox 8">
            <a:extLst>
              <a:ext uri="{FF2B5EF4-FFF2-40B4-BE49-F238E27FC236}">
                <a16:creationId xmlns:a16="http://schemas.microsoft.com/office/drawing/2014/main" id="{CF1E3E33-9F8F-4F71-85FF-87BABF9FC1F0}"/>
              </a:ext>
            </a:extLst>
          </p:cNvPr>
          <p:cNvSpPr txBox="1"/>
          <p:nvPr/>
        </p:nvSpPr>
        <p:spPr bwMode="auto">
          <a:xfrm>
            <a:off x="2959919" y="2659116"/>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25</a:t>
            </a:r>
            <a:endParaRPr lang="en-GB" sz="2400" dirty="0">
              <a:solidFill>
                <a:srgbClr val="000000"/>
              </a:solidFill>
              <a:latin typeface="Myriad Pro" panose="020B0503030403020204" pitchFamily="34" charset="0"/>
              <a:ea typeface="Myriad Pro Semibold" charset="0"/>
              <a:cs typeface="Myriad Pro Semibold" charset="0"/>
            </a:endParaRPr>
          </a:p>
        </p:txBody>
      </p:sp>
      <p:sp>
        <p:nvSpPr>
          <p:cNvPr id="10" name="TextBox 9">
            <a:extLst>
              <a:ext uri="{FF2B5EF4-FFF2-40B4-BE49-F238E27FC236}">
                <a16:creationId xmlns:a16="http://schemas.microsoft.com/office/drawing/2014/main" id="{5209473C-C1CC-47D0-92D9-93A93FB2878F}"/>
              </a:ext>
            </a:extLst>
          </p:cNvPr>
          <p:cNvSpPr txBox="1"/>
          <p:nvPr/>
        </p:nvSpPr>
        <p:spPr bwMode="auto">
          <a:xfrm>
            <a:off x="4631366" y="2651233"/>
            <a:ext cx="776506" cy="4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35</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13" name="Picture 12">
            <a:extLst>
              <a:ext uri="{FF2B5EF4-FFF2-40B4-BE49-F238E27FC236}">
                <a16:creationId xmlns:a16="http://schemas.microsoft.com/office/drawing/2014/main" id="{0F98AAE7-39F1-4664-8DC4-87EED4A4B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348" y="3830639"/>
            <a:ext cx="7965307" cy="1803283"/>
          </a:xfrm>
          <a:prstGeom prst="rect">
            <a:avLst/>
          </a:prstGeom>
        </p:spPr>
      </p:pic>
      <p:pic>
        <p:nvPicPr>
          <p:cNvPr id="17" name="Picture 16">
            <a:extLst>
              <a:ext uri="{FF2B5EF4-FFF2-40B4-BE49-F238E27FC236}">
                <a16:creationId xmlns:a16="http://schemas.microsoft.com/office/drawing/2014/main" id="{5059D275-D915-42B9-A3EC-E68651934E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66240" y="4908332"/>
            <a:ext cx="704193" cy="504497"/>
          </a:xfrm>
          <a:prstGeom prst="rect">
            <a:avLst/>
          </a:prstGeom>
        </p:spPr>
      </p:pic>
      <p:pic>
        <p:nvPicPr>
          <p:cNvPr id="18" name="Picture 17">
            <a:extLst>
              <a:ext uri="{FF2B5EF4-FFF2-40B4-BE49-F238E27FC236}">
                <a16:creationId xmlns:a16="http://schemas.microsoft.com/office/drawing/2014/main" id="{EDC55AB7-E639-457D-A53C-712154B52D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03134" y="2698795"/>
            <a:ext cx="415924" cy="391434"/>
          </a:xfrm>
          <a:prstGeom prst="rect">
            <a:avLst/>
          </a:prstGeom>
        </p:spPr>
      </p:pic>
    </p:spTree>
    <p:extLst>
      <p:ext uri="{BB962C8B-B14F-4D97-AF65-F5344CB8AC3E}">
        <p14:creationId xmlns:p14="http://schemas.microsoft.com/office/powerpoint/2010/main" val="166792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a:t>
            </a:r>
            <a:r>
              <a:rPr lang="en-GB" sz="2400" b="1" dirty="0"/>
              <a:t>12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7136869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subtract efficiently using knowledge of two-digit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688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8,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1.16 Subtraction: two-digit and two-digit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64200462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F8B8DD32-CCF2-4E69-9D00-D246975F246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320326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2:9</a:t>
            </a:r>
            <a:endParaRPr lang="en-US" dirty="0"/>
          </a:p>
        </p:txBody>
      </p:sp>
      <p:sp>
        <p:nvSpPr>
          <p:cNvPr id="11" name="TextBox 10">
            <a:extLst>
              <a:ext uri="{FF2B5EF4-FFF2-40B4-BE49-F238E27FC236}">
                <a16:creationId xmlns:a16="http://schemas.microsoft.com/office/drawing/2014/main" id="{9091ADB5-CB48-485A-8B39-56D331E0B923}"/>
              </a:ext>
            </a:extLst>
          </p:cNvPr>
          <p:cNvSpPr txBox="1"/>
          <p:nvPr/>
        </p:nvSpPr>
        <p:spPr bwMode="auto">
          <a:xfrm>
            <a:off x="5172606" y="1166649"/>
            <a:ext cx="1365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35 − 34</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8" name="Picture 7" descr="A close up of a logo&#10;&#10;Description generated with very high confidence">
            <a:extLst>
              <a:ext uri="{FF2B5EF4-FFF2-40B4-BE49-F238E27FC236}">
                <a16:creationId xmlns:a16="http://schemas.microsoft.com/office/drawing/2014/main" id="{CDB05E83-26EC-45B3-8541-D35F68C62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293" y="4406358"/>
            <a:ext cx="8280000" cy="22203"/>
          </a:xfrm>
          <a:prstGeom prst="rect">
            <a:avLst/>
          </a:prstGeom>
        </p:spPr>
      </p:pic>
      <p:pic>
        <p:nvPicPr>
          <p:cNvPr id="14" name="Picture 13">
            <a:extLst>
              <a:ext uri="{FF2B5EF4-FFF2-40B4-BE49-F238E27FC236}">
                <a16:creationId xmlns:a16="http://schemas.microsoft.com/office/drawing/2014/main" id="{29AD9F30-BF35-4541-AF35-6F8780522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541" y="4296756"/>
            <a:ext cx="233354" cy="240426"/>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46206262-BCA9-4D67-8013-34FF6339F7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83294" y="2860379"/>
            <a:ext cx="8256273" cy="1368579"/>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D3765D83-6EBC-4E80-A87B-A3A2F594D1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28808" y="3578253"/>
            <a:ext cx="7361300" cy="583658"/>
          </a:xfrm>
          <a:prstGeom prst="rect">
            <a:avLst/>
          </a:prstGeom>
        </p:spPr>
      </p:pic>
      <p:pic>
        <p:nvPicPr>
          <p:cNvPr id="22" name="Picture 21" descr="A picture containing device&#10;&#10;Description generated with high confidence">
            <a:extLst>
              <a:ext uri="{FF2B5EF4-FFF2-40B4-BE49-F238E27FC236}">
                <a16:creationId xmlns:a16="http://schemas.microsoft.com/office/drawing/2014/main" id="{8640A709-BA9B-4793-8811-069C4DD081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1654" y="4296004"/>
            <a:ext cx="7375442" cy="240426"/>
          </a:xfrm>
          <a:prstGeom prst="rect">
            <a:avLst/>
          </a:prstGeom>
        </p:spPr>
      </p:pic>
      <p:pic>
        <p:nvPicPr>
          <p:cNvPr id="24" name="Picture 23">
            <a:extLst>
              <a:ext uri="{FF2B5EF4-FFF2-40B4-BE49-F238E27FC236}">
                <a16:creationId xmlns:a16="http://schemas.microsoft.com/office/drawing/2014/main" id="{127D38F7-1DDC-4209-8DF1-78B9742B867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45"/>
          <a:stretch/>
        </p:blipFill>
        <p:spPr>
          <a:xfrm>
            <a:off x="1923669" y="4536431"/>
            <a:ext cx="510590" cy="807949"/>
          </a:xfrm>
          <a:prstGeom prst="rect">
            <a:avLst/>
          </a:prstGeom>
        </p:spPr>
      </p:pic>
      <p:sp>
        <p:nvSpPr>
          <p:cNvPr id="25" name="TextBox 24">
            <a:extLst>
              <a:ext uri="{FF2B5EF4-FFF2-40B4-BE49-F238E27FC236}">
                <a16:creationId xmlns:a16="http://schemas.microsoft.com/office/drawing/2014/main" id="{1C4C7F8E-2956-4DFA-ACAE-EA4BD1739588}"/>
              </a:ext>
            </a:extLst>
          </p:cNvPr>
          <p:cNvSpPr txBox="1"/>
          <p:nvPr/>
        </p:nvSpPr>
        <p:spPr bwMode="auto">
          <a:xfrm>
            <a:off x="6008400" y="1155420"/>
            <a:ext cx="1365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rPr>
              <a:t>= 1</a:t>
            </a:r>
            <a:endParaRPr lang="en-GB" sz="2400" dirty="0">
              <a:solidFill>
                <a:srgbClr val="000000"/>
              </a:solidFill>
              <a:latin typeface="Myriad Pro" panose="020B0503030403020204" pitchFamily="34" charset="0"/>
              <a:ea typeface="Myriad Pro Semibold" charset="0"/>
              <a:cs typeface="Myriad Pro Semibold" charset="0"/>
            </a:endParaRPr>
          </a:p>
        </p:txBody>
      </p:sp>
      <p:pic>
        <p:nvPicPr>
          <p:cNvPr id="12" name="Picture 11" descr="A close up of a logo&#10;&#10;Description generated with very high confidence">
            <a:extLst>
              <a:ext uri="{FF2B5EF4-FFF2-40B4-BE49-F238E27FC236}">
                <a16:creationId xmlns:a16="http://schemas.microsoft.com/office/drawing/2014/main" id="{CF343854-2DAC-4BAE-8E0F-AB17340A514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271408" y="2538699"/>
            <a:ext cx="7651228" cy="381088"/>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537AAA28-C8AA-480D-AF16-9E8F27FFA1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731910" y="3241683"/>
            <a:ext cx="7361300" cy="332430"/>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3B81EC3F-D049-4C3D-9EF0-71669245FA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86571" y="3576647"/>
            <a:ext cx="7361300" cy="583658"/>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54EB65B0-D056-48F8-A39A-46432402E25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489673" y="3240077"/>
            <a:ext cx="7361300" cy="332430"/>
          </a:xfrm>
          <a:prstGeom prst="rect">
            <a:avLst/>
          </a:prstGeom>
        </p:spPr>
      </p:pic>
    </p:spTree>
    <p:extLst>
      <p:ext uri="{BB962C8B-B14F-4D97-AF65-F5344CB8AC3E}">
        <p14:creationId xmlns:p14="http://schemas.microsoft.com/office/powerpoint/2010/main" val="32127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4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2.22222E-6 -1.48148E-6 L 0.02326 -1.48148E-6 " pathEditMode="relative" rAng="0" ptsTypes="AA">
                                      <p:cBhvr>
                                        <p:cTn id="23" dur="1000" fill="hold"/>
                                        <p:tgtEl>
                                          <p:spTgt spid="22"/>
                                        </p:tgtEl>
                                        <p:attrNameLst>
                                          <p:attrName>ppt_x</p:attrName>
                                          <p:attrName>ppt_y</p:attrName>
                                        </p:attrNameLst>
                                      </p:cBhvr>
                                      <p:rCtr x="1163" y="0"/>
                                    </p:animMotion>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63" presetClass="path" presetSubtype="0" accel="50000" decel="50000" fill="hold" nodeType="withEffect">
                                  <p:stCondLst>
                                    <p:cond delay="0"/>
                                  </p:stCondLst>
                                  <p:childTnLst>
                                    <p:animMotion origin="layout" path="M 0.02326 -1.48148E-6 L -5.55556E-7 -1.48148E-6 " pathEditMode="relative" rAng="0" ptsTypes="AA">
                                      <p:cBhvr>
                                        <p:cTn id="40" dur="1000" fill="hold"/>
                                        <p:tgtEl>
                                          <p:spTgt spid="22"/>
                                        </p:tgtEl>
                                        <p:attrNameLst>
                                          <p:attrName>ppt_x</p:attrName>
                                          <p:attrName>ppt_y</p:attrName>
                                        </p:attrNameLst>
                                      </p:cBhvr>
                                      <p:rCtr x="-1181" y="0"/>
                                    </p:animMotion>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1.94444E-6 -1.48148E-6 L -0.02726 -1.48148E-6 " pathEditMode="relative" rAng="0" ptsTypes="AA">
                                      <p:cBhvr>
                                        <p:cTn id="44" dur="1000" fill="hold"/>
                                        <p:tgtEl>
                                          <p:spTgt spid="14"/>
                                        </p:tgtEl>
                                        <p:attrNameLst>
                                          <p:attrName>ppt_x</p:attrName>
                                          <p:attrName>ppt_y</p:attrName>
                                        </p:attrNameLst>
                                      </p:cBhvr>
                                      <p:rCtr x="-1372" y="0"/>
                                    </p:animMotion>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48CB3BBA-65AD-4A3B-86B8-D71C83C1E3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1116532"/>
            <a:ext cx="7965307" cy="417978"/>
          </a:xfrm>
          <a:prstGeom prst="rect">
            <a:avLst/>
          </a:prstGeom>
        </p:spPr>
      </p:pic>
      <p:pic>
        <p:nvPicPr>
          <p:cNvPr id="36" name="Picture 35" descr="A picture containing object, indoor&#10;&#10;Description generated with very high confidence">
            <a:extLst>
              <a:ext uri="{FF2B5EF4-FFF2-40B4-BE49-F238E27FC236}">
                <a16:creationId xmlns:a16="http://schemas.microsoft.com/office/drawing/2014/main" id="{89B8B186-FF52-4826-AC89-B038E8B63D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05"/>
          <a:stretch/>
        </p:blipFill>
        <p:spPr>
          <a:xfrm>
            <a:off x="7863588" y="1235075"/>
            <a:ext cx="397649" cy="355487"/>
          </a:xfrm>
          <a:prstGeom prst="rect">
            <a:avLst/>
          </a:prstGeom>
        </p:spPr>
      </p:pic>
      <p:sp>
        <p:nvSpPr>
          <p:cNvPr id="2" name="Text Placeholder 1"/>
          <p:cNvSpPr>
            <a:spLocks noGrp="1"/>
          </p:cNvSpPr>
          <p:nvPr>
            <p:ph type="body" sz="quarter" idx="11"/>
          </p:nvPr>
        </p:nvSpPr>
        <p:spPr/>
        <p:txBody>
          <a:bodyPr/>
          <a:lstStyle/>
          <a:p>
            <a:r>
              <a:rPr lang="en-GB" dirty="0"/>
              <a:t>1.16 Subtraction: two-digit and two-digit numbers </a:t>
            </a:r>
            <a:r>
              <a:rPr lang="en-US" dirty="0"/>
              <a:t>– </a:t>
            </a:r>
            <a:r>
              <a:rPr lang="en-GB" dirty="0"/>
              <a:t>step 2:9</a:t>
            </a:r>
            <a:endParaRPr lang="en-US" dirty="0"/>
          </a:p>
        </p:txBody>
      </p:sp>
      <p:pic>
        <p:nvPicPr>
          <p:cNvPr id="4" name="Picture 3" descr="A picture containing object, indoor&#10;&#10;Description generated with very high confidence">
            <a:extLst>
              <a:ext uri="{FF2B5EF4-FFF2-40B4-BE49-F238E27FC236}">
                <a16:creationId xmlns:a16="http://schemas.microsoft.com/office/drawing/2014/main" id="{1B785D95-7F2C-4318-B969-81C08A9781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2277" y="4957012"/>
            <a:ext cx="7907446" cy="591057"/>
          </a:xfrm>
          <a:prstGeom prst="rect">
            <a:avLst/>
          </a:prstGeom>
        </p:spPr>
      </p:pic>
      <p:sp>
        <p:nvSpPr>
          <p:cNvPr id="17" name="Rectangle 16">
            <a:extLst>
              <a:ext uri="{FF2B5EF4-FFF2-40B4-BE49-F238E27FC236}">
                <a16:creationId xmlns:a16="http://schemas.microsoft.com/office/drawing/2014/main" id="{68E972CF-DD0F-47AF-A11F-BB683299CCE4}"/>
              </a:ext>
            </a:extLst>
          </p:cNvPr>
          <p:cNvSpPr/>
          <p:nvPr/>
        </p:nvSpPr>
        <p:spPr bwMode="auto">
          <a:xfrm>
            <a:off x="2113348" y="5023578"/>
            <a:ext cx="7602855" cy="11771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18" name="Picture 17" descr="A close up of a logo&#10;&#10;Description generated with very high confidence">
            <a:extLst>
              <a:ext uri="{FF2B5EF4-FFF2-40B4-BE49-F238E27FC236}">
                <a16:creationId xmlns:a16="http://schemas.microsoft.com/office/drawing/2014/main" id="{6E90058A-64E0-442D-BF08-5059B9664A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13347" y="1534511"/>
            <a:ext cx="7965307" cy="462455"/>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4ADAD3AD-CFBD-4211-AC23-ADDAB5AB5D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69573" y="1996966"/>
            <a:ext cx="1072056" cy="462455"/>
          </a:xfrm>
          <a:prstGeom prst="rect">
            <a:avLst/>
          </a:prstGeom>
        </p:spPr>
      </p:pic>
      <p:sp>
        <p:nvSpPr>
          <p:cNvPr id="10" name="Rectangle 9">
            <a:extLst>
              <a:ext uri="{FF2B5EF4-FFF2-40B4-BE49-F238E27FC236}">
                <a16:creationId xmlns:a16="http://schemas.microsoft.com/office/drawing/2014/main" id="{B0F41F9B-FF0D-4C7F-B682-78A1BE3DC381}"/>
              </a:ext>
            </a:extLst>
          </p:cNvPr>
          <p:cNvSpPr/>
          <p:nvPr/>
        </p:nvSpPr>
        <p:spPr bwMode="auto">
          <a:xfrm>
            <a:off x="6096001" y="2021042"/>
            <a:ext cx="364067" cy="4383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 name="Picture 8" descr="A picture containing object&#10;&#10;Description generated with very high confidence">
            <a:extLst>
              <a:ext uri="{FF2B5EF4-FFF2-40B4-BE49-F238E27FC236}">
                <a16:creationId xmlns:a16="http://schemas.microsoft.com/office/drawing/2014/main" id="{845082C3-4D40-4ECA-8D25-B85199E5B2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10291" y="2021042"/>
            <a:ext cx="413276" cy="362848"/>
          </a:xfrm>
          <a:prstGeom prst="rect">
            <a:avLst/>
          </a:prstGeom>
        </p:spPr>
      </p:pic>
      <p:pic>
        <p:nvPicPr>
          <p:cNvPr id="23" name="Picture 22" descr="A picture containing object, indoor&#10;&#10;Description generated with very high confidence">
            <a:extLst>
              <a:ext uri="{FF2B5EF4-FFF2-40B4-BE49-F238E27FC236}">
                <a16:creationId xmlns:a16="http://schemas.microsoft.com/office/drawing/2014/main" id="{BD0FB3BD-2E37-4628-85F0-DE4BD1694D4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928100" y="4203701"/>
            <a:ext cx="1121622" cy="753311"/>
          </a:xfrm>
          <a:prstGeom prst="rect">
            <a:avLst/>
          </a:prstGeom>
        </p:spPr>
      </p:pic>
      <p:sp>
        <p:nvSpPr>
          <p:cNvPr id="13" name="Freeform: Shape 12">
            <a:extLst>
              <a:ext uri="{FF2B5EF4-FFF2-40B4-BE49-F238E27FC236}">
                <a16:creationId xmlns:a16="http://schemas.microsoft.com/office/drawing/2014/main" id="{DBA871FD-A9C4-4741-8EDC-3A0CBE044562}"/>
              </a:ext>
            </a:extLst>
          </p:cNvPr>
          <p:cNvSpPr/>
          <p:nvPr/>
        </p:nvSpPr>
        <p:spPr bwMode="auto">
          <a:xfrm>
            <a:off x="8877299" y="4799013"/>
            <a:ext cx="111127" cy="152400"/>
          </a:xfrm>
          <a:custGeom>
            <a:avLst/>
            <a:gdLst>
              <a:gd name="connsiteX0" fmla="*/ 26990 w 111127"/>
              <a:gd name="connsiteY0" fmla="*/ 11218 h 133456"/>
              <a:gd name="connsiteX1" fmla="*/ 71440 w 111127"/>
              <a:gd name="connsiteY1" fmla="*/ 106 h 133456"/>
              <a:gd name="connsiteX2" fmla="*/ 77790 w 111127"/>
              <a:gd name="connsiteY2" fmla="*/ 1693 h 133456"/>
              <a:gd name="connsiteX3" fmla="*/ 80965 w 111127"/>
              <a:gd name="connsiteY3" fmla="*/ 6456 h 133456"/>
              <a:gd name="connsiteX4" fmla="*/ 88902 w 111127"/>
              <a:gd name="connsiteY4" fmla="*/ 22331 h 133456"/>
              <a:gd name="connsiteX5" fmla="*/ 90490 w 111127"/>
              <a:gd name="connsiteY5" fmla="*/ 28681 h 133456"/>
              <a:gd name="connsiteX6" fmla="*/ 96840 w 111127"/>
              <a:gd name="connsiteY6" fmla="*/ 39793 h 133456"/>
              <a:gd name="connsiteX7" fmla="*/ 98427 w 111127"/>
              <a:gd name="connsiteY7" fmla="*/ 60431 h 133456"/>
              <a:gd name="connsiteX8" fmla="*/ 101602 w 111127"/>
              <a:gd name="connsiteY8" fmla="*/ 65193 h 133456"/>
              <a:gd name="connsiteX9" fmla="*/ 106365 w 111127"/>
              <a:gd name="connsiteY9" fmla="*/ 85831 h 133456"/>
              <a:gd name="connsiteX10" fmla="*/ 111127 w 111127"/>
              <a:gd name="connsiteY10" fmla="*/ 122343 h 133456"/>
              <a:gd name="connsiteX11" fmla="*/ 109540 w 111127"/>
              <a:gd name="connsiteY11" fmla="*/ 127106 h 133456"/>
              <a:gd name="connsiteX12" fmla="*/ 90490 w 111127"/>
              <a:gd name="connsiteY12" fmla="*/ 128693 h 133456"/>
              <a:gd name="connsiteX13" fmla="*/ 85727 w 111127"/>
              <a:gd name="connsiteY13" fmla="*/ 130281 h 133456"/>
              <a:gd name="connsiteX14" fmla="*/ 71440 w 111127"/>
              <a:gd name="connsiteY14" fmla="*/ 133456 h 133456"/>
              <a:gd name="connsiteX15" fmla="*/ 25402 w 111127"/>
              <a:gd name="connsiteY15" fmla="*/ 131868 h 133456"/>
              <a:gd name="connsiteX16" fmla="*/ 20640 w 111127"/>
              <a:gd name="connsiteY16" fmla="*/ 122343 h 133456"/>
              <a:gd name="connsiteX17" fmla="*/ 12702 w 111127"/>
              <a:gd name="connsiteY17" fmla="*/ 106468 h 133456"/>
              <a:gd name="connsiteX18" fmla="*/ 9527 w 111127"/>
              <a:gd name="connsiteY18" fmla="*/ 92181 h 133456"/>
              <a:gd name="connsiteX19" fmla="*/ 4765 w 111127"/>
              <a:gd name="connsiteY19" fmla="*/ 77893 h 133456"/>
              <a:gd name="connsiteX20" fmla="*/ 2 w 111127"/>
              <a:gd name="connsiteY20" fmla="*/ 52493 h 133456"/>
              <a:gd name="connsiteX21" fmla="*/ 26990 w 111127"/>
              <a:gd name="connsiteY21" fmla="*/ 11218 h 13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127" h="133456">
                <a:moveTo>
                  <a:pt x="26990" y="11218"/>
                </a:moveTo>
                <a:cubicBezTo>
                  <a:pt x="38896" y="2487"/>
                  <a:pt x="56429" y="2921"/>
                  <a:pt x="71440" y="106"/>
                </a:cubicBezTo>
                <a:cubicBezTo>
                  <a:pt x="73584" y="-296"/>
                  <a:pt x="75975" y="483"/>
                  <a:pt x="77790" y="1693"/>
                </a:cubicBezTo>
                <a:cubicBezTo>
                  <a:pt x="79378" y="2751"/>
                  <a:pt x="79907" y="4868"/>
                  <a:pt x="80965" y="6456"/>
                </a:cubicBezTo>
                <a:cubicBezTo>
                  <a:pt x="84308" y="26520"/>
                  <a:pt x="79100" y="6649"/>
                  <a:pt x="88902" y="22331"/>
                </a:cubicBezTo>
                <a:cubicBezTo>
                  <a:pt x="90058" y="24181"/>
                  <a:pt x="89724" y="26638"/>
                  <a:pt x="90490" y="28681"/>
                </a:cubicBezTo>
                <a:cubicBezTo>
                  <a:pt x="92217" y="33286"/>
                  <a:pt x="94207" y="35844"/>
                  <a:pt x="96840" y="39793"/>
                </a:cubicBezTo>
                <a:cubicBezTo>
                  <a:pt x="97369" y="46672"/>
                  <a:pt x="97156" y="53650"/>
                  <a:pt x="98427" y="60431"/>
                </a:cubicBezTo>
                <a:cubicBezTo>
                  <a:pt x="98779" y="62306"/>
                  <a:pt x="101173" y="63334"/>
                  <a:pt x="101602" y="65193"/>
                </a:cubicBezTo>
                <a:cubicBezTo>
                  <a:pt x="106935" y="88300"/>
                  <a:pt x="98965" y="74729"/>
                  <a:pt x="106365" y="85831"/>
                </a:cubicBezTo>
                <a:cubicBezTo>
                  <a:pt x="110440" y="102130"/>
                  <a:pt x="111127" y="101686"/>
                  <a:pt x="111127" y="122343"/>
                </a:cubicBezTo>
                <a:cubicBezTo>
                  <a:pt x="111127" y="124016"/>
                  <a:pt x="111139" y="126614"/>
                  <a:pt x="109540" y="127106"/>
                </a:cubicBezTo>
                <a:cubicBezTo>
                  <a:pt x="103450" y="128980"/>
                  <a:pt x="96840" y="128164"/>
                  <a:pt x="90490" y="128693"/>
                </a:cubicBezTo>
                <a:cubicBezTo>
                  <a:pt x="88902" y="129222"/>
                  <a:pt x="87361" y="129918"/>
                  <a:pt x="85727" y="130281"/>
                </a:cubicBezTo>
                <a:cubicBezTo>
                  <a:pt x="68967" y="134005"/>
                  <a:pt x="82159" y="129882"/>
                  <a:pt x="71440" y="133456"/>
                </a:cubicBezTo>
                <a:cubicBezTo>
                  <a:pt x="56094" y="132927"/>
                  <a:pt x="40631" y="133833"/>
                  <a:pt x="25402" y="131868"/>
                </a:cubicBezTo>
                <a:cubicBezTo>
                  <a:pt x="23037" y="131563"/>
                  <a:pt x="21306" y="123785"/>
                  <a:pt x="20640" y="122343"/>
                </a:cubicBezTo>
                <a:cubicBezTo>
                  <a:pt x="18161" y="116971"/>
                  <a:pt x="14573" y="112081"/>
                  <a:pt x="12702" y="106468"/>
                </a:cubicBezTo>
                <a:cubicBezTo>
                  <a:pt x="7192" y="89935"/>
                  <a:pt x="16979" y="120126"/>
                  <a:pt x="9527" y="92181"/>
                </a:cubicBezTo>
                <a:cubicBezTo>
                  <a:pt x="8234" y="87330"/>
                  <a:pt x="5750" y="82816"/>
                  <a:pt x="4765" y="77893"/>
                </a:cubicBezTo>
                <a:cubicBezTo>
                  <a:pt x="4280" y="75468"/>
                  <a:pt x="496" y="57436"/>
                  <a:pt x="2" y="52493"/>
                </a:cubicBezTo>
                <a:cubicBezTo>
                  <a:pt x="-209" y="50387"/>
                  <a:pt x="15084" y="19949"/>
                  <a:pt x="26990" y="11218"/>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6" name="Picture 25" descr="A picture containing object, indoor&#10;&#10;Description generated with very high confidence">
            <a:extLst>
              <a:ext uri="{FF2B5EF4-FFF2-40B4-BE49-F238E27FC236}">
                <a16:creationId xmlns:a16="http://schemas.microsoft.com/office/drawing/2014/main" id="{B218D77A-46CE-4C4E-A906-645F1C9CC2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515"/>
          <a:stretch/>
        </p:blipFill>
        <p:spPr>
          <a:xfrm>
            <a:off x="8928100" y="3906521"/>
            <a:ext cx="1121622" cy="291582"/>
          </a:xfrm>
          <a:prstGeom prst="rect">
            <a:avLst/>
          </a:prstGeom>
        </p:spPr>
      </p:pic>
      <p:pic>
        <p:nvPicPr>
          <p:cNvPr id="27" name="Picture 26" descr="A picture containing object, indoor&#10;&#10;Description generated with very high confidence">
            <a:extLst>
              <a:ext uri="{FF2B5EF4-FFF2-40B4-BE49-F238E27FC236}">
                <a16:creationId xmlns:a16="http://schemas.microsoft.com/office/drawing/2014/main" id="{B9DE5B02-E2E1-44B4-9EE7-7B93AB32442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800699" y="5014803"/>
            <a:ext cx="452388" cy="529392"/>
          </a:xfrm>
          <a:prstGeom prst="rect">
            <a:avLst/>
          </a:prstGeom>
        </p:spPr>
      </p:pic>
      <p:sp>
        <p:nvSpPr>
          <p:cNvPr id="28" name="Rectangle 27">
            <a:extLst>
              <a:ext uri="{FF2B5EF4-FFF2-40B4-BE49-F238E27FC236}">
                <a16:creationId xmlns:a16="http://schemas.microsoft.com/office/drawing/2014/main" id="{A560141E-5361-498E-9619-8C3339EFA379}"/>
              </a:ext>
            </a:extLst>
          </p:cNvPr>
          <p:cNvSpPr/>
          <p:nvPr/>
        </p:nvSpPr>
        <p:spPr bwMode="auto">
          <a:xfrm>
            <a:off x="6807214" y="2021042"/>
            <a:ext cx="472528" cy="4383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9" name="Picture 28" descr="A picture containing object&#10;&#10;Description generated with very high confidence">
            <a:extLst>
              <a:ext uri="{FF2B5EF4-FFF2-40B4-BE49-F238E27FC236}">
                <a16:creationId xmlns:a16="http://schemas.microsoft.com/office/drawing/2014/main" id="{8D0B9655-406D-4983-AECF-3CF10F9C659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769100" y="2021042"/>
            <a:ext cx="472528" cy="362848"/>
          </a:xfrm>
          <a:prstGeom prst="rect">
            <a:avLst/>
          </a:prstGeom>
        </p:spPr>
      </p:pic>
      <p:pic>
        <p:nvPicPr>
          <p:cNvPr id="30" name="Picture 29" descr="A picture containing object, indoor&#10;&#10;Description generated with very high confidence">
            <a:extLst>
              <a:ext uri="{FF2B5EF4-FFF2-40B4-BE49-F238E27FC236}">
                <a16:creationId xmlns:a16="http://schemas.microsoft.com/office/drawing/2014/main" id="{D9FBC9DF-3943-4862-9F91-10EC3CDAB1A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209801" y="4206878"/>
            <a:ext cx="6778625" cy="753311"/>
          </a:xfrm>
          <a:prstGeom prst="rect">
            <a:avLst/>
          </a:prstGeom>
        </p:spPr>
      </p:pic>
      <p:pic>
        <p:nvPicPr>
          <p:cNvPr id="31" name="Picture 30" descr="A picture containing object, indoor&#10;&#10;Description generated with very high confidence">
            <a:extLst>
              <a:ext uri="{FF2B5EF4-FFF2-40B4-BE49-F238E27FC236}">
                <a16:creationId xmlns:a16="http://schemas.microsoft.com/office/drawing/2014/main" id="{520576A3-CC8D-4783-A6BB-CDCFCD12BCC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216474" y="3960588"/>
            <a:ext cx="1121622" cy="291582"/>
          </a:xfrm>
          <a:prstGeom prst="rect">
            <a:avLst/>
          </a:prstGeom>
        </p:spPr>
      </p:pic>
      <p:pic>
        <p:nvPicPr>
          <p:cNvPr id="32" name="Picture 31" descr="A picture containing object, indoor&#10;&#10;Description generated with very high confidence">
            <a:extLst>
              <a:ext uri="{FF2B5EF4-FFF2-40B4-BE49-F238E27FC236}">
                <a16:creationId xmlns:a16="http://schemas.microsoft.com/office/drawing/2014/main" id="{AA407EC0-FEE8-4320-912D-66653CF9E0A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405"/>
          <a:stretch/>
        </p:blipFill>
        <p:spPr>
          <a:xfrm>
            <a:off x="2123932" y="5008007"/>
            <a:ext cx="362452" cy="529392"/>
          </a:xfrm>
          <a:prstGeom prst="rect">
            <a:avLst/>
          </a:prstGeom>
        </p:spPr>
      </p:pic>
      <p:pic>
        <p:nvPicPr>
          <p:cNvPr id="34" name="Picture 33" descr="A picture containing object&#10;&#10;Description generated with very high confidence">
            <a:extLst>
              <a:ext uri="{FF2B5EF4-FFF2-40B4-BE49-F238E27FC236}">
                <a16:creationId xmlns:a16="http://schemas.microsoft.com/office/drawing/2014/main" id="{8A6E0EA4-28AA-47D4-83A1-E161CA857A3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7191872" y="1142049"/>
            <a:ext cx="397649" cy="409903"/>
          </a:xfrm>
          <a:prstGeom prst="rect">
            <a:avLst/>
          </a:prstGeom>
        </p:spPr>
      </p:pic>
    </p:spTree>
    <p:extLst>
      <p:ext uri="{BB962C8B-B14F-4D97-AF65-F5344CB8AC3E}">
        <p14:creationId xmlns:p14="http://schemas.microsoft.com/office/powerpoint/2010/main" val="29169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2" presetClass="entr" presetSubtype="2"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500"/>
                            </p:stCondLst>
                            <p:childTnLst>
                              <p:par>
                                <p:cTn id="33" presetID="10" presetClass="exit" presetSubtype="0" fill="hold" grpId="1" nodeType="after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22" presetClass="entr" presetSubtype="2"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right)">
                                      <p:cBhvr>
                                        <p:cTn id="49" dur="500"/>
                                        <p:tgtEl>
                                          <p:spTgt spid="30"/>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500"/>
                            </p:stCondLst>
                            <p:childTnLst>
                              <p:par>
                                <p:cTn id="60" presetID="10" presetClass="exit" presetSubtype="0" fill="hold" grpId="1" nodeType="afterEffect">
                                  <p:stCondLst>
                                    <p:cond delay="0"/>
                                  </p:stCondLst>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generated with high confidence">
            <a:extLst>
              <a:ext uri="{FF2B5EF4-FFF2-40B4-BE49-F238E27FC236}">
                <a16:creationId xmlns:a16="http://schemas.microsoft.com/office/drawing/2014/main" id="{ED1F6366-DA81-4F94-AFC5-AACD0C870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596" y="1045837"/>
            <a:ext cx="4114808" cy="1397206"/>
          </a:xfrm>
          <a:prstGeom prst="rect">
            <a:avLst/>
          </a:prstGeom>
        </p:spPr>
      </p:pic>
      <p:pic>
        <p:nvPicPr>
          <p:cNvPr id="18" name="Picture 17" descr="A picture containing object, sitting&#10;&#10;Description generated with high confidence">
            <a:extLst>
              <a:ext uri="{FF2B5EF4-FFF2-40B4-BE49-F238E27FC236}">
                <a16:creationId xmlns:a16="http://schemas.microsoft.com/office/drawing/2014/main" id="{FC77A798-B892-45E2-9D8F-78ABBF62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282" y="3116029"/>
            <a:ext cx="7969439" cy="2637622"/>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4A84C6D8-6726-4D1E-A98D-3C75896B0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1442" y="3104387"/>
            <a:ext cx="7969439" cy="2637622"/>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1:1</a:t>
            </a:r>
            <a:endParaRPr lang="en-US" dirty="0"/>
          </a:p>
        </p:txBody>
      </p:sp>
      <p:pic>
        <p:nvPicPr>
          <p:cNvPr id="12" name="Picture 11" descr="A close up of a logo&#10;&#10;Description generated with very high confidence">
            <a:extLst>
              <a:ext uri="{FF2B5EF4-FFF2-40B4-BE49-F238E27FC236}">
                <a16:creationId xmlns:a16="http://schemas.microsoft.com/office/drawing/2014/main" id="{3C17DE0C-5D4F-48B1-9D3C-DCC8EECBB5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11282" y="3116030"/>
            <a:ext cx="4939759" cy="1059731"/>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95E4BCA2-5BDF-4CEA-84BA-A27C4C4F54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17441" y="4795520"/>
            <a:ext cx="528320" cy="365760"/>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3E78CAE3-BB48-45C0-81AA-530A385352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172960" y="3104388"/>
            <a:ext cx="966474" cy="1059731"/>
          </a:xfrm>
          <a:prstGeom prst="rect">
            <a:avLst/>
          </a:prstGeom>
        </p:spPr>
      </p:pic>
      <p:sp>
        <p:nvSpPr>
          <p:cNvPr id="21" name="TextBox 20">
            <a:extLst>
              <a:ext uri="{FF2B5EF4-FFF2-40B4-BE49-F238E27FC236}">
                <a16:creationId xmlns:a16="http://schemas.microsoft.com/office/drawing/2014/main" id="{FFA2462E-708C-4879-AD0B-6060AB0FFA18}"/>
              </a:ext>
            </a:extLst>
          </p:cNvPr>
          <p:cNvSpPr txBox="1"/>
          <p:nvPr/>
        </p:nvSpPr>
        <p:spPr bwMode="auto">
          <a:xfrm>
            <a:off x="8198758" y="204878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£63</a:t>
            </a:r>
          </a:p>
        </p:txBody>
      </p:sp>
    </p:spTree>
    <p:extLst>
      <p:ext uri="{BB962C8B-B14F-4D97-AF65-F5344CB8AC3E}">
        <p14:creationId xmlns:p14="http://schemas.microsoft.com/office/powerpoint/2010/main" val="7382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dirty="0"/>
              <a:t>2AS-4 Add and subtract within 100 – part 2</a:t>
            </a:r>
          </a:p>
        </p:txBody>
      </p:sp>
      <p:sp>
        <p:nvSpPr>
          <p:cNvPr id="3" name="TextBox 2">
            <a:extLst>
              <a:ext uri="{FF2B5EF4-FFF2-40B4-BE49-F238E27FC236}">
                <a16:creationId xmlns:a16="http://schemas.microsoft.com/office/drawing/2014/main" id="{B7ACA8A6-A158-4861-9D31-3209DBF7DD04}"/>
              </a:ext>
            </a:extLst>
          </p:cNvPr>
          <p:cNvSpPr txBox="1"/>
          <p:nvPr/>
        </p:nvSpPr>
        <p:spPr>
          <a:xfrm>
            <a:off x="623888" y="1232240"/>
            <a:ext cx="8534400" cy="101566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000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thinking about when you need to partition. Write the partitioned numbers before you calculate. Think do you need to partition the minuend (the first number) when you subtract. </a:t>
            </a:r>
          </a:p>
        </p:txBody>
      </p:sp>
      <p:sp>
        <p:nvSpPr>
          <p:cNvPr id="4" name="TextBox 3">
            <a:extLst>
              <a:ext uri="{FF2B5EF4-FFF2-40B4-BE49-F238E27FC236}">
                <a16:creationId xmlns:a16="http://schemas.microsoft.com/office/drawing/2014/main" id="{BC0941A0-C9DC-48FC-A650-AD1A4F21F866}"/>
              </a:ext>
            </a:extLst>
          </p:cNvPr>
          <p:cNvSpPr txBox="1"/>
          <p:nvPr/>
        </p:nvSpPr>
        <p:spPr>
          <a:xfrm>
            <a:off x="1849140" y="2586525"/>
            <a:ext cx="3135645" cy="465973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20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 – 20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 – 22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65 – 44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 44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7" name="TextBox 6">
            <a:extLst>
              <a:ext uri="{FF2B5EF4-FFF2-40B4-BE49-F238E27FC236}">
                <a16:creationId xmlns:a16="http://schemas.microsoft.com/office/drawing/2014/main" id="{331AF5E7-E72A-461D-B509-42ECFD0B6D39}"/>
              </a:ext>
            </a:extLst>
          </p:cNvPr>
          <p:cNvSpPr txBox="1"/>
          <p:nvPr/>
        </p:nvSpPr>
        <p:spPr>
          <a:xfrm>
            <a:off x="7159753" y="2586525"/>
            <a:ext cx="3048435"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21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22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23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52 – 11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68 – 15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 22 =</a:t>
            </a:r>
          </a:p>
        </p:txBody>
      </p:sp>
    </p:spTree>
    <p:extLst>
      <p:ext uri="{BB962C8B-B14F-4D97-AF65-F5344CB8AC3E}">
        <p14:creationId xmlns:p14="http://schemas.microsoft.com/office/powerpoint/2010/main" val="29327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2AS-4 </a:t>
            </a:r>
            <a:r>
              <a:rPr kumimoji="0" lang="en-GB" altLang="en-US" b="0" i="0" u="none" strike="noStrike" kern="1200" cap="none" spc="0" normalizeH="0" baseline="0" noProof="0">
                <a:ln>
                  <a:noFill/>
                </a:ln>
                <a:solidFill>
                  <a:srgbClr val="FFFFFF"/>
                </a:solidFill>
                <a:effectLst/>
                <a:uLnTx/>
                <a:uFillTx/>
                <a:latin typeface="Arial" panose="020B0604020202020204" pitchFamily="34" charset="0"/>
                <a:ea typeface="+mn-ea"/>
                <a:cs typeface="+mn-cs"/>
              </a:rPr>
              <a:t>Add and subtract within 100 – part 2</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eaLnBrk="1" hangingPunct="1">
              <a:lnSpc>
                <a:spcPct val="90000"/>
              </a:lnSpc>
              <a:buClr>
                <a:schemeClr val="bg2"/>
              </a:buClr>
              <a:defRPr/>
            </a:pPr>
            <a:r>
              <a:rPr kumimoji="0" lang="en-GB" sz="2000" b="1" i="0" u="none" strike="noStrike" kern="1200" cap="none" spc="0" normalizeH="0" baseline="0" noProof="0" dirty="0">
                <a:ln>
                  <a:noFill/>
                </a:ln>
                <a:solidFill>
                  <a:srgbClr val="585858"/>
                </a:solidFill>
                <a:effectLst/>
                <a:uLnTx/>
                <a:uFillTx/>
              </a:rPr>
              <a:t>Arranging Additions and Sorting Subtractions</a:t>
            </a:r>
          </a:p>
          <a:p>
            <a:pPr>
              <a:lnSpc>
                <a:spcPct val="120000"/>
              </a:lnSpc>
              <a:spcAft>
                <a:spcPts val="1200"/>
              </a:spcAft>
              <a:buClr>
                <a:schemeClr val="bg2"/>
              </a:buClr>
            </a:pPr>
            <a:r>
              <a:rPr lang="en-GB"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https://nrich.maths.org/14726</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8</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6907410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 two-digit number to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2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8|3.7|3.2|2.8"/>
</p:tagLst>
</file>

<file path=ppt/tags/tag2.xml><?xml version="1.0" encoding="utf-8"?>
<p:tagLst xmlns:a="http://schemas.openxmlformats.org/drawingml/2006/main" xmlns:r="http://schemas.openxmlformats.org/officeDocument/2006/relationships" xmlns:p="http://schemas.openxmlformats.org/presentationml/2006/main">
  <p:tag name="TIMING" val="|1.8|3.7|3.2|2.8"/>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505068DC-8943-437A-8C03-746B6D31BE3B}" vid="{F8507316-BBFF-45F1-84BC-D1DD2A214F03}"/>
    </a:ext>
  </a:extLst>
</a:theme>
</file>

<file path=ppt/theme/theme3.xml><?xml version="1.0" encoding="utf-8"?>
<a:theme xmlns:a="http://schemas.openxmlformats.org/drawingml/2006/main" name="2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505068DC-8943-437A-8C03-746B6D31BE3B}" vid="{F8507316-BBFF-45F1-84BC-D1DD2A214F03}"/>
    </a:ext>
  </a:extLst>
</a:theme>
</file>

<file path=ppt/theme/theme4.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1912</TotalTime>
  <Words>3049</Words>
  <Application>Microsoft Office PowerPoint</Application>
  <PresentationFormat>Widescreen</PresentationFormat>
  <Paragraphs>494</Paragraphs>
  <Slides>82</Slides>
  <Notes>64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82</vt:i4>
      </vt:variant>
    </vt:vector>
  </HeadingPairs>
  <TitlesOfParts>
    <vt:vector size="91" baseType="lpstr">
      <vt:lpstr>Arial</vt:lpstr>
      <vt:lpstr>Calibri</vt:lpstr>
      <vt:lpstr>Calibri Light</vt:lpstr>
      <vt:lpstr>Myriad Pro</vt:lpstr>
      <vt:lpstr>Myriad Pro Semibold</vt:lpstr>
      <vt:lpstr>Custom Design</vt:lpstr>
      <vt:lpstr>1_nctem1</vt:lpstr>
      <vt:lpstr>2_nctem1</vt:lpstr>
      <vt:lpstr>nctem1</vt:lpstr>
      <vt:lpstr>PowerPoint Presentation</vt:lpstr>
      <vt:lpstr>PowerPoint Presentation</vt:lpstr>
      <vt:lpstr>Contents</vt:lpstr>
      <vt:lpstr>Contents</vt:lpstr>
      <vt:lpstr>PowerPoint Presentation</vt:lpstr>
      <vt:lpstr>Year 2, Unit 8, Learning Outcome 1</vt:lpstr>
      <vt:lpstr>PowerPoint Presentation</vt:lpstr>
      <vt:lpstr>PowerPoint Presentation</vt:lpstr>
      <vt:lpstr>PowerPoint Presentation</vt:lpstr>
      <vt:lpstr>Year 2, Unit 8, Learning Outcome 2</vt:lpstr>
      <vt:lpstr>PowerPoint Presentation</vt:lpstr>
      <vt:lpstr>PowerPoint Presentation</vt:lpstr>
      <vt:lpstr>PowerPoint Presentation</vt:lpstr>
      <vt:lpstr>PowerPoint Presentation</vt:lpstr>
      <vt:lpstr>2AS-4 Add and subtract within 100 – part 2</vt:lpstr>
      <vt:lpstr>PowerPoint Presentation</vt:lpstr>
      <vt:lpstr>Year 2, Unit 8, Learning Outcome 3</vt:lpstr>
      <vt:lpstr>PowerPoint Presentation</vt:lpstr>
      <vt:lpstr>PowerPoint Presentation</vt:lpstr>
      <vt:lpstr>PowerPoint Presentation</vt:lpstr>
      <vt:lpstr>PowerPoint Presentation</vt:lpstr>
      <vt:lpstr>2AS-4 Add and subtract within 100 – part 2</vt:lpstr>
      <vt:lpstr>2AS-4 Add and subtract within 100 – part 2</vt:lpstr>
      <vt:lpstr>PowerPoint Presentation</vt:lpstr>
      <vt:lpstr>Year 2, Unit 8, Learning Outcome 4</vt:lpstr>
      <vt:lpstr>PowerPoint Presentation</vt:lpstr>
      <vt:lpstr>PowerPoint Presentation</vt:lpstr>
      <vt:lpstr>PowerPoint Presentation</vt:lpstr>
      <vt:lpstr>PowerPoint Presentation</vt:lpstr>
      <vt:lpstr>PowerPoint Presentation</vt:lpstr>
      <vt:lpstr>PowerPoint Presentation</vt:lpstr>
      <vt:lpstr>Year 2, Unit 8, Learning Outcome 5</vt:lpstr>
      <vt:lpstr>PowerPoint Presentation</vt:lpstr>
      <vt:lpstr>PowerPoint Presentation</vt:lpstr>
      <vt:lpstr>PowerPoint Presentation</vt:lpstr>
      <vt:lpstr>2AS-4 Add and subtract within 100 – part 2</vt:lpstr>
      <vt:lpstr>2AS-4 Add and subtract within 100 – part 2 </vt:lpstr>
      <vt:lpstr>PowerPoint Presentation</vt:lpstr>
      <vt:lpstr>Year 2, Unit 8, Learning Outcome 6</vt:lpstr>
      <vt:lpstr>PowerPoint Presentation</vt:lpstr>
      <vt:lpstr>PowerPoint Presentation</vt:lpstr>
      <vt:lpstr>PowerPoint Presentation</vt:lpstr>
      <vt:lpstr>PowerPoint Presentation</vt:lpstr>
      <vt:lpstr>PowerPoint Presentation</vt:lpstr>
      <vt:lpstr>Year 2, Unit 8, Learning Outcome 7</vt:lpstr>
      <vt:lpstr>PowerPoint Presentation</vt:lpstr>
      <vt:lpstr>PowerPoint Presentation</vt:lpstr>
      <vt:lpstr>PowerPoint Presentation</vt:lpstr>
      <vt:lpstr>PowerPoint Presentation</vt:lpstr>
      <vt:lpstr>PowerPoint Presentation</vt:lpstr>
      <vt:lpstr>Year 2, Unit 8, Learning Outcome 8</vt:lpstr>
      <vt:lpstr>PowerPoint Presentation</vt:lpstr>
      <vt:lpstr>PowerPoint Presentation</vt:lpstr>
      <vt:lpstr>PowerPoint Presentation</vt:lpstr>
      <vt:lpstr>PowerPoint Presentation</vt:lpstr>
      <vt:lpstr>PowerPoint Presentation</vt:lpstr>
      <vt:lpstr>PowerPoint Presentation</vt:lpstr>
      <vt:lpstr>Year 2, Unit 8, Learning Outcome 9</vt:lpstr>
      <vt:lpstr>PowerPoint Presentation</vt:lpstr>
      <vt:lpstr>PowerPoint Presentation</vt:lpstr>
      <vt:lpstr>Year 2, Unit 8, Learning Outcome 10</vt:lpstr>
      <vt:lpstr>PowerPoint Presentation</vt:lpstr>
      <vt:lpstr>PowerPoint Presentation</vt:lpstr>
      <vt:lpstr>PowerPoint Presentation</vt:lpstr>
      <vt:lpstr>PowerPoint Presentation</vt:lpstr>
      <vt:lpstr>PowerPoint Presentation</vt:lpstr>
      <vt:lpstr>Year 2, Unit 8, Learning Outcome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8, Learning Outcome 12</vt:lpstr>
      <vt:lpstr>PowerPoint Presentation</vt:lpstr>
      <vt:lpstr>PowerPoint Presentation</vt:lpstr>
      <vt:lpstr>2AS-4 Add and subtract within 100 – part 2</vt:lpstr>
      <vt:lpstr>2AS-4 Add and subtract within 100 – part 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103</cp:revision>
  <dcterms:created xsi:type="dcterms:W3CDTF">2021-05-07T12:27:15Z</dcterms:created>
  <dcterms:modified xsi:type="dcterms:W3CDTF">2021-11-12T11:36:37Z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