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1" r:id="rId4"/>
  </p:sldMasterIdLst>
  <p:notesMasterIdLst>
    <p:notesMasterId r:id="rId27"/>
  </p:notesMasterIdLst>
  <p:sldIdLst>
    <p:sldId id="312" r:id="rId5"/>
    <p:sldId id="257" r:id="rId6"/>
    <p:sldId id="258" r:id="rId7"/>
    <p:sldId id="267" r:id="rId8"/>
    <p:sldId id="268" r:id="rId9"/>
    <p:sldId id="266" r:id="rId10"/>
    <p:sldId id="270" r:id="rId11"/>
    <p:sldId id="452" r:id="rId12"/>
    <p:sldId id="426" r:id="rId13"/>
    <p:sldId id="272" r:id="rId14"/>
    <p:sldId id="273" r:id="rId15"/>
    <p:sldId id="446" r:id="rId16"/>
    <p:sldId id="469" r:id="rId17"/>
    <p:sldId id="457" r:id="rId18"/>
    <p:sldId id="440" r:id="rId19"/>
    <p:sldId id="427" r:id="rId20"/>
    <p:sldId id="428" r:id="rId21"/>
    <p:sldId id="454" r:id="rId22"/>
    <p:sldId id="455" r:id="rId23"/>
    <p:sldId id="456" r:id="rId24"/>
    <p:sldId id="458" r:id="rId25"/>
    <p:sldId id="45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h+J6pmp/XkU2jrjDj3kUeQ==" hashData="toaXhvGaJzuV9aPEP38yseLt7pZDnRCm2nOPxkJC2MIWhRze5aLChq4b0jusPGgNjs3el6JSm+lGyJGl2Sag6w=="/>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D20B"/>
    <a:srgbClr val="666666"/>
    <a:srgbClr val="585858"/>
    <a:srgbClr val="99FCFB"/>
    <a:srgbClr val="EB2BA1"/>
    <a:srgbClr val="FE9327"/>
    <a:srgbClr val="5829BE"/>
    <a:srgbClr val="45DD00"/>
    <a:srgbClr val="007195"/>
    <a:srgbClr val="EDEF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81909" autoAdjust="0"/>
  </p:normalViewPr>
  <p:slideViewPr>
    <p:cSldViewPr snapToGrid="0">
      <p:cViewPr varScale="1">
        <p:scale>
          <a:sx n="70" d="100"/>
          <a:sy n="70" d="100"/>
        </p:scale>
        <p:origin x="1104" y="53"/>
      </p:cViewPr>
      <p:guideLst>
        <p:guide orient="horz" pos="2160"/>
        <p:guide pos="3840"/>
      </p:guideLst>
    </p:cSldViewPr>
  </p:slideViewPr>
  <p:notesTextViewPr>
    <p:cViewPr>
      <p:scale>
        <a:sx n="3" d="2"/>
        <a:sy n="3" d="2"/>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11/04/2021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dirty="0"/>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dirty="0"/>
          </a:p>
        </p:txBody>
      </p:sp>
    </p:spTree>
    <p:extLst>
      <p:ext uri="{BB962C8B-B14F-4D97-AF65-F5344CB8AC3E}">
        <p14:creationId xmlns:p14="http://schemas.microsoft.com/office/powerpoint/2010/main" val="278948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panose="020B0503030403020204"/>
                <a:ea typeface="Calibri" panose="020F0502020204030204" pitchFamily="34" charset="0"/>
                <a:cs typeface="Times New Roman" panose="02020603050405020304" pitchFamily="18" charset="0"/>
              </a:rPr>
              <a:t>Hidden slide: print this off to give to pairs/ small groups to work with alongside slide 13.</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aseline="0" dirty="0"/>
          </a:p>
        </p:txBody>
      </p:sp>
      <p:sp>
        <p:nvSpPr>
          <p:cNvPr id="4" name="Slide Number Placeholder 3"/>
          <p:cNvSpPr>
            <a:spLocks noGrp="1"/>
          </p:cNvSpPr>
          <p:nvPr>
            <p:ph type="sldNum" sz="quarter" idx="5"/>
          </p:nvPr>
        </p:nvSpPr>
        <p:spPr/>
        <p:txBody>
          <a:bodyPr/>
          <a:lstStyle/>
          <a:p>
            <a:fld id="{4BE909DB-13D6-45F7-9022-56565D11BD24}" type="slidenum">
              <a:rPr lang="en-GB" smtClean="0"/>
              <a:t>14</a:t>
            </a:fld>
            <a:endParaRPr lang="en-GB"/>
          </a:p>
        </p:txBody>
      </p:sp>
    </p:spTree>
    <p:extLst>
      <p:ext uri="{BB962C8B-B14F-4D97-AF65-F5344CB8AC3E}">
        <p14:creationId xmlns:p14="http://schemas.microsoft.com/office/powerpoint/2010/main" val="4017720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15</a:t>
            </a:fld>
            <a:endParaRPr lang="en-GB" dirty="0"/>
          </a:p>
        </p:txBody>
      </p:sp>
    </p:spTree>
    <p:extLst>
      <p:ext uri="{BB962C8B-B14F-4D97-AF65-F5344CB8AC3E}">
        <p14:creationId xmlns:p14="http://schemas.microsoft.com/office/powerpoint/2010/main" val="864789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16</a:t>
            </a:fld>
            <a:endParaRPr lang="en-GB" dirty="0"/>
          </a:p>
        </p:txBody>
      </p:sp>
    </p:spTree>
    <p:extLst>
      <p:ext uri="{BB962C8B-B14F-4D97-AF65-F5344CB8AC3E}">
        <p14:creationId xmlns:p14="http://schemas.microsoft.com/office/powerpoint/2010/main" val="2318538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Use these slides to secure understanding of what each number in the equation means, and to identify the subtrahend (what is ‘taken away’) in each story.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What has happened to Eight’s pedal car? (Eight has lost some blocks. There are only six left.)</a:t>
            </a: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How many blocks do you think Eight lost?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Myriad Pro" panose="020B0503030403020204"/>
                <a:ea typeface="Calibri" panose="020F0502020204030204" pitchFamily="34" charset="0"/>
                <a:cs typeface="Times New Roman" panose="02020603050405020304" pitchFamily="18" charset="0"/>
              </a:rPr>
              <a:t>Work through the slide discussing how the counters and the equation represent the story.</a:t>
            </a:r>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17</a:t>
            </a:fld>
            <a:endParaRPr lang="en-GB"/>
          </a:p>
        </p:txBody>
      </p:sp>
    </p:spTree>
    <p:extLst>
      <p:ext uri="{BB962C8B-B14F-4D97-AF65-F5344CB8AC3E}">
        <p14:creationId xmlns:p14="http://schemas.microsoft.com/office/powerpoint/2010/main" val="2799284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How did Nine turn into Six?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Myriad Pro" panose="020B0503030403020204"/>
                <a:ea typeface="Calibri" panose="020F0502020204030204" pitchFamily="34" charset="0"/>
                <a:cs typeface="Times New Roman" panose="02020603050405020304" pitchFamily="18" charset="0"/>
              </a:rPr>
              <a:t>Use the tens frame to explore. Represent the story with the equation.</a:t>
            </a:r>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18</a:t>
            </a:fld>
            <a:endParaRPr lang="en-GB"/>
          </a:p>
        </p:txBody>
      </p:sp>
    </p:spTree>
    <p:extLst>
      <p:ext uri="{BB962C8B-B14F-4D97-AF65-F5344CB8AC3E}">
        <p14:creationId xmlns:p14="http://schemas.microsoft.com/office/powerpoint/2010/main" val="1400946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How can we turn 10 into 6?</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How many blocks need to be taken away?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Myriad Pro" panose="020B0503030403020204"/>
                <a:ea typeface="Calibri" panose="020F0502020204030204" pitchFamily="34" charset="0"/>
                <a:cs typeface="Times New Roman" panose="02020603050405020304" pitchFamily="18" charset="0"/>
              </a:rPr>
              <a:t>Use the tens frame to explore. Represent the story with the equation.</a:t>
            </a:r>
            <a:endParaRPr lang="en-GB" b="1" dirty="0"/>
          </a:p>
        </p:txBody>
      </p:sp>
      <p:sp>
        <p:nvSpPr>
          <p:cNvPr id="4" name="Slide Number Placeholder 3"/>
          <p:cNvSpPr>
            <a:spLocks noGrp="1"/>
          </p:cNvSpPr>
          <p:nvPr>
            <p:ph type="sldNum" sz="quarter" idx="5"/>
          </p:nvPr>
        </p:nvSpPr>
        <p:spPr/>
        <p:txBody>
          <a:bodyPr/>
          <a:lstStyle/>
          <a:p>
            <a:fld id="{4BE909DB-13D6-45F7-9022-56565D11BD24}" type="slidenum">
              <a:rPr lang="en-GB" smtClean="0"/>
              <a:t>19</a:t>
            </a:fld>
            <a:endParaRPr lang="en-GB"/>
          </a:p>
        </p:txBody>
      </p:sp>
    </p:spTree>
    <p:extLst>
      <p:ext uri="{BB962C8B-B14F-4D97-AF65-F5344CB8AC3E}">
        <p14:creationId xmlns:p14="http://schemas.microsoft.com/office/powerpoint/2010/main" val="231485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Use this slide to compare the equations generated in the previous 3 slides.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Look for patterns in the sequence.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What stays the same in the 3 equations? What changes in the equations?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Myriad Pro" panose="020B0503030403020204"/>
                <a:ea typeface="Calibri" panose="020F0502020204030204" pitchFamily="34" charset="0"/>
                <a:cs typeface="Times New Roman" panose="02020603050405020304" pitchFamily="18" charset="0"/>
              </a:rPr>
              <a:t>Model/explore with cubes, if needed, </a:t>
            </a:r>
            <a:r>
              <a:rPr lang="en-GB" sz="1800" i="1" dirty="0">
                <a:effectLst/>
                <a:latin typeface="Myriad Pro" panose="020B0503030403020204"/>
                <a:ea typeface="Calibri" panose="020F0502020204030204" pitchFamily="34" charset="0"/>
                <a:cs typeface="Times New Roman" panose="02020603050405020304" pitchFamily="18" charset="0"/>
              </a:rPr>
              <a:t>why</a:t>
            </a:r>
            <a:r>
              <a:rPr lang="en-GB" sz="1800" dirty="0">
                <a:effectLst/>
                <a:latin typeface="Myriad Pro" panose="020B0503030403020204"/>
                <a:ea typeface="Calibri" panose="020F0502020204030204" pitchFamily="34" charset="0"/>
                <a:cs typeface="Times New Roman" panose="02020603050405020304" pitchFamily="18" charset="0"/>
              </a:rPr>
              <a:t> the difference (6) stays the same. </a:t>
            </a:r>
          </a:p>
          <a:p>
            <a:r>
              <a:rPr lang="en-GB" sz="1800" dirty="0">
                <a:effectLst/>
                <a:latin typeface="Myriad Pro" panose="020B0503030403020204"/>
                <a:ea typeface="Calibri" panose="020F0502020204030204" pitchFamily="34" charset="0"/>
                <a:cs typeface="Times New Roman" panose="02020603050405020304" pitchFamily="18" charset="0"/>
              </a:rPr>
              <a:t>Can children predict the next equation and explain how they know? </a:t>
            </a:r>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20</a:t>
            </a:fld>
            <a:endParaRPr lang="en-GB"/>
          </a:p>
        </p:txBody>
      </p:sp>
    </p:spTree>
    <p:extLst>
      <p:ext uri="{BB962C8B-B14F-4D97-AF65-F5344CB8AC3E}">
        <p14:creationId xmlns:p14="http://schemas.microsoft.com/office/powerpoint/2010/main" val="2474784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What do you notice about the equation?</a:t>
            </a:r>
            <a:br>
              <a:rPr lang="en-GB" sz="1800" dirty="0">
                <a:effectLst/>
                <a:latin typeface="Myriad Pro" panose="020B0503030403020204"/>
                <a:ea typeface="Calibri" panose="020F0502020204030204" pitchFamily="34" charset="0"/>
                <a:cs typeface="Times New Roman" panose="02020603050405020304" pitchFamily="18" charset="0"/>
              </a:rPr>
            </a:br>
            <a:r>
              <a:rPr lang="en-GB" sz="1800" dirty="0">
                <a:effectLst/>
                <a:latin typeface="Myriad Pro" panose="020B0503030403020204"/>
                <a:ea typeface="Calibri" panose="020F0502020204030204" pitchFamily="34" charset="0"/>
                <a:cs typeface="Times New Roman" panose="02020603050405020304" pitchFamily="18" charset="0"/>
              </a:rPr>
              <a:t>What is missing?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Myriad Pro" panose="020B0503030403020204"/>
                <a:ea typeface="Calibri" panose="020F0502020204030204" pitchFamily="34" charset="0"/>
                <a:cs typeface="Times New Roman" panose="02020603050405020304" pitchFamily="18" charset="0"/>
              </a:rPr>
              <a:t>Discuss how we can complete the equations. Encourage children to work systematically from a given starting point, for example, 10 - ? = 5</a:t>
            </a:r>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21</a:t>
            </a:fld>
            <a:endParaRPr lang="en-GB"/>
          </a:p>
        </p:txBody>
      </p:sp>
    </p:spTree>
    <p:extLst>
      <p:ext uri="{BB962C8B-B14F-4D97-AF65-F5344CB8AC3E}">
        <p14:creationId xmlns:p14="http://schemas.microsoft.com/office/powerpoint/2010/main" val="1963838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22</a:t>
            </a:fld>
            <a:endParaRPr lang="en-GB" dirty="0"/>
          </a:p>
        </p:txBody>
      </p:sp>
    </p:spTree>
    <p:extLst>
      <p:ext uri="{BB962C8B-B14F-4D97-AF65-F5344CB8AC3E}">
        <p14:creationId xmlns:p14="http://schemas.microsoft.com/office/powerpoint/2010/main" val="39011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4</a:t>
            </a:fld>
            <a:endParaRPr lang="en-GB" dirty="0"/>
          </a:p>
        </p:txBody>
      </p:sp>
    </p:spTree>
    <p:extLst>
      <p:ext uri="{BB962C8B-B14F-4D97-AF65-F5344CB8AC3E}">
        <p14:creationId xmlns:p14="http://schemas.microsoft.com/office/powerpoint/2010/main" val="226187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yriad Pro" panose="020B0503030403020204"/>
                <a:ea typeface="Calibri" panose="020F0502020204030204" pitchFamily="34" charset="0"/>
                <a:cs typeface="Times New Roman" panose="02020603050405020304" pitchFamily="18" charset="0"/>
              </a:rPr>
              <a:t>&lt; &gt; indicates what can be changed in the stem sentence.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5</a:t>
            </a:fld>
            <a:endParaRPr lang="en-GB" dirty="0"/>
          </a:p>
        </p:txBody>
      </p:sp>
    </p:spTree>
    <p:extLst>
      <p:ext uri="{BB962C8B-B14F-4D97-AF65-F5344CB8AC3E}">
        <p14:creationId xmlns:p14="http://schemas.microsoft.com/office/powerpoint/2010/main" val="1937465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7</a:t>
            </a:fld>
            <a:endParaRPr lang="en-GB" dirty="0"/>
          </a:p>
        </p:txBody>
      </p:sp>
    </p:spTree>
    <p:extLst>
      <p:ext uri="{BB962C8B-B14F-4D97-AF65-F5344CB8AC3E}">
        <p14:creationId xmlns:p14="http://schemas.microsoft.com/office/powerpoint/2010/main" val="3200087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panose="020B0503030403020204"/>
                <a:ea typeface="Calibri" panose="020F0502020204030204" pitchFamily="34" charset="0"/>
                <a:cs typeface="Times New Roman" panose="02020603050405020304" pitchFamily="18" charset="0"/>
              </a:rPr>
              <a:t>Use this picture as the stimulus for Talk and Discussion (slide 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8</a:t>
            </a:fld>
            <a:endParaRPr lang="en-GB"/>
          </a:p>
        </p:txBody>
      </p:sp>
    </p:spTree>
    <p:extLst>
      <p:ext uri="{BB962C8B-B14F-4D97-AF65-F5344CB8AC3E}">
        <p14:creationId xmlns:p14="http://schemas.microsoft.com/office/powerpoint/2010/main" val="4011512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10</a:t>
            </a:fld>
            <a:endParaRPr lang="en-GB" dirty="0"/>
          </a:p>
        </p:txBody>
      </p:sp>
    </p:spTree>
    <p:extLst>
      <p:ext uri="{BB962C8B-B14F-4D97-AF65-F5344CB8AC3E}">
        <p14:creationId xmlns:p14="http://schemas.microsoft.com/office/powerpoint/2010/main" val="360627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i="0" dirty="0"/>
          </a:p>
          <a:p>
            <a:endParaRPr lang="en-GB" i="0" dirty="0"/>
          </a:p>
        </p:txBody>
      </p:sp>
      <p:sp>
        <p:nvSpPr>
          <p:cNvPr id="4" name="Slide Number Placeholder 3"/>
          <p:cNvSpPr>
            <a:spLocks noGrp="1"/>
          </p:cNvSpPr>
          <p:nvPr>
            <p:ph type="sldNum" sz="quarter" idx="5"/>
          </p:nvPr>
        </p:nvSpPr>
        <p:spPr/>
        <p:txBody>
          <a:bodyPr/>
          <a:lstStyle/>
          <a:p>
            <a:fld id="{4BE909DB-13D6-45F7-9022-56565D11BD24}" type="slidenum">
              <a:rPr lang="en-GB" smtClean="0"/>
              <a:t>11</a:t>
            </a:fld>
            <a:endParaRPr lang="en-GB" dirty="0"/>
          </a:p>
        </p:txBody>
      </p:sp>
    </p:spTree>
    <p:extLst>
      <p:ext uri="{BB962C8B-B14F-4D97-AF65-F5344CB8AC3E}">
        <p14:creationId xmlns:p14="http://schemas.microsoft.com/office/powerpoint/2010/main" val="2325946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Use these slides to introduce the tens frame and equation to represent the ‘first, then, now’ subtraction story.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What do you notice? What happened to Ten’s pedal car?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Make links between the ‘first, then, now’ story and the counters on the tens frame.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Read the subtraction equation as “10 minus 1 equals 9.”</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Explicitly encourage children to connect each number/ symbol to the relevant part of the story.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What does the ten represent?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What does the minus one represent?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Myriad Pro" panose="020B0503030403020204"/>
                <a:ea typeface="Calibri" panose="020F0502020204030204" pitchFamily="34" charset="0"/>
                <a:cs typeface="Times New Roman" panose="02020603050405020304" pitchFamily="18" charset="0"/>
              </a:rPr>
              <a:t>What does the nine represent?</a:t>
            </a:r>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12</a:t>
            </a:fld>
            <a:endParaRPr lang="en-GB"/>
          </a:p>
        </p:txBody>
      </p:sp>
    </p:spTree>
    <p:extLst>
      <p:ext uri="{BB962C8B-B14F-4D97-AF65-F5344CB8AC3E}">
        <p14:creationId xmlns:p14="http://schemas.microsoft.com/office/powerpoint/2010/main" val="2027351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Print off slide 14 to give to pairs/ small groups.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Talk about the picture and then represent it with cubes on the tens frame. Write an equation.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Work through the slide to check answers, ensuring children can connect the story with the tens frame and the equation.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13</a:t>
            </a:fld>
            <a:endParaRPr lang="en-GB"/>
          </a:p>
        </p:txBody>
      </p:sp>
    </p:spTree>
    <p:extLst>
      <p:ext uri="{BB962C8B-B14F-4D97-AF65-F5344CB8AC3E}">
        <p14:creationId xmlns:p14="http://schemas.microsoft.com/office/powerpoint/2010/main" val="39753862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3711C93-9256-466D-8867-F7FBA8AD6463}"/>
              </a:ext>
            </a:extLst>
          </p:cNvPr>
          <p:cNvSpPr txBox="1"/>
          <p:nvPr userDrawn="1"/>
        </p:nvSpPr>
        <p:spPr>
          <a:xfrm>
            <a:off x="622301" y="1802162"/>
            <a:ext cx="6049764" cy="646331"/>
          </a:xfrm>
          <a:prstGeom prst="rect">
            <a:avLst/>
          </a:prstGeom>
          <a:noFill/>
        </p:spPr>
        <p:txBody>
          <a:bodyPr wrap="square" rtlCol="0">
            <a:spAutoFit/>
          </a:bodyPr>
          <a:lstStyle/>
          <a:p>
            <a:r>
              <a:rPr lang="en-GB" sz="3600" b="1" dirty="0">
                <a:solidFill>
                  <a:schemeClr val="bg1"/>
                </a:solidFill>
                <a:latin typeface="Century Gothic" panose="020B0502020202020204" pitchFamily="34" charset="0"/>
              </a:rPr>
              <a:t>Numberblocks</a:t>
            </a:r>
          </a:p>
        </p:txBody>
      </p:sp>
      <p:sp>
        <p:nvSpPr>
          <p:cNvPr id="3" name="Rectangle 2">
            <a:extLst>
              <a:ext uri="{FF2B5EF4-FFF2-40B4-BE49-F238E27FC236}">
                <a16:creationId xmlns:a16="http://schemas.microsoft.com/office/drawing/2014/main" id="{C23EC0BE-6789-4914-A005-C2484543BD67}"/>
              </a:ext>
            </a:extLst>
          </p:cNvPr>
          <p:cNvSpPr/>
          <p:nvPr userDrawn="1"/>
        </p:nvSpPr>
        <p:spPr>
          <a:xfrm>
            <a:off x="6847367" y="5178056"/>
            <a:ext cx="5050721" cy="1392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37" name="Rectangle 5"/>
          <p:cNvSpPr>
            <a:spLocks noGrp="1" noChangeArrowheads="1"/>
          </p:cNvSpPr>
          <p:nvPr>
            <p:ph type="subTitle" idx="1" hasCustomPrompt="1"/>
          </p:nvPr>
        </p:nvSpPr>
        <p:spPr>
          <a:xfrm>
            <a:off x="609602" y="3177458"/>
            <a:ext cx="6062463" cy="1152130"/>
          </a:xfrm>
        </p:spPr>
        <p:txBody>
          <a:bodyPr>
            <a:normAutofit/>
          </a:bodyPr>
          <a:lstStyle>
            <a:lvl1pPr marL="0" indent="0">
              <a:buNone/>
              <a:defRPr sz="2400">
                <a:solidFill>
                  <a:schemeClr val="bg1"/>
                </a:solidFill>
                <a:latin typeface="Century Gothic" panose="020B0502020202020204" pitchFamily="34" charset="0"/>
                <a:cs typeface="Arial" panose="020B0604020202020204" pitchFamily="34" charset="0"/>
              </a:defRPr>
            </a:lvl1pPr>
          </a:lstStyle>
          <a:p>
            <a:pPr lvl="0"/>
            <a:r>
              <a:rPr lang="en-GB" noProof="0" dirty="0"/>
              <a:t>Series [xx] Episode [xx]</a:t>
            </a:r>
          </a:p>
          <a:p>
            <a:pPr lvl="0"/>
            <a:r>
              <a:rPr lang="en-GB" noProof="0" dirty="0"/>
              <a:t>[Name]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1066B1CA-5C61-4ED0-9D9B-7D537E1AF9F6}"/>
              </a:ext>
            </a:extLst>
          </p:cNvPr>
          <p:cNvSpPr txBox="1"/>
          <p:nvPr userDrawn="1"/>
        </p:nvSpPr>
        <p:spPr>
          <a:xfrm>
            <a:off x="5416733" y="6416094"/>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0" name="Oval 9">
            <a:extLst>
              <a:ext uri="{FF2B5EF4-FFF2-40B4-BE49-F238E27FC236}">
                <a16:creationId xmlns:a16="http://schemas.microsoft.com/office/drawing/2014/main" id="{A3E6AEE1-F917-47B7-AFAD-AB1A9482DC70}"/>
              </a:ext>
            </a:extLst>
          </p:cNvPr>
          <p:cNvSpPr/>
          <p:nvPr userDrawn="1"/>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11" name="Picture 2">
            <a:extLst>
              <a:ext uri="{FF2B5EF4-FFF2-40B4-BE49-F238E27FC236}">
                <a16:creationId xmlns:a16="http://schemas.microsoft.com/office/drawing/2014/main" id="{4C46847D-B67F-41BD-A401-3CC017D6BB5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7990" t="73886" r="2704" b="4473"/>
          <a:stretch/>
        </p:blipFill>
        <p:spPr bwMode="auto">
          <a:xfrm>
            <a:off x="7091540" y="4550735"/>
            <a:ext cx="4806548" cy="148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465E605-7CFD-4C28-A30E-0D08D815CEE1}"/>
              </a:ext>
            </a:extLst>
          </p:cNvPr>
          <p:cNvSpPr txBox="1"/>
          <p:nvPr userDrawn="1"/>
        </p:nvSpPr>
        <p:spPr>
          <a:xfrm>
            <a:off x="622301" y="2663298"/>
            <a:ext cx="6049764" cy="461665"/>
          </a:xfrm>
          <a:prstGeom prst="rect">
            <a:avLst/>
          </a:prstGeom>
          <a:noFill/>
        </p:spPr>
        <p:txBody>
          <a:bodyPr wrap="square" rtlCol="0">
            <a:spAutoFit/>
          </a:bodyPr>
          <a:lstStyle/>
          <a:p>
            <a:r>
              <a:rPr lang="en-GB" sz="2400" dirty="0">
                <a:solidFill>
                  <a:schemeClr val="bg1"/>
                </a:solidFill>
                <a:latin typeface="Century Gothic" panose="020B0502020202020204" pitchFamily="34" charset="0"/>
              </a:rPr>
              <a:t>Support Materials</a:t>
            </a:r>
          </a:p>
        </p:txBody>
      </p:sp>
    </p:spTree>
    <p:extLst>
      <p:ext uri="{BB962C8B-B14F-4D97-AF65-F5344CB8AC3E}">
        <p14:creationId xmlns:p14="http://schemas.microsoft.com/office/powerpoint/2010/main" val="347642296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[Subtitle]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4DB3256F-83C8-4422-BB4B-79DB90083B87}" type="slidenum">
              <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a:t>
            </a:fld>
            <a:endPar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410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buNone/>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altLang="en-US"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2234051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6" name="Rectangle 5">
            <a:extLst>
              <a:ext uri="{FF2B5EF4-FFF2-40B4-BE49-F238E27FC236}">
                <a16:creationId xmlns:a16="http://schemas.microsoft.com/office/drawing/2014/main" id="{039AA65E-09CE-4227-AA26-FE803EBE122A}"/>
              </a:ext>
            </a:extLst>
          </p:cNvPr>
          <p:cNvSpPr>
            <a:spLocks noGrp="1" noChangeArrowheads="1"/>
          </p:cNvSpPr>
          <p:nvPr>
            <p:ph type="subTitle" idx="1" hasCustomPrompt="1"/>
          </p:nvPr>
        </p:nvSpPr>
        <p:spPr>
          <a:xfrm>
            <a:off x="609602" y="2300114"/>
            <a:ext cx="6439267" cy="1152130"/>
          </a:xfrm>
        </p:spPr>
        <p:txBody>
          <a:bodyPr>
            <a:normAutofit/>
          </a:bodyPr>
          <a:lstStyle>
            <a:lvl1pPr marL="0" indent="0">
              <a:buNone/>
              <a:defRPr sz="3600" b="1">
                <a:solidFill>
                  <a:schemeClr val="bg1"/>
                </a:solidFill>
                <a:latin typeface="Century Gothic" panose="020B0502020202020204" pitchFamily="34" charset="0"/>
                <a:cs typeface="Arial" panose="020B0604020202020204" pitchFamily="34" charset="0"/>
              </a:defRPr>
            </a:lvl1pPr>
          </a:lstStyle>
          <a:p>
            <a:pPr lvl="0"/>
            <a:r>
              <a:rPr lang="en-GB" noProof="0" dirty="0"/>
              <a:t>[Subpage title]</a:t>
            </a:r>
          </a:p>
        </p:txBody>
      </p:sp>
    </p:spTree>
    <p:extLst>
      <p:ext uri="{BB962C8B-B14F-4D97-AF65-F5344CB8AC3E}">
        <p14:creationId xmlns:p14="http://schemas.microsoft.com/office/powerpoint/2010/main" val="86964872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176764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8" name="Oval 7">
            <a:extLst>
              <a:ext uri="{FF2B5EF4-FFF2-40B4-BE49-F238E27FC236}">
                <a16:creationId xmlns:a16="http://schemas.microsoft.com/office/drawing/2014/main" id="{C799426A-290E-4017-B895-A9F86C4B3DC0}"/>
              </a:ext>
            </a:extLst>
          </p:cNvPr>
          <p:cNvSpPr/>
          <p:nvPr userDrawn="1"/>
        </p:nvSpPr>
        <p:spPr bwMode="auto">
          <a:xfrm>
            <a:off x="11769355" y="6392987"/>
            <a:ext cx="359229" cy="346166"/>
          </a:xfrm>
          <a:prstGeom prst="ellipse">
            <a:avLst/>
          </a:prstGeom>
          <a:solidFill>
            <a:schemeClr val="tx2">
              <a:lumMod val="40000"/>
              <a:lumOff val="60000"/>
            </a:schemeClr>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1152903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52CA6C61-5C46-4CCD-83FB-18DE309C7599}" type="datetimeFigureOut">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11/04/2021</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3A4A998D-6F83-4D71-AA77-13FC1A139956}" type="slidenum">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0621944"/>
      </p:ext>
    </p:extLst>
  </p:cSld>
  <p:clrMap bg1="lt1" tx1="dk1" bg2="lt2" tx2="dk2" accent1="accent1" accent2="accent2" accent3="accent3" accent4="accent4" accent5="accent5" accent6="accent6" hlink="hlink" folHlink="folHlink"/>
  <p:sldLayoutIdLst>
    <p:sldLayoutId id="2147483692" r:id="rId1"/>
    <p:sldLayoutId id="2147483694" r:id="rId2"/>
    <p:sldLayoutId id="2147483695" r:id="rId3"/>
    <p:sldLayoutId id="2147483697" r:id="rId4"/>
    <p:sldLayoutId id="2147483674" r:id="rId5"/>
    <p:sldLayoutId id="2147483698" r:id="rId6"/>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16.png"/><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9.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0.jpe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6.png"/><Relationship Id="rId12"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5.png"/><Relationship Id="rId5" Type="http://schemas.openxmlformats.org/officeDocument/2006/relationships/image" Target="../media/image17.png"/><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12.png"/><Relationship Id="rId1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F49BF0-75F1-45ED-BCD2-5BA591F84696}"/>
              </a:ext>
            </a:extLst>
          </p:cNvPr>
          <p:cNvSpPr>
            <a:spLocks noGrp="1"/>
          </p:cNvSpPr>
          <p:nvPr>
            <p:ph type="subTitle" idx="1"/>
          </p:nvPr>
        </p:nvSpPr>
        <p:spPr/>
        <p:txBody>
          <a:bodyPr>
            <a:normAutofit/>
          </a:bodyPr>
          <a:lstStyle/>
          <a:p>
            <a:r>
              <a:rPr lang="en-GB" dirty="0"/>
              <a:t>Series 3 Episode 12</a:t>
            </a:r>
          </a:p>
          <a:p>
            <a:r>
              <a:rPr lang="en-GB" dirty="0" err="1"/>
              <a:t>Numberblock</a:t>
            </a:r>
            <a:r>
              <a:rPr lang="en-GB" dirty="0"/>
              <a:t> Rally</a:t>
            </a:r>
          </a:p>
          <a:p>
            <a:endParaRPr lang="en-GB" dirty="0"/>
          </a:p>
        </p:txBody>
      </p:sp>
    </p:spTree>
    <p:extLst>
      <p:ext uri="{BB962C8B-B14F-4D97-AF65-F5344CB8AC3E}">
        <p14:creationId xmlns:p14="http://schemas.microsoft.com/office/powerpoint/2010/main" val="1834715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Enabling Environments</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112652"/>
            <a:ext cx="10972800" cy="5079141"/>
          </a:xfrm>
        </p:spPr>
        <p:txBody>
          <a:bodyPr vert="horz" lIns="91440" tIns="45720" rIns="91440" bIns="45720" rtlCol="0" anchor="t">
            <a:noAutofit/>
          </a:bodyPr>
          <a:lstStyle/>
          <a:p>
            <a:pPr marL="0" indent="0">
              <a:lnSpc>
                <a:spcPct val="100000"/>
              </a:lnSpc>
              <a:spcBef>
                <a:spcPts val="0"/>
              </a:spcBef>
              <a:buNone/>
            </a:pPr>
            <a:r>
              <a:rPr lang="en-GB" sz="1800" b="1" dirty="0">
                <a:latin typeface="+mj-lt"/>
              </a:rPr>
              <a:t>Playing and Exploring</a:t>
            </a:r>
          </a:p>
          <a:p>
            <a:pPr marL="0" indent="0">
              <a:lnSpc>
                <a:spcPct val="100000"/>
              </a:lnSpc>
              <a:spcBef>
                <a:spcPts val="0"/>
              </a:spcBef>
              <a:buNone/>
            </a:pPr>
            <a:r>
              <a:rPr lang="en-GB" sz="1800" dirty="0">
                <a:latin typeface="+mj-lt"/>
              </a:rPr>
              <a:t>Provide opportunities for children to make up and enact their own stories using subtraction as reduction, for example, farm animals moving to a new field, ducks leaving the pond. </a:t>
            </a:r>
          </a:p>
          <a:p>
            <a:pPr marL="0" indent="0">
              <a:lnSpc>
                <a:spcPct val="100000"/>
              </a:lnSpc>
              <a:spcBef>
                <a:spcPts val="1800"/>
              </a:spcBef>
              <a:buNone/>
            </a:pPr>
            <a:r>
              <a:rPr lang="en-GB" sz="1800" b="1" dirty="0">
                <a:latin typeface="+mj-lt"/>
              </a:rPr>
              <a:t>Active Learning</a:t>
            </a:r>
          </a:p>
          <a:p>
            <a:pPr marL="0" indent="0">
              <a:lnSpc>
                <a:spcPct val="100000"/>
              </a:lnSpc>
              <a:spcBef>
                <a:spcPts val="0"/>
              </a:spcBef>
              <a:buNone/>
            </a:pPr>
            <a:r>
              <a:rPr lang="en-GB" sz="1800" dirty="0">
                <a:latin typeface="+mj-lt"/>
              </a:rPr>
              <a:t>Identify opportunities for experiencing this structure (‘taking away’) in real situations, for example, the numbers of pencils left in a pencil pot/ children left to go outside/ pieces of fruit left after snack time.</a:t>
            </a:r>
          </a:p>
          <a:p>
            <a:pPr marL="0" indent="0">
              <a:lnSpc>
                <a:spcPct val="100000"/>
              </a:lnSpc>
              <a:spcBef>
                <a:spcPts val="1800"/>
              </a:spcBef>
              <a:buNone/>
            </a:pPr>
            <a:r>
              <a:rPr lang="en-GB" sz="1800" b="1" dirty="0">
                <a:latin typeface="+mj-lt"/>
              </a:rPr>
              <a:t>Creating and Thinking Critically</a:t>
            </a:r>
          </a:p>
          <a:p>
            <a:pPr marL="0" indent="0">
              <a:lnSpc>
                <a:spcPct val="100000"/>
              </a:lnSpc>
              <a:spcBef>
                <a:spcPts val="0"/>
              </a:spcBef>
              <a:buNone/>
            </a:pPr>
            <a:r>
              <a:rPr lang="en-GB" sz="1800" dirty="0">
                <a:latin typeface="+mj-lt"/>
              </a:rPr>
              <a:t>Explore taking away using dice and counters or other small parts. Play a simple game with a dice, taking away from a collection the number rolled on the dice. Who can get to 0 from 10? As the game is played, talk about what is happening, ‘first you had 6 conkers, then you took 2 away, now you have 4 left…I wonder if you will roll four next time to take them all away and have none left!’</a:t>
            </a:r>
          </a:p>
          <a:p>
            <a:pPr marL="0" indent="0">
              <a:lnSpc>
                <a:spcPct val="100000"/>
              </a:lnSpc>
              <a:spcBef>
                <a:spcPts val="0"/>
              </a:spcBef>
              <a:buNone/>
            </a:pPr>
            <a:endParaRPr lang="en-GB" sz="1800" dirty="0">
              <a:latin typeface="+mj-lt"/>
            </a:endParaRPr>
          </a:p>
          <a:p>
            <a:pPr marL="0" indent="0">
              <a:lnSpc>
                <a:spcPct val="100000"/>
              </a:lnSpc>
              <a:spcBef>
                <a:spcPts val="0"/>
              </a:spcBef>
              <a:buNone/>
            </a:pPr>
            <a:r>
              <a:rPr lang="en-GB" sz="1800" dirty="0">
                <a:latin typeface="+mj-lt"/>
              </a:rPr>
              <a:t>Songs and rhymes also offer varied opportunities for exploring this structure. For example, Five Little Ducks, Ten Green Bottles, Five Little Monkeys. Sing the song and act it out with children, encouraging children to show on their fingers how many things are left. </a:t>
            </a:r>
          </a:p>
        </p:txBody>
      </p:sp>
    </p:spTree>
    <p:extLst>
      <p:ext uri="{BB962C8B-B14F-4D97-AF65-F5344CB8AC3E}">
        <p14:creationId xmlns:p14="http://schemas.microsoft.com/office/powerpoint/2010/main" val="3525258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Y1</a:t>
            </a:r>
          </a:p>
        </p:txBody>
      </p:sp>
    </p:spTree>
    <p:extLst>
      <p:ext uri="{BB962C8B-B14F-4D97-AF65-F5344CB8AC3E}">
        <p14:creationId xmlns:p14="http://schemas.microsoft.com/office/powerpoint/2010/main" val="1819705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A6A5BA-699D-4C56-9575-1525731D0F7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510769" cy="276999"/>
          </a:xfrm>
          <a:prstGeom prst="rect">
            <a:avLst/>
          </a:prstGeom>
        </p:spPr>
        <p:txBody>
          <a:bodyPr wrap="none">
            <a:spAutoFit/>
          </a:bodyPr>
          <a:lstStyle/>
          <a:p>
            <a:r>
              <a:rPr lang="en-GB" sz="1200" i="1" dirty="0">
                <a:solidFill>
                  <a:schemeClr val="accent3"/>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chemeClr val="accent3"/>
              </a:solidFill>
            </a:endParaRPr>
          </a:p>
        </p:txBody>
      </p:sp>
      <p:sp>
        <p:nvSpPr>
          <p:cNvPr id="35" name="Rectangle: Rounded Corners 34">
            <a:extLst>
              <a:ext uri="{FF2B5EF4-FFF2-40B4-BE49-F238E27FC236}">
                <a16:creationId xmlns:a16="http://schemas.microsoft.com/office/drawing/2014/main" id="{46D44E6D-D936-400F-8ADE-113EA7D684E7}"/>
              </a:ext>
            </a:extLst>
          </p:cNvPr>
          <p:cNvSpPr/>
          <p:nvPr/>
        </p:nvSpPr>
        <p:spPr>
          <a:xfrm>
            <a:off x="6365074" y="634314"/>
            <a:ext cx="5309062" cy="697337"/>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accent4"/>
                </a:solidFill>
                <a:latin typeface="Century Gothic" panose="020B0502020202020204" pitchFamily="34" charset="0"/>
              </a:rPr>
              <a:t>	</a:t>
            </a:r>
            <a:r>
              <a:rPr lang="en-GB" sz="2800" dirty="0">
                <a:solidFill>
                  <a:schemeClr val="accent4"/>
                </a:solidFill>
                <a:latin typeface="Century Gothic" panose="020B0502020202020204" pitchFamily="34" charset="0"/>
              </a:rPr>
              <a:t>First there were						blocks. </a:t>
            </a:r>
          </a:p>
        </p:txBody>
      </p:sp>
      <p:sp>
        <p:nvSpPr>
          <p:cNvPr id="36" name="Rectangle: Rounded Corners 35">
            <a:extLst>
              <a:ext uri="{FF2B5EF4-FFF2-40B4-BE49-F238E27FC236}">
                <a16:creationId xmlns:a16="http://schemas.microsoft.com/office/drawing/2014/main" id="{A362F638-B786-4EE3-975F-03EC29F0827B}"/>
              </a:ext>
            </a:extLst>
          </p:cNvPr>
          <p:cNvSpPr/>
          <p:nvPr/>
        </p:nvSpPr>
        <p:spPr>
          <a:xfrm>
            <a:off x="6365074" y="1682855"/>
            <a:ext cx="4412417" cy="697337"/>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accent4"/>
                </a:solidFill>
                <a:latin typeface="Century Gothic" panose="020B0502020202020204" pitchFamily="34" charset="0"/>
              </a:rPr>
              <a:t>	</a:t>
            </a:r>
            <a:r>
              <a:rPr lang="en-GB" sz="2800" dirty="0">
                <a:solidFill>
                  <a:schemeClr val="accent4"/>
                </a:solidFill>
                <a:latin typeface="Century Gothic" panose="020B0502020202020204" pitchFamily="34" charset="0"/>
              </a:rPr>
              <a:t>Then 				block fell off. </a:t>
            </a:r>
          </a:p>
        </p:txBody>
      </p:sp>
      <p:sp>
        <p:nvSpPr>
          <p:cNvPr id="37" name="Rectangle: Rounded Corners 36">
            <a:extLst>
              <a:ext uri="{FF2B5EF4-FFF2-40B4-BE49-F238E27FC236}">
                <a16:creationId xmlns:a16="http://schemas.microsoft.com/office/drawing/2014/main" id="{504F6E01-2131-482C-8ECB-E2F48EA9A90F}"/>
              </a:ext>
            </a:extLst>
          </p:cNvPr>
          <p:cNvSpPr/>
          <p:nvPr/>
        </p:nvSpPr>
        <p:spPr>
          <a:xfrm>
            <a:off x="6365074" y="2731397"/>
            <a:ext cx="5486615" cy="697337"/>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2800" dirty="0">
                <a:solidFill>
                  <a:schemeClr val="accent4"/>
                </a:solidFill>
                <a:latin typeface="Century Gothic" panose="020B0502020202020204" pitchFamily="34" charset="0"/>
              </a:rPr>
              <a:t>Now 	there are 				blocks left. </a:t>
            </a:r>
          </a:p>
        </p:txBody>
      </p:sp>
      <p:sp>
        <p:nvSpPr>
          <p:cNvPr id="38" name="Rectangle: Rounded Corners 37">
            <a:extLst>
              <a:ext uri="{FF2B5EF4-FFF2-40B4-BE49-F238E27FC236}">
                <a16:creationId xmlns:a16="http://schemas.microsoft.com/office/drawing/2014/main" id="{435EDB5D-FAF0-4575-A847-A315133764B4}"/>
              </a:ext>
            </a:extLst>
          </p:cNvPr>
          <p:cNvSpPr/>
          <p:nvPr/>
        </p:nvSpPr>
        <p:spPr>
          <a:xfrm>
            <a:off x="9438226" y="703706"/>
            <a:ext cx="575784" cy="5585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accent4"/>
              </a:solidFill>
              <a:latin typeface="Century Gothic" panose="020B0502020202020204" pitchFamily="34" charset="0"/>
            </a:endParaRPr>
          </a:p>
        </p:txBody>
      </p:sp>
      <p:sp>
        <p:nvSpPr>
          <p:cNvPr id="39" name="Rectangle: Rounded Corners 38">
            <a:extLst>
              <a:ext uri="{FF2B5EF4-FFF2-40B4-BE49-F238E27FC236}">
                <a16:creationId xmlns:a16="http://schemas.microsoft.com/office/drawing/2014/main" id="{14DE32E1-DD49-4621-9019-597389C428A5}"/>
              </a:ext>
            </a:extLst>
          </p:cNvPr>
          <p:cNvSpPr/>
          <p:nvPr/>
        </p:nvSpPr>
        <p:spPr>
          <a:xfrm>
            <a:off x="7602027" y="1750745"/>
            <a:ext cx="575784" cy="5585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accent4"/>
              </a:solidFill>
              <a:latin typeface="Century Gothic" panose="020B0502020202020204" pitchFamily="34" charset="0"/>
            </a:endParaRPr>
          </a:p>
        </p:txBody>
      </p:sp>
      <p:sp>
        <p:nvSpPr>
          <p:cNvPr id="40" name="Rectangle: Rounded Corners 39">
            <a:extLst>
              <a:ext uri="{FF2B5EF4-FFF2-40B4-BE49-F238E27FC236}">
                <a16:creationId xmlns:a16="http://schemas.microsoft.com/office/drawing/2014/main" id="{7BDC460C-B20E-4EBD-8E1F-B1EF01A2F102}"/>
              </a:ext>
            </a:extLst>
          </p:cNvPr>
          <p:cNvSpPr/>
          <p:nvPr/>
        </p:nvSpPr>
        <p:spPr>
          <a:xfrm>
            <a:off x="9063995" y="2798822"/>
            <a:ext cx="575784" cy="5585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accent4"/>
              </a:solidFill>
              <a:latin typeface="Century Gothic" panose="020B0502020202020204" pitchFamily="34" charset="0"/>
            </a:endParaRPr>
          </a:p>
        </p:txBody>
      </p:sp>
      <p:pic>
        <p:nvPicPr>
          <p:cNvPr id="5" name="Picture 4" descr="A close up of a logo&#10;&#10;Description automatically generated">
            <a:extLst>
              <a:ext uri="{FF2B5EF4-FFF2-40B4-BE49-F238E27FC236}">
                <a16:creationId xmlns:a16="http://schemas.microsoft.com/office/drawing/2014/main" id="{3E171385-503F-40FC-8E40-43FD01AC31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9826" y="796444"/>
            <a:ext cx="392583" cy="373076"/>
          </a:xfrm>
          <a:prstGeom prst="rect">
            <a:avLst/>
          </a:prstGeom>
          <a:ln>
            <a:noFill/>
          </a:ln>
        </p:spPr>
      </p:pic>
      <p:pic>
        <p:nvPicPr>
          <p:cNvPr id="8" name="Picture 7" descr="A close up of a logo&#10;&#10;Description automatically generated">
            <a:extLst>
              <a:ext uri="{FF2B5EF4-FFF2-40B4-BE49-F238E27FC236}">
                <a16:creationId xmlns:a16="http://schemas.microsoft.com/office/drawing/2014/main" id="{4F4BD815-CF53-4B58-853D-E0CB000DB8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56695" y="1844986"/>
            <a:ext cx="66447" cy="373076"/>
          </a:xfrm>
          <a:prstGeom prst="rect">
            <a:avLst/>
          </a:prstGeom>
          <a:ln>
            <a:noFill/>
          </a:ln>
        </p:spPr>
      </p:pic>
      <p:pic>
        <p:nvPicPr>
          <p:cNvPr id="9" name="Picture 8" descr="A close up of a logo&#10;&#10;Description automatically generated">
            <a:extLst>
              <a:ext uri="{FF2B5EF4-FFF2-40B4-BE49-F238E27FC236}">
                <a16:creationId xmlns:a16="http://schemas.microsoft.com/office/drawing/2014/main" id="{5466238D-A320-416C-AC20-F06FEAFD7D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64873" y="2890036"/>
            <a:ext cx="237744" cy="376124"/>
          </a:xfrm>
          <a:prstGeom prst="rect">
            <a:avLst/>
          </a:prstGeom>
          <a:ln>
            <a:noFill/>
          </a:ln>
        </p:spPr>
      </p:pic>
      <p:pic>
        <p:nvPicPr>
          <p:cNvPr id="45" name="Picture 44">
            <a:extLst>
              <a:ext uri="{FF2B5EF4-FFF2-40B4-BE49-F238E27FC236}">
                <a16:creationId xmlns:a16="http://schemas.microsoft.com/office/drawing/2014/main" id="{EE1D4807-6A29-4A7F-8B34-905425583B03}"/>
              </a:ext>
            </a:extLst>
          </p:cNvPr>
          <p:cNvPicPr>
            <a:picLocks noChangeAspect="1"/>
          </p:cNvPicPr>
          <p:nvPr/>
        </p:nvPicPr>
        <p:blipFill>
          <a:blip r:embed="rId7"/>
          <a:stretch>
            <a:fillRect/>
          </a:stretch>
        </p:blipFill>
        <p:spPr>
          <a:xfrm>
            <a:off x="340311" y="1846887"/>
            <a:ext cx="3425179" cy="1419273"/>
          </a:xfrm>
          <a:prstGeom prst="rect">
            <a:avLst/>
          </a:prstGeom>
        </p:spPr>
      </p:pic>
      <p:sp>
        <p:nvSpPr>
          <p:cNvPr id="46" name="Oval 45">
            <a:extLst>
              <a:ext uri="{FF2B5EF4-FFF2-40B4-BE49-F238E27FC236}">
                <a16:creationId xmlns:a16="http://schemas.microsoft.com/office/drawing/2014/main" id="{111E7229-BB42-4062-9F09-547916BF55E6}"/>
              </a:ext>
            </a:extLst>
          </p:cNvPr>
          <p:cNvSpPr/>
          <p:nvPr/>
        </p:nvSpPr>
        <p:spPr>
          <a:xfrm>
            <a:off x="439502" y="2002161"/>
            <a:ext cx="479447" cy="43063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1BA70DDF-19E4-4F51-818B-1EB09D8F2286}"/>
              </a:ext>
            </a:extLst>
          </p:cNvPr>
          <p:cNvSpPr/>
          <p:nvPr/>
        </p:nvSpPr>
        <p:spPr>
          <a:xfrm>
            <a:off x="1108469" y="2006149"/>
            <a:ext cx="479447" cy="43063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F6E72B10-74A7-44AA-AEA7-DF927EF41B95}"/>
              </a:ext>
            </a:extLst>
          </p:cNvPr>
          <p:cNvSpPr/>
          <p:nvPr/>
        </p:nvSpPr>
        <p:spPr>
          <a:xfrm>
            <a:off x="1813177" y="2002161"/>
            <a:ext cx="479447" cy="43063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F9A79537-3A6B-436B-BFE4-403E8892FBA0}"/>
              </a:ext>
            </a:extLst>
          </p:cNvPr>
          <p:cNvSpPr/>
          <p:nvPr/>
        </p:nvSpPr>
        <p:spPr>
          <a:xfrm>
            <a:off x="2477393" y="2002160"/>
            <a:ext cx="479447" cy="43063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A5444F75-C1BB-4744-8DF6-AD00941DEADB}"/>
              </a:ext>
            </a:extLst>
          </p:cNvPr>
          <p:cNvSpPr/>
          <p:nvPr/>
        </p:nvSpPr>
        <p:spPr>
          <a:xfrm>
            <a:off x="3153052" y="1989392"/>
            <a:ext cx="479447" cy="43063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F953B01F-3FFD-45CB-816F-338266CB52C6}"/>
              </a:ext>
            </a:extLst>
          </p:cNvPr>
          <p:cNvSpPr/>
          <p:nvPr/>
        </p:nvSpPr>
        <p:spPr>
          <a:xfrm>
            <a:off x="439502" y="2676123"/>
            <a:ext cx="479447" cy="43063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681076FD-474A-426C-B291-8E8315D71352}"/>
              </a:ext>
            </a:extLst>
          </p:cNvPr>
          <p:cNvSpPr/>
          <p:nvPr/>
        </p:nvSpPr>
        <p:spPr>
          <a:xfrm>
            <a:off x="1108469" y="2680111"/>
            <a:ext cx="479447" cy="43063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597BC1DE-F303-4DB6-A4AD-2B65BC3E6C2C}"/>
              </a:ext>
            </a:extLst>
          </p:cNvPr>
          <p:cNvSpPr/>
          <p:nvPr/>
        </p:nvSpPr>
        <p:spPr>
          <a:xfrm>
            <a:off x="1813177" y="2676123"/>
            <a:ext cx="479447" cy="43063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90F35137-D126-4983-9BFF-2A8EE8BB1762}"/>
              </a:ext>
            </a:extLst>
          </p:cNvPr>
          <p:cNvSpPr/>
          <p:nvPr/>
        </p:nvSpPr>
        <p:spPr>
          <a:xfrm>
            <a:off x="2477393" y="2676122"/>
            <a:ext cx="479447" cy="43063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13161F1F-9657-4FD3-86B2-83FD08B250AD}"/>
              </a:ext>
            </a:extLst>
          </p:cNvPr>
          <p:cNvSpPr/>
          <p:nvPr/>
        </p:nvSpPr>
        <p:spPr>
          <a:xfrm>
            <a:off x="3153052" y="2663354"/>
            <a:ext cx="479447" cy="43063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Rounded Corners 55">
            <a:extLst>
              <a:ext uri="{FF2B5EF4-FFF2-40B4-BE49-F238E27FC236}">
                <a16:creationId xmlns:a16="http://schemas.microsoft.com/office/drawing/2014/main" id="{25ACC7F1-B23E-4CAA-B7F7-2B026ADF1A50}"/>
              </a:ext>
            </a:extLst>
          </p:cNvPr>
          <p:cNvSpPr/>
          <p:nvPr/>
        </p:nvSpPr>
        <p:spPr>
          <a:xfrm>
            <a:off x="340311" y="3977974"/>
            <a:ext cx="3425179" cy="813101"/>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accent4"/>
              </a:solidFill>
              <a:latin typeface="Century Gothic" panose="020B0502020202020204" pitchFamily="34" charset="0"/>
            </a:endParaRPr>
          </a:p>
        </p:txBody>
      </p:sp>
      <p:sp>
        <p:nvSpPr>
          <p:cNvPr id="57" name="Rectangle: Rounded Corners 56">
            <a:extLst>
              <a:ext uri="{FF2B5EF4-FFF2-40B4-BE49-F238E27FC236}">
                <a16:creationId xmlns:a16="http://schemas.microsoft.com/office/drawing/2014/main" id="{E99381AE-74E9-4C70-A1C4-F68ED9D258C6}"/>
              </a:ext>
            </a:extLst>
          </p:cNvPr>
          <p:cNvSpPr/>
          <p:nvPr/>
        </p:nvSpPr>
        <p:spPr>
          <a:xfrm>
            <a:off x="532685" y="4103580"/>
            <a:ext cx="575784" cy="5585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accent4"/>
              </a:solidFill>
              <a:latin typeface="Century Gothic" panose="020B0502020202020204" pitchFamily="34" charset="0"/>
            </a:endParaRPr>
          </a:p>
        </p:txBody>
      </p:sp>
      <p:sp>
        <p:nvSpPr>
          <p:cNvPr id="58" name="Rectangle: Rounded Corners 57">
            <a:extLst>
              <a:ext uri="{FF2B5EF4-FFF2-40B4-BE49-F238E27FC236}">
                <a16:creationId xmlns:a16="http://schemas.microsoft.com/office/drawing/2014/main" id="{1912F0A9-13D6-41A4-BB16-3E60DC0BE4F8}"/>
              </a:ext>
            </a:extLst>
          </p:cNvPr>
          <p:cNvSpPr/>
          <p:nvPr/>
        </p:nvSpPr>
        <p:spPr>
          <a:xfrm>
            <a:off x="1666314" y="4102077"/>
            <a:ext cx="575784" cy="5585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accent4"/>
              </a:solidFill>
              <a:latin typeface="Century Gothic" panose="020B0502020202020204" pitchFamily="34" charset="0"/>
            </a:endParaRPr>
          </a:p>
        </p:txBody>
      </p:sp>
      <p:sp>
        <p:nvSpPr>
          <p:cNvPr id="59" name="Rectangle: Rounded Corners 58">
            <a:extLst>
              <a:ext uri="{FF2B5EF4-FFF2-40B4-BE49-F238E27FC236}">
                <a16:creationId xmlns:a16="http://schemas.microsoft.com/office/drawing/2014/main" id="{F7A26635-6226-4B8C-9C12-0DB97DBCD0D1}"/>
              </a:ext>
            </a:extLst>
          </p:cNvPr>
          <p:cNvSpPr/>
          <p:nvPr/>
        </p:nvSpPr>
        <p:spPr>
          <a:xfrm>
            <a:off x="2992317" y="4102056"/>
            <a:ext cx="575784" cy="5585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accent4"/>
              </a:solidFill>
              <a:latin typeface="Century Gothic" panose="020B0502020202020204" pitchFamily="34" charset="0"/>
            </a:endParaRPr>
          </a:p>
        </p:txBody>
      </p:sp>
      <p:pic>
        <p:nvPicPr>
          <p:cNvPr id="60" name="Picture 59" descr="A close up of a logo&#10;&#10;Description automatically generated">
            <a:extLst>
              <a:ext uri="{FF2B5EF4-FFF2-40B4-BE49-F238E27FC236}">
                <a16:creationId xmlns:a16="http://schemas.microsoft.com/office/drawing/2014/main" id="{ECD68367-68F5-4F9A-B56F-896A51E96D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285" y="4196318"/>
            <a:ext cx="392583" cy="373076"/>
          </a:xfrm>
          <a:prstGeom prst="rect">
            <a:avLst/>
          </a:prstGeom>
          <a:ln>
            <a:noFill/>
          </a:ln>
        </p:spPr>
      </p:pic>
      <p:pic>
        <p:nvPicPr>
          <p:cNvPr id="61" name="Picture 60" descr="A close up of a logo&#10;&#10;Description automatically generated">
            <a:extLst>
              <a:ext uri="{FF2B5EF4-FFF2-40B4-BE49-F238E27FC236}">
                <a16:creationId xmlns:a16="http://schemas.microsoft.com/office/drawing/2014/main" id="{32ABFE4B-9698-4EF5-8611-A14AA599F6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0982" y="4196318"/>
            <a:ext cx="66447" cy="373076"/>
          </a:xfrm>
          <a:prstGeom prst="rect">
            <a:avLst/>
          </a:prstGeom>
          <a:ln>
            <a:noFill/>
          </a:ln>
        </p:spPr>
      </p:pic>
      <p:pic>
        <p:nvPicPr>
          <p:cNvPr id="62" name="Picture 61" descr="A close up of a logo&#10;&#10;Description automatically generated">
            <a:extLst>
              <a:ext uri="{FF2B5EF4-FFF2-40B4-BE49-F238E27FC236}">
                <a16:creationId xmlns:a16="http://schemas.microsoft.com/office/drawing/2014/main" id="{AC562A4C-FE0C-4329-B2D9-1F035F9894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93195" y="4193270"/>
            <a:ext cx="237744" cy="376124"/>
          </a:xfrm>
          <a:prstGeom prst="rect">
            <a:avLst/>
          </a:prstGeom>
          <a:ln>
            <a:noFill/>
          </a:ln>
        </p:spPr>
      </p:pic>
      <p:pic>
        <p:nvPicPr>
          <p:cNvPr id="10" name="Picture 9" descr="A close up of a logo&#10;&#10;Description automatically generated">
            <a:extLst>
              <a:ext uri="{FF2B5EF4-FFF2-40B4-BE49-F238E27FC236}">
                <a16:creationId xmlns:a16="http://schemas.microsoft.com/office/drawing/2014/main" id="{50F5FBE9-2643-485D-BB5E-64C3082E81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73691" y="4192051"/>
            <a:ext cx="263957" cy="377343"/>
          </a:xfrm>
          <a:prstGeom prst="rect">
            <a:avLst/>
          </a:prstGeom>
          <a:ln>
            <a:noFill/>
          </a:ln>
        </p:spPr>
      </p:pic>
      <p:pic>
        <p:nvPicPr>
          <p:cNvPr id="11" name="Picture 10" descr="A close up of a logo&#10;&#10;Description automatically generated">
            <a:extLst>
              <a:ext uri="{FF2B5EF4-FFF2-40B4-BE49-F238E27FC236}">
                <a16:creationId xmlns:a16="http://schemas.microsoft.com/office/drawing/2014/main" id="{103E851E-4A01-4F6A-8792-5D51F72E469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55413" y="4193270"/>
            <a:ext cx="263957" cy="377343"/>
          </a:xfrm>
          <a:prstGeom prst="rect">
            <a:avLst/>
          </a:prstGeom>
          <a:ln>
            <a:noFill/>
          </a:ln>
        </p:spPr>
      </p:pic>
      <p:sp>
        <p:nvSpPr>
          <p:cNvPr id="34" name="Oval 33">
            <a:extLst>
              <a:ext uri="{FF2B5EF4-FFF2-40B4-BE49-F238E27FC236}">
                <a16:creationId xmlns:a16="http://schemas.microsoft.com/office/drawing/2014/main" id="{D06F501A-08BA-4ABF-890A-E62846EFC994}"/>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95253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5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9" grpId="0" animBg="1"/>
      <p:bldP spid="40"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381191C-34BD-47D4-AC0A-468CD210695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5" name="Rectangle 4">
            <a:extLst>
              <a:ext uri="{FF2B5EF4-FFF2-40B4-BE49-F238E27FC236}">
                <a16:creationId xmlns:a16="http://schemas.microsoft.com/office/drawing/2014/main" id="{12D676FC-3A82-4A69-BF61-F845A433852C}"/>
              </a:ext>
            </a:extLst>
          </p:cNvPr>
          <p:cNvSpPr/>
          <p:nvPr/>
        </p:nvSpPr>
        <p:spPr>
          <a:xfrm>
            <a:off x="4190400" y="6508800"/>
            <a:ext cx="3510769" cy="276999"/>
          </a:xfrm>
          <a:prstGeom prst="rect">
            <a:avLst/>
          </a:prstGeom>
        </p:spPr>
        <p:txBody>
          <a:bodyPr wrap="none">
            <a:spAutoFit/>
          </a:bodyPr>
          <a:lstStyle/>
          <a:p>
            <a:r>
              <a:rPr lang="en-GB" sz="1200" i="1" dirty="0">
                <a:solidFill>
                  <a:schemeClr val="bg1"/>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chemeClr val="bg1"/>
              </a:solidFill>
            </a:endParaRPr>
          </a:p>
        </p:txBody>
      </p:sp>
      <p:sp>
        <p:nvSpPr>
          <p:cNvPr id="8" name="Rectangle: Rounded Corners 7">
            <a:extLst>
              <a:ext uri="{FF2B5EF4-FFF2-40B4-BE49-F238E27FC236}">
                <a16:creationId xmlns:a16="http://schemas.microsoft.com/office/drawing/2014/main" id="{968C448E-4BB9-413C-A068-564E5A53ED0B}"/>
              </a:ext>
            </a:extLst>
          </p:cNvPr>
          <p:cNvSpPr/>
          <p:nvPr/>
        </p:nvSpPr>
        <p:spPr>
          <a:xfrm>
            <a:off x="6365074" y="634314"/>
            <a:ext cx="5309062" cy="697337"/>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accent4"/>
                </a:solidFill>
                <a:latin typeface="Century Gothic" panose="020B0502020202020204" pitchFamily="34" charset="0"/>
              </a:rPr>
              <a:t>	</a:t>
            </a:r>
            <a:r>
              <a:rPr lang="en-GB" sz="2800" dirty="0">
                <a:solidFill>
                  <a:schemeClr val="accent4"/>
                </a:solidFill>
                <a:latin typeface="Century Gothic" panose="020B0502020202020204" pitchFamily="34" charset="0"/>
              </a:rPr>
              <a:t>First there were						blocks. </a:t>
            </a:r>
          </a:p>
        </p:txBody>
      </p:sp>
      <p:sp>
        <p:nvSpPr>
          <p:cNvPr id="9" name="Rectangle: Rounded Corners 8">
            <a:extLst>
              <a:ext uri="{FF2B5EF4-FFF2-40B4-BE49-F238E27FC236}">
                <a16:creationId xmlns:a16="http://schemas.microsoft.com/office/drawing/2014/main" id="{D87F2613-96E1-4ECB-8155-3A9FC54E1A4D}"/>
              </a:ext>
            </a:extLst>
          </p:cNvPr>
          <p:cNvSpPr/>
          <p:nvPr/>
        </p:nvSpPr>
        <p:spPr>
          <a:xfrm>
            <a:off x="6365074" y="1682855"/>
            <a:ext cx="4412417" cy="697337"/>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accent4"/>
                </a:solidFill>
                <a:latin typeface="Century Gothic" panose="020B0502020202020204" pitchFamily="34" charset="0"/>
              </a:rPr>
              <a:t>	</a:t>
            </a:r>
            <a:r>
              <a:rPr lang="en-GB" sz="2800" dirty="0">
                <a:solidFill>
                  <a:schemeClr val="accent4"/>
                </a:solidFill>
                <a:latin typeface="Century Gothic" panose="020B0502020202020204" pitchFamily="34" charset="0"/>
              </a:rPr>
              <a:t>Then 				block fell off. </a:t>
            </a:r>
          </a:p>
        </p:txBody>
      </p:sp>
      <p:sp>
        <p:nvSpPr>
          <p:cNvPr id="10" name="Rectangle: Rounded Corners 9">
            <a:extLst>
              <a:ext uri="{FF2B5EF4-FFF2-40B4-BE49-F238E27FC236}">
                <a16:creationId xmlns:a16="http://schemas.microsoft.com/office/drawing/2014/main" id="{3C0AFFA8-D74B-4190-B72D-DE51C662514F}"/>
              </a:ext>
            </a:extLst>
          </p:cNvPr>
          <p:cNvSpPr/>
          <p:nvPr/>
        </p:nvSpPr>
        <p:spPr>
          <a:xfrm>
            <a:off x="6365074" y="2731397"/>
            <a:ext cx="5486615" cy="697337"/>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2800" dirty="0">
                <a:solidFill>
                  <a:schemeClr val="accent4"/>
                </a:solidFill>
                <a:latin typeface="Century Gothic" panose="020B0502020202020204" pitchFamily="34" charset="0"/>
              </a:rPr>
              <a:t>Now 	there are 				blocks left. </a:t>
            </a:r>
          </a:p>
        </p:txBody>
      </p:sp>
      <p:sp>
        <p:nvSpPr>
          <p:cNvPr id="11" name="Rectangle: Rounded Corners 10">
            <a:extLst>
              <a:ext uri="{FF2B5EF4-FFF2-40B4-BE49-F238E27FC236}">
                <a16:creationId xmlns:a16="http://schemas.microsoft.com/office/drawing/2014/main" id="{EBA36FF2-A9ED-4784-9074-2BC65D98353B}"/>
              </a:ext>
            </a:extLst>
          </p:cNvPr>
          <p:cNvSpPr/>
          <p:nvPr/>
        </p:nvSpPr>
        <p:spPr>
          <a:xfrm>
            <a:off x="9438226" y="703706"/>
            <a:ext cx="575784" cy="5585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accent4"/>
              </a:solidFill>
              <a:latin typeface="Century Gothic" panose="020B0502020202020204" pitchFamily="34" charset="0"/>
            </a:endParaRPr>
          </a:p>
        </p:txBody>
      </p:sp>
      <p:sp>
        <p:nvSpPr>
          <p:cNvPr id="12" name="Rectangle: Rounded Corners 11">
            <a:extLst>
              <a:ext uri="{FF2B5EF4-FFF2-40B4-BE49-F238E27FC236}">
                <a16:creationId xmlns:a16="http://schemas.microsoft.com/office/drawing/2014/main" id="{546CBFB2-6525-4E92-89C9-B84F94F80379}"/>
              </a:ext>
            </a:extLst>
          </p:cNvPr>
          <p:cNvSpPr/>
          <p:nvPr/>
        </p:nvSpPr>
        <p:spPr>
          <a:xfrm>
            <a:off x="7602027" y="1750745"/>
            <a:ext cx="575784" cy="5585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accent4"/>
              </a:solidFill>
              <a:latin typeface="Century Gothic" panose="020B0502020202020204" pitchFamily="34" charset="0"/>
            </a:endParaRPr>
          </a:p>
        </p:txBody>
      </p:sp>
      <p:sp>
        <p:nvSpPr>
          <p:cNvPr id="13" name="Rectangle: Rounded Corners 12">
            <a:extLst>
              <a:ext uri="{FF2B5EF4-FFF2-40B4-BE49-F238E27FC236}">
                <a16:creationId xmlns:a16="http://schemas.microsoft.com/office/drawing/2014/main" id="{BA7D7BF8-3276-498C-882C-4FF40CD61B99}"/>
              </a:ext>
            </a:extLst>
          </p:cNvPr>
          <p:cNvSpPr/>
          <p:nvPr/>
        </p:nvSpPr>
        <p:spPr>
          <a:xfrm>
            <a:off x="9063995" y="2798822"/>
            <a:ext cx="575784" cy="5585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accent4"/>
              </a:solidFill>
              <a:latin typeface="Century Gothic" panose="020B0502020202020204" pitchFamily="34" charset="0"/>
            </a:endParaRPr>
          </a:p>
        </p:txBody>
      </p:sp>
      <p:pic>
        <p:nvPicPr>
          <p:cNvPr id="17" name="Picture 16">
            <a:extLst>
              <a:ext uri="{FF2B5EF4-FFF2-40B4-BE49-F238E27FC236}">
                <a16:creationId xmlns:a16="http://schemas.microsoft.com/office/drawing/2014/main" id="{735AB804-177F-41FA-ACAE-C15262C066AB}"/>
              </a:ext>
            </a:extLst>
          </p:cNvPr>
          <p:cNvPicPr>
            <a:picLocks noChangeAspect="1"/>
          </p:cNvPicPr>
          <p:nvPr/>
        </p:nvPicPr>
        <p:blipFill>
          <a:blip r:embed="rId4"/>
          <a:stretch>
            <a:fillRect/>
          </a:stretch>
        </p:blipFill>
        <p:spPr>
          <a:xfrm>
            <a:off x="340311" y="3637587"/>
            <a:ext cx="3425179" cy="1419273"/>
          </a:xfrm>
          <a:prstGeom prst="rect">
            <a:avLst/>
          </a:prstGeom>
        </p:spPr>
      </p:pic>
      <p:sp>
        <p:nvSpPr>
          <p:cNvPr id="18" name="Oval 17">
            <a:extLst>
              <a:ext uri="{FF2B5EF4-FFF2-40B4-BE49-F238E27FC236}">
                <a16:creationId xmlns:a16="http://schemas.microsoft.com/office/drawing/2014/main" id="{66230BBB-125B-4CDA-9D2D-9F8C63E6DA3A}"/>
              </a:ext>
            </a:extLst>
          </p:cNvPr>
          <p:cNvSpPr/>
          <p:nvPr/>
        </p:nvSpPr>
        <p:spPr>
          <a:xfrm>
            <a:off x="439502" y="3792861"/>
            <a:ext cx="479447" cy="43063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6E0EA8A5-FE22-4751-9436-C04A30CA4C9D}"/>
              </a:ext>
            </a:extLst>
          </p:cNvPr>
          <p:cNvSpPr/>
          <p:nvPr/>
        </p:nvSpPr>
        <p:spPr>
          <a:xfrm>
            <a:off x="1108469" y="3796849"/>
            <a:ext cx="479447" cy="43063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E9198B62-84A9-41BA-A5DA-0B2FB66CDAD5}"/>
              </a:ext>
            </a:extLst>
          </p:cNvPr>
          <p:cNvSpPr/>
          <p:nvPr/>
        </p:nvSpPr>
        <p:spPr>
          <a:xfrm>
            <a:off x="1813177" y="3792861"/>
            <a:ext cx="479447" cy="43063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A4945D83-B470-43BA-A45E-20AC412AB339}"/>
              </a:ext>
            </a:extLst>
          </p:cNvPr>
          <p:cNvSpPr/>
          <p:nvPr/>
        </p:nvSpPr>
        <p:spPr>
          <a:xfrm>
            <a:off x="2477393" y="3792860"/>
            <a:ext cx="479447" cy="43063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207ED670-3CF0-484B-869B-A01430553D71}"/>
              </a:ext>
            </a:extLst>
          </p:cNvPr>
          <p:cNvSpPr/>
          <p:nvPr/>
        </p:nvSpPr>
        <p:spPr>
          <a:xfrm>
            <a:off x="3153052" y="3780092"/>
            <a:ext cx="479447" cy="43063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A9FDFC72-0112-47E2-B121-6E885D813115}"/>
              </a:ext>
            </a:extLst>
          </p:cNvPr>
          <p:cNvSpPr/>
          <p:nvPr/>
        </p:nvSpPr>
        <p:spPr>
          <a:xfrm>
            <a:off x="439502" y="4466823"/>
            <a:ext cx="479447" cy="43063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5BE51833-1409-4C87-8AA2-3CC3358F1A68}"/>
              </a:ext>
            </a:extLst>
          </p:cNvPr>
          <p:cNvSpPr/>
          <p:nvPr/>
        </p:nvSpPr>
        <p:spPr>
          <a:xfrm>
            <a:off x="1108469" y="4470811"/>
            <a:ext cx="479447" cy="43063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DE3578BC-B2D9-4028-BF2E-651A9462BE39}"/>
              </a:ext>
            </a:extLst>
          </p:cNvPr>
          <p:cNvSpPr/>
          <p:nvPr/>
        </p:nvSpPr>
        <p:spPr>
          <a:xfrm>
            <a:off x="340311" y="5768674"/>
            <a:ext cx="3425179" cy="813101"/>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accent4"/>
              </a:solidFill>
              <a:latin typeface="Century Gothic" panose="020B0502020202020204" pitchFamily="34" charset="0"/>
            </a:endParaRPr>
          </a:p>
        </p:txBody>
      </p:sp>
      <p:sp>
        <p:nvSpPr>
          <p:cNvPr id="29" name="Rectangle: Rounded Corners 28">
            <a:extLst>
              <a:ext uri="{FF2B5EF4-FFF2-40B4-BE49-F238E27FC236}">
                <a16:creationId xmlns:a16="http://schemas.microsoft.com/office/drawing/2014/main" id="{04018EF5-8CDE-49F3-B57C-31497B99AA8A}"/>
              </a:ext>
            </a:extLst>
          </p:cNvPr>
          <p:cNvSpPr/>
          <p:nvPr/>
        </p:nvSpPr>
        <p:spPr>
          <a:xfrm>
            <a:off x="532685" y="5894280"/>
            <a:ext cx="575784" cy="5585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accent4"/>
              </a:solidFill>
              <a:latin typeface="Century Gothic" panose="020B0502020202020204" pitchFamily="34" charset="0"/>
            </a:endParaRPr>
          </a:p>
        </p:txBody>
      </p:sp>
      <p:sp>
        <p:nvSpPr>
          <p:cNvPr id="30" name="Rectangle: Rounded Corners 29">
            <a:extLst>
              <a:ext uri="{FF2B5EF4-FFF2-40B4-BE49-F238E27FC236}">
                <a16:creationId xmlns:a16="http://schemas.microsoft.com/office/drawing/2014/main" id="{9A833E00-4DC1-4053-A1B9-7BD569EFC312}"/>
              </a:ext>
            </a:extLst>
          </p:cNvPr>
          <p:cNvSpPr/>
          <p:nvPr/>
        </p:nvSpPr>
        <p:spPr>
          <a:xfrm>
            <a:off x="1666314" y="5892777"/>
            <a:ext cx="575784" cy="5585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accent4"/>
              </a:solidFill>
              <a:latin typeface="Century Gothic" panose="020B0502020202020204" pitchFamily="34" charset="0"/>
            </a:endParaRPr>
          </a:p>
        </p:txBody>
      </p:sp>
      <p:sp>
        <p:nvSpPr>
          <p:cNvPr id="31" name="Rectangle: Rounded Corners 30">
            <a:extLst>
              <a:ext uri="{FF2B5EF4-FFF2-40B4-BE49-F238E27FC236}">
                <a16:creationId xmlns:a16="http://schemas.microsoft.com/office/drawing/2014/main" id="{FE830B9C-8D32-4A9E-BB02-DB009F3A4D0D}"/>
              </a:ext>
            </a:extLst>
          </p:cNvPr>
          <p:cNvSpPr/>
          <p:nvPr/>
        </p:nvSpPr>
        <p:spPr>
          <a:xfrm>
            <a:off x="2992317" y="5892756"/>
            <a:ext cx="575784" cy="5585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accent4"/>
              </a:solidFill>
              <a:latin typeface="Century Gothic" panose="020B0502020202020204" pitchFamily="34" charset="0"/>
            </a:endParaRPr>
          </a:p>
        </p:txBody>
      </p:sp>
      <p:pic>
        <p:nvPicPr>
          <p:cNvPr id="35" name="Picture 34" descr="A close up of a logo&#10;&#10;Description automatically generated">
            <a:extLst>
              <a:ext uri="{FF2B5EF4-FFF2-40B4-BE49-F238E27FC236}">
                <a16:creationId xmlns:a16="http://schemas.microsoft.com/office/drawing/2014/main" id="{0DAAD8F9-00DF-4D04-9A31-67ABA178BB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3691" y="5982751"/>
            <a:ext cx="263957" cy="377343"/>
          </a:xfrm>
          <a:prstGeom prst="rect">
            <a:avLst/>
          </a:prstGeom>
          <a:ln>
            <a:noFill/>
          </a:ln>
        </p:spPr>
      </p:pic>
      <p:pic>
        <p:nvPicPr>
          <p:cNvPr id="36" name="Picture 35" descr="A close up of a logo&#10;&#10;Description automatically generated">
            <a:extLst>
              <a:ext uri="{FF2B5EF4-FFF2-40B4-BE49-F238E27FC236}">
                <a16:creationId xmlns:a16="http://schemas.microsoft.com/office/drawing/2014/main" id="{9A5B6974-792F-46E4-9EFE-FC0814C2FA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5413" y="5983970"/>
            <a:ext cx="263957" cy="377343"/>
          </a:xfrm>
          <a:prstGeom prst="rect">
            <a:avLst/>
          </a:prstGeom>
          <a:ln>
            <a:noFill/>
          </a:ln>
        </p:spPr>
      </p:pic>
      <p:pic>
        <p:nvPicPr>
          <p:cNvPr id="38" name="Picture 37" descr="A close up of a logo&#10;&#10;Description automatically generated">
            <a:extLst>
              <a:ext uri="{FF2B5EF4-FFF2-40B4-BE49-F238E27FC236}">
                <a16:creationId xmlns:a16="http://schemas.microsoft.com/office/drawing/2014/main" id="{805D0FAB-FBDF-4685-A89D-F8C397ED3FF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96325" y="1848710"/>
            <a:ext cx="225552" cy="377953"/>
          </a:xfrm>
          <a:prstGeom prst="rect">
            <a:avLst/>
          </a:prstGeom>
          <a:ln>
            <a:noFill/>
          </a:ln>
        </p:spPr>
      </p:pic>
      <p:pic>
        <p:nvPicPr>
          <p:cNvPr id="40" name="Picture 39" descr="A picture containing drawing&#10;&#10;Description automatically generated">
            <a:extLst>
              <a:ext uri="{FF2B5EF4-FFF2-40B4-BE49-F238E27FC236}">
                <a16:creationId xmlns:a16="http://schemas.microsoft.com/office/drawing/2014/main" id="{725D6CB6-A25E-47E3-8B7F-3B7AD472BB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13812" y="2908250"/>
            <a:ext cx="276149" cy="373076"/>
          </a:xfrm>
          <a:prstGeom prst="rect">
            <a:avLst/>
          </a:prstGeom>
          <a:ln>
            <a:noFill/>
          </a:ln>
        </p:spPr>
      </p:pic>
      <p:pic>
        <p:nvPicPr>
          <p:cNvPr id="42" name="Picture 41" descr="A close up of a logo&#10;&#10;Description automatically generated">
            <a:extLst>
              <a:ext uri="{FF2B5EF4-FFF2-40B4-BE49-F238E27FC236}">
                <a16:creationId xmlns:a16="http://schemas.microsoft.com/office/drawing/2014/main" id="{C2DC0396-2537-4486-A962-033437972BF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48704" y="796749"/>
            <a:ext cx="222504" cy="372466"/>
          </a:xfrm>
          <a:prstGeom prst="rect">
            <a:avLst/>
          </a:prstGeom>
          <a:ln>
            <a:noFill/>
          </a:ln>
        </p:spPr>
      </p:pic>
      <p:pic>
        <p:nvPicPr>
          <p:cNvPr id="43" name="Picture 42" descr="A close up of a logo&#10;&#10;Description automatically generated">
            <a:extLst>
              <a:ext uri="{FF2B5EF4-FFF2-40B4-BE49-F238E27FC236}">
                <a16:creationId xmlns:a16="http://schemas.microsoft.com/office/drawing/2014/main" id="{095D1874-9FFE-4DF0-95C5-CFF2C631707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3591" y="5987628"/>
            <a:ext cx="222504" cy="372466"/>
          </a:xfrm>
          <a:prstGeom prst="rect">
            <a:avLst/>
          </a:prstGeom>
          <a:ln>
            <a:noFill/>
          </a:ln>
        </p:spPr>
      </p:pic>
      <p:pic>
        <p:nvPicPr>
          <p:cNvPr id="44" name="Picture 43" descr="A close up of a logo&#10;&#10;Description automatically generated">
            <a:extLst>
              <a:ext uri="{FF2B5EF4-FFF2-40B4-BE49-F238E27FC236}">
                <a16:creationId xmlns:a16="http://schemas.microsoft.com/office/drawing/2014/main" id="{8EDB405A-A8C1-42D2-9F31-B263B2EDB4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51663" y="5982751"/>
            <a:ext cx="225552" cy="377953"/>
          </a:xfrm>
          <a:prstGeom prst="rect">
            <a:avLst/>
          </a:prstGeom>
          <a:ln>
            <a:noFill/>
          </a:ln>
        </p:spPr>
      </p:pic>
      <p:pic>
        <p:nvPicPr>
          <p:cNvPr id="45" name="Picture 44" descr="A picture containing drawing&#10;&#10;Description automatically generated">
            <a:extLst>
              <a:ext uri="{FF2B5EF4-FFF2-40B4-BE49-F238E27FC236}">
                <a16:creationId xmlns:a16="http://schemas.microsoft.com/office/drawing/2014/main" id="{BBE45290-585C-4B1C-ADD6-5FDD690A88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42134" y="5995765"/>
            <a:ext cx="276149" cy="373076"/>
          </a:xfrm>
          <a:prstGeom prst="rect">
            <a:avLst/>
          </a:prstGeom>
          <a:ln>
            <a:noFill/>
          </a:ln>
        </p:spPr>
      </p:pic>
      <p:sp>
        <p:nvSpPr>
          <p:cNvPr id="32" name="Oval 31">
            <a:extLst>
              <a:ext uri="{FF2B5EF4-FFF2-40B4-BE49-F238E27FC236}">
                <a16:creationId xmlns:a16="http://schemas.microsoft.com/office/drawing/2014/main" id="{91DD06FB-BB91-4209-AFE2-FA93B4E46C58}"/>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0779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22"/>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3"/>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2" grpId="1" animBg="1"/>
      <p:bldP spid="23" grpId="0" animBg="1"/>
      <p:bldP spid="23" grpId="1" animBg="1"/>
      <p:bldP spid="24" grpId="0" animBg="1"/>
      <p:bldP spid="24" grpId="1"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8D30664-ACBB-4BD6-94E3-9A0FE2E6157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5" name="Rectangle 4">
            <a:extLst>
              <a:ext uri="{FF2B5EF4-FFF2-40B4-BE49-F238E27FC236}">
                <a16:creationId xmlns:a16="http://schemas.microsoft.com/office/drawing/2014/main" id="{12D676FC-3A82-4A69-BF61-F845A433852C}"/>
              </a:ext>
            </a:extLst>
          </p:cNvPr>
          <p:cNvSpPr/>
          <p:nvPr/>
        </p:nvSpPr>
        <p:spPr>
          <a:xfrm>
            <a:off x="4190400" y="6508800"/>
            <a:ext cx="3510769" cy="276999"/>
          </a:xfrm>
          <a:prstGeom prst="rect">
            <a:avLst/>
          </a:prstGeom>
        </p:spPr>
        <p:txBody>
          <a:bodyPr wrap="none">
            <a:spAutoFit/>
          </a:bodyPr>
          <a:lstStyle/>
          <a:p>
            <a:r>
              <a:rPr lang="en-GB" sz="1200" i="1" dirty="0">
                <a:solidFill>
                  <a:schemeClr val="accent3"/>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chemeClr val="accent3"/>
              </a:solidFill>
            </a:endParaRPr>
          </a:p>
        </p:txBody>
      </p:sp>
      <p:sp>
        <p:nvSpPr>
          <p:cNvPr id="8" name="Rectangle: Rounded Corners 7">
            <a:extLst>
              <a:ext uri="{FF2B5EF4-FFF2-40B4-BE49-F238E27FC236}">
                <a16:creationId xmlns:a16="http://schemas.microsoft.com/office/drawing/2014/main" id="{968C448E-4BB9-413C-A068-564E5A53ED0B}"/>
              </a:ext>
            </a:extLst>
          </p:cNvPr>
          <p:cNvSpPr/>
          <p:nvPr/>
        </p:nvSpPr>
        <p:spPr>
          <a:xfrm>
            <a:off x="6365074" y="634314"/>
            <a:ext cx="5309062" cy="697337"/>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accent4"/>
                </a:solidFill>
                <a:latin typeface="Century Gothic" panose="020B0502020202020204" pitchFamily="34" charset="0"/>
              </a:rPr>
              <a:t>	</a:t>
            </a:r>
            <a:r>
              <a:rPr lang="en-GB" sz="2800" dirty="0">
                <a:solidFill>
                  <a:schemeClr val="accent4"/>
                </a:solidFill>
                <a:latin typeface="Century Gothic" panose="020B0502020202020204" pitchFamily="34" charset="0"/>
              </a:rPr>
              <a:t>First there were						blocks. </a:t>
            </a:r>
          </a:p>
        </p:txBody>
      </p:sp>
      <p:sp>
        <p:nvSpPr>
          <p:cNvPr id="9" name="Rectangle: Rounded Corners 8">
            <a:extLst>
              <a:ext uri="{FF2B5EF4-FFF2-40B4-BE49-F238E27FC236}">
                <a16:creationId xmlns:a16="http://schemas.microsoft.com/office/drawing/2014/main" id="{D87F2613-96E1-4ECB-8155-3A9FC54E1A4D}"/>
              </a:ext>
            </a:extLst>
          </p:cNvPr>
          <p:cNvSpPr/>
          <p:nvPr/>
        </p:nvSpPr>
        <p:spPr>
          <a:xfrm>
            <a:off x="6365074" y="1682855"/>
            <a:ext cx="4412417" cy="697337"/>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accent4"/>
                </a:solidFill>
                <a:latin typeface="Century Gothic" panose="020B0502020202020204" pitchFamily="34" charset="0"/>
              </a:rPr>
              <a:t>	</a:t>
            </a:r>
            <a:r>
              <a:rPr lang="en-GB" sz="2800" dirty="0">
                <a:solidFill>
                  <a:schemeClr val="accent4"/>
                </a:solidFill>
                <a:latin typeface="Century Gothic" panose="020B0502020202020204" pitchFamily="34" charset="0"/>
              </a:rPr>
              <a:t>Then 				block fell off. </a:t>
            </a:r>
          </a:p>
        </p:txBody>
      </p:sp>
      <p:sp>
        <p:nvSpPr>
          <p:cNvPr id="10" name="Rectangle: Rounded Corners 9">
            <a:extLst>
              <a:ext uri="{FF2B5EF4-FFF2-40B4-BE49-F238E27FC236}">
                <a16:creationId xmlns:a16="http://schemas.microsoft.com/office/drawing/2014/main" id="{3C0AFFA8-D74B-4190-B72D-DE51C662514F}"/>
              </a:ext>
            </a:extLst>
          </p:cNvPr>
          <p:cNvSpPr/>
          <p:nvPr/>
        </p:nvSpPr>
        <p:spPr>
          <a:xfrm>
            <a:off x="6365074" y="2731397"/>
            <a:ext cx="5486615" cy="697337"/>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2800" dirty="0">
                <a:solidFill>
                  <a:schemeClr val="accent4"/>
                </a:solidFill>
                <a:latin typeface="Century Gothic" panose="020B0502020202020204" pitchFamily="34" charset="0"/>
              </a:rPr>
              <a:t>Now 	there are 				blocks left. </a:t>
            </a:r>
          </a:p>
        </p:txBody>
      </p:sp>
      <p:sp>
        <p:nvSpPr>
          <p:cNvPr id="11" name="Rectangle: Rounded Corners 10">
            <a:extLst>
              <a:ext uri="{FF2B5EF4-FFF2-40B4-BE49-F238E27FC236}">
                <a16:creationId xmlns:a16="http://schemas.microsoft.com/office/drawing/2014/main" id="{EBA36FF2-A9ED-4784-9074-2BC65D98353B}"/>
              </a:ext>
            </a:extLst>
          </p:cNvPr>
          <p:cNvSpPr/>
          <p:nvPr/>
        </p:nvSpPr>
        <p:spPr>
          <a:xfrm>
            <a:off x="9438226" y="703706"/>
            <a:ext cx="575784" cy="5585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accent4"/>
              </a:solidFill>
              <a:latin typeface="Century Gothic" panose="020B0502020202020204" pitchFamily="34" charset="0"/>
            </a:endParaRPr>
          </a:p>
        </p:txBody>
      </p:sp>
      <p:sp>
        <p:nvSpPr>
          <p:cNvPr id="12" name="Rectangle: Rounded Corners 11">
            <a:extLst>
              <a:ext uri="{FF2B5EF4-FFF2-40B4-BE49-F238E27FC236}">
                <a16:creationId xmlns:a16="http://schemas.microsoft.com/office/drawing/2014/main" id="{546CBFB2-6525-4E92-89C9-B84F94F80379}"/>
              </a:ext>
            </a:extLst>
          </p:cNvPr>
          <p:cNvSpPr/>
          <p:nvPr/>
        </p:nvSpPr>
        <p:spPr>
          <a:xfrm>
            <a:off x="7602027" y="1750745"/>
            <a:ext cx="575784" cy="5585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accent4"/>
              </a:solidFill>
              <a:latin typeface="Century Gothic" panose="020B0502020202020204" pitchFamily="34" charset="0"/>
            </a:endParaRPr>
          </a:p>
        </p:txBody>
      </p:sp>
      <p:sp>
        <p:nvSpPr>
          <p:cNvPr id="13" name="Rectangle: Rounded Corners 12">
            <a:extLst>
              <a:ext uri="{FF2B5EF4-FFF2-40B4-BE49-F238E27FC236}">
                <a16:creationId xmlns:a16="http://schemas.microsoft.com/office/drawing/2014/main" id="{BA7D7BF8-3276-498C-882C-4FF40CD61B99}"/>
              </a:ext>
            </a:extLst>
          </p:cNvPr>
          <p:cNvSpPr/>
          <p:nvPr/>
        </p:nvSpPr>
        <p:spPr>
          <a:xfrm>
            <a:off x="9063995" y="2798822"/>
            <a:ext cx="575784" cy="5585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accent4"/>
              </a:solidFill>
              <a:latin typeface="Century Gothic" panose="020B0502020202020204" pitchFamily="34" charset="0"/>
            </a:endParaRPr>
          </a:p>
        </p:txBody>
      </p:sp>
      <p:sp>
        <p:nvSpPr>
          <p:cNvPr id="28" name="Rectangle: Rounded Corners 27">
            <a:extLst>
              <a:ext uri="{FF2B5EF4-FFF2-40B4-BE49-F238E27FC236}">
                <a16:creationId xmlns:a16="http://schemas.microsoft.com/office/drawing/2014/main" id="{DE3578BC-B2D9-4028-BF2E-651A9462BE39}"/>
              </a:ext>
            </a:extLst>
          </p:cNvPr>
          <p:cNvSpPr/>
          <p:nvPr/>
        </p:nvSpPr>
        <p:spPr>
          <a:xfrm>
            <a:off x="340311" y="5768674"/>
            <a:ext cx="3425179" cy="813101"/>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accent4"/>
              </a:solidFill>
              <a:latin typeface="Century Gothic" panose="020B0502020202020204" pitchFamily="34" charset="0"/>
            </a:endParaRPr>
          </a:p>
        </p:txBody>
      </p:sp>
      <p:sp>
        <p:nvSpPr>
          <p:cNvPr id="29" name="Rectangle: Rounded Corners 28">
            <a:extLst>
              <a:ext uri="{FF2B5EF4-FFF2-40B4-BE49-F238E27FC236}">
                <a16:creationId xmlns:a16="http://schemas.microsoft.com/office/drawing/2014/main" id="{04018EF5-8CDE-49F3-B57C-31497B99AA8A}"/>
              </a:ext>
            </a:extLst>
          </p:cNvPr>
          <p:cNvSpPr/>
          <p:nvPr/>
        </p:nvSpPr>
        <p:spPr>
          <a:xfrm>
            <a:off x="532685" y="5894280"/>
            <a:ext cx="575784" cy="5585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accent4"/>
              </a:solidFill>
              <a:latin typeface="Century Gothic" panose="020B0502020202020204" pitchFamily="34" charset="0"/>
            </a:endParaRPr>
          </a:p>
        </p:txBody>
      </p:sp>
      <p:sp>
        <p:nvSpPr>
          <p:cNvPr id="30" name="Rectangle: Rounded Corners 29">
            <a:extLst>
              <a:ext uri="{FF2B5EF4-FFF2-40B4-BE49-F238E27FC236}">
                <a16:creationId xmlns:a16="http://schemas.microsoft.com/office/drawing/2014/main" id="{9A833E00-4DC1-4053-A1B9-7BD569EFC312}"/>
              </a:ext>
            </a:extLst>
          </p:cNvPr>
          <p:cNvSpPr/>
          <p:nvPr/>
        </p:nvSpPr>
        <p:spPr>
          <a:xfrm>
            <a:off x="1666314" y="5892777"/>
            <a:ext cx="575784" cy="5585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accent4"/>
              </a:solidFill>
              <a:latin typeface="Century Gothic" panose="020B0502020202020204" pitchFamily="34" charset="0"/>
            </a:endParaRPr>
          </a:p>
        </p:txBody>
      </p:sp>
      <p:sp>
        <p:nvSpPr>
          <p:cNvPr id="31" name="Rectangle: Rounded Corners 30">
            <a:extLst>
              <a:ext uri="{FF2B5EF4-FFF2-40B4-BE49-F238E27FC236}">
                <a16:creationId xmlns:a16="http://schemas.microsoft.com/office/drawing/2014/main" id="{FE830B9C-8D32-4A9E-BB02-DB009F3A4D0D}"/>
              </a:ext>
            </a:extLst>
          </p:cNvPr>
          <p:cNvSpPr/>
          <p:nvPr/>
        </p:nvSpPr>
        <p:spPr>
          <a:xfrm>
            <a:off x="2992317" y="5892756"/>
            <a:ext cx="575784" cy="5585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accent4"/>
              </a:solidFill>
              <a:latin typeface="Century Gothic" panose="020B0502020202020204" pitchFamily="34" charset="0"/>
            </a:endParaRPr>
          </a:p>
        </p:txBody>
      </p:sp>
      <p:pic>
        <p:nvPicPr>
          <p:cNvPr id="35" name="Picture 34" descr="A close up of a logo&#10;&#10;Description automatically generated">
            <a:extLst>
              <a:ext uri="{FF2B5EF4-FFF2-40B4-BE49-F238E27FC236}">
                <a16:creationId xmlns:a16="http://schemas.microsoft.com/office/drawing/2014/main" id="{0DAAD8F9-00DF-4D04-9A31-67ABA178BB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3691" y="5982751"/>
            <a:ext cx="263957" cy="377343"/>
          </a:xfrm>
          <a:prstGeom prst="rect">
            <a:avLst/>
          </a:prstGeom>
        </p:spPr>
      </p:pic>
      <p:pic>
        <p:nvPicPr>
          <p:cNvPr id="36" name="Picture 35" descr="A close up of a logo&#10;&#10;Description automatically generated">
            <a:extLst>
              <a:ext uri="{FF2B5EF4-FFF2-40B4-BE49-F238E27FC236}">
                <a16:creationId xmlns:a16="http://schemas.microsoft.com/office/drawing/2014/main" id="{9A5B6974-792F-46E4-9EFE-FC0814C2FA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5413" y="5983970"/>
            <a:ext cx="263957" cy="377343"/>
          </a:xfrm>
          <a:prstGeom prst="rect">
            <a:avLst/>
          </a:prstGeom>
        </p:spPr>
      </p:pic>
      <p:pic>
        <p:nvPicPr>
          <p:cNvPr id="2" name="Picture 1">
            <a:extLst>
              <a:ext uri="{FF2B5EF4-FFF2-40B4-BE49-F238E27FC236}">
                <a16:creationId xmlns:a16="http://schemas.microsoft.com/office/drawing/2014/main" id="{4BEB6040-1565-4F9B-89BA-F73ACA37B8BB}"/>
              </a:ext>
            </a:extLst>
          </p:cNvPr>
          <p:cNvPicPr>
            <a:picLocks noChangeAspect="1"/>
          </p:cNvPicPr>
          <p:nvPr/>
        </p:nvPicPr>
        <p:blipFill>
          <a:blip r:embed="rId6"/>
          <a:stretch>
            <a:fillRect/>
          </a:stretch>
        </p:blipFill>
        <p:spPr>
          <a:xfrm>
            <a:off x="352337" y="3290929"/>
            <a:ext cx="5313001" cy="2201520"/>
          </a:xfrm>
          <a:prstGeom prst="rect">
            <a:avLst/>
          </a:prstGeom>
        </p:spPr>
      </p:pic>
      <p:sp>
        <p:nvSpPr>
          <p:cNvPr id="19" name="Oval 18">
            <a:extLst>
              <a:ext uri="{FF2B5EF4-FFF2-40B4-BE49-F238E27FC236}">
                <a16:creationId xmlns:a16="http://schemas.microsoft.com/office/drawing/2014/main" id="{8CCCD64C-45B1-402D-8EF2-71DB2EB2ED74}"/>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777315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Further activities for Y1</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556792"/>
            <a:ext cx="10972800" cy="4621940"/>
          </a:xfrm>
        </p:spPr>
        <p:txBody>
          <a:bodyPr vert="horz" lIns="91440" tIns="45720" rIns="91440" bIns="45720" rtlCol="0" anchor="t">
            <a:noAutofit/>
          </a:bodyPr>
          <a:lstStyle/>
          <a:p>
            <a:pPr marL="342900" indent="-342900">
              <a:lnSpc>
                <a:spcPct val="100000"/>
              </a:lnSpc>
              <a:spcBef>
                <a:spcPts val="0"/>
              </a:spcBef>
              <a:spcAft>
                <a:spcPts val="600"/>
              </a:spcAft>
              <a:buFont typeface="Arial" panose="020B0604020202020204" pitchFamily="34" charset="0"/>
              <a:buChar char="•"/>
            </a:pPr>
            <a:r>
              <a:rPr lang="en-GB" dirty="0"/>
              <a:t>Use a different context to explore ‘first, then, now’ stories for subtraction. For example, people getting off a bus, apples falling from a tree, pencils taken from a pot, balls taken from a basket, and represent the stories using a tens frame or blocks.</a:t>
            </a:r>
          </a:p>
          <a:p>
            <a:pPr marL="342900" indent="-342900">
              <a:lnSpc>
                <a:spcPct val="100000"/>
              </a:lnSpc>
              <a:spcBef>
                <a:spcPts val="0"/>
              </a:spcBef>
              <a:spcAft>
                <a:spcPts val="600"/>
              </a:spcAft>
              <a:buFont typeface="Arial" panose="020B0604020202020204" pitchFamily="34" charset="0"/>
              <a:buChar char="•"/>
            </a:pPr>
            <a:r>
              <a:rPr lang="en-GB" dirty="0"/>
              <a:t>Use crossing out to represent taking away in pictorial representations.</a:t>
            </a:r>
          </a:p>
          <a:p>
            <a:pPr marL="342900" indent="-342900">
              <a:lnSpc>
                <a:spcPct val="100000"/>
              </a:lnSpc>
              <a:spcBef>
                <a:spcPts val="0"/>
              </a:spcBef>
              <a:spcAft>
                <a:spcPts val="600"/>
              </a:spcAft>
              <a:buFont typeface="Arial" panose="020B0604020202020204" pitchFamily="34" charset="0"/>
              <a:buChar char="•"/>
            </a:pPr>
            <a:r>
              <a:rPr lang="en-GB" dirty="0"/>
              <a:t>Invent ‘first, then, now’ subtraction stories from pictorial representations.</a:t>
            </a:r>
          </a:p>
          <a:p>
            <a:pPr marL="342900" indent="-342900">
              <a:lnSpc>
                <a:spcPct val="100000"/>
              </a:lnSpc>
              <a:spcBef>
                <a:spcPts val="0"/>
              </a:spcBef>
              <a:spcAft>
                <a:spcPts val="600"/>
              </a:spcAft>
              <a:buFont typeface="Arial" panose="020B0604020202020204" pitchFamily="34" charset="0"/>
              <a:buChar char="•"/>
            </a:pPr>
            <a:r>
              <a:rPr lang="en-GB" dirty="0"/>
              <a:t>Invent ‘first, then, now’ subtraction stories from equations.</a:t>
            </a:r>
          </a:p>
        </p:txBody>
      </p:sp>
    </p:spTree>
    <p:extLst>
      <p:ext uri="{BB962C8B-B14F-4D97-AF65-F5344CB8AC3E}">
        <p14:creationId xmlns:p14="http://schemas.microsoft.com/office/powerpoint/2010/main" val="2671267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Y2</a:t>
            </a:r>
          </a:p>
        </p:txBody>
      </p:sp>
    </p:spTree>
    <p:extLst>
      <p:ext uri="{BB962C8B-B14F-4D97-AF65-F5344CB8AC3E}">
        <p14:creationId xmlns:p14="http://schemas.microsoft.com/office/powerpoint/2010/main" val="3510689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192D4B-E64D-4C25-8B54-566E3944E096}"/>
              </a:ext>
            </a:extLst>
          </p:cNvPr>
          <p:cNvPicPr>
            <a:picLocks noChangeAspect="1"/>
          </p:cNvPicPr>
          <p:nvPr/>
        </p:nvPicPr>
        <p:blipFill>
          <a:blip r:embed="rId3"/>
          <a:stretch>
            <a:fillRect/>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510769" cy="276999"/>
          </a:xfrm>
          <a:prstGeom prst="rect">
            <a:avLst/>
          </a:prstGeom>
        </p:spPr>
        <p:txBody>
          <a:bodyPr wrap="none">
            <a:spAutoFit/>
          </a:bodyPr>
          <a:lstStyle/>
          <a:p>
            <a:r>
              <a:rPr lang="en-GB" sz="1200" i="1" dirty="0">
                <a:solidFill>
                  <a:schemeClr val="accent3"/>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chemeClr val="accent3"/>
              </a:solidFill>
            </a:endParaRPr>
          </a:p>
        </p:txBody>
      </p:sp>
      <p:grpSp>
        <p:nvGrpSpPr>
          <p:cNvPr id="96" name="Group 95">
            <a:extLst>
              <a:ext uri="{FF2B5EF4-FFF2-40B4-BE49-F238E27FC236}">
                <a16:creationId xmlns:a16="http://schemas.microsoft.com/office/drawing/2014/main" id="{D3E88C2D-FCA0-43A6-8FC9-FF51B1A7E8A2}"/>
              </a:ext>
            </a:extLst>
          </p:cNvPr>
          <p:cNvGrpSpPr/>
          <p:nvPr/>
        </p:nvGrpSpPr>
        <p:grpSpPr>
          <a:xfrm>
            <a:off x="6888264" y="445762"/>
            <a:ext cx="1011429" cy="1958872"/>
            <a:chOff x="2076007" y="701736"/>
            <a:chExt cx="1932465" cy="3742677"/>
          </a:xfrm>
          <a:solidFill>
            <a:srgbClr val="F02AA4"/>
          </a:solidFill>
        </p:grpSpPr>
        <p:grpSp>
          <p:nvGrpSpPr>
            <p:cNvPr id="97" name="Group 96">
              <a:extLst>
                <a:ext uri="{FF2B5EF4-FFF2-40B4-BE49-F238E27FC236}">
                  <a16:creationId xmlns:a16="http://schemas.microsoft.com/office/drawing/2014/main" id="{04E41788-CD18-41DF-A481-BA2DAC7AC0CB}"/>
                </a:ext>
              </a:extLst>
            </p:cNvPr>
            <p:cNvGrpSpPr/>
            <p:nvPr/>
          </p:nvGrpSpPr>
          <p:grpSpPr>
            <a:xfrm>
              <a:off x="2089294" y="701737"/>
              <a:ext cx="1919178" cy="3742676"/>
              <a:chOff x="2089294" y="701737"/>
              <a:chExt cx="1919178" cy="3742676"/>
            </a:xfrm>
            <a:grpFill/>
          </p:grpSpPr>
          <p:grpSp>
            <p:nvGrpSpPr>
              <p:cNvPr id="99" name="Group 98">
                <a:extLst>
                  <a:ext uri="{FF2B5EF4-FFF2-40B4-BE49-F238E27FC236}">
                    <a16:creationId xmlns:a16="http://schemas.microsoft.com/office/drawing/2014/main" id="{4EE9389E-0853-4C55-8B2A-D8DAB2A68921}"/>
                  </a:ext>
                </a:extLst>
              </p:cNvPr>
              <p:cNvGrpSpPr/>
              <p:nvPr/>
            </p:nvGrpSpPr>
            <p:grpSpPr>
              <a:xfrm>
                <a:off x="2089294" y="1637410"/>
                <a:ext cx="1919178" cy="2807003"/>
                <a:chOff x="2089294" y="1637410"/>
                <a:chExt cx="1919178" cy="2807003"/>
              </a:xfrm>
              <a:grpFill/>
            </p:grpSpPr>
            <p:sp>
              <p:nvSpPr>
                <p:cNvPr id="101" name="Rectangle: Rounded Corners 100">
                  <a:extLst>
                    <a:ext uri="{FF2B5EF4-FFF2-40B4-BE49-F238E27FC236}">
                      <a16:creationId xmlns:a16="http://schemas.microsoft.com/office/drawing/2014/main" id="{321DAC9A-F540-4C8A-9B8A-66FA7EEBBF4B}"/>
                    </a:ext>
                  </a:extLst>
                </p:cNvPr>
                <p:cNvSpPr/>
                <p:nvPr/>
              </p:nvSpPr>
              <p:spPr>
                <a:xfrm>
                  <a:off x="3040910" y="1637414"/>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grpSp>
              <p:nvGrpSpPr>
                <p:cNvPr id="102" name="Group 101">
                  <a:extLst>
                    <a:ext uri="{FF2B5EF4-FFF2-40B4-BE49-F238E27FC236}">
                      <a16:creationId xmlns:a16="http://schemas.microsoft.com/office/drawing/2014/main" id="{4E3779BB-8447-429B-86D9-088CB1E94D06}"/>
                    </a:ext>
                  </a:extLst>
                </p:cNvPr>
                <p:cNvGrpSpPr/>
                <p:nvPr/>
              </p:nvGrpSpPr>
              <p:grpSpPr>
                <a:xfrm>
                  <a:off x="2094608" y="2573079"/>
                  <a:ext cx="1913864" cy="1871334"/>
                  <a:chOff x="939386" y="2328526"/>
                  <a:chExt cx="1913864" cy="1871334"/>
                </a:xfrm>
                <a:grpFill/>
              </p:grpSpPr>
              <p:grpSp>
                <p:nvGrpSpPr>
                  <p:cNvPr id="104" name="Group 103">
                    <a:extLst>
                      <a:ext uri="{FF2B5EF4-FFF2-40B4-BE49-F238E27FC236}">
                        <a16:creationId xmlns:a16="http://schemas.microsoft.com/office/drawing/2014/main" id="{B40727FB-F1E4-4914-A622-AF5628BC1DFA}"/>
                      </a:ext>
                    </a:extLst>
                  </p:cNvPr>
                  <p:cNvGrpSpPr/>
                  <p:nvPr/>
                </p:nvGrpSpPr>
                <p:grpSpPr>
                  <a:xfrm>
                    <a:off x="939388" y="2328528"/>
                    <a:ext cx="1913862" cy="1871332"/>
                    <a:chOff x="-2945222" y="3625700"/>
                    <a:chExt cx="1913862" cy="1871332"/>
                  </a:xfrm>
                  <a:grpFill/>
                </p:grpSpPr>
                <p:sp>
                  <p:nvSpPr>
                    <p:cNvPr id="106" name="Rectangle: Rounded Corners 105">
                      <a:extLst>
                        <a:ext uri="{FF2B5EF4-FFF2-40B4-BE49-F238E27FC236}">
                          <a16:creationId xmlns:a16="http://schemas.microsoft.com/office/drawing/2014/main" id="{B47540A2-B975-4666-BE69-BE418BC2A65E}"/>
                        </a:ext>
                      </a:extLst>
                    </p:cNvPr>
                    <p:cNvSpPr/>
                    <p:nvPr/>
                  </p:nvSpPr>
                  <p:spPr>
                    <a:xfrm>
                      <a:off x="-1988292" y="3625700"/>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grpSp>
                  <p:nvGrpSpPr>
                    <p:cNvPr id="107" name="Group 106">
                      <a:extLst>
                        <a:ext uri="{FF2B5EF4-FFF2-40B4-BE49-F238E27FC236}">
                          <a16:creationId xmlns:a16="http://schemas.microsoft.com/office/drawing/2014/main" id="{5F8059E6-264E-4256-A78C-AEA7A76B56FA}"/>
                        </a:ext>
                      </a:extLst>
                    </p:cNvPr>
                    <p:cNvGrpSpPr/>
                    <p:nvPr/>
                  </p:nvGrpSpPr>
                  <p:grpSpPr>
                    <a:xfrm>
                      <a:off x="-2945222" y="4561366"/>
                      <a:ext cx="1913862" cy="935666"/>
                      <a:chOff x="-2799908" y="2961165"/>
                      <a:chExt cx="1913862" cy="935666"/>
                    </a:xfrm>
                    <a:grpFill/>
                  </p:grpSpPr>
                  <p:sp>
                    <p:nvSpPr>
                      <p:cNvPr id="108" name="Rectangle: Rounded Corners 107">
                        <a:extLst>
                          <a:ext uri="{FF2B5EF4-FFF2-40B4-BE49-F238E27FC236}">
                            <a16:creationId xmlns:a16="http://schemas.microsoft.com/office/drawing/2014/main" id="{F8E8981C-189D-47A2-ABA2-0B7FD87E7B7F}"/>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4"/>
                          </a:solidFill>
                        </a:endParaRPr>
                      </a:p>
                    </p:txBody>
                  </p:sp>
                  <p:sp>
                    <p:nvSpPr>
                      <p:cNvPr id="109" name="Rectangle: Rounded Corners 108">
                        <a:extLst>
                          <a:ext uri="{FF2B5EF4-FFF2-40B4-BE49-F238E27FC236}">
                            <a16:creationId xmlns:a16="http://schemas.microsoft.com/office/drawing/2014/main" id="{479305F1-2757-47C2-9349-8AA57BA7C7A1}"/>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grpSp>
              </p:grpSp>
              <p:sp>
                <p:nvSpPr>
                  <p:cNvPr id="105" name="Rectangle: Rounded Corners 104">
                    <a:extLst>
                      <a:ext uri="{FF2B5EF4-FFF2-40B4-BE49-F238E27FC236}">
                        <a16:creationId xmlns:a16="http://schemas.microsoft.com/office/drawing/2014/main" id="{A367D190-615D-4CAF-BB21-2DEFD6E36FEA}"/>
                      </a:ext>
                    </a:extLst>
                  </p:cNvPr>
                  <p:cNvSpPr/>
                  <p:nvPr/>
                </p:nvSpPr>
                <p:spPr>
                  <a:xfrm>
                    <a:off x="939386" y="232852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grpSp>
            <p:sp>
              <p:nvSpPr>
                <p:cNvPr id="103" name="Rectangle: Rounded Corners 102">
                  <a:extLst>
                    <a:ext uri="{FF2B5EF4-FFF2-40B4-BE49-F238E27FC236}">
                      <a16:creationId xmlns:a16="http://schemas.microsoft.com/office/drawing/2014/main" id="{10527B3D-23C7-4311-92BF-934688A026C2}"/>
                    </a:ext>
                  </a:extLst>
                </p:cNvPr>
                <p:cNvSpPr/>
                <p:nvPr/>
              </p:nvSpPr>
              <p:spPr>
                <a:xfrm>
                  <a:off x="2089294" y="1637410"/>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grpSp>
          <p:sp>
            <p:nvSpPr>
              <p:cNvPr id="100" name="Rectangle: Rounded Corners 99">
                <a:extLst>
                  <a:ext uri="{FF2B5EF4-FFF2-40B4-BE49-F238E27FC236}">
                    <a16:creationId xmlns:a16="http://schemas.microsoft.com/office/drawing/2014/main" id="{67FA25EF-D9AD-431A-8B09-322D7283A248}"/>
                  </a:ext>
                </a:extLst>
              </p:cNvPr>
              <p:cNvSpPr/>
              <p:nvPr/>
            </p:nvSpPr>
            <p:spPr>
              <a:xfrm>
                <a:off x="3030280" y="701737"/>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4"/>
                  </a:solidFill>
                </a:endParaRPr>
              </a:p>
            </p:txBody>
          </p:sp>
        </p:grpSp>
        <p:sp>
          <p:nvSpPr>
            <p:cNvPr id="98" name="Rectangle: Rounded Corners 97">
              <a:extLst>
                <a:ext uri="{FF2B5EF4-FFF2-40B4-BE49-F238E27FC236}">
                  <a16:creationId xmlns:a16="http://schemas.microsoft.com/office/drawing/2014/main" id="{9732FA88-180D-4389-ACA0-1C4E6350DC01}"/>
                </a:ext>
              </a:extLst>
            </p:cNvPr>
            <p:cNvSpPr/>
            <p:nvPr/>
          </p:nvSpPr>
          <p:spPr>
            <a:xfrm>
              <a:off x="2076007" y="70173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4"/>
                </a:solidFill>
              </a:endParaRPr>
            </a:p>
          </p:txBody>
        </p:sp>
      </p:grpSp>
      <p:sp>
        <p:nvSpPr>
          <p:cNvPr id="37" name="Arrow: Right 36">
            <a:extLst>
              <a:ext uri="{FF2B5EF4-FFF2-40B4-BE49-F238E27FC236}">
                <a16:creationId xmlns:a16="http://schemas.microsoft.com/office/drawing/2014/main" id="{D3F7EFFF-1B19-4D4F-A731-DD49C375F1FF}"/>
              </a:ext>
            </a:extLst>
          </p:cNvPr>
          <p:cNvSpPr/>
          <p:nvPr/>
        </p:nvSpPr>
        <p:spPr>
          <a:xfrm>
            <a:off x="8229600" y="1425199"/>
            <a:ext cx="1783080" cy="489715"/>
          </a:xfrm>
          <a:prstGeom prst="rightArrow">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sp>
        <p:nvSpPr>
          <p:cNvPr id="38" name="Rectangle: Rounded Corners 37">
            <a:extLst>
              <a:ext uri="{FF2B5EF4-FFF2-40B4-BE49-F238E27FC236}">
                <a16:creationId xmlns:a16="http://schemas.microsoft.com/office/drawing/2014/main" id="{0DD39B80-FA96-4FA3-968B-8A936A04A226}"/>
              </a:ext>
            </a:extLst>
          </p:cNvPr>
          <p:cNvSpPr/>
          <p:nvPr/>
        </p:nvSpPr>
        <p:spPr>
          <a:xfrm>
            <a:off x="8503920" y="731520"/>
            <a:ext cx="1154430" cy="691334"/>
          </a:xfrm>
          <a:prstGeom prst="round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sp>
        <p:nvSpPr>
          <p:cNvPr id="39" name="Rectangle: Rounded Corners 38">
            <a:extLst>
              <a:ext uri="{FF2B5EF4-FFF2-40B4-BE49-F238E27FC236}">
                <a16:creationId xmlns:a16="http://schemas.microsoft.com/office/drawing/2014/main" id="{2D1A5C73-2804-4ADC-9179-0E4C584C5F9B}"/>
              </a:ext>
            </a:extLst>
          </p:cNvPr>
          <p:cNvSpPr/>
          <p:nvPr/>
        </p:nvSpPr>
        <p:spPr>
          <a:xfrm>
            <a:off x="8498811" y="731520"/>
            <a:ext cx="1154430" cy="691334"/>
          </a:xfrm>
          <a:prstGeom prst="round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accent4"/>
              </a:solidFill>
            </a:endParaRPr>
          </a:p>
        </p:txBody>
      </p:sp>
      <p:pic>
        <p:nvPicPr>
          <p:cNvPr id="40" name="Picture 39" descr="A picture containing drawing&#10;&#10;Description automatically generated">
            <a:extLst>
              <a:ext uri="{FF2B5EF4-FFF2-40B4-BE49-F238E27FC236}">
                <a16:creationId xmlns:a16="http://schemas.microsoft.com/office/drawing/2014/main" id="{CCD680CA-68DF-41FF-B112-2A31D87D41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6160" y="897331"/>
            <a:ext cx="233477" cy="374295"/>
          </a:xfrm>
          <a:prstGeom prst="rect">
            <a:avLst/>
          </a:prstGeom>
          <a:ln>
            <a:noFill/>
          </a:ln>
        </p:spPr>
      </p:pic>
      <p:pic>
        <p:nvPicPr>
          <p:cNvPr id="41" name="Picture 40" descr="A close up of a logo&#10;&#10;Description automatically generated">
            <a:extLst>
              <a:ext uri="{FF2B5EF4-FFF2-40B4-BE49-F238E27FC236}">
                <a16:creationId xmlns:a16="http://schemas.microsoft.com/office/drawing/2014/main" id="{6AA1CED2-8B50-468E-974B-FA3E705A14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21555" y="905868"/>
            <a:ext cx="263957" cy="377343"/>
          </a:xfrm>
          <a:prstGeom prst="rect">
            <a:avLst/>
          </a:prstGeom>
          <a:ln>
            <a:noFill/>
          </a:ln>
        </p:spPr>
      </p:pic>
      <p:sp>
        <p:nvSpPr>
          <p:cNvPr id="113" name="Rectangle: Rounded Corners 112">
            <a:extLst>
              <a:ext uri="{FF2B5EF4-FFF2-40B4-BE49-F238E27FC236}">
                <a16:creationId xmlns:a16="http://schemas.microsoft.com/office/drawing/2014/main" id="{6A5F5DC9-AF40-4D48-94D6-A43B7A703E2F}"/>
              </a:ext>
            </a:extLst>
          </p:cNvPr>
          <p:cNvSpPr/>
          <p:nvPr/>
        </p:nvSpPr>
        <p:spPr>
          <a:xfrm>
            <a:off x="7396064" y="4319551"/>
            <a:ext cx="3425179" cy="813101"/>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tx1"/>
              </a:solidFill>
              <a:latin typeface="Century Gothic" panose="020B0502020202020204" pitchFamily="34" charset="0"/>
            </a:endParaRPr>
          </a:p>
        </p:txBody>
      </p:sp>
      <p:sp>
        <p:nvSpPr>
          <p:cNvPr id="114" name="Rectangle: Rounded Corners 113">
            <a:extLst>
              <a:ext uri="{FF2B5EF4-FFF2-40B4-BE49-F238E27FC236}">
                <a16:creationId xmlns:a16="http://schemas.microsoft.com/office/drawing/2014/main" id="{6AF13EFB-FDEB-420D-A37A-19B5144F630E}"/>
              </a:ext>
            </a:extLst>
          </p:cNvPr>
          <p:cNvSpPr/>
          <p:nvPr/>
        </p:nvSpPr>
        <p:spPr>
          <a:xfrm>
            <a:off x="7588438" y="4445157"/>
            <a:ext cx="575784" cy="5585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tx1"/>
              </a:solidFill>
              <a:latin typeface="Century Gothic" panose="020B0502020202020204" pitchFamily="34" charset="0"/>
            </a:endParaRPr>
          </a:p>
        </p:txBody>
      </p:sp>
      <p:sp>
        <p:nvSpPr>
          <p:cNvPr id="115" name="Rectangle: Rounded Corners 114">
            <a:extLst>
              <a:ext uri="{FF2B5EF4-FFF2-40B4-BE49-F238E27FC236}">
                <a16:creationId xmlns:a16="http://schemas.microsoft.com/office/drawing/2014/main" id="{EE0A80BD-9016-4139-A846-124D1ED40105}"/>
              </a:ext>
            </a:extLst>
          </p:cNvPr>
          <p:cNvSpPr/>
          <p:nvPr/>
        </p:nvSpPr>
        <p:spPr>
          <a:xfrm>
            <a:off x="8722067" y="4443654"/>
            <a:ext cx="575784" cy="5585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tx1"/>
              </a:solidFill>
              <a:latin typeface="Century Gothic" panose="020B0502020202020204" pitchFamily="34" charset="0"/>
            </a:endParaRPr>
          </a:p>
        </p:txBody>
      </p:sp>
      <p:sp>
        <p:nvSpPr>
          <p:cNvPr id="116" name="Rectangle: Rounded Corners 115">
            <a:extLst>
              <a:ext uri="{FF2B5EF4-FFF2-40B4-BE49-F238E27FC236}">
                <a16:creationId xmlns:a16="http://schemas.microsoft.com/office/drawing/2014/main" id="{7A923C14-5861-4B67-AE1D-F51848F65BF2}"/>
              </a:ext>
            </a:extLst>
          </p:cNvPr>
          <p:cNvSpPr/>
          <p:nvPr/>
        </p:nvSpPr>
        <p:spPr>
          <a:xfrm>
            <a:off x="10048070" y="4443633"/>
            <a:ext cx="575784" cy="5585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tx1"/>
              </a:solidFill>
              <a:latin typeface="Century Gothic" panose="020B0502020202020204" pitchFamily="34" charset="0"/>
            </a:endParaRPr>
          </a:p>
        </p:txBody>
      </p:sp>
      <p:pic>
        <p:nvPicPr>
          <p:cNvPr id="117" name="Picture 116" descr="A close up of a logo&#10;&#10;Description automatically generated">
            <a:extLst>
              <a:ext uri="{FF2B5EF4-FFF2-40B4-BE49-F238E27FC236}">
                <a16:creationId xmlns:a16="http://schemas.microsoft.com/office/drawing/2014/main" id="{3D45B4A4-EB6F-4F0F-99DA-B84FD45312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9444" y="4533628"/>
            <a:ext cx="263957" cy="377343"/>
          </a:xfrm>
          <a:prstGeom prst="rect">
            <a:avLst/>
          </a:prstGeom>
        </p:spPr>
      </p:pic>
      <p:pic>
        <p:nvPicPr>
          <p:cNvPr id="118" name="Picture 117" descr="A close up of a logo&#10;&#10;Description automatically generated">
            <a:extLst>
              <a:ext uri="{FF2B5EF4-FFF2-40B4-BE49-F238E27FC236}">
                <a16:creationId xmlns:a16="http://schemas.microsoft.com/office/drawing/2014/main" id="{180FE3B1-C6B7-466B-8A46-9C6A7BCEEE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1166" y="4534847"/>
            <a:ext cx="263957" cy="377343"/>
          </a:xfrm>
          <a:prstGeom prst="rect">
            <a:avLst/>
          </a:prstGeom>
        </p:spPr>
      </p:pic>
      <p:pic>
        <p:nvPicPr>
          <p:cNvPr id="43" name="Picture 42" descr="A close up of a logo&#10;&#10;Description automatically generated">
            <a:extLst>
              <a:ext uri="{FF2B5EF4-FFF2-40B4-BE49-F238E27FC236}">
                <a16:creationId xmlns:a16="http://schemas.microsoft.com/office/drawing/2014/main" id="{009F174F-4DA1-437D-B5F2-08C39325EF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12517" y="4568733"/>
            <a:ext cx="246889" cy="374295"/>
          </a:xfrm>
          <a:prstGeom prst="rect">
            <a:avLst/>
          </a:prstGeom>
        </p:spPr>
      </p:pic>
      <p:pic>
        <p:nvPicPr>
          <p:cNvPr id="44" name="Picture 43" descr="A close up of a logo&#10;&#10;Description automatically generated">
            <a:extLst>
              <a:ext uri="{FF2B5EF4-FFF2-40B4-BE49-F238E27FC236}">
                <a16:creationId xmlns:a16="http://schemas.microsoft.com/office/drawing/2014/main" id="{9A48E5FB-F065-40E7-8CFD-FF64D07B01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84173" y="4558012"/>
            <a:ext cx="231039" cy="377343"/>
          </a:xfrm>
          <a:prstGeom prst="rect">
            <a:avLst/>
          </a:prstGeom>
        </p:spPr>
      </p:pic>
      <p:pic>
        <p:nvPicPr>
          <p:cNvPr id="45" name="Picture 44" descr="A picture containing drawing&#10;&#10;Description automatically generated">
            <a:extLst>
              <a:ext uri="{FF2B5EF4-FFF2-40B4-BE49-F238E27FC236}">
                <a16:creationId xmlns:a16="http://schemas.microsoft.com/office/drawing/2014/main" id="{26145DD6-673E-41B7-A422-B2DCB01D6B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6654" y="4559613"/>
            <a:ext cx="233477" cy="374295"/>
          </a:xfrm>
          <a:prstGeom prst="rect">
            <a:avLst/>
          </a:prstGeom>
        </p:spPr>
      </p:pic>
      <p:sp>
        <p:nvSpPr>
          <p:cNvPr id="125" name="Rectangle: Rounded Corners 124">
            <a:extLst>
              <a:ext uri="{FF2B5EF4-FFF2-40B4-BE49-F238E27FC236}">
                <a16:creationId xmlns:a16="http://schemas.microsoft.com/office/drawing/2014/main" id="{B8A25104-B906-4C7C-8370-D0EC5255BB76}"/>
              </a:ext>
            </a:extLst>
          </p:cNvPr>
          <p:cNvSpPr/>
          <p:nvPr/>
        </p:nvSpPr>
        <p:spPr>
          <a:xfrm>
            <a:off x="381525" y="243696"/>
            <a:ext cx="3721845"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accent4"/>
                </a:solidFill>
                <a:latin typeface="Century Gothic" panose="020B0502020202020204" pitchFamily="34" charset="0"/>
              </a:rPr>
              <a:t>What’s the story</a:t>
            </a:r>
            <a:r>
              <a:rPr lang="en-GB" sz="3200" dirty="0">
                <a:solidFill>
                  <a:schemeClr val="accent4"/>
                </a:solidFill>
                <a:latin typeface="Myriad Pro" panose="020B0503030403020204"/>
              </a:rPr>
              <a:t>?</a:t>
            </a:r>
          </a:p>
        </p:txBody>
      </p:sp>
      <p:pic>
        <p:nvPicPr>
          <p:cNvPr id="127" name="Picture 126">
            <a:extLst>
              <a:ext uri="{FF2B5EF4-FFF2-40B4-BE49-F238E27FC236}">
                <a16:creationId xmlns:a16="http://schemas.microsoft.com/office/drawing/2014/main" id="{D483946C-5229-477F-89AB-8C667CC058A9}"/>
              </a:ext>
            </a:extLst>
          </p:cNvPr>
          <p:cNvPicPr>
            <a:picLocks noChangeAspect="1"/>
          </p:cNvPicPr>
          <p:nvPr/>
        </p:nvPicPr>
        <p:blipFill>
          <a:blip r:embed="rId9"/>
          <a:stretch>
            <a:fillRect/>
          </a:stretch>
        </p:blipFill>
        <p:spPr>
          <a:xfrm rot="16200000">
            <a:off x="-911448" y="3543738"/>
            <a:ext cx="4301219" cy="2023007"/>
          </a:xfrm>
          <a:prstGeom prst="rect">
            <a:avLst/>
          </a:prstGeom>
        </p:spPr>
      </p:pic>
      <p:sp>
        <p:nvSpPr>
          <p:cNvPr id="128" name="Oval 127">
            <a:extLst>
              <a:ext uri="{FF2B5EF4-FFF2-40B4-BE49-F238E27FC236}">
                <a16:creationId xmlns:a16="http://schemas.microsoft.com/office/drawing/2014/main" id="{FD12C102-D5E2-4F3D-BEE3-DF4AEE268E46}"/>
              </a:ext>
            </a:extLst>
          </p:cNvPr>
          <p:cNvSpPr/>
          <p:nvPr/>
        </p:nvSpPr>
        <p:spPr>
          <a:xfrm rot="16200000">
            <a:off x="454859" y="5973342"/>
            <a:ext cx="602072" cy="61382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a:extLst>
              <a:ext uri="{FF2B5EF4-FFF2-40B4-BE49-F238E27FC236}">
                <a16:creationId xmlns:a16="http://schemas.microsoft.com/office/drawing/2014/main" id="{D44164C7-BD38-46B1-9EF6-85511DDD7EA3}"/>
              </a:ext>
            </a:extLst>
          </p:cNvPr>
          <p:cNvSpPr/>
          <p:nvPr/>
        </p:nvSpPr>
        <p:spPr>
          <a:xfrm rot="16200000">
            <a:off x="460544" y="5133276"/>
            <a:ext cx="602072" cy="61382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Oval 129">
            <a:extLst>
              <a:ext uri="{FF2B5EF4-FFF2-40B4-BE49-F238E27FC236}">
                <a16:creationId xmlns:a16="http://schemas.microsoft.com/office/drawing/2014/main" id="{E8839220-B778-470B-A79B-A55EFB913547}"/>
              </a:ext>
            </a:extLst>
          </p:cNvPr>
          <p:cNvSpPr/>
          <p:nvPr/>
        </p:nvSpPr>
        <p:spPr>
          <a:xfrm rot="16200000">
            <a:off x="454859" y="4248329"/>
            <a:ext cx="602072" cy="61382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a:extLst>
              <a:ext uri="{FF2B5EF4-FFF2-40B4-BE49-F238E27FC236}">
                <a16:creationId xmlns:a16="http://schemas.microsoft.com/office/drawing/2014/main" id="{932773CF-0C82-4ADD-BD8B-13123D9999BE}"/>
              </a:ext>
            </a:extLst>
          </p:cNvPr>
          <p:cNvSpPr/>
          <p:nvPr/>
        </p:nvSpPr>
        <p:spPr>
          <a:xfrm rot="16200000">
            <a:off x="454860" y="3414230"/>
            <a:ext cx="602072" cy="61382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a:extLst>
              <a:ext uri="{FF2B5EF4-FFF2-40B4-BE49-F238E27FC236}">
                <a16:creationId xmlns:a16="http://schemas.microsoft.com/office/drawing/2014/main" id="{CAE3F105-6BDE-4F3D-9E79-758D10962BC9}"/>
              </a:ext>
            </a:extLst>
          </p:cNvPr>
          <p:cNvSpPr/>
          <p:nvPr/>
        </p:nvSpPr>
        <p:spPr>
          <a:xfrm rot="16200000">
            <a:off x="1415512" y="5973342"/>
            <a:ext cx="602072" cy="61382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Oval 133">
            <a:extLst>
              <a:ext uri="{FF2B5EF4-FFF2-40B4-BE49-F238E27FC236}">
                <a16:creationId xmlns:a16="http://schemas.microsoft.com/office/drawing/2014/main" id="{93BEAE47-BFA2-4579-B328-A8D4B19C02E7}"/>
              </a:ext>
            </a:extLst>
          </p:cNvPr>
          <p:cNvSpPr/>
          <p:nvPr/>
        </p:nvSpPr>
        <p:spPr>
          <a:xfrm rot="16200000">
            <a:off x="1421197" y="5133276"/>
            <a:ext cx="602072" cy="61382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a:extLst>
              <a:ext uri="{FF2B5EF4-FFF2-40B4-BE49-F238E27FC236}">
                <a16:creationId xmlns:a16="http://schemas.microsoft.com/office/drawing/2014/main" id="{3CB468A4-46D1-4AAC-90AC-64E689B9AB60}"/>
              </a:ext>
            </a:extLst>
          </p:cNvPr>
          <p:cNvSpPr/>
          <p:nvPr/>
        </p:nvSpPr>
        <p:spPr>
          <a:xfrm rot="16200000">
            <a:off x="1415512" y="4248329"/>
            <a:ext cx="602072" cy="61382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Oval 135">
            <a:extLst>
              <a:ext uri="{FF2B5EF4-FFF2-40B4-BE49-F238E27FC236}">
                <a16:creationId xmlns:a16="http://schemas.microsoft.com/office/drawing/2014/main" id="{F70D3330-25C2-4C79-BFE6-E5BF73AEAC58}"/>
              </a:ext>
            </a:extLst>
          </p:cNvPr>
          <p:cNvSpPr/>
          <p:nvPr/>
        </p:nvSpPr>
        <p:spPr>
          <a:xfrm rot="16200000">
            <a:off x="1415513" y="3414230"/>
            <a:ext cx="602072" cy="61382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Oval 150">
            <a:extLst>
              <a:ext uri="{FF2B5EF4-FFF2-40B4-BE49-F238E27FC236}">
                <a16:creationId xmlns:a16="http://schemas.microsoft.com/office/drawing/2014/main" id="{A7305589-611A-46FF-8CEA-CD6A6CB4A43E}"/>
              </a:ext>
            </a:extLst>
          </p:cNvPr>
          <p:cNvSpPr/>
          <p:nvPr/>
        </p:nvSpPr>
        <p:spPr>
          <a:xfrm rot="16200000">
            <a:off x="454859" y="3411693"/>
            <a:ext cx="602072" cy="613825"/>
          </a:xfrm>
          <a:prstGeom prst="ellipse">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Oval 151">
            <a:extLst>
              <a:ext uri="{FF2B5EF4-FFF2-40B4-BE49-F238E27FC236}">
                <a16:creationId xmlns:a16="http://schemas.microsoft.com/office/drawing/2014/main" id="{FC99F55C-13DE-4548-A852-73E6288C2EB6}"/>
              </a:ext>
            </a:extLst>
          </p:cNvPr>
          <p:cNvSpPr/>
          <p:nvPr/>
        </p:nvSpPr>
        <p:spPr>
          <a:xfrm rot="16200000">
            <a:off x="1415512" y="3411693"/>
            <a:ext cx="602072" cy="613825"/>
          </a:xfrm>
          <a:prstGeom prst="ellipse">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3" name="Group 152">
            <a:extLst>
              <a:ext uri="{FF2B5EF4-FFF2-40B4-BE49-F238E27FC236}">
                <a16:creationId xmlns:a16="http://schemas.microsoft.com/office/drawing/2014/main" id="{4E404058-400B-4CFC-BADB-9FD9C352A1BE}"/>
              </a:ext>
            </a:extLst>
          </p:cNvPr>
          <p:cNvGrpSpPr/>
          <p:nvPr/>
        </p:nvGrpSpPr>
        <p:grpSpPr>
          <a:xfrm>
            <a:off x="10309349" y="960204"/>
            <a:ext cx="1023788" cy="1469973"/>
            <a:chOff x="6368294" y="713267"/>
            <a:chExt cx="3861965" cy="5644115"/>
          </a:xfrm>
          <a:solidFill>
            <a:srgbClr val="5526BA"/>
          </a:solidFill>
        </p:grpSpPr>
        <p:grpSp>
          <p:nvGrpSpPr>
            <p:cNvPr id="154" name="Group 153">
              <a:extLst>
                <a:ext uri="{FF2B5EF4-FFF2-40B4-BE49-F238E27FC236}">
                  <a16:creationId xmlns:a16="http://schemas.microsoft.com/office/drawing/2014/main" id="{010FC6B7-EC63-432A-BDBA-E219FBD507EF}"/>
                </a:ext>
              </a:extLst>
            </p:cNvPr>
            <p:cNvGrpSpPr/>
            <p:nvPr/>
          </p:nvGrpSpPr>
          <p:grpSpPr>
            <a:xfrm>
              <a:off x="6402533" y="2584597"/>
              <a:ext cx="3827726" cy="3772785"/>
              <a:chOff x="6402533" y="2599660"/>
              <a:chExt cx="3827726" cy="3772785"/>
            </a:xfrm>
            <a:grpFill/>
          </p:grpSpPr>
          <p:grpSp>
            <p:nvGrpSpPr>
              <p:cNvPr id="157" name="Group 156">
                <a:extLst>
                  <a:ext uri="{FF2B5EF4-FFF2-40B4-BE49-F238E27FC236}">
                    <a16:creationId xmlns:a16="http://schemas.microsoft.com/office/drawing/2014/main" id="{185ED0D8-9F46-44D9-833D-399C91ECBFB4}"/>
                  </a:ext>
                </a:extLst>
              </p:cNvPr>
              <p:cNvGrpSpPr/>
              <p:nvPr/>
            </p:nvGrpSpPr>
            <p:grpSpPr>
              <a:xfrm>
                <a:off x="6402533" y="4501115"/>
                <a:ext cx="3827726" cy="1871330"/>
                <a:chOff x="6402533" y="4470990"/>
                <a:chExt cx="3827726" cy="1871330"/>
              </a:xfrm>
              <a:grpFill/>
            </p:grpSpPr>
            <p:sp>
              <p:nvSpPr>
                <p:cNvPr id="161" name="Rectangle: Rounded Corners 160">
                  <a:extLst>
                    <a:ext uri="{FF2B5EF4-FFF2-40B4-BE49-F238E27FC236}">
                      <a16:creationId xmlns:a16="http://schemas.microsoft.com/office/drawing/2014/main" id="{0AE93CE7-3D01-4E45-83B5-374D369DCE0D}"/>
                    </a:ext>
                  </a:extLst>
                </p:cNvPr>
                <p:cNvSpPr/>
                <p:nvPr/>
              </p:nvSpPr>
              <p:spPr>
                <a:xfrm>
                  <a:off x="8316396" y="4470990"/>
                  <a:ext cx="1913863"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4"/>
                    </a:solidFill>
                  </a:endParaRPr>
                </a:p>
              </p:txBody>
            </p:sp>
            <p:sp>
              <p:nvSpPr>
                <p:cNvPr id="162" name="Rectangle: Rounded Corners 161">
                  <a:extLst>
                    <a:ext uri="{FF2B5EF4-FFF2-40B4-BE49-F238E27FC236}">
                      <a16:creationId xmlns:a16="http://schemas.microsoft.com/office/drawing/2014/main" id="{24019633-C196-48D9-93AD-3C69FDCDC211}"/>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grpSp>
          <p:grpSp>
            <p:nvGrpSpPr>
              <p:cNvPr id="158" name="Group 157">
                <a:extLst>
                  <a:ext uri="{FF2B5EF4-FFF2-40B4-BE49-F238E27FC236}">
                    <a16:creationId xmlns:a16="http://schemas.microsoft.com/office/drawing/2014/main" id="{3436E35C-5350-4055-9739-B49FF02E0452}"/>
                  </a:ext>
                </a:extLst>
              </p:cNvPr>
              <p:cNvGrpSpPr/>
              <p:nvPr/>
            </p:nvGrpSpPr>
            <p:grpSpPr>
              <a:xfrm>
                <a:off x="6402533" y="2599660"/>
                <a:ext cx="3827724" cy="1871330"/>
                <a:chOff x="6402533" y="4470990"/>
                <a:chExt cx="3827724" cy="1871330"/>
              </a:xfrm>
              <a:grpFill/>
            </p:grpSpPr>
            <p:sp>
              <p:nvSpPr>
                <p:cNvPr id="159" name="Rectangle: Rounded Corners 158">
                  <a:extLst>
                    <a:ext uri="{FF2B5EF4-FFF2-40B4-BE49-F238E27FC236}">
                      <a16:creationId xmlns:a16="http://schemas.microsoft.com/office/drawing/2014/main" id="{8CFA004A-8260-4424-8565-951AB2B5E3E1}"/>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4"/>
                    </a:solidFill>
                  </a:endParaRPr>
                </a:p>
              </p:txBody>
            </p:sp>
            <p:sp>
              <p:nvSpPr>
                <p:cNvPr id="160" name="Rectangle: Rounded Corners 159">
                  <a:extLst>
                    <a:ext uri="{FF2B5EF4-FFF2-40B4-BE49-F238E27FC236}">
                      <a16:creationId xmlns:a16="http://schemas.microsoft.com/office/drawing/2014/main" id="{9A5B48F9-67F6-4A9E-A060-A7F9687530D3}"/>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grpSp>
        </p:grpSp>
        <p:sp>
          <p:nvSpPr>
            <p:cNvPr id="155" name="Rectangle: Rounded Corners 154">
              <a:extLst>
                <a:ext uri="{FF2B5EF4-FFF2-40B4-BE49-F238E27FC236}">
                  <a16:creationId xmlns:a16="http://schemas.microsoft.com/office/drawing/2014/main" id="{690692AD-2B29-4799-A5C7-740F2370BAF3}"/>
                </a:ext>
              </a:extLst>
            </p:cNvPr>
            <p:cNvSpPr/>
            <p:nvPr/>
          </p:nvSpPr>
          <p:spPr>
            <a:xfrm>
              <a:off x="8282156" y="713267"/>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4"/>
                </a:solidFill>
              </a:endParaRPr>
            </a:p>
          </p:txBody>
        </p:sp>
        <p:sp>
          <p:nvSpPr>
            <p:cNvPr id="156" name="Rectangle: Rounded Corners 155">
              <a:extLst>
                <a:ext uri="{FF2B5EF4-FFF2-40B4-BE49-F238E27FC236}">
                  <a16:creationId xmlns:a16="http://schemas.microsoft.com/office/drawing/2014/main" id="{F490FC8E-85D3-474D-A4D6-20D39298267C}"/>
                </a:ext>
              </a:extLst>
            </p:cNvPr>
            <p:cNvSpPr/>
            <p:nvPr/>
          </p:nvSpPr>
          <p:spPr>
            <a:xfrm>
              <a:off x="6368294" y="713267"/>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grpSp>
      <p:sp>
        <p:nvSpPr>
          <p:cNvPr id="55" name="Oval 54">
            <a:extLst>
              <a:ext uri="{FF2B5EF4-FFF2-40B4-BE49-F238E27FC236}">
                <a16:creationId xmlns:a16="http://schemas.microsoft.com/office/drawing/2014/main" id="{4F0C0B16-0708-4B8F-8C33-AA5F1468829B}"/>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42671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1"/>
                                        </p:tgtEl>
                                        <p:attrNameLst>
                                          <p:attrName>style.visibility</p:attrName>
                                        </p:attrNameLst>
                                      </p:cBhvr>
                                      <p:to>
                                        <p:strVal val="visible"/>
                                      </p:to>
                                    </p:set>
                                    <p:animEffect transition="in" filter="fade">
                                      <p:cBhvr>
                                        <p:cTn id="13" dur="500"/>
                                        <p:tgtEl>
                                          <p:spTgt spid="15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2"/>
                                        </p:tgtEl>
                                        <p:attrNameLst>
                                          <p:attrName>style.visibility</p:attrName>
                                        </p:attrNameLst>
                                      </p:cBhvr>
                                      <p:to>
                                        <p:strVal val="visible"/>
                                      </p:to>
                                    </p:set>
                                    <p:animEffect transition="in" filter="fade">
                                      <p:cBhvr>
                                        <p:cTn id="16" dur="500"/>
                                        <p:tgtEl>
                                          <p:spTgt spid="152"/>
                                        </p:tgtEl>
                                      </p:cBhvr>
                                    </p:animEffect>
                                  </p:childTnLst>
                                </p:cTn>
                              </p:par>
                            </p:childTnLst>
                          </p:cTn>
                        </p:par>
                        <p:par>
                          <p:cTn id="17" fill="hold">
                            <p:stCondLst>
                              <p:cond delay="500"/>
                            </p:stCondLst>
                            <p:childTnLst>
                              <p:par>
                                <p:cTn id="18" presetID="10" presetClass="exit" presetSubtype="0" fill="hold" grpId="1" nodeType="afterEffect">
                                  <p:stCondLst>
                                    <p:cond delay="0"/>
                                  </p:stCondLst>
                                  <p:childTnLst>
                                    <p:animEffect transition="out" filter="fade">
                                      <p:cBhvr>
                                        <p:cTn id="19" dur="500"/>
                                        <p:tgtEl>
                                          <p:spTgt spid="151"/>
                                        </p:tgtEl>
                                      </p:cBhvr>
                                    </p:animEffect>
                                    <p:set>
                                      <p:cBhvr>
                                        <p:cTn id="20" dur="1" fill="hold">
                                          <p:stCondLst>
                                            <p:cond delay="499"/>
                                          </p:stCondLst>
                                        </p:cTn>
                                        <p:tgtEl>
                                          <p:spTgt spid="151"/>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152"/>
                                        </p:tgtEl>
                                      </p:cBhvr>
                                    </p:animEffect>
                                    <p:set>
                                      <p:cBhvr>
                                        <p:cTn id="23" dur="1" fill="hold">
                                          <p:stCondLst>
                                            <p:cond delay="499"/>
                                          </p:stCondLst>
                                        </p:cTn>
                                        <p:tgtEl>
                                          <p:spTgt spid="152"/>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131"/>
                                        </p:tgtEl>
                                      </p:cBhvr>
                                    </p:animEffect>
                                    <p:set>
                                      <p:cBhvr>
                                        <p:cTn id="26" dur="1" fill="hold">
                                          <p:stCondLst>
                                            <p:cond delay="499"/>
                                          </p:stCondLst>
                                        </p:cTn>
                                        <p:tgtEl>
                                          <p:spTgt spid="131"/>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136"/>
                                        </p:tgtEl>
                                      </p:cBhvr>
                                    </p:animEffect>
                                    <p:set>
                                      <p:cBhvr>
                                        <p:cTn id="29" dur="1" fill="hold">
                                          <p:stCondLst>
                                            <p:cond delay="499"/>
                                          </p:stCondLst>
                                        </p:cTn>
                                        <p:tgtEl>
                                          <p:spTgt spid="13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18"/>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P spid="136" grpId="0" animBg="1"/>
      <p:bldP spid="151" grpId="0" animBg="1"/>
      <p:bldP spid="151" grpId="1" animBg="1"/>
      <p:bldP spid="152" grpId="0" animBg="1"/>
      <p:bldP spid="15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B948F8EB-ECD6-409C-AD23-FE7D1A9655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Arrow: Right 7">
            <a:extLst>
              <a:ext uri="{FF2B5EF4-FFF2-40B4-BE49-F238E27FC236}">
                <a16:creationId xmlns:a16="http://schemas.microsoft.com/office/drawing/2014/main" id="{B311CCE3-A17C-42C3-815A-4785CE9E0778}"/>
              </a:ext>
            </a:extLst>
          </p:cNvPr>
          <p:cNvSpPr/>
          <p:nvPr/>
        </p:nvSpPr>
        <p:spPr>
          <a:xfrm>
            <a:off x="1303020" y="5410134"/>
            <a:ext cx="1783080" cy="489715"/>
          </a:xfrm>
          <a:prstGeom prst="rightArrow">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42F8DD9A-30B8-45BE-973D-89627DB43B25}"/>
              </a:ext>
            </a:extLst>
          </p:cNvPr>
          <p:cNvPicPr>
            <a:picLocks noChangeAspect="1"/>
          </p:cNvPicPr>
          <p:nvPr/>
        </p:nvPicPr>
        <p:blipFill>
          <a:blip r:embed="rId4"/>
          <a:stretch>
            <a:fillRect/>
          </a:stretch>
        </p:blipFill>
        <p:spPr>
          <a:xfrm>
            <a:off x="6572249" y="405816"/>
            <a:ext cx="4469097" cy="2023007"/>
          </a:xfrm>
          <a:prstGeom prst="rect">
            <a:avLst/>
          </a:prstGeom>
        </p:spPr>
      </p:pic>
      <p:sp>
        <p:nvSpPr>
          <p:cNvPr id="10" name="Oval 9">
            <a:extLst>
              <a:ext uri="{FF2B5EF4-FFF2-40B4-BE49-F238E27FC236}">
                <a16:creationId xmlns:a16="http://schemas.microsoft.com/office/drawing/2014/main" id="{B738FFCB-40C9-4DE1-842E-C9B5AC94B812}"/>
              </a:ext>
            </a:extLst>
          </p:cNvPr>
          <p:cNvSpPr/>
          <p:nvPr/>
        </p:nvSpPr>
        <p:spPr>
          <a:xfrm>
            <a:off x="6701671" y="627141"/>
            <a:ext cx="625571" cy="61382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9B512089-B8CB-499B-B48A-878A3EF9AD28}"/>
              </a:ext>
            </a:extLst>
          </p:cNvPr>
          <p:cNvSpPr/>
          <p:nvPr/>
        </p:nvSpPr>
        <p:spPr>
          <a:xfrm>
            <a:off x="7574525" y="632826"/>
            <a:ext cx="625571" cy="61382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88810B6D-B58A-4013-A026-1E8617F36B71}"/>
              </a:ext>
            </a:extLst>
          </p:cNvPr>
          <p:cNvSpPr/>
          <p:nvPr/>
        </p:nvSpPr>
        <p:spPr>
          <a:xfrm>
            <a:off x="8494012" y="627141"/>
            <a:ext cx="625571" cy="61382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81DF3CC7-CC9C-4A41-B513-A16F56E6C297}"/>
              </a:ext>
            </a:extLst>
          </p:cNvPr>
          <p:cNvSpPr/>
          <p:nvPr/>
        </p:nvSpPr>
        <p:spPr>
          <a:xfrm>
            <a:off x="9360666" y="627142"/>
            <a:ext cx="625571" cy="61382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822ECDD6-3E4D-48C5-ACEF-7FDF243476DA}"/>
              </a:ext>
            </a:extLst>
          </p:cNvPr>
          <p:cNvSpPr/>
          <p:nvPr/>
        </p:nvSpPr>
        <p:spPr>
          <a:xfrm>
            <a:off x="6701671" y="1587794"/>
            <a:ext cx="625571" cy="61382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0CF113A4-C8BF-4A3D-AFE5-729466337E61}"/>
              </a:ext>
            </a:extLst>
          </p:cNvPr>
          <p:cNvSpPr/>
          <p:nvPr/>
        </p:nvSpPr>
        <p:spPr>
          <a:xfrm>
            <a:off x="7574525" y="1593479"/>
            <a:ext cx="625571" cy="61382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A6C05699-BAFC-4A1F-9C9F-99EE38B84843}"/>
              </a:ext>
            </a:extLst>
          </p:cNvPr>
          <p:cNvSpPr/>
          <p:nvPr/>
        </p:nvSpPr>
        <p:spPr>
          <a:xfrm>
            <a:off x="8494012" y="1587794"/>
            <a:ext cx="625571" cy="61382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14214CA9-1E90-4216-B686-5369F896BB0A}"/>
              </a:ext>
            </a:extLst>
          </p:cNvPr>
          <p:cNvSpPr/>
          <p:nvPr/>
        </p:nvSpPr>
        <p:spPr>
          <a:xfrm>
            <a:off x="9360666" y="1587795"/>
            <a:ext cx="625571" cy="61382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6F7C947C-D0D9-428B-8A4B-F1C2F627E32D}"/>
              </a:ext>
            </a:extLst>
          </p:cNvPr>
          <p:cNvSpPr/>
          <p:nvPr/>
        </p:nvSpPr>
        <p:spPr>
          <a:xfrm>
            <a:off x="8494012" y="1584485"/>
            <a:ext cx="625571" cy="613825"/>
          </a:xfrm>
          <a:prstGeom prst="ellipse">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51283DC4-766E-4D2B-AD88-5C00FF2ECF2F}"/>
              </a:ext>
            </a:extLst>
          </p:cNvPr>
          <p:cNvSpPr/>
          <p:nvPr/>
        </p:nvSpPr>
        <p:spPr>
          <a:xfrm>
            <a:off x="9360666" y="1584485"/>
            <a:ext cx="625571" cy="613825"/>
          </a:xfrm>
          <a:prstGeom prst="ellipse">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91121EB9-8263-4E83-8013-E045CD00E239}"/>
              </a:ext>
            </a:extLst>
          </p:cNvPr>
          <p:cNvSpPr/>
          <p:nvPr/>
        </p:nvSpPr>
        <p:spPr>
          <a:xfrm>
            <a:off x="10220199" y="631836"/>
            <a:ext cx="625571" cy="61382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5D505747-5540-45E9-8A6B-CD4619A93A85}"/>
              </a:ext>
            </a:extLst>
          </p:cNvPr>
          <p:cNvSpPr/>
          <p:nvPr/>
        </p:nvSpPr>
        <p:spPr>
          <a:xfrm>
            <a:off x="7574525" y="1584485"/>
            <a:ext cx="625571" cy="613825"/>
          </a:xfrm>
          <a:prstGeom prst="ellipse">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D7723ECE-088F-428B-92C7-B0D75DB06836}"/>
              </a:ext>
            </a:extLst>
          </p:cNvPr>
          <p:cNvSpPr/>
          <p:nvPr/>
        </p:nvSpPr>
        <p:spPr>
          <a:xfrm>
            <a:off x="7396064" y="4319551"/>
            <a:ext cx="3425179" cy="813101"/>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accent4"/>
              </a:solidFill>
              <a:latin typeface="Century Gothic" panose="020B0502020202020204" pitchFamily="34" charset="0"/>
            </a:endParaRPr>
          </a:p>
        </p:txBody>
      </p:sp>
      <p:sp>
        <p:nvSpPr>
          <p:cNvPr id="26" name="Rectangle: Rounded Corners 25">
            <a:extLst>
              <a:ext uri="{FF2B5EF4-FFF2-40B4-BE49-F238E27FC236}">
                <a16:creationId xmlns:a16="http://schemas.microsoft.com/office/drawing/2014/main" id="{4B1AE620-417A-458B-B405-8DAA2FA54AA3}"/>
              </a:ext>
            </a:extLst>
          </p:cNvPr>
          <p:cNvSpPr/>
          <p:nvPr/>
        </p:nvSpPr>
        <p:spPr>
          <a:xfrm>
            <a:off x="7588438" y="4445157"/>
            <a:ext cx="575784" cy="5585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accent4"/>
              </a:solidFill>
              <a:latin typeface="Century Gothic" panose="020B0502020202020204" pitchFamily="34" charset="0"/>
            </a:endParaRPr>
          </a:p>
        </p:txBody>
      </p:sp>
      <p:sp>
        <p:nvSpPr>
          <p:cNvPr id="27" name="Rectangle: Rounded Corners 26">
            <a:extLst>
              <a:ext uri="{FF2B5EF4-FFF2-40B4-BE49-F238E27FC236}">
                <a16:creationId xmlns:a16="http://schemas.microsoft.com/office/drawing/2014/main" id="{D79B407F-21F2-4B20-A8A9-4FFF92E3CE6D}"/>
              </a:ext>
            </a:extLst>
          </p:cNvPr>
          <p:cNvSpPr/>
          <p:nvPr/>
        </p:nvSpPr>
        <p:spPr>
          <a:xfrm>
            <a:off x="8722067" y="4443654"/>
            <a:ext cx="575784" cy="5585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accent4"/>
              </a:solidFill>
              <a:latin typeface="Century Gothic" panose="020B0502020202020204" pitchFamily="34" charset="0"/>
            </a:endParaRPr>
          </a:p>
        </p:txBody>
      </p:sp>
      <p:sp>
        <p:nvSpPr>
          <p:cNvPr id="28" name="Rectangle: Rounded Corners 27">
            <a:extLst>
              <a:ext uri="{FF2B5EF4-FFF2-40B4-BE49-F238E27FC236}">
                <a16:creationId xmlns:a16="http://schemas.microsoft.com/office/drawing/2014/main" id="{F6DE1AEE-89A5-4E8A-BCDD-523C43EC5DE8}"/>
              </a:ext>
            </a:extLst>
          </p:cNvPr>
          <p:cNvSpPr/>
          <p:nvPr/>
        </p:nvSpPr>
        <p:spPr>
          <a:xfrm>
            <a:off x="10048070" y="4443633"/>
            <a:ext cx="575784" cy="5585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accent4"/>
              </a:solidFill>
              <a:latin typeface="Century Gothic" panose="020B0502020202020204" pitchFamily="34" charset="0"/>
            </a:endParaRPr>
          </a:p>
        </p:txBody>
      </p:sp>
      <p:pic>
        <p:nvPicPr>
          <p:cNvPr id="29" name="Picture 28" descr="A close up of a logo&#10;&#10;Description automatically generated">
            <a:extLst>
              <a:ext uri="{FF2B5EF4-FFF2-40B4-BE49-F238E27FC236}">
                <a16:creationId xmlns:a16="http://schemas.microsoft.com/office/drawing/2014/main" id="{B4E3F27E-83A2-477D-B108-C7DC8F14A4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9444" y="4533628"/>
            <a:ext cx="263957" cy="377343"/>
          </a:xfrm>
          <a:prstGeom prst="rect">
            <a:avLst/>
          </a:prstGeom>
          <a:ln>
            <a:noFill/>
          </a:ln>
        </p:spPr>
      </p:pic>
      <p:pic>
        <p:nvPicPr>
          <p:cNvPr id="30" name="Picture 29" descr="A close up of a logo&#10;&#10;Description automatically generated">
            <a:extLst>
              <a:ext uri="{FF2B5EF4-FFF2-40B4-BE49-F238E27FC236}">
                <a16:creationId xmlns:a16="http://schemas.microsoft.com/office/drawing/2014/main" id="{2D3CEDB7-EDFE-4749-9A26-9F6F3F9ECF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1166" y="4534847"/>
            <a:ext cx="263957" cy="377343"/>
          </a:xfrm>
          <a:prstGeom prst="rect">
            <a:avLst/>
          </a:prstGeom>
          <a:ln>
            <a:noFill/>
          </a:ln>
        </p:spPr>
      </p:pic>
      <p:pic>
        <p:nvPicPr>
          <p:cNvPr id="31" name="Picture 30" descr="A close up of a logo&#10;&#10;Description automatically generated">
            <a:extLst>
              <a:ext uri="{FF2B5EF4-FFF2-40B4-BE49-F238E27FC236}">
                <a16:creationId xmlns:a16="http://schemas.microsoft.com/office/drawing/2014/main" id="{0FADC553-D361-4931-BCD9-35A9F6BC37F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98003" y="4554219"/>
            <a:ext cx="246889" cy="374295"/>
          </a:xfrm>
          <a:prstGeom prst="rect">
            <a:avLst/>
          </a:prstGeom>
          <a:ln>
            <a:noFill/>
          </a:ln>
        </p:spPr>
      </p:pic>
      <p:pic>
        <p:nvPicPr>
          <p:cNvPr id="35" name="Picture 34" descr="A close up of a logo&#10;&#10;Description automatically generated">
            <a:extLst>
              <a:ext uri="{FF2B5EF4-FFF2-40B4-BE49-F238E27FC236}">
                <a16:creationId xmlns:a16="http://schemas.microsoft.com/office/drawing/2014/main" id="{90212B85-56F8-49EC-BE80-16542E26B5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42944" y="4554219"/>
            <a:ext cx="237744" cy="376124"/>
          </a:xfrm>
          <a:prstGeom prst="rect">
            <a:avLst/>
          </a:prstGeom>
          <a:ln>
            <a:noFill/>
          </a:ln>
        </p:spPr>
      </p:pic>
      <p:pic>
        <p:nvPicPr>
          <p:cNvPr id="37" name="Picture 36" descr="A close up of a logo&#10;&#10;Description automatically generated">
            <a:extLst>
              <a:ext uri="{FF2B5EF4-FFF2-40B4-BE49-F238E27FC236}">
                <a16:creationId xmlns:a16="http://schemas.microsoft.com/office/drawing/2014/main" id="{006A4797-23DA-45F5-AE12-42C45F82407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97615" y="4536047"/>
            <a:ext cx="225552" cy="377953"/>
          </a:xfrm>
          <a:prstGeom prst="rect">
            <a:avLst/>
          </a:prstGeom>
          <a:ln>
            <a:noFill/>
          </a:ln>
        </p:spPr>
      </p:pic>
      <p:sp>
        <p:nvSpPr>
          <p:cNvPr id="38" name="Rectangle: Rounded Corners 37">
            <a:extLst>
              <a:ext uri="{FF2B5EF4-FFF2-40B4-BE49-F238E27FC236}">
                <a16:creationId xmlns:a16="http://schemas.microsoft.com/office/drawing/2014/main" id="{4BCAF6F2-6EEA-407E-A501-0EA9172A521D}"/>
              </a:ext>
            </a:extLst>
          </p:cNvPr>
          <p:cNvSpPr/>
          <p:nvPr/>
        </p:nvSpPr>
        <p:spPr>
          <a:xfrm>
            <a:off x="1591983" y="4718800"/>
            <a:ext cx="1154430" cy="691334"/>
          </a:xfrm>
          <a:prstGeom prst="round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tx1"/>
              </a:solidFill>
            </a:endParaRPr>
          </a:p>
        </p:txBody>
      </p:sp>
      <p:pic>
        <p:nvPicPr>
          <p:cNvPr id="40" name="Picture 39" descr="A close up of a logo&#10;&#10;Description automatically generated">
            <a:extLst>
              <a:ext uri="{FF2B5EF4-FFF2-40B4-BE49-F238E27FC236}">
                <a16:creationId xmlns:a16="http://schemas.microsoft.com/office/drawing/2014/main" id="{FDBD732A-3B72-4E54-927C-E0959295C5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14727" y="4893148"/>
            <a:ext cx="263957" cy="377343"/>
          </a:xfrm>
          <a:prstGeom prst="rect">
            <a:avLst/>
          </a:prstGeom>
        </p:spPr>
      </p:pic>
      <p:pic>
        <p:nvPicPr>
          <p:cNvPr id="41" name="Picture 40" descr="A close up of a logo&#10;&#10;Description automatically generated">
            <a:extLst>
              <a:ext uri="{FF2B5EF4-FFF2-40B4-BE49-F238E27FC236}">
                <a16:creationId xmlns:a16="http://schemas.microsoft.com/office/drawing/2014/main" id="{86C78751-E9B6-4E57-8CE0-7E0EF64F34C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65884" y="4875490"/>
            <a:ext cx="225552" cy="377953"/>
          </a:xfrm>
          <a:prstGeom prst="rect">
            <a:avLst/>
          </a:prstGeom>
        </p:spPr>
      </p:pic>
      <p:sp>
        <p:nvSpPr>
          <p:cNvPr id="45" name="Rectangle 44">
            <a:extLst>
              <a:ext uri="{FF2B5EF4-FFF2-40B4-BE49-F238E27FC236}">
                <a16:creationId xmlns:a16="http://schemas.microsoft.com/office/drawing/2014/main" id="{5668A7DF-255E-4F5E-8DB8-095F789EDB4A}"/>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32" name="Oval 31">
            <a:extLst>
              <a:ext uri="{FF2B5EF4-FFF2-40B4-BE49-F238E27FC236}">
                <a16:creationId xmlns:a16="http://schemas.microsoft.com/office/drawing/2014/main" id="{D5ED6C3E-D847-4D2A-A3E5-4469A6B89B43}"/>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24857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animEffect transition="in" filter="fade">
                                      <p:cBhvr>
                                        <p:cTn id="9" dur="500"/>
                                        <p:tgtEl>
                                          <p:spTgt spid="19"/>
                                        </p:tgtEl>
                                      </p:cBhvr>
                                    </p:animEffect>
                                  </p:childTnLst>
                                </p:cTn>
                              </p:par>
                            </p:childTnLst>
                          </p:cTn>
                        </p:par>
                        <p:par>
                          <p:cTn id="10" fill="hold">
                            <p:stCondLst>
                              <p:cond delay="500"/>
                            </p:stCondLst>
                            <p:childTnLst>
                              <p:par>
                                <p:cTn id="11" presetID="42" presetClass="path" presetSubtype="0" accel="50000" decel="50000" fill="hold" grpId="1" nodeType="afterEffect">
                                  <p:stCondLst>
                                    <p:cond delay="0"/>
                                  </p:stCondLst>
                                  <p:childTnLst>
                                    <p:animMotion origin="layout" path="M 0 0 L 0 0.25 E" pathEditMode="relative" ptsTypes="">
                                      <p:cBhvr>
                                        <p:cTn id="12" dur="2000" fill="hold"/>
                                        <p:tgtEl>
                                          <p:spTgt spid="19"/>
                                        </p:tgtEl>
                                        <p:attrNameLst>
                                          <p:attrName>ppt_x</p:attrName>
                                          <p:attrName>ppt_y</p:attrName>
                                        </p:attrNameLst>
                                      </p:cBhvr>
                                    </p:animMotion>
                                  </p:childTnLst>
                                </p:cTn>
                              </p:par>
                            </p:childTnLst>
                          </p:cTn>
                        </p:par>
                        <p:par>
                          <p:cTn id="13" fill="hold">
                            <p:stCondLst>
                              <p:cond delay="2500"/>
                            </p:stCondLst>
                            <p:childTnLst>
                              <p:par>
                                <p:cTn id="14" presetID="1" presetClass="exit"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par>
                          <p:cTn id="19" fill="hold">
                            <p:stCondLst>
                              <p:cond delay="3000"/>
                            </p:stCondLst>
                            <p:childTnLst>
                              <p:par>
                                <p:cTn id="20" presetID="42" presetClass="path" presetSubtype="0" accel="50000" decel="50000" fill="hold" grpId="1" nodeType="afterEffect">
                                  <p:stCondLst>
                                    <p:cond delay="0"/>
                                  </p:stCondLst>
                                  <p:childTnLst>
                                    <p:animMotion origin="layout" path="M 0 0 L 0 0.25 E" pathEditMode="relative" ptsTypes="">
                                      <p:cBhvr>
                                        <p:cTn id="21" dur="2000" fill="hold"/>
                                        <p:tgtEl>
                                          <p:spTgt spid="18"/>
                                        </p:tgtEl>
                                        <p:attrNameLst>
                                          <p:attrName>ppt_x</p:attrName>
                                          <p:attrName>ppt_y</p:attrName>
                                        </p:attrNameLst>
                                      </p:cBhvr>
                                    </p:animMotion>
                                  </p:childTnLst>
                                </p:cTn>
                              </p:par>
                            </p:childTnLst>
                          </p:cTn>
                        </p:par>
                        <p:par>
                          <p:cTn id="22" fill="hold">
                            <p:stCondLst>
                              <p:cond delay="5000"/>
                            </p:stCondLst>
                            <p:childTnLst>
                              <p:par>
                                <p:cTn id="23" presetID="1" presetClass="exit"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par>
                          <p:cTn id="28" fill="hold">
                            <p:stCondLst>
                              <p:cond delay="5500"/>
                            </p:stCondLst>
                            <p:childTnLst>
                              <p:par>
                                <p:cTn id="29" presetID="42" presetClass="path" presetSubtype="0" accel="50000" decel="50000" fill="hold" grpId="1" nodeType="afterEffect">
                                  <p:stCondLst>
                                    <p:cond delay="0"/>
                                  </p:stCondLst>
                                  <p:childTnLst>
                                    <p:animMotion origin="layout" path="M 0 0 L 0 0.25 E" pathEditMode="relative" ptsTypes="">
                                      <p:cBhvr>
                                        <p:cTn id="30" dur="2000" fill="hold"/>
                                        <p:tgtEl>
                                          <p:spTgt spid="24"/>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8" grpId="1" animBg="1"/>
      <p:bldP spid="19" grpId="0" animBg="1"/>
      <p:bldP spid="19" grpId="1" animBg="1"/>
      <p:bldP spid="24" grpId="0" animBg="1"/>
      <p:bldP spid="2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nature, water, sitting, large&#10;&#10;Description automatically generated">
            <a:extLst>
              <a:ext uri="{FF2B5EF4-FFF2-40B4-BE49-F238E27FC236}">
                <a16:creationId xmlns:a16="http://schemas.microsoft.com/office/drawing/2014/main" id="{800F372F-350A-469A-A79B-59BC196551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Arrow: Right 7">
            <a:extLst>
              <a:ext uri="{FF2B5EF4-FFF2-40B4-BE49-F238E27FC236}">
                <a16:creationId xmlns:a16="http://schemas.microsoft.com/office/drawing/2014/main" id="{B311CCE3-A17C-42C3-815A-4785CE9E0778}"/>
              </a:ext>
            </a:extLst>
          </p:cNvPr>
          <p:cNvSpPr/>
          <p:nvPr/>
        </p:nvSpPr>
        <p:spPr>
          <a:xfrm>
            <a:off x="2319949" y="4757328"/>
            <a:ext cx="1783080" cy="489715"/>
          </a:xfrm>
          <a:prstGeom prst="rightArrow">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pic>
        <p:nvPicPr>
          <p:cNvPr id="9" name="Picture 8">
            <a:extLst>
              <a:ext uri="{FF2B5EF4-FFF2-40B4-BE49-F238E27FC236}">
                <a16:creationId xmlns:a16="http://schemas.microsoft.com/office/drawing/2014/main" id="{42F8DD9A-30B8-45BE-973D-89627DB43B25}"/>
              </a:ext>
            </a:extLst>
          </p:cNvPr>
          <p:cNvPicPr>
            <a:picLocks noChangeAspect="1"/>
          </p:cNvPicPr>
          <p:nvPr/>
        </p:nvPicPr>
        <p:blipFill>
          <a:blip r:embed="rId4"/>
          <a:stretch>
            <a:fillRect/>
          </a:stretch>
        </p:blipFill>
        <p:spPr>
          <a:xfrm>
            <a:off x="6572249" y="405816"/>
            <a:ext cx="4469097" cy="2023007"/>
          </a:xfrm>
          <a:prstGeom prst="rect">
            <a:avLst/>
          </a:prstGeom>
        </p:spPr>
      </p:pic>
      <p:sp>
        <p:nvSpPr>
          <p:cNvPr id="10" name="Oval 9">
            <a:extLst>
              <a:ext uri="{FF2B5EF4-FFF2-40B4-BE49-F238E27FC236}">
                <a16:creationId xmlns:a16="http://schemas.microsoft.com/office/drawing/2014/main" id="{B738FFCB-40C9-4DE1-842E-C9B5AC94B812}"/>
              </a:ext>
            </a:extLst>
          </p:cNvPr>
          <p:cNvSpPr/>
          <p:nvPr/>
        </p:nvSpPr>
        <p:spPr>
          <a:xfrm>
            <a:off x="6701671" y="627141"/>
            <a:ext cx="625571" cy="61382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9B512089-B8CB-499B-B48A-878A3EF9AD28}"/>
              </a:ext>
            </a:extLst>
          </p:cNvPr>
          <p:cNvSpPr/>
          <p:nvPr/>
        </p:nvSpPr>
        <p:spPr>
          <a:xfrm>
            <a:off x="7574525" y="632826"/>
            <a:ext cx="625571" cy="61382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88810B6D-B58A-4013-A026-1E8617F36B71}"/>
              </a:ext>
            </a:extLst>
          </p:cNvPr>
          <p:cNvSpPr/>
          <p:nvPr/>
        </p:nvSpPr>
        <p:spPr>
          <a:xfrm>
            <a:off x="8494012" y="627141"/>
            <a:ext cx="625571" cy="61382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81DF3CC7-CC9C-4A41-B513-A16F56E6C297}"/>
              </a:ext>
            </a:extLst>
          </p:cNvPr>
          <p:cNvSpPr/>
          <p:nvPr/>
        </p:nvSpPr>
        <p:spPr>
          <a:xfrm>
            <a:off x="9360666" y="627142"/>
            <a:ext cx="625571" cy="61382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822ECDD6-3E4D-48C5-ACEF-7FDF243476DA}"/>
              </a:ext>
            </a:extLst>
          </p:cNvPr>
          <p:cNvSpPr/>
          <p:nvPr/>
        </p:nvSpPr>
        <p:spPr>
          <a:xfrm>
            <a:off x="6701671" y="1587794"/>
            <a:ext cx="625571" cy="61382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0CF113A4-C8BF-4A3D-AFE5-729466337E61}"/>
              </a:ext>
            </a:extLst>
          </p:cNvPr>
          <p:cNvSpPr/>
          <p:nvPr/>
        </p:nvSpPr>
        <p:spPr>
          <a:xfrm>
            <a:off x="7574525" y="1593479"/>
            <a:ext cx="625571" cy="61382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A6C05699-BAFC-4A1F-9C9F-99EE38B84843}"/>
              </a:ext>
            </a:extLst>
          </p:cNvPr>
          <p:cNvSpPr/>
          <p:nvPr/>
        </p:nvSpPr>
        <p:spPr>
          <a:xfrm>
            <a:off x="8494012" y="1587794"/>
            <a:ext cx="625571" cy="61382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14214CA9-1E90-4216-B686-5369F896BB0A}"/>
              </a:ext>
            </a:extLst>
          </p:cNvPr>
          <p:cNvSpPr/>
          <p:nvPr/>
        </p:nvSpPr>
        <p:spPr>
          <a:xfrm>
            <a:off x="9360666" y="1587795"/>
            <a:ext cx="625571" cy="61382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6F7C947C-D0D9-428B-8A4B-F1C2F627E32D}"/>
              </a:ext>
            </a:extLst>
          </p:cNvPr>
          <p:cNvSpPr/>
          <p:nvPr/>
        </p:nvSpPr>
        <p:spPr>
          <a:xfrm>
            <a:off x="8494012" y="1584485"/>
            <a:ext cx="625571" cy="613825"/>
          </a:xfrm>
          <a:prstGeom prst="ellipse">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51283DC4-766E-4D2B-AD88-5C00FF2ECF2F}"/>
              </a:ext>
            </a:extLst>
          </p:cNvPr>
          <p:cNvSpPr/>
          <p:nvPr/>
        </p:nvSpPr>
        <p:spPr>
          <a:xfrm>
            <a:off x="9360666" y="1584485"/>
            <a:ext cx="625571" cy="613825"/>
          </a:xfrm>
          <a:prstGeom prst="ellipse">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91121EB9-8263-4E83-8013-E045CD00E239}"/>
              </a:ext>
            </a:extLst>
          </p:cNvPr>
          <p:cNvSpPr/>
          <p:nvPr/>
        </p:nvSpPr>
        <p:spPr>
          <a:xfrm>
            <a:off x="10220199" y="631836"/>
            <a:ext cx="625571" cy="61382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5D505747-5540-45E9-8A6B-CD4619A93A85}"/>
              </a:ext>
            </a:extLst>
          </p:cNvPr>
          <p:cNvSpPr/>
          <p:nvPr/>
        </p:nvSpPr>
        <p:spPr>
          <a:xfrm>
            <a:off x="7574525" y="1584485"/>
            <a:ext cx="625571" cy="613825"/>
          </a:xfrm>
          <a:prstGeom prst="ellipse">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D7723ECE-088F-428B-92C7-B0D75DB06836}"/>
              </a:ext>
            </a:extLst>
          </p:cNvPr>
          <p:cNvSpPr/>
          <p:nvPr/>
        </p:nvSpPr>
        <p:spPr>
          <a:xfrm>
            <a:off x="8273647" y="4980314"/>
            <a:ext cx="3425179" cy="813101"/>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accent4"/>
              </a:solidFill>
              <a:latin typeface="Century Gothic" panose="020B0502020202020204" pitchFamily="34" charset="0"/>
            </a:endParaRPr>
          </a:p>
        </p:txBody>
      </p:sp>
      <p:sp>
        <p:nvSpPr>
          <p:cNvPr id="26" name="Rectangle: Rounded Corners 25">
            <a:extLst>
              <a:ext uri="{FF2B5EF4-FFF2-40B4-BE49-F238E27FC236}">
                <a16:creationId xmlns:a16="http://schemas.microsoft.com/office/drawing/2014/main" id="{4B1AE620-417A-458B-B405-8DAA2FA54AA3}"/>
              </a:ext>
            </a:extLst>
          </p:cNvPr>
          <p:cNvSpPr/>
          <p:nvPr/>
        </p:nvSpPr>
        <p:spPr>
          <a:xfrm>
            <a:off x="8466021" y="5105920"/>
            <a:ext cx="575784" cy="5585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accent4"/>
              </a:solidFill>
              <a:latin typeface="Century Gothic" panose="020B0502020202020204" pitchFamily="34" charset="0"/>
            </a:endParaRPr>
          </a:p>
        </p:txBody>
      </p:sp>
      <p:sp>
        <p:nvSpPr>
          <p:cNvPr id="27" name="Rectangle: Rounded Corners 26">
            <a:extLst>
              <a:ext uri="{FF2B5EF4-FFF2-40B4-BE49-F238E27FC236}">
                <a16:creationId xmlns:a16="http://schemas.microsoft.com/office/drawing/2014/main" id="{D79B407F-21F2-4B20-A8A9-4FFF92E3CE6D}"/>
              </a:ext>
            </a:extLst>
          </p:cNvPr>
          <p:cNvSpPr/>
          <p:nvPr/>
        </p:nvSpPr>
        <p:spPr>
          <a:xfrm>
            <a:off x="9599650" y="5104417"/>
            <a:ext cx="575784" cy="5585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accent4"/>
              </a:solidFill>
              <a:latin typeface="Century Gothic" panose="020B0502020202020204" pitchFamily="34" charset="0"/>
            </a:endParaRPr>
          </a:p>
        </p:txBody>
      </p:sp>
      <p:sp>
        <p:nvSpPr>
          <p:cNvPr id="28" name="Rectangle: Rounded Corners 27">
            <a:extLst>
              <a:ext uri="{FF2B5EF4-FFF2-40B4-BE49-F238E27FC236}">
                <a16:creationId xmlns:a16="http://schemas.microsoft.com/office/drawing/2014/main" id="{F6DE1AEE-89A5-4E8A-BCDD-523C43EC5DE8}"/>
              </a:ext>
            </a:extLst>
          </p:cNvPr>
          <p:cNvSpPr/>
          <p:nvPr/>
        </p:nvSpPr>
        <p:spPr>
          <a:xfrm>
            <a:off x="10925653" y="5104396"/>
            <a:ext cx="575784" cy="5585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accent4"/>
              </a:solidFill>
              <a:latin typeface="Century Gothic" panose="020B0502020202020204" pitchFamily="34" charset="0"/>
            </a:endParaRPr>
          </a:p>
        </p:txBody>
      </p:sp>
      <p:pic>
        <p:nvPicPr>
          <p:cNvPr id="29" name="Picture 28" descr="A close up of a logo&#10;&#10;Description automatically generated">
            <a:extLst>
              <a:ext uri="{FF2B5EF4-FFF2-40B4-BE49-F238E27FC236}">
                <a16:creationId xmlns:a16="http://schemas.microsoft.com/office/drawing/2014/main" id="{B4E3F27E-83A2-477D-B108-C7DC8F14A4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07027" y="5194391"/>
            <a:ext cx="263957" cy="377343"/>
          </a:xfrm>
          <a:prstGeom prst="rect">
            <a:avLst/>
          </a:prstGeom>
          <a:ln>
            <a:noFill/>
          </a:ln>
        </p:spPr>
      </p:pic>
      <p:pic>
        <p:nvPicPr>
          <p:cNvPr id="30" name="Picture 29" descr="A close up of a logo&#10;&#10;Description automatically generated">
            <a:extLst>
              <a:ext uri="{FF2B5EF4-FFF2-40B4-BE49-F238E27FC236}">
                <a16:creationId xmlns:a16="http://schemas.microsoft.com/office/drawing/2014/main" id="{2D3CEDB7-EDFE-4749-9A26-9F6F3F9ECF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88749" y="5195610"/>
            <a:ext cx="263957" cy="377343"/>
          </a:xfrm>
          <a:prstGeom prst="rect">
            <a:avLst/>
          </a:prstGeom>
          <a:ln>
            <a:noFill/>
          </a:ln>
        </p:spPr>
      </p:pic>
      <p:pic>
        <p:nvPicPr>
          <p:cNvPr id="31" name="Picture 30" descr="A close up of a logo&#10;&#10;Description automatically generated">
            <a:extLst>
              <a:ext uri="{FF2B5EF4-FFF2-40B4-BE49-F238E27FC236}">
                <a16:creationId xmlns:a16="http://schemas.microsoft.com/office/drawing/2014/main" id="{0FADC553-D361-4931-BCD9-35A9F6BC37F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90100" y="5214982"/>
            <a:ext cx="246889" cy="374295"/>
          </a:xfrm>
          <a:prstGeom prst="rect">
            <a:avLst/>
          </a:prstGeom>
          <a:ln>
            <a:noFill/>
          </a:ln>
        </p:spPr>
      </p:pic>
      <p:grpSp>
        <p:nvGrpSpPr>
          <p:cNvPr id="32" name="Group 31">
            <a:extLst>
              <a:ext uri="{FF2B5EF4-FFF2-40B4-BE49-F238E27FC236}">
                <a16:creationId xmlns:a16="http://schemas.microsoft.com/office/drawing/2014/main" id="{DEF77F96-5B24-4A1F-B82D-75AD2006AE13}"/>
              </a:ext>
            </a:extLst>
          </p:cNvPr>
          <p:cNvGrpSpPr/>
          <p:nvPr/>
        </p:nvGrpSpPr>
        <p:grpSpPr>
          <a:xfrm rot="5400000">
            <a:off x="4816349" y="3973909"/>
            <a:ext cx="1956079" cy="2808573"/>
            <a:chOff x="6368294" y="713267"/>
            <a:chExt cx="3861965" cy="5644115"/>
          </a:xfrm>
          <a:solidFill>
            <a:srgbClr val="5526BA"/>
          </a:solidFill>
        </p:grpSpPr>
        <p:grpSp>
          <p:nvGrpSpPr>
            <p:cNvPr id="33" name="Group 32">
              <a:extLst>
                <a:ext uri="{FF2B5EF4-FFF2-40B4-BE49-F238E27FC236}">
                  <a16:creationId xmlns:a16="http://schemas.microsoft.com/office/drawing/2014/main" id="{FF91ED70-8CD1-4654-BBAF-737FC028834B}"/>
                </a:ext>
              </a:extLst>
            </p:cNvPr>
            <p:cNvGrpSpPr/>
            <p:nvPr/>
          </p:nvGrpSpPr>
          <p:grpSpPr>
            <a:xfrm>
              <a:off x="6402533" y="2584597"/>
              <a:ext cx="3827726" cy="3772785"/>
              <a:chOff x="6402533" y="2599660"/>
              <a:chExt cx="3827726" cy="3772785"/>
            </a:xfrm>
            <a:grpFill/>
          </p:grpSpPr>
          <p:grpSp>
            <p:nvGrpSpPr>
              <p:cNvPr id="38" name="Group 37">
                <a:extLst>
                  <a:ext uri="{FF2B5EF4-FFF2-40B4-BE49-F238E27FC236}">
                    <a16:creationId xmlns:a16="http://schemas.microsoft.com/office/drawing/2014/main" id="{CF5C1E41-45B2-429F-A94E-AFC662828201}"/>
                  </a:ext>
                </a:extLst>
              </p:cNvPr>
              <p:cNvGrpSpPr/>
              <p:nvPr/>
            </p:nvGrpSpPr>
            <p:grpSpPr>
              <a:xfrm>
                <a:off x="6402533" y="4501115"/>
                <a:ext cx="3827726" cy="1871330"/>
                <a:chOff x="6402533" y="4470990"/>
                <a:chExt cx="3827726" cy="1871330"/>
              </a:xfrm>
              <a:grpFill/>
            </p:grpSpPr>
            <p:sp>
              <p:nvSpPr>
                <p:cNvPr id="42" name="Rectangle: Rounded Corners 41">
                  <a:extLst>
                    <a:ext uri="{FF2B5EF4-FFF2-40B4-BE49-F238E27FC236}">
                      <a16:creationId xmlns:a16="http://schemas.microsoft.com/office/drawing/2014/main" id="{AE8306C8-42CD-433F-B78E-4442B68D1C1D}"/>
                    </a:ext>
                  </a:extLst>
                </p:cNvPr>
                <p:cNvSpPr/>
                <p:nvPr/>
              </p:nvSpPr>
              <p:spPr>
                <a:xfrm>
                  <a:off x="8316396" y="4470990"/>
                  <a:ext cx="1913863"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4"/>
                    </a:solidFill>
                  </a:endParaRPr>
                </a:p>
              </p:txBody>
            </p:sp>
            <p:sp>
              <p:nvSpPr>
                <p:cNvPr id="43" name="Rectangle: Rounded Corners 42">
                  <a:extLst>
                    <a:ext uri="{FF2B5EF4-FFF2-40B4-BE49-F238E27FC236}">
                      <a16:creationId xmlns:a16="http://schemas.microsoft.com/office/drawing/2014/main" id="{804FE3A5-BF28-4D12-8B87-3723A1202EBC}"/>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grpSp>
          <p:grpSp>
            <p:nvGrpSpPr>
              <p:cNvPr id="39" name="Group 38">
                <a:extLst>
                  <a:ext uri="{FF2B5EF4-FFF2-40B4-BE49-F238E27FC236}">
                    <a16:creationId xmlns:a16="http://schemas.microsoft.com/office/drawing/2014/main" id="{96920A02-D612-4674-97FB-058F0A702B5C}"/>
                  </a:ext>
                </a:extLst>
              </p:cNvPr>
              <p:cNvGrpSpPr/>
              <p:nvPr/>
            </p:nvGrpSpPr>
            <p:grpSpPr>
              <a:xfrm>
                <a:off x="6402533" y="2599660"/>
                <a:ext cx="3827724" cy="1871330"/>
                <a:chOff x="6402533" y="4470990"/>
                <a:chExt cx="3827724" cy="1871330"/>
              </a:xfrm>
              <a:grpFill/>
            </p:grpSpPr>
            <p:sp>
              <p:nvSpPr>
                <p:cNvPr id="40" name="Rectangle: Rounded Corners 39">
                  <a:extLst>
                    <a:ext uri="{FF2B5EF4-FFF2-40B4-BE49-F238E27FC236}">
                      <a16:creationId xmlns:a16="http://schemas.microsoft.com/office/drawing/2014/main" id="{D4728482-394A-4F59-8105-B65E1D46B951}"/>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4"/>
                    </a:solidFill>
                  </a:endParaRPr>
                </a:p>
              </p:txBody>
            </p:sp>
            <p:sp>
              <p:nvSpPr>
                <p:cNvPr id="41" name="Rectangle: Rounded Corners 40">
                  <a:extLst>
                    <a:ext uri="{FF2B5EF4-FFF2-40B4-BE49-F238E27FC236}">
                      <a16:creationId xmlns:a16="http://schemas.microsoft.com/office/drawing/2014/main" id="{7ABD79E1-9D77-4B06-8FA3-C7446C16FD2F}"/>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grpSp>
        </p:grpSp>
        <p:sp>
          <p:nvSpPr>
            <p:cNvPr id="34" name="Rectangle: Rounded Corners 33">
              <a:extLst>
                <a:ext uri="{FF2B5EF4-FFF2-40B4-BE49-F238E27FC236}">
                  <a16:creationId xmlns:a16="http://schemas.microsoft.com/office/drawing/2014/main" id="{4A2F0ECB-E7F3-4459-A634-6290CBC61236}"/>
                </a:ext>
              </a:extLst>
            </p:cNvPr>
            <p:cNvSpPr/>
            <p:nvPr/>
          </p:nvSpPr>
          <p:spPr>
            <a:xfrm>
              <a:off x="8282156" y="713267"/>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4"/>
                </a:solidFill>
              </a:endParaRPr>
            </a:p>
          </p:txBody>
        </p:sp>
        <p:sp>
          <p:nvSpPr>
            <p:cNvPr id="36" name="Rectangle: Rounded Corners 35">
              <a:extLst>
                <a:ext uri="{FF2B5EF4-FFF2-40B4-BE49-F238E27FC236}">
                  <a16:creationId xmlns:a16="http://schemas.microsoft.com/office/drawing/2014/main" id="{BBDE0590-CF29-4306-AC87-B8F46CBB9073}"/>
                </a:ext>
              </a:extLst>
            </p:cNvPr>
            <p:cNvSpPr/>
            <p:nvPr/>
          </p:nvSpPr>
          <p:spPr>
            <a:xfrm>
              <a:off x="6368294" y="713267"/>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grpSp>
      <p:pic>
        <p:nvPicPr>
          <p:cNvPr id="3" name="Picture 2">
            <a:extLst>
              <a:ext uri="{FF2B5EF4-FFF2-40B4-BE49-F238E27FC236}">
                <a16:creationId xmlns:a16="http://schemas.microsoft.com/office/drawing/2014/main" id="{EB604308-7834-43B9-A6C5-420AB64DC9B0}"/>
              </a:ext>
            </a:extLst>
          </p:cNvPr>
          <p:cNvPicPr>
            <a:picLocks noChangeAspect="1"/>
          </p:cNvPicPr>
          <p:nvPr/>
        </p:nvPicPr>
        <p:blipFill>
          <a:blip r:embed="rId8"/>
          <a:stretch>
            <a:fillRect/>
          </a:stretch>
        </p:blipFill>
        <p:spPr>
          <a:xfrm>
            <a:off x="163016" y="1613135"/>
            <a:ext cx="1975275" cy="4743099"/>
          </a:xfrm>
          <a:prstGeom prst="rect">
            <a:avLst/>
          </a:prstGeom>
          <a:ln w="38100">
            <a:solidFill>
              <a:srgbClr val="FF0000"/>
            </a:solidFill>
          </a:ln>
        </p:spPr>
      </p:pic>
      <p:sp>
        <p:nvSpPr>
          <p:cNvPr id="47" name="Oval 46">
            <a:extLst>
              <a:ext uri="{FF2B5EF4-FFF2-40B4-BE49-F238E27FC236}">
                <a16:creationId xmlns:a16="http://schemas.microsoft.com/office/drawing/2014/main" id="{ACD7B997-8D2C-474A-A6CA-1C0ECA07A99B}"/>
              </a:ext>
            </a:extLst>
          </p:cNvPr>
          <p:cNvSpPr/>
          <p:nvPr/>
        </p:nvSpPr>
        <p:spPr>
          <a:xfrm>
            <a:off x="10248778" y="1578854"/>
            <a:ext cx="625571" cy="61382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B7271583-1AA9-4B7B-A883-663BDA296636}"/>
              </a:ext>
            </a:extLst>
          </p:cNvPr>
          <p:cNvSpPr/>
          <p:nvPr/>
        </p:nvSpPr>
        <p:spPr>
          <a:xfrm>
            <a:off x="10248778" y="1575544"/>
            <a:ext cx="625571" cy="613825"/>
          </a:xfrm>
          <a:prstGeom prst="ellipse">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A picture containing drawing&#10;&#10;Description automatically generated">
            <a:extLst>
              <a:ext uri="{FF2B5EF4-FFF2-40B4-BE49-F238E27FC236}">
                <a16:creationId xmlns:a16="http://schemas.microsoft.com/office/drawing/2014/main" id="{9B830270-1AF3-4B8C-B783-AFB73B63C84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34953" y="5209686"/>
            <a:ext cx="276149" cy="373076"/>
          </a:xfrm>
          <a:prstGeom prst="rect">
            <a:avLst/>
          </a:prstGeom>
          <a:ln>
            <a:noFill/>
          </a:ln>
        </p:spPr>
      </p:pic>
      <p:pic>
        <p:nvPicPr>
          <p:cNvPr id="21" name="Picture 20" descr="A close up of a logo&#10;&#10;Description automatically generated">
            <a:extLst>
              <a:ext uri="{FF2B5EF4-FFF2-40B4-BE49-F238E27FC236}">
                <a16:creationId xmlns:a16="http://schemas.microsoft.com/office/drawing/2014/main" id="{DD733244-CA2B-47F8-9518-4B9FE624648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68601" y="5198658"/>
            <a:ext cx="392583" cy="373076"/>
          </a:xfrm>
          <a:prstGeom prst="rect">
            <a:avLst/>
          </a:prstGeom>
          <a:ln>
            <a:noFill/>
          </a:ln>
        </p:spPr>
      </p:pic>
      <p:grpSp>
        <p:nvGrpSpPr>
          <p:cNvPr id="68" name="Group 67">
            <a:extLst>
              <a:ext uri="{FF2B5EF4-FFF2-40B4-BE49-F238E27FC236}">
                <a16:creationId xmlns:a16="http://schemas.microsoft.com/office/drawing/2014/main" id="{68286A45-AB77-4C0E-BD3F-F4C40D4BE480}"/>
              </a:ext>
            </a:extLst>
          </p:cNvPr>
          <p:cNvGrpSpPr/>
          <p:nvPr/>
        </p:nvGrpSpPr>
        <p:grpSpPr>
          <a:xfrm rot="5400000">
            <a:off x="4808120" y="3973909"/>
            <a:ext cx="1956079" cy="2808573"/>
            <a:chOff x="6368294" y="713267"/>
            <a:chExt cx="3861965" cy="5644115"/>
          </a:xfrm>
          <a:solidFill>
            <a:srgbClr val="5526BA"/>
          </a:solidFill>
        </p:grpSpPr>
        <p:grpSp>
          <p:nvGrpSpPr>
            <p:cNvPr id="69" name="Group 68">
              <a:extLst>
                <a:ext uri="{FF2B5EF4-FFF2-40B4-BE49-F238E27FC236}">
                  <a16:creationId xmlns:a16="http://schemas.microsoft.com/office/drawing/2014/main" id="{ABDA7B9B-0EEE-422B-BD2C-93597117E831}"/>
                </a:ext>
              </a:extLst>
            </p:cNvPr>
            <p:cNvGrpSpPr/>
            <p:nvPr/>
          </p:nvGrpSpPr>
          <p:grpSpPr>
            <a:xfrm>
              <a:off x="6402533" y="2584597"/>
              <a:ext cx="3827726" cy="3772785"/>
              <a:chOff x="6402533" y="2599660"/>
              <a:chExt cx="3827726" cy="3772785"/>
            </a:xfrm>
            <a:grpFill/>
          </p:grpSpPr>
          <p:grpSp>
            <p:nvGrpSpPr>
              <p:cNvPr id="72" name="Group 71">
                <a:extLst>
                  <a:ext uri="{FF2B5EF4-FFF2-40B4-BE49-F238E27FC236}">
                    <a16:creationId xmlns:a16="http://schemas.microsoft.com/office/drawing/2014/main" id="{C598F03E-753C-4193-8FD8-0C0C1E9B1C05}"/>
                  </a:ext>
                </a:extLst>
              </p:cNvPr>
              <p:cNvGrpSpPr/>
              <p:nvPr/>
            </p:nvGrpSpPr>
            <p:grpSpPr>
              <a:xfrm>
                <a:off x="6402533" y="4501115"/>
                <a:ext cx="3827726" cy="1871330"/>
                <a:chOff x="6402533" y="4470990"/>
                <a:chExt cx="3827726" cy="1871330"/>
              </a:xfrm>
              <a:grpFill/>
            </p:grpSpPr>
            <p:sp>
              <p:nvSpPr>
                <p:cNvPr id="76" name="Rectangle: Rounded Corners 75">
                  <a:extLst>
                    <a:ext uri="{FF2B5EF4-FFF2-40B4-BE49-F238E27FC236}">
                      <a16:creationId xmlns:a16="http://schemas.microsoft.com/office/drawing/2014/main" id="{7DD3FE5B-1A86-4E53-9E8B-2C65DA8D89E6}"/>
                    </a:ext>
                  </a:extLst>
                </p:cNvPr>
                <p:cNvSpPr/>
                <p:nvPr/>
              </p:nvSpPr>
              <p:spPr>
                <a:xfrm>
                  <a:off x="8316396" y="4470990"/>
                  <a:ext cx="1913863"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4"/>
                    </a:solidFill>
                  </a:endParaRPr>
                </a:p>
              </p:txBody>
            </p:sp>
            <p:sp>
              <p:nvSpPr>
                <p:cNvPr id="77" name="Rectangle: Rounded Corners 76">
                  <a:extLst>
                    <a:ext uri="{FF2B5EF4-FFF2-40B4-BE49-F238E27FC236}">
                      <a16:creationId xmlns:a16="http://schemas.microsoft.com/office/drawing/2014/main" id="{2CB2BBB4-E8D0-4DB4-98F3-C37875BCD24A}"/>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grpSp>
          <p:grpSp>
            <p:nvGrpSpPr>
              <p:cNvPr id="73" name="Group 72">
                <a:extLst>
                  <a:ext uri="{FF2B5EF4-FFF2-40B4-BE49-F238E27FC236}">
                    <a16:creationId xmlns:a16="http://schemas.microsoft.com/office/drawing/2014/main" id="{1478CF72-CE7D-41BE-9BD5-49F91F87876D}"/>
                  </a:ext>
                </a:extLst>
              </p:cNvPr>
              <p:cNvGrpSpPr/>
              <p:nvPr/>
            </p:nvGrpSpPr>
            <p:grpSpPr>
              <a:xfrm>
                <a:off x="6402533" y="2599660"/>
                <a:ext cx="3827724" cy="1871330"/>
                <a:chOff x="6402533" y="4470990"/>
                <a:chExt cx="3827724" cy="1871330"/>
              </a:xfrm>
              <a:grpFill/>
            </p:grpSpPr>
            <p:sp>
              <p:nvSpPr>
                <p:cNvPr id="74" name="Rectangle: Rounded Corners 73">
                  <a:extLst>
                    <a:ext uri="{FF2B5EF4-FFF2-40B4-BE49-F238E27FC236}">
                      <a16:creationId xmlns:a16="http://schemas.microsoft.com/office/drawing/2014/main" id="{AE41C75F-4AC0-4E7C-B1DB-984BAF9A151A}"/>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4"/>
                    </a:solidFill>
                  </a:endParaRPr>
                </a:p>
              </p:txBody>
            </p:sp>
            <p:sp>
              <p:nvSpPr>
                <p:cNvPr id="75" name="Rectangle: Rounded Corners 74">
                  <a:extLst>
                    <a:ext uri="{FF2B5EF4-FFF2-40B4-BE49-F238E27FC236}">
                      <a16:creationId xmlns:a16="http://schemas.microsoft.com/office/drawing/2014/main" id="{F3749E47-6099-458F-865F-60623198B42E}"/>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grpSp>
        </p:grpSp>
        <p:sp>
          <p:nvSpPr>
            <p:cNvPr id="70" name="Rectangle: Rounded Corners 69">
              <a:extLst>
                <a:ext uri="{FF2B5EF4-FFF2-40B4-BE49-F238E27FC236}">
                  <a16:creationId xmlns:a16="http://schemas.microsoft.com/office/drawing/2014/main" id="{08A7BB31-26D2-43D0-9736-6B490153DB58}"/>
                </a:ext>
              </a:extLst>
            </p:cNvPr>
            <p:cNvSpPr/>
            <p:nvPr/>
          </p:nvSpPr>
          <p:spPr>
            <a:xfrm>
              <a:off x="8282156" y="713267"/>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4"/>
                </a:solidFill>
              </a:endParaRPr>
            </a:p>
          </p:txBody>
        </p:sp>
        <p:sp>
          <p:nvSpPr>
            <p:cNvPr id="71" name="Rectangle: Rounded Corners 70">
              <a:extLst>
                <a:ext uri="{FF2B5EF4-FFF2-40B4-BE49-F238E27FC236}">
                  <a16:creationId xmlns:a16="http://schemas.microsoft.com/office/drawing/2014/main" id="{1D56F640-BFAD-44C6-9401-1877DF5D4407}"/>
                </a:ext>
              </a:extLst>
            </p:cNvPr>
            <p:cNvSpPr/>
            <p:nvPr/>
          </p:nvSpPr>
          <p:spPr>
            <a:xfrm>
              <a:off x="6368294" y="713267"/>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grpSp>
      <p:sp>
        <p:nvSpPr>
          <p:cNvPr id="78" name="Rectangle: Rounded Corners 77">
            <a:extLst>
              <a:ext uri="{FF2B5EF4-FFF2-40B4-BE49-F238E27FC236}">
                <a16:creationId xmlns:a16="http://schemas.microsoft.com/office/drawing/2014/main" id="{E084AC0C-EF9F-40BF-82E7-65E73E72AC8B}"/>
              </a:ext>
            </a:extLst>
          </p:cNvPr>
          <p:cNvSpPr/>
          <p:nvPr/>
        </p:nvSpPr>
        <p:spPr>
          <a:xfrm>
            <a:off x="2578744" y="4065994"/>
            <a:ext cx="1154430" cy="691334"/>
          </a:xfrm>
          <a:prstGeom prst="round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accent4"/>
              </a:solidFill>
            </a:endParaRPr>
          </a:p>
        </p:txBody>
      </p:sp>
      <p:pic>
        <p:nvPicPr>
          <p:cNvPr id="79" name="Picture 78" descr="A close up of a logo&#10;&#10;Description automatically generated">
            <a:extLst>
              <a:ext uri="{FF2B5EF4-FFF2-40B4-BE49-F238E27FC236}">
                <a16:creationId xmlns:a16="http://schemas.microsoft.com/office/drawing/2014/main" id="{53BCF42B-3D6D-4905-9601-BF63E9BDBF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01488" y="4240342"/>
            <a:ext cx="263957" cy="377343"/>
          </a:xfrm>
          <a:prstGeom prst="rect">
            <a:avLst/>
          </a:prstGeom>
        </p:spPr>
      </p:pic>
      <p:pic>
        <p:nvPicPr>
          <p:cNvPr id="81" name="Picture 80" descr="A picture containing drawing&#10;&#10;Description automatically generated">
            <a:extLst>
              <a:ext uri="{FF2B5EF4-FFF2-40B4-BE49-F238E27FC236}">
                <a16:creationId xmlns:a16="http://schemas.microsoft.com/office/drawing/2014/main" id="{3BEA374F-CC7E-44DA-8BE3-D02E260D3ED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86165" y="4267613"/>
            <a:ext cx="276149" cy="373076"/>
          </a:xfrm>
          <a:prstGeom prst="rect">
            <a:avLst/>
          </a:prstGeom>
        </p:spPr>
      </p:pic>
      <p:sp>
        <p:nvSpPr>
          <p:cNvPr id="84" name="Rectangle 83">
            <a:extLst>
              <a:ext uri="{FF2B5EF4-FFF2-40B4-BE49-F238E27FC236}">
                <a16:creationId xmlns:a16="http://schemas.microsoft.com/office/drawing/2014/main" id="{07BDD2E0-23F8-4B89-9308-BC0A21B25507}"/>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54" name="Oval 53">
            <a:extLst>
              <a:ext uri="{FF2B5EF4-FFF2-40B4-BE49-F238E27FC236}">
                <a16:creationId xmlns:a16="http://schemas.microsoft.com/office/drawing/2014/main" id="{FC0D7A0A-377D-4BB4-A4D3-9B0DB297547C}"/>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02563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animEffect transition="in" filter="fade">
                                      <p:cBhvr>
                                        <p:cTn id="9" dur="500"/>
                                        <p:tgtEl>
                                          <p:spTgt spid="48"/>
                                        </p:tgtEl>
                                      </p:cBhvr>
                                    </p:animEffect>
                                  </p:childTnLst>
                                </p:cTn>
                              </p:par>
                            </p:childTnLst>
                          </p:cTn>
                        </p:par>
                        <p:par>
                          <p:cTn id="10" fill="hold">
                            <p:stCondLst>
                              <p:cond delay="500"/>
                            </p:stCondLst>
                            <p:childTnLst>
                              <p:par>
                                <p:cTn id="11" presetID="42" presetClass="path" presetSubtype="0" accel="50000" decel="50000" fill="hold" grpId="1" nodeType="afterEffect">
                                  <p:stCondLst>
                                    <p:cond delay="0"/>
                                  </p:stCondLst>
                                  <p:childTnLst>
                                    <p:animMotion origin="layout" path="M 3.95833E-6 4.44444E-6 L 3.95833E-6 0.25 " pathEditMode="relative" rAng="0" ptsTypes="AA">
                                      <p:cBhvr>
                                        <p:cTn id="12" dur="2000" fill="hold"/>
                                        <p:tgtEl>
                                          <p:spTgt spid="48"/>
                                        </p:tgtEl>
                                        <p:attrNameLst>
                                          <p:attrName>ppt_x</p:attrName>
                                          <p:attrName>ppt_y</p:attrName>
                                        </p:attrNameLst>
                                      </p:cBhvr>
                                      <p:rCtr x="0" y="12500"/>
                                    </p:animMotion>
                                  </p:childTnLst>
                                </p:cTn>
                              </p:par>
                            </p:childTnLst>
                          </p:cTn>
                        </p:par>
                        <p:par>
                          <p:cTn id="13" fill="hold">
                            <p:stCondLst>
                              <p:cond delay="2500"/>
                            </p:stCondLst>
                            <p:childTnLst>
                              <p:par>
                                <p:cTn id="14" presetID="1" presetClass="exit"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par>
                          <p:cTn id="19" fill="hold">
                            <p:stCondLst>
                              <p:cond delay="3000"/>
                            </p:stCondLst>
                            <p:childTnLst>
                              <p:par>
                                <p:cTn id="20" presetID="42" presetClass="path" presetSubtype="0" accel="50000" decel="50000" fill="hold" grpId="1" nodeType="afterEffect">
                                  <p:stCondLst>
                                    <p:cond delay="0"/>
                                  </p:stCondLst>
                                  <p:childTnLst>
                                    <p:animMotion origin="layout" path="M 0 0 L 0 0.25 E" pathEditMode="relative" ptsTypes="">
                                      <p:cBhvr>
                                        <p:cTn id="21" dur="2000" fill="hold"/>
                                        <p:tgtEl>
                                          <p:spTgt spid="19"/>
                                        </p:tgtEl>
                                        <p:attrNameLst>
                                          <p:attrName>ppt_x</p:attrName>
                                          <p:attrName>ppt_y</p:attrName>
                                        </p:attrNameLst>
                                      </p:cBhvr>
                                    </p:animMotion>
                                  </p:childTnLst>
                                </p:cTn>
                              </p:par>
                            </p:childTnLst>
                          </p:cTn>
                        </p:par>
                        <p:par>
                          <p:cTn id="22" fill="hold">
                            <p:stCondLst>
                              <p:cond delay="5000"/>
                            </p:stCondLst>
                            <p:childTnLst>
                              <p:par>
                                <p:cTn id="23" presetID="1" presetClass="exit"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5500"/>
                            </p:stCondLst>
                            <p:childTnLst>
                              <p:par>
                                <p:cTn id="29" presetID="42" presetClass="path" presetSubtype="0" accel="50000" decel="50000" fill="hold" grpId="1" nodeType="afterEffect">
                                  <p:stCondLst>
                                    <p:cond delay="0"/>
                                  </p:stCondLst>
                                  <p:childTnLst>
                                    <p:animMotion origin="layout" path="M 0 0 L 0 0.25 E" pathEditMode="relative" ptsTypes="">
                                      <p:cBhvr>
                                        <p:cTn id="30" dur="2000" fill="hold"/>
                                        <p:tgtEl>
                                          <p:spTgt spid="18"/>
                                        </p:tgtEl>
                                        <p:attrNameLst>
                                          <p:attrName>ppt_x</p:attrName>
                                          <p:attrName>ppt_y</p:attrName>
                                        </p:attrNameLst>
                                      </p:cBhvr>
                                    </p:animMotion>
                                  </p:childTnLst>
                                </p:cTn>
                              </p:par>
                            </p:childTnLst>
                          </p:cTn>
                        </p:par>
                        <p:par>
                          <p:cTn id="31" fill="hold">
                            <p:stCondLst>
                              <p:cond delay="7500"/>
                            </p:stCondLst>
                            <p:childTnLst>
                              <p:par>
                                <p:cTn id="32" presetID="1" presetClass="exit"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par>
                          <p:cTn id="37" fill="hold">
                            <p:stCondLst>
                              <p:cond delay="8000"/>
                            </p:stCondLst>
                            <p:childTnLst>
                              <p:par>
                                <p:cTn id="38" presetID="42" presetClass="path" presetSubtype="0" accel="50000" decel="50000" fill="hold" grpId="1" nodeType="afterEffect">
                                  <p:stCondLst>
                                    <p:cond delay="0"/>
                                  </p:stCondLst>
                                  <p:childTnLst>
                                    <p:animMotion origin="layout" path="M 0 0 L 0 0.25 E" pathEditMode="relative" ptsTypes="">
                                      <p:cBhvr>
                                        <p:cTn id="39" dur="2000" fill="hold"/>
                                        <p:tgtEl>
                                          <p:spTgt spid="24"/>
                                        </p:tgtEl>
                                        <p:attrNameLst>
                                          <p:attrName>ppt_x</p:attrName>
                                          <p:attrName>ppt_y</p:attrName>
                                        </p:attrNameLst>
                                      </p:cBhvr>
                                    </p:animMotion>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0"/>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79"/>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8" grpId="1" animBg="1"/>
      <p:bldP spid="19" grpId="0" animBg="1"/>
      <p:bldP spid="19" grpId="1" animBg="1"/>
      <p:bldP spid="24" grpId="0" animBg="1"/>
      <p:bldP spid="24" grpId="1" animBg="1"/>
      <p:bldP spid="47" grpId="0" animBg="1"/>
      <p:bldP spid="48" grpId="0" animBg="1"/>
      <p:bldP spid="4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Practitioner Notes</a:t>
            </a:r>
          </a:p>
        </p:txBody>
      </p:sp>
    </p:spTree>
    <p:extLst>
      <p:ext uri="{BB962C8B-B14F-4D97-AF65-F5344CB8AC3E}">
        <p14:creationId xmlns:p14="http://schemas.microsoft.com/office/powerpoint/2010/main" val="296099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216B78C8-C522-4460-89C1-4597D6808C0D}"/>
              </a:ext>
            </a:extLst>
          </p:cNvPr>
          <p:cNvGrpSpPr/>
          <p:nvPr/>
        </p:nvGrpSpPr>
        <p:grpSpPr>
          <a:xfrm>
            <a:off x="4259552" y="3022449"/>
            <a:ext cx="3425179" cy="813101"/>
            <a:chOff x="560923" y="2856511"/>
            <a:chExt cx="3425179" cy="813101"/>
          </a:xfrm>
        </p:grpSpPr>
        <p:sp>
          <p:nvSpPr>
            <p:cNvPr id="2" name="Rectangle: Rounded Corners 1">
              <a:extLst>
                <a:ext uri="{FF2B5EF4-FFF2-40B4-BE49-F238E27FC236}">
                  <a16:creationId xmlns:a16="http://schemas.microsoft.com/office/drawing/2014/main" id="{F378A3F5-5DFD-4207-BA07-C178AB768067}"/>
                </a:ext>
              </a:extLst>
            </p:cNvPr>
            <p:cNvSpPr/>
            <p:nvPr/>
          </p:nvSpPr>
          <p:spPr>
            <a:xfrm>
              <a:off x="560923" y="2856511"/>
              <a:ext cx="3425179" cy="813101"/>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accent4"/>
                </a:solidFill>
                <a:latin typeface="Century Gothic" panose="020B0502020202020204" pitchFamily="34" charset="0"/>
              </a:endParaRPr>
            </a:p>
          </p:txBody>
        </p:sp>
        <p:sp>
          <p:nvSpPr>
            <p:cNvPr id="3" name="Rectangle: Rounded Corners 2">
              <a:extLst>
                <a:ext uri="{FF2B5EF4-FFF2-40B4-BE49-F238E27FC236}">
                  <a16:creationId xmlns:a16="http://schemas.microsoft.com/office/drawing/2014/main" id="{DBD090C2-3AA6-4294-9BA5-B6C33EFE793D}"/>
                </a:ext>
              </a:extLst>
            </p:cNvPr>
            <p:cNvSpPr/>
            <p:nvPr/>
          </p:nvSpPr>
          <p:spPr>
            <a:xfrm>
              <a:off x="753297" y="2982117"/>
              <a:ext cx="575784" cy="5585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accent4"/>
                </a:solidFill>
                <a:latin typeface="Century Gothic" panose="020B0502020202020204" pitchFamily="34" charset="0"/>
              </a:endParaRPr>
            </a:p>
          </p:txBody>
        </p:sp>
        <p:sp>
          <p:nvSpPr>
            <p:cNvPr id="4" name="Rectangle: Rounded Corners 3">
              <a:extLst>
                <a:ext uri="{FF2B5EF4-FFF2-40B4-BE49-F238E27FC236}">
                  <a16:creationId xmlns:a16="http://schemas.microsoft.com/office/drawing/2014/main" id="{750E4512-B622-4569-9CA7-F5F01D056D48}"/>
                </a:ext>
              </a:extLst>
            </p:cNvPr>
            <p:cNvSpPr/>
            <p:nvPr/>
          </p:nvSpPr>
          <p:spPr>
            <a:xfrm>
              <a:off x="1886926" y="2980614"/>
              <a:ext cx="575784" cy="5585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accent4"/>
                </a:solidFill>
                <a:latin typeface="Century Gothic" panose="020B0502020202020204" pitchFamily="34" charset="0"/>
              </a:endParaRPr>
            </a:p>
          </p:txBody>
        </p:sp>
        <p:sp>
          <p:nvSpPr>
            <p:cNvPr id="5" name="Rectangle: Rounded Corners 4">
              <a:extLst>
                <a:ext uri="{FF2B5EF4-FFF2-40B4-BE49-F238E27FC236}">
                  <a16:creationId xmlns:a16="http://schemas.microsoft.com/office/drawing/2014/main" id="{9DB5B70A-3C04-42F8-A928-1762E7E3D216}"/>
                </a:ext>
              </a:extLst>
            </p:cNvPr>
            <p:cNvSpPr/>
            <p:nvPr/>
          </p:nvSpPr>
          <p:spPr>
            <a:xfrm>
              <a:off x="3212929" y="2980593"/>
              <a:ext cx="575784" cy="5585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accent4"/>
                </a:solidFill>
                <a:latin typeface="Century Gothic" panose="020B0502020202020204" pitchFamily="34" charset="0"/>
              </a:endParaRPr>
            </a:p>
          </p:txBody>
        </p:sp>
        <p:pic>
          <p:nvPicPr>
            <p:cNvPr id="6" name="Picture 5" descr="A close up of a logo&#10;&#10;Description automatically generated">
              <a:extLst>
                <a:ext uri="{FF2B5EF4-FFF2-40B4-BE49-F238E27FC236}">
                  <a16:creationId xmlns:a16="http://schemas.microsoft.com/office/drawing/2014/main" id="{E7588C56-6540-45A6-A759-52177C5C4E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4303" y="3070588"/>
              <a:ext cx="263957" cy="377343"/>
            </a:xfrm>
            <a:prstGeom prst="rect">
              <a:avLst/>
            </a:prstGeom>
            <a:ln>
              <a:noFill/>
            </a:ln>
          </p:spPr>
        </p:pic>
        <p:pic>
          <p:nvPicPr>
            <p:cNvPr id="7" name="Picture 6" descr="A close up of a logo&#10;&#10;Description automatically generated">
              <a:extLst>
                <a:ext uri="{FF2B5EF4-FFF2-40B4-BE49-F238E27FC236}">
                  <a16:creationId xmlns:a16="http://schemas.microsoft.com/office/drawing/2014/main" id="{42BD3F80-0104-4E18-9690-4131F07F0A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6025" y="3071807"/>
              <a:ext cx="263957" cy="377343"/>
            </a:xfrm>
            <a:prstGeom prst="rect">
              <a:avLst/>
            </a:prstGeom>
            <a:ln>
              <a:noFill/>
            </a:ln>
          </p:spPr>
        </p:pic>
        <p:pic>
          <p:nvPicPr>
            <p:cNvPr id="8" name="Picture 7" descr="A close up of a logo&#10;&#10;Description automatically generated">
              <a:extLst>
                <a:ext uri="{FF2B5EF4-FFF2-40B4-BE49-F238E27FC236}">
                  <a16:creationId xmlns:a16="http://schemas.microsoft.com/office/drawing/2014/main" id="{1A3FE712-1BC6-44FD-A684-05E97670BE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7376" y="3105693"/>
              <a:ext cx="246889" cy="374295"/>
            </a:xfrm>
            <a:prstGeom prst="rect">
              <a:avLst/>
            </a:prstGeom>
            <a:ln>
              <a:noFill/>
            </a:ln>
          </p:spPr>
        </p:pic>
        <p:pic>
          <p:nvPicPr>
            <p:cNvPr id="9" name="Picture 8" descr="A close up of a logo&#10;&#10;Description automatically generated">
              <a:extLst>
                <a:ext uri="{FF2B5EF4-FFF2-40B4-BE49-F238E27FC236}">
                  <a16:creationId xmlns:a16="http://schemas.microsoft.com/office/drawing/2014/main" id="{EB661B82-2EF5-4539-A764-1EA24A74B3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9032" y="3094972"/>
              <a:ext cx="231039" cy="377343"/>
            </a:xfrm>
            <a:prstGeom prst="rect">
              <a:avLst/>
            </a:prstGeom>
            <a:ln>
              <a:noFill/>
            </a:ln>
          </p:spPr>
        </p:pic>
        <p:pic>
          <p:nvPicPr>
            <p:cNvPr id="10" name="Picture 9" descr="A picture containing drawing&#10;&#10;Description automatically generated">
              <a:extLst>
                <a:ext uri="{FF2B5EF4-FFF2-40B4-BE49-F238E27FC236}">
                  <a16:creationId xmlns:a16="http://schemas.microsoft.com/office/drawing/2014/main" id="{063FE6A2-1F73-495E-8007-8B009CC3D4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71513" y="3096573"/>
              <a:ext cx="233477" cy="374295"/>
            </a:xfrm>
            <a:prstGeom prst="rect">
              <a:avLst/>
            </a:prstGeom>
            <a:ln>
              <a:noFill/>
            </a:ln>
          </p:spPr>
        </p:pic>
      </p:grpSp>
      <p:grpSp>
        <p:nvGrpSpPr>
          <p:cNvPr id="66" name="Group 65">
            <a:extLst>
              <a:ext uri="{FF2B5EF4-FFF2-40B4-BE49-F238E27FC236}">
                <a16:creationId xmlns:a16="http://schemas.microsoft.com/office/drawing/2014/main" id="{BCA38CB4-129D-4F1C-850C-B90BE117BA5A}"/>
              </a:ext>
            </a:extLst>
          </p:cNvPr>
          <p:cNvGrpSpPr/>
          <p:nvPr/>
        </p:nvGrpSpPr>
        <p:grpSpPr>
          <a:xfrm>
            <a:off x="4275476" y="1798131"/>
            <a:ext cx="3425179" cy="813101"/>
            <a:chOff x="560924" y="4125241"/>
            <a:chExt cx="3425179" cy="813101"/>
          </a:xfrm>
        </p:grpSpPr>
        <p:sp>
          <p:nvSpPr>
            <p:cNvPr id="11" name="Rectangle: Rounded Corners 10">
              <a:extLst>
                <a:ext uri="{FF2B5EF4-FFF2-40B4-BE49-F238E27FC236}">
                  <a16:creationId xmlns:a16="http://schemas.microsoft.com/office/drawing/2014/main" id="{2E006BEF-E59A-413A-97E4-E4369E630315}"/>
                </a:ext>
              </a:extLst>
            </p:cNvPr>
            <p:cNvSpPr/>
            <p:nvPr/>
          </p:nvSpPr>
          <p:spPr>
            <a:xfrm>
              <a:off x="560924" y="4125241"/>
              <a:ext cx="3425179" cy="813101"/>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accent4"/>
                </a:solidFill>
                <a:latin typeface="Century Gothic" panose="020B0502020202020204" pitchFamily="34" charset="0"/>
              </a:endParaRPr>
            </a:p>
          </p:txBody>
        </p:sp>
        <p:sp>
          <p:nvSpPr>
            <p:cNvPr id="12" name="Rectangle: Rounded Corners 11">
              <a:extLst>
                <a:ext uri="{FF2B5EF4-FFF2-40B4-BE49-F238E27FC236}">
                  <a16:creationId xmlns:a16="http://schemas.microsoft.com/office/drawing/2014/main" id="{078AA7DE-9ECB-474E-8A38-9D898251B9AF}"/>
                </a:ext>
              </a:extLst>
            </p:cNvPr>
            <p:cNvSpPr/>
            <p:nvPr/>
          </p:nvSpPr>
          <p:spPr>
            <a:xfrm>
              <a:off x="753298" y="4250847"/>
              <a:ext cx="575784" cy="5585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accent4"/>
                </a:solidFill>
                <a:latin typeface="Century Gothic" panose="020B0502020202020204" pitchFamily="34" charset="0"/>
              </a:endParaRPr>
            </a:p>
          </p:txBody>
        </p:sp>
        <p:sp>
          <p:nvSpPr>
            <p:cNvPr id="13" name="Rectangle: Rounded Corners 12">
              <a:extLst>
                <a:ext uri="{FF2B5EF4-FFF2-40B4-BE49-F238E27FC236}">
                  <a16:creationId xmlns:a16="http://schemas.microsoft.com/office/drawing/2014/main" id="{2C1B3BCD-3A54-46D0-B8A1-4C010548088C}"/>
                </a:ext>
              </a:extLst>
            </p:cNvPr>
            <p:cNvSpPr/>
            <p:nvPr/>
          </p:nvSpPr>
          <p:spPr>
            <a:xfrm>
              <a:off x="1886927" y="4249344"/>
              <a:ext cx="575784" cy="5585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accent4"/>
                </a:solidFill>
                <a:latin typeface="Century Gothic" panose="020B0502020202020204" pitchFamily="34" charset="0"/>
              </a:endParaRPr>
            </a:p>
          </p:txBody>
        </p:sp>
        <p:sp>
          <p:nvSpPr>
            <p:cNvPr id="14" name="Rectangle: Rounded Corners 13">
              <a:extLst>
                <a:ext uri="{FF2B5EF4-FFF2-40B4-BE49-F238E27FC236}">
                  <a16:creationId xmlns:a16="http://schemas.microsoft.com/office/drawing/2014/main" id="{63DCBED0-92E9-48E3-967D-9C5E5C40F0FE}"/>
                </a:ext>
              </a:extLst>
            </p:cNvPr>
            <p:cNvSpPr/>
            <p:nvPr/>
          </p:nvSpPr>
          <p:spPr>
            <a:xfrm>
              <a:off x="3212930" y="4249323"/>
              <a:ext cx="575784" cy="5585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accent4"/>
                </a:solidFill>
                <a:latin typeface="Century Gothic" panose="020B0502020202020204" pitchFamily="34" charset="0"/>
              </a:endParaRPr>
            </a:p>
          </p:txBody>
        </p:sp>
        <p:pic>
          <p:nvPicPr>
            <p:cNvPr id="15" name="Picture 14" descr="A close up of a logo&#10;&#10;Description automatically generated">
              <a:extLst>
                <a:ext uri="{FF2B5EF4-FFF2-40B4-BE49-F238E27FC236}">
                  <a16:creationId xmlns:a16="http://schemas.microsoft.com/office/drawing/2014/main" id="{4AA4B0D4-8320-4A3C-AA9B-00F1767D49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4304" y="4339318"/>
              <a:ext cx="263957" cy="377343"/>
            </a:xfrm>
            <a:prstGeom prst="rect">
              <a:avLst/>
            </a:prstGeom>
            <a:ln>
              <a:noFill/>
            </a:ln>
          </p:spPr>
        </p:pic>
        <p:pic>
          <p:nvPicPr>
            <p:cNvPr id="16" name="Picture 15" descr="A close up of a logo&#10;&#10;Description automatically generated">
              <a:extLst>
                <a:ext uri="{FF2B5EF4-FFF2-40B4-BE49-F238E27FC236}">
                  <a16:creationId xmlns:a16="http://schemas.microsoft.com/office/drawing/2014/main" id="{8892A060-C0E8-4D51-B83D-7E63E75373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6026" y="4340537"/>
              <a:ext cx="263957" cy="377343"/>
            </a:xfrm>
            <a:prstGeom prst="rect">
              <a:avLst/>
            </a:prstGeom>
            <a:ln>
              <a:noFill/>
            </a:ln>
          </p:spPr>
        </p:pic>
        <p:pic>
          <p:nvPicPr>
            <p:cNvPr id="17" name="Picture 16" descr="A close up of a logo&#10;&#10;Description automatically generated">
              <a:extLst>
                <a:ext uri="{FF2B5EF4-FFF2-40B4-BE49-F238E27FC236}">
                  <a16:creationId xmlns:a16="http://schemas.microsoft.com/office/drawing/2014/main" id="{0A65420B-E45A-4CDD-A207-50827895FF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2863" y="4374423"/>
              <a:ext cx="246889" cy="374295"/>
            </a:xfrm>
            <a:prstGeom prst="rect">
              <a:avLst/>
            </a:prstGeom>
            <a:ln>
              <a:noFill/>
            </a:ln>
          </p:spPr>
        </p:pic>
        <p:pic>
          <p:nvPicPr>
            <p:cNvPr id="18" name="Picture 17" descr="A close up of a logo&#10;&#10;Description automatically generated">
              <a:extLst>
                <a:ext uri="{FF2B5EF4-FFF2-40B4-BE49-F238E27FC236}">
                  <a16:creationId xmlns:a16="http://schemas.microsoft.com/office/drawing/2014/main" id="{360E556D-ADE5-485D-9867-5BFCC01D578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2318" y="4374423"/>
              <a:ext cx="237744" cy="376124"/>
            </a:xfrm>
            <a:prstGeom prst="rect">
              <a:avLst/>
            </a:prstGeom>
            <a:ln>
              <a:noFill/>
            </a:ln>
          </p:spPr>
        </p:pic>
        <p:pic>
          <p:nvPicPr>
            <p:cNvPr id="19" name="Picture 18" descr="A close up of a logo&#10;&#10;Description automatically generated">
              <a:extLst>
                <a:ext uri="{FF2B5EF4-FFF2-40B4-BE49-F238E27FC236}">
                  <a16:creationId xmlns:a16="http://schemas.microsoft.com/office/drawing/2014/main" id="{15D914B3-4FF6-4F7A-82E3-A37950DD65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76989" y="4356251"/>
              <a:ext cx="225552" cy="377953"/>
            </a:xfrm>
            <a:prstGeom prst="rect">
              <a:avLst/>
            </a:prstGeom>
            <a:ln>
              <a:noFill/>
            </a:ln>
          </p:spPr>
        </p:pic>
      </p:grpSp>
      <p:grpSp>
        <p:nvGrpSpPr>
          <p:cNvPr id="67" name="Group 66">
            <a:extLst>
              <a:ext uri="{FF2B5EF4-FFF2-40B4-BE49-F238E27FC236}">
                <a16:creationId xmlns:a16="http://schemas.microsoft.com/office/drawing/2014/main" id="{6847D767-8B21-4885-9F61-ACB1E944E74A}"/>
              </a:ext>
            </a:extLst>
          </p:cNvPr>
          <p:cNvGrpSpPr/>
          <p:nvPr/>
        </p:nvGrpSpPr>
        <p:grpSpPr>
          <a:xfrm>
            <a:off x="4266321" y="496704"/>
            <a:ext cx="3425179" cy="813101"/>
            <a:chOff x="560923" y="5393971"/>
            <a:chExt cx="3425179" cy="813101"/>
          </a:xfrm>
        </p:grpSpPr>
        <p:sp>
          <p:nvSpPr>
            <p:cNvPr id="20" name="Rectangle: Rounded Corners 19">
              <a:extLst>
                <a:ext uri="{FF2B5EF4-FFF2-40B4-BE49-F238E27FC236}">
                  <a16:creationId xmlns:a16="http://schemas.microsoft.com/office/drawing/2014/main" id="{3104889F-8C42-4C56-A97B-3D5C7C5AF5F8}"/>
                </a:ext>
              </a:extLst>
            </p:cNvPr>
            <p:cNvSpPr/>
            <p:nvPr/>
          </p:nvSpPr>
          <p:spPr>
            <a:xfrm>
              <a:off x="560923" y="5393971"/>
              <a:ext cx="3425179" cy="813101"/>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accent4"/>
                </a:solidFill>
                <a:latin typeface="Century Gothic" panose="020B0502020202020204" pitchFamily="34" charset="0"/>
              </a:endParaRPr>
            </a:p>
          </p:txBody>
        </p:sp>
        <p:sp>
          <p:nvSpPr>
            <p:cNvPr id="21" name="Rectangle: Rounded Corners 20">
              <a:extLst>
                <a:ext uri="{FF2B5EF4-FFF2-40B4-BE49-F238E27FC236}">
                  <a16:creationId xmlns:a16="http://schemas.microsoft.com/office/drawing/2014/main" id="{B590D292-0E08-4658-996C-228489C34B65}"/>
                </a:ext>
              </a:extLst>
            </p:cNvPr>
            <p:cNvSpPr/>
            <p:nvPr/>
          </p:nvSpPr>
          <p:spPr>
            <a:xfrm>
              <a:off x="753297" y="5519577"/>
              <a:ext cx="575784" cy="5585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accent4"/>
                </a:solidFill>
                <a:latin typeface="Century Gothic" panose="020B0502020202020204" pitchFamily="34" charset="0"/>
              </a:endParaRPr>
            </a:p>
          </p:txBody>
        </p:sp>
        <p:sp>
          <p:nvSpPr>
            <p:cNvPr id="22" name="Rectangle: Rounded Corners 21">
              <a:extLst>
                <a:ext uri="{FF2B5EF4-FFF2-40B4-BE49-F238E27FC236}">
                  <a16:creationId xmlns:a16="http://schemas.microsoft.com/office/drawing/2014/main" id="{49CAA75D-62AB-493D-A8F2-574C44C86AC9}"/>
                </a:ext>
              </a:extLst>
            </p:cNvPr>
            <p:cNvSpPr/>
            <p:nvPr/>
          </p:nvSpPr>
          <p:spPr>
            <a:xfrm>
              <a:off x="1886926" y="5518074"/>
              <a:ext cx="575784" cy="5585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accent4"/>
                </a:solidFill>
                <a:latin typeface="Century Gothic" panose="020B0502020202020204" pitchFamily="34" charset="0"/>
              </a:endParaRPr>
            </a:p>
          </p:txBody>
        </p:sp>
        <p:sp>
          <p:nvSpPr>
            <p:cNvPr id="23" name="Rectangle: Rounded Corners 22">
              <a:extLst>
                <a:ext uri="{FF2B5EF4-FFF2-40B4-BE49-F238E27FC236}">
                  <a16:creationId xmlns:a16="http://schemas.microsoft.com/office/drawing/2014/main" id="{70648FCD-EE00-4379-9928-AF2C8AAC78A4}"/>
                </a:ext>
              </a:extLst>
            </p:cNvPr>
            <p:cNvSpPr/>
            <p:nvPr/>
          </p:nvSpPr>
          <p:spPr>
            <a:xfrm>
              <a:off x="3212929" y="5518053"/>
              <a:ext cx="575784" cy="5585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accent4"/>
                </a:solidFill>
                <a:latin typeface="Century Gothic" panose="020B0502020202020204" pitchFamily="34" charset="0"/>
              </a:endParaRPr>
            </a:p>
          </p:txBody>
        </p:sp>
        <p:pic>
          <p:nvPicPr>
            <p:cNvPr id="24" name="Picture 23" descr="A close up of a logo&#10;&#10;Description automatically generated">
              <a:extLst>
                <a:ext uri="{FF2B5EF4-FFF2-40B4-BE49-F238E27FC236}">
                  <a16:creationId xmlns:a16="http://schemas.microsoft.com/office/drawing/2014/main" id="{681E5D19-121B-49B0-9ADF-955854A07C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4303" y="5608048"/>
              <a:ext cx="263957" cy="377343"/>
            </a:xfrm>
            <a:prstGeom prst="rect">
              <a:avLst/>
            </a:prstGeom>
            <a:ln>
              <a:noFill/>
            </a:ln>
          </p:spPr>
        </p:pic>
        <p:pic>
          <p:nvPicPr>
            <p:cNvPr id="25" name="Picture 24" descr="A close up of a logo&#10;&#10;Description automatically generated">
              <a:extLst>
                <a:ext uri="{FF2B5EF4-FFF2-40B4-BE49-F238E27FC236}">
                  <a16:creationId xmlns:a16="http://schemas.microsoft.com/office/drawing/2014/main" id="{B81FF48E-ED9D-45F2-B8B5-E2DA2D4D49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6025" y="5609267"/>
              <a:ext cx="263957" cy="377343"/>
            </a:xfrm>
            <a:prstGeom prst="rect">
              <a:avLst/>
            </a:prstGeom>
            <a:ln>
              <a:noFill/>
            </a:ln>
          </p:spPr>
        </p:pic>
        <p:pic>
          <p:nvPicPr>
            <p:cNvPr id="26" name="Picture 25" descr="A close up of a logo&#10;&#10;Description automatically generated">
              <a:extLst>
                <a:ext uri="{FF2B5EF4-FFF2-40B4-BE49-F238E27FC236}">
                  <a16:creationId xmlns:a16="http://schemas.microsoft.com/office/drawing/2014/main" id="{DA9192B3-749C-4FB6-8FCA-003ABB61C2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7376" y="5643153"/>
              <a:ext cx="246889" cy="374295"/>
            </a:xfrm>
            <a:prstGeom prst="rect">
              <a:avLst/>
            </a:prstGeom>
            <a:ln>
              <a:noFill/>
            </a:ln>
          </p:spPr>
        </p:pic>
        <p:pic>
          <p:nvPicPr>
            <p:cNvPr id="27" name="Picture 26" descr="A picture containing drawing&#10;&#10;Description automatically generated">
              <a:extLst>
                <a:ext uri="{FF2B5EF4-FFF2-40B4-BE49-F238E27FC236}">
                  <a16:creationId xmlns:a16="http://schemas.microsoft.com/office/drawing/2014/main" id="{A01C32BF-89E3-4911-8AC8-33AD4B6D109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36743" y="5652371"/>
              <a:ext cx="276149" cy="373076"/>
            </a:xfrm>
            <a:prstGeom prst="rect">
              <a:avLst/>
            </a:prstGeom>
            <a:ln>
              <a:noFill/>
            </a:ln>
          </p:spPr>
        </p:pic>
        <p:pic>
          <p:nvPicPr>
            <p:cNvPr id="28" name="Picture 27" descr="A close up of a logo&#10;&#10;Description automatically generated">
              <a:extLst>
                <a:ext uri="{FF2B5EF4-FFF2-40B4-BE49-F238E27FC236}">
                  <a16:creationId xmlns:a16="http://schemas.microsoft.com/office/drawing/2014/main" id="{283CA762-5057-406F-BDFA-E5BC348B14E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55877" y="5612315"/>
              <a:ext cx="392583" cy="373076"/>
            </a:xfrm>
            <a:prstGeom prst="rect">
              <a:avLst/>
            </a:prstGeom>
            <a:ln>
              <a:noFill/>
            </a:ln>
          </p:spPr>
        </p:pic>
      </p:grpSp>
      <p:grpSp>
        <p:nvGrpSpPr>
          <p:cNvPr id="68" name="Group 67">
            <a:extLst>
              <a:ext uri="{FF2B5EF4-FFF2-40B4-BE49-F238E27FC236}">
                <a16:creationId xmlns:a16="http://schemas.microsoft.com/office/drawing/2014/main" id="{6C8F3E03-6651-4EE3-A059-039BCFF03221}"/>
              </a:ext>
            </a:extLst>
          </p:cNvPr>
          <p:cNvGrpSpPr/>
          <p:nvPr/>
        </p:nvGrpSpPr>
        <p:grpSpPr>
          <a:xfrm>
            <a:off x="4275476" y="4080566"/>
            <a:ext cx="3425179" cy="813101"/>
            <a:chOff x="560923" y="1536712"/>
            <a:chExt cx="3425179" cy="813101"/>
          </a:xfrm>
        </p:grpSpPr>
        <p:sp>
          <p:nvSpPr>
            <p:cNvPr id="30" name="Rectangle: Rounded Corners 29">
              <a:extLst>
                <a:ext uri="{FF2B5EF4-FFF2-40B4-BE49-F238E27FC236}">
                  <a16:creationId xmlns:a16="http://schemas.microsoft.com/office/drawing/2014/main" id="{8818A941-2E89-4C13-A25A-377051A8B73C}"/>
                </a:ext>
              </a:extLst>
            </p:cNvPr>
            <p:cNvSpPr/>
            <p:nvPr/>
          </p:nvSpPr>
          <p:spPr>
            <a:xfrm>
              <a:off x="560923" y="1536712"/>
              <a:ext cx="3425179" cy="813101"/>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accent4"/>
                </a:solidFill>
                <a:latin typeface="Century Gothic" panose="020B0502020202020204" pitchFamily="34" charset="0"/>
              </a:endParaRPr>
            </a:p>
          </p:txBody>
        </p:sp>
        <p:sp>
          <p:nvSpPr>
            <p:cNvPr id="32" name="Rectangle: Rounded Corners 31">
              <a:extLst>
                <a:ext uri="{FF2B5EF4-FFF2-40B4-BE49-F238E27FC236}">
                  <a16:creationId xmlns:a16="http://schemas.microsoft.com/office/drawing/2014/main" id="{25F0C7AB-0106-4263-B285-88AB7BB6C73C}"/>
                </a:ext>
              </a:extLst>
            </p:cNvPr>
            <p:cNvSpPr/>
            <p:nvPr/>
          </p:nvSpPr>
          <p:spPr>
            <a:xfrm>
              <a:off x="753297" y="1662318"/>
              <a:ext cx="575784" cy="5585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accent4"/>
                </a:solidFill>
                <a:latin typeface="Century Gothic" panose="020B0502020202020204" pitchFamily="34" charset="0"/>
              </a:endParaRPr>
            </a:p>
          </p:txBody>
        </p:sp>
        <p:sp>
          <p:nvSpPr>
            <p:cNvPr id="34" name="Rectangle: Rounded Corners 33">
              <a:extLst>
                <a:ext uri="{FF2B5EF4-FFF2-40B4-BE49-F238E27FC236}">
                  <a16:creationId xmlns:a16="http://schemas.microsoft.com/office/drawing/2014/main" id="{40DFF541-AAB1-4A42-82C5-B303398093D7}"/>
                </a:ext>
              </a:extLst>
            </p:cNvPr>
            <p:cNvSpPr/>
            <p:nvPr/>
          </p:nvSpPr>
          <p:spPr>
            <a:xfrm>
              <a:off x="1886926" y="1660815"/>
              <a:ext cx="575784" cy="5585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accent4"/>
                </a:solidFill>
                <a:latin typeface="Century Gothic" panose="020B0502020202020204" pitchFamily="34" charset="0"/>
              </a:endParaRPr>
            </a:p>
          </p:txBody>
        </p:sp>
        <p:sp>
          <p:nvSpPr>
            <p:cNvPr id="36" name="Rectangle: Rounded Corners 35">
              <a:extLst>
                <a:ext uri="{FF2B5EF4-FFF2-40B4-BE49-F238E27FC236}">
                  <a16:creationId xmlns:a16="http://schemas.microsoft.com/office/drawing/2014/main" id="{290DBF9D-92B6-49E9-9F59-27C1E1EC935B}"/>
                </a:ext>
              </a:extLst>
            </p:cNvPr>
            <p:cNvSpPr/>
            <p:nvPr/>
          </p:nvSpPr>
          <p:spPr>
            <a:xfrm>
              <a:off x="3212929" y="1660794"/>
              <a:ext cx="575784" cy="5585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accent4"/>
                </a:solidFill>
                <a:latin typeface="Century Gothic" panose="020B0502020202020204" pitchFamily="34" charset="0"/>
              </a:endParaRPr>
            </a:p>
          </p:txBody>
        </p:sp>
        <p:pic>
          <p:nvPicPr>
            <p:cNvPr id="38" name="Picture 37" descr="A close up of a logo&#10;&#10;Description automatically generated">
              <a:extLst>
                <a:ext uri="{FF2B5EF4-FFF2-40B4-BE49-F238E27FC236}">
                  <a16:creationId xmlns:a16="http://schemas.microsoft.com/office/drawing/2014/main" id="{8542F74C-F368-4A6C-BCEC-C35B20992C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4303" y="1750789"/>
              <a:ext cx="263957" cy="377343"/>
            </a:xfrm>
            <a:prstGeom prst="rect">
              <a:avLst/>
            </a:prstGeom>
            <a:ln>
              <a:noFill/>
            </a:ln>
          </p:spPr>
        </p:pic>
        <p:pic>
          <p:nvPicPr>
            <p:cNvPr id="40" name="Picture 39" descr="A close up of a logo&#10;&#10;Description automatically generated">
              <a:extLst>
                <a:ext uri="{FF2B5EF4-FFF2-40B4-BE49-F238E27FC236}">
                  <a16:creationId xmlns:a16="http://schemas.microsoft.com/office/drawing/2014/main" id="{BD62E2CF-39D7-4EE3-9E7E-4BF672E1F4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6025" y="1752008"/>
              <a:ext cx="263957" cy="377343"/>
            </a:xfrm>
            <a:prstGeom prst="rect">
              <a:avLst/>
            </a:prstGeom>
            <a:ln>
              <a:noFill/>
            </a:ln>
          </p:spPr>
        </p:pic>
        <p:pic>
          <p:nvPicPr>
            <p:cNvPr id="42" name="Picture 41" descr="A close up of a logo&#10;&#10;Description automatically generated">
              <a:extLst>
                <a:ext uri="{FF2B5EF4-FFF2-40B4-BE49-F238E27FC236}">
                  <a16:creationId xmlns:a16="http://schemas.microsoft.com/office/drawing/2014/main" id="{6D831A0A-EF26-4F09-93BF-B407BE5BD4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7376" y="1756866"/>
              <a:ext cx="246889" cy="374295"/>
            </a:xfrm>
            <a:prstGeom prst="rect">
              <a:avLst/>
            </a:prstGeom>
            <a:ln>
              <a:noFill/>
            </a:ln>
          </p:spPr>
        </p:pic>
      </p:grpSp>
      <p:grpSp>
        <p:nvGrpSpPr>
          <p:cNvPr id="70" name="Group 69">
            <a:extLst>
              <a:ext uri="{FF2B5EF4-FFF2-40B4-BE49-F238E27FC236}">
                <a16:creationId xmlns:a16="http://schemas.microsoft.com/office/drawing/2014/main" id="{AF556D74-8621-4D32-A750-EB975A22ECAA}"/>
              </a:ext>
            </a:extLst>
          </p:cNvPr>
          <p:cNvGrpSpPr/>
          <p:nvPr/>
        </p:nvGrpSpPr>
        <p:grpSpPr>
          <a:xfrm>
            <a:off x="4291029" y="5141643"/>
            <a:ext cx="3425179" cy="813101"/>
            <a:chOff x="560923" y="1536712"/>
            <a:chExt cx="3425179" cy="813101"/>
          </a:xfrm>
        </p:grpSpPr>
        <p:sp>
          <p:nvSpPr>
            <p:cNvPr id="71" name="Rectangle: Rounded Corners 70">
              <a:extLst>
                <a:ext uri="{FF2B5EF4-FFF2-40B4-BE49-F238E27FC236}">
                  <a16:creationId xmlns:a16="http://schemas.microsoft.com/office/drawing/2014/main" id="{1042A9DB-6B14-4799-8802-269D9C0A4406}"/>
                </a:ext>
              </a:extLst>
            </p:cNvPr>
            <p:cNvSpPr/>
            <p:nvPr/>
          </p:nvSpPr>
          <p:spPr>
            <a:xfrm>
              <a:off x="560923" y="1536712"/>
              <a:ext cx="3425179" cy="813101"/>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accent4"/>
                </a:solidFill>
                <a:latin typeface="Century Gothic" panose="020B0502020202020204" pitchFamily="34" charset="0"/>
              </a:endParaRPr>
            </a:p>
          </p:txBody>
        </p:sp>
        <p:sp>
          <p:nvSpPr>
            <p:cNvPr id="72" name="Rectangle: Rounded Corners 71">
              <a:extLst>
                <a:ext uri="{FF2B5EF4-FFF2-40B4-BE49-F238E27FC236}">
                  <a16:creationId xmlns:a16="http://schemas.microsoft.com/office/drawing/2014/main" id="{763D9172-E7C5-4683-A8CC-641D7E721E28}"/>
                </a:ext>
              </a:extLst>
            </p:cNvPr>
            <p:cNvSpPr/>
            <p:nvPr/>
          </p:nvSpPr>
          <p:spPr>
            <a:xfrm>
              <a:off x="753297" y="1662318"/>
              <a:ext cx="575784" cy="5585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accent4"/>
                </a:solidFill>
                <a:latin typeface="Century Gothic" panose="020B0502020202020204" pitchFamily="34" charset="0"/>
              </a:endParaRPr>
            </a:p>
          </p:txBody>
        </p:sp>
        <p:sp>
          <p:nvSpPr>
            <p:cNvPr id="73" name="Rectangle: Rounded Corners 72">
              <a:extLst>
                <a:ext uri="{FF2B5EF4-FFF2-40B4-BE49-F238E27FC236}">
                  <a16:creationId xmlns:a16="http://schemas.microsoft.com/office/drawing/2014/main" id="{A3754A68-1285-4B2A-9C7F-4AC939542D85}"/>
                </a:ext>
              </a:extLst>
            </p:cNvPr>
            <p:cNvSpPr/>
            <p:nvPr/>
          </p:nvSpPr>
          <p:spPr>
            <a:xfrm>
              <a:off x="1886926" y="1660815"/>
              <a:ext cx="575784" cy="5585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accent4"/>
                </a:solidFill>
                <a:latin typeface="Century Gothic" panose="020B0502020202020204" pitchFamily="34" charset="0"/>
              </a:endParaRPr>
            </a:p>
          </p:txBody>
        </p:sp>
        <p:sp>
          <p:nvSpPr>
            <p:cNvPr id="74" name="Rectangle: Rounded Corners 73">
              <a:extLst>
                <a:ext uri="{FF2B5EF4-FFF2-40B4-BE49-F238E27FC236}">
                  <a16:creationId xmlns:a16="http://schemas.microsoft.com/office/drawing/2014/main" id="{8F63FA45-365A-4ED3-83CB-75683B7E8AF8}"/>
                </a:ext>
              </a:extLst>
            </p:cNvPr>
            <p:cNvSpPr/>
            <p:nvPr/>
          </p:nvSpPr>
          <p:spPr>
            <a:xfrm>
              <a:off x="3212929" y="1660794"/>
              <a:ext cx="575784" cy="5585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accent4"/>
                </a:solidFill>
                <a:latin typeface="Century Gothic" panose="020B0502020202020204" pitchFamily="34" charset="0"/>
              </a:endParaRPr>
            </a:p>
          </p:txBody>
        </p:sp>
        <p:pic>
          <p:nvPicPr>
            <p:cNvPr id="75" name="Picture 74" descr="A close up of a logo&#10;&#10;Description automatically generated">
              <a:extLst>
                <a:ext uri="{FF2B5EF4-FFF2-40B4-BE49-F238E27FC236}">
                  <a16:creationId xmlns:a16="http://schemas.microsoft.com/office/drawing/2014/main" id="{4B83EE02-C0E0-42D3-BEBB-490262AA17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4303" y="1750789"/>
              <a:ext cx="263957" cy="377343"/>
            </a:xfrm>
            <a:prstGeom prst="rect">
              <a:avLst/>
            </a:prstGeom>
            <a:ln>
              <a:noFill/>
            </a:ln>
          </p:spPr>
        </p:pic>
        <p:pic>
          <p:nvPicPr>
            <p:cNvPr id="76" name="Picture 75" descr="A close up of a logo&#10;&#10;Description automatically generated">
              <a:extLst>
                <a:ext uri="{FF2B5EF4-FFF2-40B4-BE49-F238E27FC236}">
                  <a16:creationId xmlns:a16="http://schemas.microsoft.com/office/drawing/2014/main" id="{9733AFFC-CE08-42BB-BECD-E23C01516A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6025" y="1752008"/>
              <a:ext cx="263957" cy="377343"/>
            </a:xfrm>
            <a:prstGeom prst="rect">
              <a:avLst/>
            </a:prstGeom>
            <a:ln>
              <a:noFill/>
            </a:ln>
          </p:spPr>
        </p:pic>
        <p:pic>
          <p:nvPicPr>
            <p:cNvPr id="77" name="Picture 76" descr="A close up of a logo&#10;&#10;Description automatically generated">
              <a:extLst>
                <a:ext uri="{FF2B5EF4-FFF2-40B4-BE49-F238E27FC236}">
                  <a16:creationId xmlns:a16="http://schemas.microsoft.com/office/drawing/2014/main" id="{E75026D6-FA3A-4F56-B6AC-683A5F94AE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7376" y="1771380"/>
              <a:ext cx="246889" cy="374295"/>
            </a:xfrm>
            <a:prstGeom prst="rect">
              <a:avLst/>
            </a:prstGeom>
            <a:ln>
              <a:noFill/>
            </a:ln>
          </p:spPr>
        </p:pic>
      </p:grpSp>
      <p:sp>
        <p:nvSpPr>
          <p:cNvPr id="89" name="Thought Bubble: Cloud 88">
            <a:extLst>
              <a:ext uri="{FF2B5EF4-FFF2-40B4-BE49-F238E27FC236}">
                <a16:creationId xmlns:a16="http://schemas.microsoft.com/office/drawing/2014/main" id="{FB048A2F-518B-41AD-8EDC-71481C072747}"/>
              </a:ext>
            </a:extLst>
          </p:cNvPr>
          <p:cNvSpPr/>
          <p:nvPr/>
        </p:nvSpPr>
        <p:spPr>
          <a:xfrm>
            <a:off x="130915" y="312079"/>
            <a:ext cx="3303465" cy="2203672"/>
          </a:xfrm>
          <a:prstGeom prst="cloudCallout">
            <a:avLst>
              <a:gd name="adj1" fmla="val 52519"/>
              <a:gd name="adj2" fmla="val 79616"/>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What stays the same</a:t>
            </a:r>
            <a:r>
              <a:rPr lang="en-GB" sz="3200" dirty="0">
                <a:solidFill>
                  <a:schemeClr val="accent4"/>
                </a:solidFill>
                <a:latin typeface="Myriad Pro"/>
              </a:rPr>
              <a:t>?</a:t>
            </a:r>
          </a:p>
        </p:txBody>
      </p:sp>
      <p:sp>
        <p:nvSpPr>
          <p:cNvPr id="91" name="Thought Bubble: Cloud 90">
            <a:extLst>
              <a:ext uri="{FF2B5EF4-FFF2-40B4-BE49-F238E27FC236}">
                <a16:creationId xmlns:a16="http://schemas.microsoft.com/office/drawing/2014/main" id="{5637FE07-406F-413E-BC08-3652378624C9}"/>
              </a:ext>
            </a:extLst>
          </p:cNvPr>
          <p:cNvSpPr/>
          <p:nvPr/>
        </p:nvSpPr>
        <p:spPr>
          <a:xfrm>
            <a:off x="139777" y="3878116"/>
            <a:ext cx="3625743" cy="2203672"/>
          </a:xfrm>
          <a:prstGeom prst="cloudCallout">
            <a:avLst>
              <a:gd name="adj1" fmla="val 63338"/>
              <a:gd name="adj2" fmla="val -44348"/>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What is changing</a:t>
            </a:r>
            <a:r>
              <a:rPr lang="en-GB" sz="3200" dirty="0">
                <a:solidFill>
                  <a:schemeClr val="accent4"/>
                </a:solidFill>
                <a:latin typeface="Myriad Pro"/>
              </a:rPr>
              <a:t>?</a:t>
            </a:r>
          </a:p>
        </p:txBody>
      </p:sp>
      <p:sp>
        <p:nvSpPr>
          <p:cNvPr id="92" name="Rectangle: Rounded Corners 91">
            <a:extLst>
              <a:ext uri="{FF2B5EF4-FFF2-40B4-BE49-F238E27FC236}">
                <a16:creationId xmlns:a16="http://schemas.microsoft.com/office/drawing/2014/main" id="{03AEFC30-C624-4B14-B96F-F617828D31CC}"/>
              </a:ext>
            </a:extLst>
          </p:cNvPr>
          <p:cNvSpPr/>
          <p:nvPr/>
        </p:nvSpPr>
        <p:spPr>
          <a:xfrm>
            <a:off x="4382756" y="367408"/>
            <a:ext cx="716225" cy="358547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Rounded Corners 93">
            <a:extLst>
              <a:ext uri="{FF2B5EF4-FFF2-40B4-BE49-F238E27FC236}">
                <a16:creationId xmlns:a16="http://schemas.microsoft.com/office/drawing/2014/main" id="{95E7CC80-628A-4058-AD09-44E5CD3D0898}"/>
              </a:ext>
            </a:extLst>
          </p:cNvPr>
          <p:cNvSpPr/>
          <p:nvPr/>
        </p:nvSpPr>
        <p:spPr>
          <a:xfrm>
            <a:off x="5532135" y="367408"/>
            <a:ext cx="716225" cy="3585478"/>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Rounded Corners 95">
            <a:extLst>
              <a:ext uri="{FF2B5EF4-FFF2-40B4-BE49-F238E27FC236}">
                <a16:creationId xmlns:a16="http://schemas.microsoft.com/office/drawing/2014/main" id="{840F7D6B-1EBA-4727-9A54-E2FE41328F06}"/>
              </a:ext>
            </a:extLst>
          </p:cNvPr>
          <p:cNvSpPr/>
          <p:nvPr/>
        </p:nvSpPr>
        <p:spPr>
          <a:xfrm>
            <a:off x="6848773" y="367408"/>
            <a:ext cx="716225" cy="3585478"/>
          </a:xfrm>
          <a:prstGeom prst="roundRect">
            <a:avLst/>
          </a:prstGeom>
          <a:noFill/>
          <a:ln w="57150">
            <a:solidFill>
              <a:srgbClr val="EB2B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8" name="Picture 97" descr="A close up of a logo&#10;&#10;Description automatically generated">
            <a:extLst>
              <a:ext uri="{FF2B5EF4-FFF2-40B4-BE49-F238E27FC236}">
                <a16:creationId xmlns:a16="http://schemas.microsoft.com/office/drawing/2014/main" id="{A399BF14-D14A-44C9-AC87-B522FE32736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51091" y="4317207"/>
            <a:ext cx="66447" cy="373076"/>
          </a:xfrm>
          <a:prstGeom prst="rect">
            <a:avLst/>
          </a:prstGeom>
          <a:ln>
            <a:noFill/>
          </a:ln>
        </p:spPr>
      </p:pic>
      <p:pic>
        <p:nvPicPr>
          <p:cNvPr id="100" name="Picture 99" descr="A close up of a logo&#10;&#10;Description automatically generated">
            <a:extLst>
              <a:ext uri="{FF2B5EF4-FFF2-40B4-BE49-F238E27FC236}">
                <a16:creationId xmlns:a16="http://schemas.microsoft.com/office/drawing/2014/main" id="{8866F170-A222-4726-B429-34E9984A0F1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632733" y="4328772"/>
            <a:ext cx="222504" cy="372466"/>
          </a:xfrm>
          <a:prstGeom prst="rect">
            <a:avLst/>
          </a:prstGeom>
          <a:ln>
            <a:noFill/>
          </a:ln>
        </p:spPr>
      </p:pic>
      <p:pic>
        <p:nvPicPr>
          <p:cNvPr id="102" name="Picture 101" descr="A close up of a logo&#10;&#10;Description automatically generated">
            <a:extLst>
              <a:ext uri="{FF2B5EF4-FFF2-40B4-BE49-F238E27FC236}">
                <a16:creationId xmlns:a16="http://schemas.microsoft.com/office/drawing/2014/main" id="{C49ACD3F-A6E1-4A42-A71B-9E643B7BA4A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816133" y="5370234"/>
            <a:ext cx="221285" cy="373076"/>
          </a:xfrm>
          <a:prstGeom prst="rect">
            <a:avLst/>
          </a:prstGeom>
          <a:ln>
            <a:noFill/>
          </a:ln>
        </p:spPr>
      </p:pic>
      <p:pic>
        <p:nvPicPr>
          <p:cNvPr id="104" name="Picture 103" descr="A close up of a logo&#10;&#10;Description automatically generated">
            <a:extLst>
              <a:ext uri="{FF2B5EF4-FFF2-40B4-BE49-F238E27FC236}">
                <a16:creationId xmlns:a16="http://schemas.microsoft.com/office/drawing/2014/main" id="{9678E88C-D976-4B28-9246-10438357F4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9186" y="5369026"/>
            <a:ext cx="246889" cy="374295"/>
          </a:xfrm>
          <a:prstGeom prst="rect">
            <a:avLst/>
          </a:prstGeom>
          <a:ln>
            <a:noFill/>
          </a:ln>
        </p:spPr>
      </p:pic>
      <p:sp>
        <p:nvSpPr>
          <p:cNvPr id="31" name="Rectangle 30">
            <a:extLst>
              <a:ext uri="{FF2B5EF4-FFF2-40B4-BE49-F238E27FC236}">
                <a16:creationId xmlns:a16="http://schemas.microsoft.com/office/drawing/2014/main" id="{963E6673-621D-4F13-B21A-298DFD7CC1B8}"/>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58" name="Oval 57">
            <a:extLst>
              <a:ext uri="{FF2B5EF4-FFF2-40B4-BE49-F238E27FC236}">
                <a16:creationId xmlns:a16="http://schemas.microsoft.com/office/drawing/2014/main" id="{D84D25E3-2ECD-4A0D-8EEE-AA8675DFB1BA}"/>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63536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4" grpId="0" animBg="1"/>
      <p:bldP spid="9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963E6673-621D-4F13-B21A-298DFD7CC1B8}"/>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grpSp>
        <p:nvGrpSpPr>
          <p:cNvPr id="58" name="Group 57">
            <a:extLst>
              <a:ext uri="{FF2B5EF4-FFF2-40B4-BE49-F238E27FC236}">
                <a16:creationId xmlns:a16="http://schemas.microsoft.com/office/drawing/2014/main" id="{D25785EC-456A-44A4-8348-55233BE017DE}"/>
              </a:ext>
            </a:extLst>
          </p:cNvPr>
          <p:cNvGrpSpPr/>
          <p:nvPr/>
        </p:nvGrpSpPr>
        <p:grpSpPr>
          <a:xfrm>
            <a:off x="4383410" y="852304"/>
            <a:ext cx="3425179" cy="813101"/>
            <a:chOff x="4925518" y="1536712"/>
            <a:chExt cx="3425179" cy="813101"/>
          </a:xfrm>
        </p:grpSpPr>
        <p:sp>
          <p:nvSpPr>
            <p:cNvPr id="59" name="Rectangle: Rounded Corners 58">
              <a:extLst>
                <a:ext uri="{FF2B5EF4-FFF2-40B4-BE49-F238E27FC236}">
                  <a16:creationId xmlns:a16="http://schemas.microsoft.com/office/drawing/2014/main" id="{2E08F1DD-B49B-46C0-BBF1-BBF32DC70ECC}"/>
                </a:ext>
              </a:extLst>
            </p:cNvPr>
            <p:cNvSpPr/>
            <p:nvPr/>
          </p:nvSpPr>
          <p:spPr>
            <a:xfrm>
              <a:off x="4925518" y="1536712"/>
              <a:ext cx="3425179" cy="813101"/>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tx1"/>
                </a:solidFill>
                <a:latin typeface="Century Gothic" panose="020B0502020202020204" pitchFamily="34" charset="0"/>
              </a:endParaRPr>
            </a:p>
          </p:txBody>
        </p:sp>
        <p:sp>
          <p:nvSpPr>
            <p:cNvPr id="60" name="Rectangle: Rounded Corners 59">
              <a:extLst>
                <a:ext uri="{FF2B5EF4-FFF2-40B4-BE49-F238E27FC236}">
                  <a16:creationId xmlns:a16="http://schemas.microsoft.com/office/drawing/2014/main" id="{202ECCD4-03E0-4799-9C8F-225D7B98266B}"/>
                </a:ext>
              </a:extLst>
            </p:cNvPr>
            <p:cNvSpPr/>
            <p:nvPr/>
          </p:nvSpPr>
          <p:spPr>
            <a:xfrm>
              <a:off x="5117892" y="1662318"/>
              <a:ext cx="575784" cy="5585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tx1"/>
                </a:solidFill>
                <a:latin typeface="Century Gothic" panose="020B0502020202020204" pitchFamily="34" charset="0"/>
              </a:endParaRPr>
            </a:p>
          </p:txBody>
        </p:sp>
        <p:sp>
          <p:nvSpPr>
            <p:cNvPr id="61" name="Rectangle: Rounded Corners 60">
              <a:extLst>
                <a:ext uri="{FF2B5EF4-FFF2-40B4-BE49-F238E27FC236}">
                  <a16:creationId xmlns:a16="http://schemas.microsoft.com/office/drawing/2014/main" id="{7F4CF68C-E8A7-4BDF-AE23-FC01560A3667}"/>
                </a:ext>
              </a:extLst>
            </p:cNvPr>
            <p:cNvSpPr/>
            <p:nvPr/>
          </p:nvSpPr>
          <p:spPr>
            <a:xfrm>
              <a:off x="6251521" y="1660815"/>
              <a:ext cx="575784" cy="5585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tx1"/>
                </a:solidFill>
                <a:latin typeface="Century Gothic" panose="020B0502020202020204" pitchFamily="34" charset="0"/>
              </a:endParaRPr>
            </a:p>
          </p:txBody>
        </p:sp>
        <p:sp>
          <p:nvSpPr>
            <p:cNvPr id="62" name="Rectangle: Rounded Corners 61">
              <a:extLst>
                <a:ext uri="{FF2B5EF4-FFF2-40B4-BE49-F238E27FC236}">
                  <a16:creationId xmlns:a16="http://schemas.microsoft.com/office/drawing/2014/main" id="{BC564003-897E-4CB8-8B81-EB8D19D29D9A}"/>
                </a:ext>
              </a:extLst>
            </p:cNvPr>
            <p:cNvSpPr/>
            <p:nvPr/>
          </p:nvSpPr>
          <p:spPr>
            <a:xfrm>
              <a:off x="7577524" y="1660794"/>
              <a:ext cx="575784" cy="5585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tx1"/>
                </a:solidFill>
                <a:latin typeface="Century Gothic" panose="020B0502020202020204" pitchFamily="34" charset="0"/>
              </a:endParaRPr>
            </a:p>
          </p:txBody>
        </p:sp>
        <p:pic>
          <p:nvPicPr>
            <p:cNvPr id="63" name="Picture 62" descr="A close up of a logo&#10;&#10;Description automatically generated">
              <a:extLst>
                <a:ext uri="{FF2B5EF4-FFF2-40B4-BE49-F238E27FC236}">
                  <a16:creationId xmlns:a16="http://schemas.microsoft.com/office/drawing/2014/main" id="{B432E88B-A337-46C0-A1BA-2E3A5DE4F8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8898" y="1750789"/>
              <a:ext cx="263957" cy="377343"/>
            </a:xfrm>
            <a:prstGeom prst="rect">
              <a:avLst/>
            </a:prstGeom>
          </p:spPr>
        </p:pic>
        <p:pic>
          <p:nvPicPr>
            <p:cNvPr id="64" name="Picture 63" descr="A close up of a logo&#10;&#10;Description automatically generated">
              <a:extLst>
                <a:ext uri="{FF2B5EF4-FFF2-40B4-BE49-F238E27FC236}">
                  <a16:creationId xmlns:a16="http://schemas.microsoft.com/office/drawing/2014/main" id="{FC36EEBE-3ECB-462E-B09F-98D481AF60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0620" y="1752008"/>
              <a:ext cx="263957" cy="377343"/>
            </a:xfrm>
            <a:prstGeom prst="rect">
              <a:avLst/>
            </a:prstGeom>
          </p:spPr>
        </p:pic>
        <p:pic>
          <p:nvPicPr>
            <p:cNvPr id="69" name="Picture 68" descr="A close up of a logo&#10;&#10;Description automatically generated">
              <a:extLst>
                <a:ext uri="{FF2B5EF4-FFF2-40B4-BE49-F238E27FC236}">
                  <a16:creationId xmlns:a16="http://schemas.microsoft.com/office/drawing/2014/main" id="{92195E4C-B108-490F-A139-725218A5EC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7929" y="1756275"/>
              <a:ext cx="229820" cy="371857"/>
            </a:xfrm>
            <a:prstGeom prst="rect">
              <a:avLst/>
            </a:prstGeom>
          </p:spPr>
        </p:pic>
      </p:grpSp>
      <p:grpSp>
        <p:nvGrpSpPr>
          <p:cNvPr id="78" name="Group 77">
            <a:extLst>
              <a:ext uri="{FF2B5EF4-FFF2-40B4-BE49-F238E27FC236}">
                <a16:creationId xmlns:a16="http://schemas.microsoft.com/office/drawing/2014/main" id="{05406F46-2EBA-47E9-B68D-61C9AB7E16A8}"/>
              </a:ext>
            </a:extLst>
          </p:cNvPr>
          <p:cNvGrpSpPr/>
          <p:nvPr/>
        </p:nvGrpSpPr>
        <p:grpSpPr>
          <a:xfrm>
            <a:off x="4383410" y="2153731"/>
            <a:ext cx="3425179" cy="813101"/>
            <a:chOff x="4925518" y="1536712"/>
            <a:chExt cx="3425179" cy="813101"/>
          </a:xfrm>
        </p:grpSpPr>
        <p:sp>
          <p:nvSpPr>
            <p:cNvPr id="79" name="Rectangle: Rounded Corners 78">
              <a:extLst>
                <a:ext uri="{FF2B5EF4-FFF2-40B4-BE49-F238E27FC236}">
                  <a16:creationId xmlns:a16="http://schemas.microsoft.com/office/drawing/2014/main" id="{618198E4-5599-4C28-B586-3F48DD1D1005}"/>
                </a:ext>
              </a:extLst>
            </p:cNvPr>
            <p:cNvSpPr/>
            <p:nvPr/>
          </p:nvSpPr>
          <p:spPr>
            <a:xfrm>
              <a:off x="4925518" y="1536712"/>
              <a:ext cx="3425179" cy="813101"/>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tx1"/>
                </a:solidFill>
                <a:latin typeface="Century Gothic" panose="020B0502020202020204" pitchFamily="34" charset="0"/>
              </a:endParaRPr>
            </a:p>
          </p:txBody>
        </p:sp>
        <p:sp>
          <p:nvSpPr>
            <p:cNvPr id="80" name="Rectangle: Rounded Corners 79">
              <a:extLst>
                <a:ext uri="{FF2B5EF4-FFF2-40B4-BE49-F238E27FC236}">
                  <a16:creationId xmlns:a16="http://schemas.microsoft.com/office/drawing/2014/main" id="{A3A68034-3C49-4A85-A6C3-5ECA612B6206}"/>
                </a:ext>
              </a:extLst>
            </p:cNvPr>
            <p:cNvSpPr/>
            <p:nvPr/>
          </p:nvSpPr>
          <p:spPr>
            <a:xfrm>
              <a:off x="5117892" y="1662318"/>
              <a:ext cx="575784" cy="5585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tx1"/>
                </a:solidFill>
                <a:latin typeface="Century Gothic" panose="020B0502020202020204" pitchFamily="34" charset="0"/>
              </a:endParaRPr>
            </a:p>
          </p:txBody>
        </p:sp>
        <p:sp>
          <p:nvSpPr>
            <p:cNvPr id="81" name="Rectangle: Rounded Corners 80">
              <a:extLst>
                <a:ext uri="{FF2B5EF4-FFF2-40B4-BE49-F238E27FC236}">
                  <a16:creationId xmlns:a16="http://schemas.microsoft.com/office/drawing/2014/main" id="{EA6DA480-5BDD-485C-A6BB-624066916D78}"/>
                </a:ext>
              </a:extLst>
            </p:cNvPr>
            <p:cNvSpPr/>
            <p:nvPr/>
          </p:nvSpPr>
          <p:spPr>
            <a:xfrm>
              <a:off x="6251521" y="1660815"/>
              <a:ext cx="575784" cy="5585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tx1"/>
                </a:solidFill>
                <a:latin typeface="Century Gothic" panose="020B0502020202020204" pitchFamily="34" charset="0"/>
              </a:endParaRPr>
            </a:p>
          </p:txBody>
        </p:sp>
        <p:sp>
          <p:nvSpPr>
            <p:cNvPr id="82" name="Rectangle: Rounded Corners 81">
              <a:extLst>
                <a:ext uri="{FF2B5EF4-FFF2-40B4-BE49-F238E27FC236}">
                  <a16:creationId xmlns:a16="http://schemas.microsoft.com/office/drawing/2014/main" id="{9100810C-1E64-4951-BB83-18D78DA50364}"/>
                </a:ext>
              </a:extLst>
            </p:cNvPr>
            <p:cNvSpPr/>
            <p:nvPr/>
          </p:nvSpPr>
          <p:spPr>
            <a:xfrm>
              <a:off x="7577524" y="1660794"/>
              <a:ext cx="575784" cy="5585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tx1"/>
                </a:solidFill>
                <a:latin typeface="Century Gothic" panose="020B0502020202020204" pitchFamily="34" charset="0"/>
              </a:endParaRPr>
            </a:p>
          </p:txBody>
        </p:sp>
        <p:pic>
          <p:nvPicPr>
            <p:cNvPr id="83" name="Picture 82" descr="A close up of a logo&#10;&#10;Description automatically generated">
              <a:extLst>
                <a:ext uri="{FF2B5EF4-FFF2-40B4-BE49-F238E27FC236}">
                  <a16:creationId xmlns:a16="http://schemas.microsoft.com/office/drawing/2014/main" id="{B6BEAA21-B900-449B-8551-925D71880F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8898" y="1750789"/>
              <a:ext cx="263957" cy="377343"/>
            </a:xfrm>
            <a:prstGeom prst="rect">
              <a:avLst/>
            </a:prstGeom>
          </p:spPr>
        </p:pic>
        <p:pic>
          <p:nvPicPr>
            <p:cNvPr id="84" name="Picture 83" descr="A close up of a logo&#10;&#10;Description automatically generated">
              <a:extLst>
                <a:ext uri="{FF2B5EF4-FFF2-40B4-BE49-F238E27FC236}">
                  <a16:creationId xmlns:a16="http://schemas.microsoft.com/office/drawing/2014/main" id="{4BC89727-6493-492C-8CFC-7C745BD21A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0620" y="1752008"/>
              <a:ext cx="263957" cy="377343"/>
            </a:xfrm>
            <a:prstGeom prst="rect">
              <a:avLst/>
            </a:prstGeom>
          </p:spPr>
        </p:pic>
        <p:pic>
          <p:nvPicPr>
            <p:cNvPr id="85" name="Picture 84" descr="A close up of a logo&#10;&#10;Description automatically generated">
              <a:extLst>
                <a:ext uri="{FF2B5EF4-FFF2-40B4-BE49-F238E27FC236}">
                  <a16:creationId xmlns:a16="http://schemas.microsoft.com/office/drawing/2014/main" id="{C99E6A00-E5BC-46AE-91F3-127729DD8B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7929" y="1756275"/>
              <a:ext cx="229820" cy="371857"/>
            </a:xfrm>
            <a:prstGeom prst="rect">
              <a:avLst/>
            </a:prstGeom>
          </p:spPr>
        </p:pic>
      </p:grpSp>
      <p:grpSp>
        <p:nvGrpSpPr>
          <p:cNvPr id="86" name="Group 85">
            <a:extLst>
              <a:ext uri="{FF2B5EF4-FFF2-40B4-BE49-F238E27FC236}">
                <a16:creationId xmlns:a16="http://schemas.microsoft.com/office/drawing/2014/main" id="{920A4857-04CD-4AB8-A8A2-02CB4C39DBDF}"/>
              </a:ext>
            </a:extLst>
          </p:cNvPr>
          <p:cNvGrpSpPr/>
          <p:nvPr/>
        </p:nvGrpSpPr>
        <p:grpSpPr>
          <a:xfrm>
            <a:off x="4383410" y="3455158"/>
            <a:ext cx="3425179" cy="813101"/>
            <a:chOff x="4925518" y="1536712"/>
            <a:chExt cx="3425179" cy="813101"/>
          </a:xfrm>
        </p:grpSpPr>
        <p:sp>
          <p:nvSpPr>
            <p:cNvPr id="87" name="Rectangle: Rounded Corners 86">
              <a:extLst>
                <a:ext uri="{FF2B5EF4-FFF2-40B4-BE49-F238E27FC236}">
                  <a16:creationId xmlns:a16="http://schemas.microsoft.com/office/drawing/2014/main" id="{F6982A01-9E2D-454D-AD03-C74751052AAA}"/>
                </a:ext>
              </a:extLst>
            </p:cNvPr>
            <p:cNvSpPr/>
            <p:nvPr/>
          </p:nvSpPr>
          <p:spPr>
            <a:xfrm>
              <a:off x="4925518" y="1536712"/>
              <a:ext cx="3425179" cy="813101"/>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tx1"/>
                </a:solidFill>
                <a:latin typeface="Century Gothic" panose="020B0502020202020204" pitchFamily="34" charset="0"/>
              </a:endParaRPr>
            </a:p>
          </p:txBody>
        </p:sp>
        <p:sp>
          <p:nvSpPr>
            <p:cNvPr id="88" name="Rectangle: Rounded Corners 87">
              <a:extLst>
                <a:ext uri="{FF2B5EF4-FFF2-40B4-BE49-F238E27FC236}">
                  <a16:creationId xmlns:a16="http://schemas.microsoft.com/office/drawing/2014/main" id="{6B9E12A0-8F16-44BD-AA2E-4D8BCB5B2032}"/>
                </a:ext>
              </a:extLst>
            </p:cNvPr>
            <p:cNvSpPr/>
            <p:nvPr/>
          </p:nvSpPr>
          <p:spPr>
            <a:xfrm>
              <a:off x="5117892" y="1662318"/>
              <a:ext cx="575784" cy="5585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tx1"/>
                </a:solidFill>
                <a:latin typeface="Century Gothic" panose="020B0502020202020204" pitchFamily="34" charset="0"/>
              </a:endParaRPr>
            </a:p>
          </p:txBody>
        </p:sp>
        <p:sp>
          <p:nvSpPr>
            <p:cNvPr id="90" name="Rectangle: Rounded Corners 89">
              <a:extLst>
                <a:ext uri="{FF2B5EF4-FFF2-40B4-BE49-F238E27FC236}">
                  <a16:creationId xmlns:a16="http://schemas.microsoft.com/office/drawing/2014/main" id="{C677B72F-0173-44AF-AC6D-86626824D34E}"/>
                </a:ext>
              </a:extLst>
            </p:cNvPr>
            <p:cNvSpPr/>
            <p:nvPr/>
          </p:nvSpPr>
          <p:spPr>
            <a:xfrm>
              <a:off x="6251521" y="1660815"/>
              <a:ext cx="575784" cy="5585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tx1"/>
                </a:solidFill>
                <a:latin typeface="Century Gothic" panose="020B0502020202020204" pitchFamily="34" charset="0"/>
              </a:endParaRPr>
            </a:p>
          </p:txBody>
        </p:sp>
        <p:sp>
          <p:nvSpPr>
            <p:cNvPr id="93" name="Rectangle: Rounded Corners 92">
              <a:extLst>
                <a:ext uri="{FF2B5EF4-FFF2-40B4-BE49-F238E27FC236}">
                  <a16:creationId xmlns:a16="http://schemas.microsoft.com/office/drawing/2014/main" id="{9D76E636-3CF0-49B5-B5A2-9151B8C9A438}"/>
                </a:ext>
              </a:extLst>
            </p:cNvPr>
            <p:cNvSpPr/>
            <p:nvPr/>
          </p:nvSpPr>
          <p:spPr>
            <a:xfrm>
              <a:off x="7577524" y="1660794"/>
              <a:ext cx="575784" cy="5585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tx1"/>
                </a:solidFill>
                <a:latin typeface="Century Gothic" panose="020B0502020202020204" pitchFamily="34" charset="0"/>
              </a:endParaRPr>
            </a:p>
          </p:txBody>
        </p:sp>
        <p:pic>
          <p:nvPicPr>
            <p:cNvPr id="95" name="Picture 94" descr="A close up of a logo&#10;&#10;Description automatically generated">
              <a:extLst>
                <a:ext uri="{FF2B5EF4-FFF2-40B4-BE49-F238E27FC236}">
                  <a16:creationId xmlns:a16="http://schemas.microsoft.com/office/drawing/2014/main" id="{91E0B172-B5F3-4718-9E33-474D3D9545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8898" y="1750789"/>
              <a:ext cx="263957" cy="377343"/>
            </a:xfrm>
            <a:prstGeom prst="rect">
              <a:avLst/>
            </a:prstGeom>
          </p:spPr>
        </p:pic>
        <p:pic>
          <p:nvPicPr>
            <p:cNvPr id="97" name="Picture 96" descr="A close up of a logo&#10;&#10;Description automatically generated">
              <a:extLst>
                <a:ext uri="{FF2B5EF4-FFF2-40B4-BE49-F238E27FC236}">
                  <a16:creationId xmlns:a16="http://schemas.microsoft.com/office/drawing/2014/main" id="{5B36245B-13B2-4CBB-9312-36DAFB0AFB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0620" y="1752008"/>
              <a:ext cx="263957" cy="377343"/>
            </a:xfrm>
            <a:prstGeom prst="rect">
              <a:avLst/>
            </a:prstGeom>
          </p:spPr>
        </p:pic>
        <p:pic>
          <p:nvPicPr>
            <p:cNvPr id="99" name="Picture 98" descr="A close up of a logo&#10;&#10;Description automatically generated">
              <a:extLst>
                <a:ext uri="{FF2B5EF4-FFF2-40B4-BE49-F238E27FC236}">
                  <a16:creationId xmlns:a16="http://schemas.microsoft.com/office/drawing/2014/main" id="{3F5A679C-3BFA-4C7F-859D-F9C74A8713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7929" y="1756275"/>
              <a:ext cx="229820" cy="371857"/>
            </a:xfrm>
            <a:prstGeom prst="rect">
              <a:avLst/>
            </a:prstGeom>
          </p:spPr>
        </p:pic>
      </p:grpSp>
      <p:grpSp>
        <p:nvGrpSpPr>
          <p:cNvPr id="101" name="Group 100">
            <a:extLst>
              <a:ext uri="{FF2B5EF4-FFF2-40B4-BE49-F238E27FC236}">
                <a16:creationId xmlns:a16="http://schemas.microsoft.com/office/drawing/2014/main" id="{7BDA7A0A-D341-4625-8EBE-82003CDAD45A}"/>
              </a:ext>
            </a:extLst>
          </p:cNvPr>
          <p:cNvGrpSpPr/>
          <p:nvPr/>
        </p:nvGrpSpPr>
        <p:grpSpPr>
          <a:xfrm>
            <a:off x="4383410" y="4756585"/>
            <a:ext cx="3425179" cy="813101"/>
            <a:chOff x="4925518" y="1536712"/>
            <a:chExt cx="3425179" cy="813101"/>
          </a:xfrm>
        </p:grpSpPr>
        <p:sp>
          <p:nvSpPr>
            <p:cNvPr id="103" name="Rectangle: Rounded Corners 102">
              <a:extLst>
                <a:ext uri="{FF2B5EF4-FFF2-40B4-BE49-F238E27FC236}">
                  <a16:creationId xmlns:a16="http://schemas.microsoft.com/office/drawing/2014/main" id="{595971D6-D046-480C-9C3F-CE440220D921}"/>
                </a:ext>
              </a:extLst>
            </p:cNvPr>
            <p:cNvSpPr/>
            <p:nvPr/>
          </p:nvSpPr>
          <p:spPr>
            <a:xfrm>
              <a:off x="4925518" y="1536712"/>
              <a:ext cx="3425179" cy="813101"/>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accent4"/>
                </a:solidFill>
                <a:latin typeface="Century Gothic" panose="020B0502020202020204" pitchFamily="34" charset="0"/>
              </a:endParaRPr>
            </a:p>
          </p:txBody>
        </p:sp>
        <p:sp>
          <p:nvSpPr>
            <p:cNvPr id="105" name="Rectangle: Rounded Corners 104">
              <a:extLst>
                <a:ext uri="{FF2B5EF4-FFF2-40B4-BE49-F238E27FC236}">
                  <a16:creationId xmlns:a16="http://schemas.microsoft.com/office/drawing/2014/main" id="{9B823276-5450-4BFD-9A91-75D62DA2DAAE}"/>
                </a:ext>
              </a:extLst>
            </p:cNvPr>
            <p:cNvSpPr/>
            <p:nvPr/>
          </p:nvSpPr>
          <p:spPr>
            <a:xfrm>
              <a:off x="5117892" y="1662318"/>
              <a:ext cx="575784" cy="5585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accent4"/>
                </a:solidFill>
                <a:latin typeface="Century Gothic" panose="020B0502020202020204" pitchFamily="34" charset="0"/>
              </a:endParaRPr>
            </a:p>
          </p:txBody>
        </p:sp>
        <p:sp>
          <p:nvSpPr>
            <p:cNvPr id="106" name="Rectangle: Rounded Corners 105">
              <a:extLst>
                <a:ext uri="{FF2B5EF4-FFF2-40B4-BE49-F238E27FC236}">
                  <a16:creationId xmlns:a16="http://schemas.microsoft.com/office/drawing/2014/main" id="{E66D3468-4289-405D-B72F-9297F3D1549C}"/>
                </a:ext>
              </a:extLst>
            </p:cNvPr>
            <p:cNvSpPr/>
            <p:nvPr/>
          </p:nvSpPr>
          <p:spPr>
            <a:xfrm>
              <a:off x="6251521" y="1660815"/>
              <a:ext cx="575784" cy="5585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accent4"/>
                </a:solidFill>
                <a:latin typeface="Century Gothic" panose="020B0502020202020204" pitchFamily="34" charset="0"/>
              </a:endParaRPr>
            </a:p>
          </p:txBody>
        </p:sp>
        <p:sp>
          <p:nvSpPr>
            <p:cNvPr id="107" name="Rectangle: Rounded Corners 106">
              <a:extLst>
                <a:ext uri="{FF2B5EF4-FFF2-40B4-BE49-F238E27FC236}">
                  <a16:creationId xmlns:a16="http://schemas.microsoft.com/office/drawing/2014/main" id="{5D9CC43D-A977-497B-8C52-A84E7F387A41}"/>
                </a:ext>
              </a:extLst>
            </p:cNvPr>
            <p:cNvSpPr/>
            <p:nvPr/>
          </p:nvSpPr>
          <p:spPr>
            <a:xfrm>
              <a:off x="7577524" y="1660794"/>
              <a:ext cx="575784" cy="5585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2800" dirty="0">
                <a:solidFill>
                  <a:schemeClr val="tx1"/>
                </a:solidFill>
                <a:latin typeface="Century Gothic" panose="020B0502020202020204" pitchFamily="34" charset="0"/>
              </a:endParaRPr>
            </a:p>
          </p:txBody>
        </p:sp>
        <p:pic>
          <p:nvPicPr>
            <p:cNvPr id="108" name="Picture 107" descr="A close up of a logo&#10;&#10;Description automatically generated">
              <a:extLst>
                <a:ext uri="{FF2B5EF4-FFF2-40B4-BE49-F238E27FC236}">
                  <a16:creationId xmlns:a16="http://schemas.microsoft.com/office/drawing/2014/main" id="{9C2DF858-7B33-4CC8-A6D2-BAD4666767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8898" y="1750789"/>
              <a:ext cx="263957" cy="377343"/>
            </a:xfrm>
            <a:prstGeom prst="rect">
              <a:avLst/>
            </a:prstGeom>
          </p:spPr>
        </p:pic>
        <p:pic>
          <p:nvPicPr>
            <p:cNvPr id="109" name="Picture 108" descr="A close up of a logo&#10;&#10;Description automatically generated">
              <a:extLst>
                <a:ext uri="{FF2B5EF4-FFF2-40B4-BE49-F238E27FC236}">
                  <a16:creationId xmlns:a16="http://schemas.microsoft.com/office/drawing/2014/main" id="{DD1F0F74-F646-4A95-B7CA-0E8E5B31A6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0620" y="1752008"/>
              <a:ext cx="263957" cy="377343"/>
            </a:xfrm>
            <a:prstGeom prst="rect">
              <a:avLst/>
            </a:prstGeom>
          </p:spPr>
        </p:pic>
        <p:pic>
          <p:nvPicPr>
            <p:cNvPr id="110" name="Picture 109" descr="A close up of a logo&#10;&#10;Description automatically generated">
              <a:extLst>
                <a:ext uri="{FF2B5EF4-FFF2-40B4-BE49-F238E27FC236}">
                  <a16:creationId xmlns:a16="http://schemas.microsoft.com/office/drawing/2014/main" id="{2CA6DB94-9DB6-4DB9-B2AF-242E07A015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7929" y="1756275"/>
              <a:ext cx="229820" cy="371857"/>
            </a:xfrm>
            <a:prstGeom prst="rect">
              <a:avLst/>
            </a:prstGeom>
          </p:spPr>
        </p:pic>
      </p:grpSp>
      <p:sp>
        <p:nvSpPr>
          <p:cNvPr id="35" name="Oval 34">
            <a:extLst>
              <a:ext uri="{FF2B5EF4-FFF2-40B4-BE49-F238E27FC236}">
                <a16:creationId xmlns:a16="http://schemas.microsoft.com/office/drawing/2014/main" id="{A4DC978E-F9D1-4400-B975-468081CDCC52}"/>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4908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Further activities for Y2</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a:lnSpc>
                <a:spcPct val="100000"/>
              </a:lnSpc>
              <a:spcBef>
                <a:spcPts val="0"/>
              </a:spcBef>
            </a:pPr>
            <a:r>
              <a:rPr lang="en-GB" sz="2000" dirty="0"/>
              <a:t>The subtraction equations used in the previous slide introduce the idea of ‘constant difference’. </a:t>
            </a:r>
          </a:p>
          <a:p>
            <a:pPr marL="342900" indent="-342900">
              <a:lnSpc>
                <a:spcPct val="100000"/>
              </a:lnSpc>
              <a:spcBef>
                <a:spcPts val="0"/>
              </a:spcBef>
              <a:buFont typeface="Arial" panose="020B0604020202020204" pitchFamily="34" charset="0"/>
              <a:buChar char="•"/>
            </a:pPr>
            <a:r>
              <a:rPr lang="en-GB" sz="2000" dirty="0"/>
              <a:t>Represent 3 or 4 equations (for example, 8-3=5; 9-4=5; 7-2=5) with the same difference using concrete or pictorial representations, for example, cubes or counters. </a:t>
            </a:r>
          </a:p>
          <a:p>
            <a:pPr marL="342900" indent="-342900">
              <a:lnSpc>
                <a:spcPct val="100000"/>
              </a:lnSpc>
              <a:spcBef>
                <a:spcPts val="0"/>
              </a:spcBef>
              <a:buFont typeface="Arial" panose="020B0604020202020204" pitchFamily="34" charset="0"/>
              <a:buChar char="•"/>
            </a:pPr>
            <a:r>
              <a:rPr lang="en-GB" sz="2000" dirty="0"/>
              <a:t>Order a set of equations with the same difference by looking for a pattern in the minuend/ subtrahend. 7-3=4; 8-4=4; 9-5=4.</a:t>
            </a:r>
          </a:p>
          <a:p>
            <a:pPr marL="342900" indent="-342900">
              <a:lnSpc>
                <a:spcPct val="100000"/>
              </a:lnSpc>
              <a:spcBef>
                <a:spcPts val="0"/>
              </a:spcBef>
              <a:buFont typeface="Arial" panose="020B0604020202020204" pitchFamily="34" charset="0"/>
              <a:buChar char="•"/>
            </a:pPr>
            <a:r>
              <a:rPr lang="en-GB" sz="2000" dirty="0"/>
              <a:t>Explore other ways of varying the minuend and subtrahend whilst keeping the difference the same. For example, provide 2 or 3 subtraction equations with the same difference and ask the children to look for a pattern, and use the pattern to continue the sequence of equations.</a:t>
            </a:r>
          </a:p>
          <a:p>
            <a:pPr marL="342900" indent="-342900">
              <a:lnSpc>
                <a:spcPct val="100000"/>
              </a:lnSpc>
              <a:spcBef>
                <a:spcPts val="0"/>
              </a:spcBef>
              <a:buFont typeface="Arial" panose="020B0604020202020204" pitchFamily="34" charset="0"/>
              <a:buChar char="•"/>
            </a:pPr>
            <a:r>
              <a:rPr lang="en-GB" sz="2000" dirty="0"/>
              <a:t>Use one equation to solve another. For example, if 9 – 3 = 6 then use this to complete this equation </a:t>
            </a:r>
            <a:r>
              <a:rPr lang="en-GB" sz="2000" dirty="0">
                <a:latin typeface="Wingdings" panose="05000000000000000000" pitchFamily="2" charset="2"/>
              </a:rPr>
              <a:t>o</a:t>
            </a:r>
            <a:r>
              <a:rPr lang="en-GB" sz="2000" dirty="0"/>
              <a:t> – 4 = 6; use pictorial representations to show your reasoning.</a:t>
            </a:r>
            <a:endParaRPr lang="en-GB" dirty="0"/>
          </a:p>
        </p:txBody>
      </p:sp>
    </p:spTree>
    <p:extLst>
      <p:ext uri="{BB962C8B-B14F-4D97-AF65-F5344CB8AC3E}">
        <p14:creationId xmlns:p14="http://schemas.microsoft.com/office/powerpoint/2010/main" val="3666010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Episode </a:t>
            </a:r>
            <a:r>
              <a:rPr lang="en-GB" dirty="0">
                <a:solidFill>
                  <a:srgbClr val="666666"/>
                </a:solidFill>
                <a:latin typeface="Century Gothic" panose="020B0502020202020204" pitchFamily="34" charset="0"/>
              </a:rPr>
              <a:t>Description</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lnSpc>
                <a:spcPct val="100000"/>
              </a:lnSpc>
              <a:spcBef>
                <a:spcPts val="0"/>
              </a:spcBef>
              <a:buNone/>
            </a:pPr>
            <a:r>
              <a:rPr lang="en-GB" dirty="0"/>
              <a:t>The </a:t>
            </a:r>
            <a:r>
              <a:rPr lang="en-GB" dirty="0" err="1"/>
              <a:t>Numberblocks</a:t>
            </a:r>
            <a:r>
              <a:rPr lang="en-GB" dirty="0"/>
              <a:t> are all set for a rally in their pedal cars. Only one can lift the trophy at the end. Who will get to the end of the race without losing anything from their pedal car? The episode explores taking away.</a:t>
            </a:r>
          </a:p>
        </p:txBody>
      </p:sp>
    </p:spTree>
    <p:extLst>
      <p:ext uri="{BB962C8B-B14F-4D97-AF65-F5344CB8AC3E}">
        <p14:creationId xmlns:p14="http://schemas.microsoft.com/office/powerpoint/2010/main" val="2123406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556792"/>
            <a:ext cx="10972800" cy="4870548"/>
          </a:xfrm>
        </p:spPr>
        <p:txBody>
          <a:bodyPr vert="horz" lIns="91440" tIns="45720" rIns="91440" bIns="45720" rtlCol="0" anchor="t">
            <a:noAutofit/>
          </a:bodyPr>
          <a:lstStyle/>
          <a:p>
            <a:pPr marL="400050" lvl="1" indent="0">
              <a:spcBef>
                <a:spcPts val="1800"/>
              </a:spcBef>
              <a:buNone/>
            </a:pPr>
            <a:r>
              <a:rPr lang="en-GB" sz="2400" b="1" dirty="0">
                <a:latin typeface="+mj-lt"/>
              </a:rPr>
              <a:t>Subtraction as taking away</a:t>
            </a:r>
          </a:p>
          <a:p>
            <a:pPr marL="400050" lvl="1" indent="0">
              <a:lnSpc>
                <a:spcPct val="100000"/>
              </a:lnSpc>
              <a:spcBef>
                <a:spcPts val="1800"/>
              </a:spcBef>
              <a:buNone/>
            </a:pPr>
            <a:r>
              <a:rPr lang="en-GB" sz="2400" dirty="0">
                <a:latin typeface="+mj-lt"/>
              </a:rPr>
              <a:t>In this episode the </a:t>
            </a:r>
            <a:r>
              <a:rPr lang="en-GB" sz="2400" dirty="0" err="1">
                <a:latin typeface="+mj-lt"/>
              </a:rPr>
              <a:t>Numberblocks</a:t>
            </a:r>
            <a:r>
              <a:rPr lang="en-GB" sz="2400" dirty="0">
                <a:latin typeface="+mj-lt"/>
              </a:rPr>
              <a:t>’ pedal cars come into difficulty with blocks falling off. This episode introduces the idea of subtraction as reduction, using a ‘first, then, now’ story structure. It introduces the subtraction symbol ( – ) to represent the situations. </a:t>
            </a:r>
            <a:endParaRPr lang="en-GB" sz="2400" dirty="0">
              <a:solidFill>
                <a:srgbClr val="FF0000"/>
              </a:solidFill>
              <a:latin typeface="+mj-lt"/>
            </a:endParaRPr>
          </a:p>
        </p:txBody>
      </p:sp>
    </p:spTree>
    <p:extLst>
      <p:ext uri="{BB962C8B-B14F-4D97-AF65-F5344CB8AC3E}">
        <p14:creationId xmlns:p14="http://schemas.microsoft.com/office/powerpoint/2010/main" val="139212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Using Mathematical Language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556791"/>
            <a:ext cx="10972800" cy="4720719"/>
          </a:xfrm>
        </p:spPr>
        <p:txBody>
          <a:bodyPr vert="horz" lIns="91440" tIns="45720" rIns="91440" bIns="45720" rtlCol="0" anchor="t">
            <a:normAutofit/>
          </a:bodyPr>
          <a:lstStyle/>
          <a:p>
            <a:pPr marL="0" indent="0">
              <a:buNone/>
            </a:pPr>
            <a:r>
              <a:rPr lang="en-GB" dirty="0">
                <a:latin typeface="+mj-lt"/>
              </a:rPr>
              <a:t>Use these stem sentences to rehearse the mathematical ideas in the programme:</a:t>
            </a:r>
          </a:p>
          <a:p>
            <a:endParaRPr lang="en-GB" dirty="0">
              <a:latin typeface="+mj-lt"/>
            </a:endParaRPr>
          </a:p>
          <a:p>
            <a:pPr marL="0" indent="0">
              <a:buNone/>
            </a:pPr>
            <a:r>
              <a:rPr lang="en-GB" dirty="0">
                <a:latin typeface="+mj-lt"/>
              </a:rPr>
              <a:t>“&lt;7&gt; blocks take away &lt;4&gt; blocks leaves &lt;3&gt; blocks.”</a:t>
            </a:r>
          </a:p>
          <a:p>
            <a:endParaRPr lang="en-GB" dirty="0">
              <a:latin typeface="+mj-lt"/>
            </a:endParaRPr>
          </a:p>
          <a:p>
            <a:pPr marL="0" indent="0">
              <a:buNone/>
            </a:pPr>
            <a:r>
              <a:rPr lang="en-GB" dirty="0">
                <a:latin typeface="+mj-lt"/>
              </a:rPr>
              <a:t>“If there are &lt;7&gt; blocks and &lt;4&gt; are taken away, then &lt;3&gt; blocks are left.”</a:t>
            </a:r>
          </a:p>
          <a:p>
            <a:endParaRPr lang="en-GB" dirty="0">
              <a:latin typeface="+mj-lt"/>
            </a:endParaRPr>
          </a:p>
          <a:p>
            <a:pPr marL="0" indent="0">
              <a:buNone/>
            </a:pPr>
            <a:r>
              <a:rPr lang="en-GB" dirty="0">
                <a:latin typeface="+mj-lt"/>
              </a:rPr>
              <a:t>“&lt;7&gt; minus &lt;4&gt; equals &lt;3&gt;.”</a:t>
            </a:r>
          </a:p>
          <a:p>
            <a:pPr marL="0" indent="0">
              <a:buNone/>
            </a:pPr>
            <a:endParaRPr lang="en-GB" sz="1800" dirty="0">
              <a:solidFill>
                <a:srgbClr val="FF0000"/>
              </a:solidFill>
            </a:endParaRPr>
          </a:p>
        </p:txBody>
      </p:sp>
    </p:spTree>
    <p:extLst>
      <p:ext uri="{BB962C8B-B14F-4D97-AF65-F5344CB8AC3E}">
        <p14:creationId xmlns:p14="http://schemas.microsoft.com/office/powerpoint/2010/main" val="294191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Talk and Discuss Together</a:t>
            </a:r>
          </a:p>
        </p:txBody>
      </p:sp>
    </p:spTree>
    <p:extLst>
      <p:ext uri="{BB962C8B-B14F-4D97-AF65-F5344CB8AC3E}">
        <p14:creationId xmlns:p14="http://schemas.microsoft.com/office/powerpoint/2010/main" val="212460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rmAutofit/>
          </a:bodyPr>
          <a:lstStyle/>
          <a:p>
            <a:pPr marL="0" indent="0">
              <a:buNone/>
            </a:pPr>
            <a:r>
              <a:rPr lang="en-GB" dirty="0">
                <a:latin typeface="+mj-lt"/>
              </a:rPr>
              <a:t>Watch the episode of </a:t>
            </a:r>
            <a:r>
              <a:rPr lang="en-GB" dirty="0" err="1">
                <a:latin typeface="+mj-lt"/>
              </a:rPr>
              <a:t>Numberblocks</a:t>
            </a:r>
            <a:r>
              <a:rPr lang="en-GB" dirty="0">
                <a:latin typeface="+mj-lt"/>
              </a:rPr>
              <a:t>. Use the following picture as a stimulus. Has anyone ever ridden a pedal car? </a:t>
            </a:r>
          </a:p>
          <a:p>
            <a:endParaRPr lang="en-GB" dirty="0">
              <a:latin typeface="+mj-lt"/>
            </a:endParaRPr>
          </a:p>
          <a:p>
            <a:pPr marL="0" indent="0">
              <a:buNone/>
            </a:pPr>
            <a:r>
              <a:rPr lang="en-GB" dirty="0">
                <a:latin typeface="+mj-lt"/>
              </a:rPr>
              <a:t>What happened to some of the pedal cars?</a:t>
            </a:r>
          </a:p>
          <a:p>
            <a:endParaRPr lang="en-GB" dirty="0">
              <a:latin typeface="+mj-lt"/>
            </a:endParaRPr>
          </a:p>
          <a:p>
            <a:pPr marL="0" indent="0">
              <a:buNone/>
            </a:pPr>
            <a:r>
              <a:rPr lang="en-GB" dirty="0">
                <a:latin typeface="+mj-lt"/>
              </a:rPr>
              <a:t>The following slides are designed to stimulate children and adults to talk about the episode and draw out some key aspects of the mathematics.</a:t>
            </a:r>
          </a:p>
        </p:txBody>
      </p:sp>
    </p:spTree>
    <p:extLst>
      <p:ext uri="{BB962C8B-B14F-4D97-AF65-F5344CB8AC3E}">
        <p14:creationId xmlns:p14="http://schemas.microsoft.com/office/powerpoint/2010/main" val="420048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E9677D-1C69-4DB5-9371-3D6797DD5EF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7" name="Rectangle 6">
            <a:extLst>
              <a:ext uri="{FF2B5EF4-FFF2-40B4-BE49-F238E27FC236}">
                <a16:creationId xmlns:a16="http://schemas.microsoft.com/office/drawing/2014/main" id="{3A2E2216-A1A9-4E81-8C3B-CF3AD5B582C2}"/>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6" name="Oval 5">
            <a:extLst>
              <a:ext uri="{FF2B5EF4-FFF2-40B4-BE49-F238E27FC236}">
                <a16:creationId xmlns:a16="http://schemas.microsoft.com/office/drawing/2014/main" id="{2444A941-01AF-4DB5-B689-7EFA4CDCA3DC}"/>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627395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Enabling Environments in Reception</a:t>
            </a:r>
          </a:p>
        </p:txBody>
      </p:sp>
    </p:spTree>
    <p:extLst>
      <p:ext uri="{BB962C8B-B14F-4D97-AF65-F5344CB8AC3E}">
        <p14:creationId xmlns:p14="http://schemas.microsoft.com/office/powerpoint/2010/main" val="3207764114"/>
      </p:ext>
    </p:extLst>
  </p:cSld>
  <p:clrMapOvr>
    <a:masterClrMapping/>
  </p:clrMapOvr>
</p:sld>
</file>

<file path=ppt/theme/theme1.xml><?xml version="1.0" encoding="utf-8"?>
<a:theme xmlns:a="http://schemas.openxmlformats.org/drawingml/2006/main" name="3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7" ma:contentTypeDescription="Create a new document." ma:contentTypeScope="" ma:versionID="df52ed4b2f97e3b252f586a381cead53">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d573479421975dce318fbd9b57d95ab1"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CC68516-5F9D-4AB6-BDC7-7425A1407048}">
  <ds:schemaRefs>
    <ds:schemaRef ds:uri="http://schemas.microsoft.com/sharepoint/v3/contenttype/forms"/>
  </ds:schemaRefs>
</ds:datastoreItem>
</file>

<file path=customXml/itemProps2.xml><?xml version="1.0" encoding="utf-8"?>
<ds:datastoreItem xmlns:ds="http://schemas.openxmlformats.org/officeDocument/2006/customXml" ds:itemID="{92EFE39A-F5C1-4F72-81EF-4887542CE1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9E6FC4-CD24-4213-B870-9ED43E135DA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1402</Words>
  <Application>Microsoft Office PowerPoint</Application>
  <PresentationFormat>Widescreen</PresentationFormat>
  <Paragraphs>115</Paragraphs>
  <Slides>22</Slides>
  <Notes>18</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Century Gothic</vt:lpstr>
      <vt:lpstr>Myriad Pro</vt:lpstr>
      <vt:lpstr>Wingdings</vt:lpstr>
      <vt:lpstr>3_Custom Design</vt:lpstr>
      <vt:lpstr>PowerPoint Presentation</vt:lpstr>
      <vt:lpstr>PowerPoint Presentation</vt:lpstr>
      <vt:lpstr>Episode Description</vt:lpstr>
      <vt:lpstr>Maths in the Episode</vt:lpstr>
      <vt:lpstr>Using Mathematical Language</vt:lpstr>
      <vt:lpstr>PowerPoint Presentation</vt:lpstr>
      <vt:lpstr>Talk and Discuss Together</vt:lpstr>
      <vt:lpstr>PowerPoint Presentation</vt:lpstr>
      <vt:lpstr>PowerPoint Presentation</vt:lpstr>
      <vt:lpstr>Enabling Environments</vt:lpstr>
      <vt:lpstr>PowerPoint Presentation</vt:lpstr>
      <vt:lpstr>PowerPoint Presentation</vt:lpstr>
      <vt:lpstr>PowerPoint Presentation</vt:lpstr>
      <vt:lpstr>PowerPoint Presentation</vt:lpstr>
      <vt:lpstr>Further activities for Y1</vt:lpstr>
      <vt:lpstr>PowerPoint Presentation</vt:lpstr>
      <vt:lpstr>PowerPoint Presentation</vt:lpstr>
      <vt:lpstr>PowerPoint Presentation</vt:lpstr>
      <vt:lpstr>PowerPoint Presentation</vt:lpstr>
      <vt:lpstr>PowerPoint Presentation</vt:lpstr>
      <vt:lpstr>PowerPoint Presentation</vt:lpstr>
      <vt:lpstr>Further activities for Y2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375</cp:revision>
  <dcterms:created xsi:type="dcterms:W3CDTF">2018-02-20T10:26:52Z</dcterms:created>
  <dcterms:modified xsi:type="dcterms:W3CDTF">2021-04-11T15:23:29Z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0x010100F679A76AB34D9A48BADCB532D48CF737</vt:lpwstr>
  </property>
</Properties>
</file>