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51520" y="234821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Multiplicative Reasoning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1.4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Extending the use of the </a:t>
            </a:r>
            <a:br>
              <a:rPr lang="en-GB" dirty="0" smtClean="0"/>
            </a:br>
            <a:r>
              <a:rPr lang="en-GB" dirty="0" smtClean="0"/>
              <a:t>bar model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1.4 Extending the use of the </a:t>
            </a:r>
            <a:br>
              <a:rPr lang="en-GB" dirty="0" smtClean="0"/>
            </a:br>
            <a:r>
              <a:rPr lang="en-GB" dirty="0" smtClean="0"/>
              <a:t>bar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75" y="1484784"/>
            <a:ext cx="8209657" cy="4608512"/>
          </a:xfrm>
        </p:spPr>
        <p:txBody>
          <a:bodyPr/>
          <a:lstStyle/>
          <a:p>
            <a:pPr marL="0" indent="0"/>
            <a:r>
              <a:rPr lang="en-GB" sz="2800" dirty="0" smtClean="0"/>
              <a:t>Once the bar model has been established as a mathematical structure for representing problems, more complex problems can be tackled easily.</a:t>
            </a:r>
          </a:p>
          <a:p>
            <a:pPr marL="0" indent="0"/>
            <a:endParaRPr lang="en-GB" sz="2000" dirty="0" smtClean="0"/>
          </a:p>
          <a:p>
            <a:pPr marL="0" indent="0"/>
            <a:r>
              <a:rPr lang="en-GB" sz="2800" i="1" dirty="0" smtClean="0"/>
              <a:t>Henry ate 10 meatballs at lunchtime. Shane ate 3 times as many meatballs as Henry. How many meatballs did they eat altogether? How many more meatballs did Shane eat than Henry?</a:t>
            </a:r>
          </a:p>
          <a:p>
            <a:pPr marL="0" indent="0"/>
            <a:endParaRPr lang="en-GB" sz="2000" dirty="0" smtClean="0"/>
          </a:p>
          <a:p>
            <a:pPr marL="0" indent="0"/>
            <a:r>
              <a:rPr lang="en-GB" sz="2800" dirty="0" smtClean="0"/>
              <a:t>How does the bar model support the children in solving this more complex problem?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103</Words>
  <Application>Microsoft Macintosh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Multiplicative Reasoning  Key Stage 2  Video 1.4 Extending the use of the  bar model  </vt:lpstr>
      <vt:lpstr>1.4 Extending the use of the  bar model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40</cp:revision>
  <dcterms:created xsi:type="dcterms:W3CDTF">2014-02-11T11:39:20Z</dcterms:created>
  <dcterms:modified xsi:type="dcterms:W3CDTF">2014-02-11T11:39:48Z</dcterms:modified>
</cp:coreProperties>
</file>