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4"/>
  </p:sldMasterIdLst>
  <p:notesMasterIdLst>
    <p:notesMasterId r:id="rId27"/>
  </p:notesMasterIdLst>
  <p:sldIdLst>
    <p:sldId id="312" r:id="rId5"/>
    <p:sldId id="257" r:id="rId6"/>
    <p:sldId id="258" r:id="rId7"/>
    <p:sldId id="267" r:id="rId8"/>
    <p:sldId id="268" r:id="rId9"/>
    <p:sldId id="266" r:id="rId10"/>
    <p:sldId id="270" r:id="rId11"/>
    <p:sldId id="461" r:id="rId12"/>
    <p:sldId id="426" r:id="rId13"/>
    <p:sldId id="272" r:id="rId14"/>
    <p:sldId id="273" r:id="rId15"/>
    <p:sldId id="456" r:id="rId16"/>
    <p:sldId id="457" r:id="rId17"/>
    <p:sldId id="454" r:id="rId18"/>
    <p:sldId id="440" r:id="rId19"/>
    <p:sldId id="427" r:id="rId20"/>
    <p:sldId id="448" r:id="rId21"/>
    <p:sldId id="464" r:id="rId22"/>
    <p:sldId id="458" r:id="rId23"/>
    <p:sldId id="465" r:id="rId24"/>
    <p:sldId id="466" r:id="rId25"/>
    <p:sldId id="45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KpIUn9WN2Bn1nkKpukeXFg==" hashData="CM5Eo/trHHCSOO8J7KlbyH7WRH4l9PaHmgf8SVAIWLVF7Od6q1MsSYqNIvbKYM28c7XL3Tg1tuYW/XDqQlxMOw=="/>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D20B"/>
    <a:srgbClr val="666666"/>
    <a:srgbClr val="585858"/>
    <a:srgbClr val="99FCFB"/>
    <a:srgbClr val="EB2BA1"/>
    <a:srgbClr val="FE9327"/>
    <a:srgbClr val="5829BE"/>
    <a:srgbClr val="45DD00"/>
    <a:srgbClr val="007195"/>
    <a:srgbClr val="EDEF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8E8756-372C-4276-95C5-CD0E24039E41}" v="2" dt="2021-03-29T16:33:05.9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94" autoAdjust="0"/>
    <p:restoredTop sz="81909" autoAdjust="0"/>
  </p:normalViewPr>
  <p:slideViewPr>
    <p:cSldViewPr snapToGrid="0">
      <p:cViewPr varScale="1">
        <p:scale>
          <a:sx n="70" d="100"/>
          <a:sy n="70" d="100"/>
        </p:scale>
        <p:origin x="869" y="53"/>
      </p:cViewPr>
      <p:guideLst>
        <p:guide orient="horz" pos="2160"/>
        <p:guide pos="3840"/>
      </p:guideLst>
    </p:cSldViewPr>
  </p:slideViewPr>
  <p:notesTextViewPr>
    <p:cViewPr>
      <p:scale>
        <a:sx n="3" d="2"/>
        <a:sy n="3" d="2"/>
      </p:scale>
      <p:origin x="0" y="0"/>
    </p:cViewPr>
  </p:notesTextViewPr>
  <p:sorterViewPr>
    <p:cViewPr>
      <p:scale>
        <a:sx n="100" d="100"/>
        <a:sy n="100" d="100"/>
      </p:scale>
      <p:origin x="0" y="-127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325D1-368B-4704-8335-E0A9881D4FDC}" type="datetimeFigureOut">
              <a:rPr lang="en-GB" smtClean="0"/>
              <a:t>11/04/2021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909DB-13D6-45F7-9022-56565D11BD24}" type="slidenum">
              <a:rPr lang="en-GB" smtClean="0"/>
              <a:t>‹#›</a:t>
            </a:fld>
            <a:endParaRPr lang="en-GB" dirty="0"/>
          </a:p>
        </p:txBody>
      </p:sp>
    </p:spTree>
    <p:extLst>
      <p:ext uri="{BB962C8B-B14F-4D97-AF65-F5344CB8AC3E}">
        <p14:creationId xmlns:p14="http://schemas.microsoft.com/office/powerpoint/2010/main" val="2496164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3</a:t>
            </a:fld>
            <a:endParaRPr lang="en-GB" dirty="0"/>
          </a:p>
        </p:txBody>
      </p:sp>
    </p:spTree>
    <p:extLst>
      <p:ext uri="{BB962C8B-B14F-4D97-AF65-F5344CB8AC3E}">
        <p14:creationId xmlns:p14="http://schemas.microsoft.com/office/powerpoint/2010/main" val="2789480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this slide to check answers.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Why do you think the top row only has one </a:t>
            </a:r>
            <a:r>
              <a:rPr lang="en-GB" sz="1800" dirty="0" err="1">
                <a:effectLst/>
                <a:latin typeface="Myriad Pro"/>
                <a:ea typeface="Calibri" panose="020F0502020204030204" pitchFamily="34" charset="0"/>
                <a:cs typeface="Times New Roman" panose="02020603050405020304" pitchFamily="18" charset="0"/>
              </a:rPr>
              <a:t>Numberblock</a:t>
            </a:r>
            <a:r>
              <a:rPr lang="en-GB" sz="1800" dirty="0">
                <a:effectLst/>
                <a:latin typeface="Myriad Pro"/>
                <a:ea typeface="Calibri" panose="020F0502020204030204" pitchFamily="34" charset="0"/>
                <a:cs typeface="Times New Roman" panose="02020603050405020304" pitchFamily="18" charset="0"/>
              </a:rPr>
              <a:t> in it? (Ten doesn’t need any other blocks - she is already Ten!)</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14</a:t>
            </a:fld>
            <a:endParaRPr lang="en-GB"/>
          </a:p>
        </p:txBody>
      </p:sp>
    </p:spTree>
    <p:extLst>
      <p:ext uri="{BB962C8B-B14F-4D97-AF65-F5344CB8AC3E}">
        <p14:creationId xmlns:p14="http://schemas.microsoft.com/office/powerpoint/2010/main" val="4161915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15</a:t>
            </a:fld>
            <a:endParaRPr lang="en-GB" dirty="0"/>
          </a:p>
        </p:txBody>
      </p:sp>
    </p:spTree>
    <p:extLst>
      <p:ext uri="{BB962C8B-B14F-4D97-AF65-F5344CB8AC3E}">
        <p14:creationId xmlns:p14="http://schemas.microsoft.com/office/powerpoint/2010/main" val="86478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16</a:t>
            </a:fld>
            <a:endParaRPr lang="en-GB" dirty="0"/>
          </a:p>
        </p:txBody>
      </p:sp>
    </p:spTree>
    <p:extLst>
      <p:ext uri="{BB962C8B-B14F-4D97-AF65-F5344CB8AC3E}">
        <p14:creationId xmlns:p14="http://schemas.microsoft.com/office/powerpoint/2010/main" val="23185383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The </a:t>
            </a:r>
            <a:r>
              <a:rPr lang="en-GB" sz="1800" dirty="0" err="1">
                <a:effectLst/>
                <a:latin typeface="Myriad Pro" panose="020B0503030403020204"/>
                <a:ea typeface="Calibri" panose="020F0502020204030204" pitchFamily="34" charset="0"/>
                <a:cs typeface="Times New Roman" panose="02020603050405020304" pitchFamily="18" charset="0"/>
              </a:rPr>
              <a:t>Numberblocks</a:t>
            </a:r>
            <a:r>
              <a:rPr lang="en-GB" sz="1800" dirty="0">
                <a:effectLst/>
                <a:latin typeface="Myriad Pro" panose="020B0503030403020204"/>
                <a:ea typeface="Calibri" panose="020F0502020204030204" pitchFamily="34" charset="0"/>
                <a:cs typeface="Times New Roman" panose="02020603050405020304" pitchFamily="18" charset="0"/>
              </a:rPr>
              <a:t> want to play a game with each other to make ‘Ten Again!’ Can you help? Two and Three need to combine with another </a:t>
            </a:r>
            <a:r>
              <a:rPr lang="en-GB" sz="1800" dirty="0" err="1">
                <a:effectLst/>
                <a:latin typeface="Myriad Pro" panose="020B0503030403020204"/>
                <a:ea typeface="Calibri" panose="020F0502020204030204" pitchFamily="34" charset="0"/>
                <a:cs typeface="Times New Roman" panose="02020603050405020304" pitchFamily="18" charset="0"/>
              </a:rPr>
              <a:t>Numberblock</a:t>
            </a:r>
            <a:r>
              <a:rPr lang="en-GB" sz="1800" dirty="0">
                <a:effectLst/>
                <a:latin typeface="Myriad Pro" panose="020B0503030403020204"/>
                <a:ea typeface="Calibri" panose="020F0502020204030204" pitchFamily="34" charset="0"/>
                <a:cs typeface="Times New Roman" panose="02020603050405020304" pitchFamily="18" charset="0"/>
              </a:rPr>
              <a:t> to make Ten.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panose="020B0503030403020204"/>
                <a:ea typeface="Calibri" panose="020F0502020204030204" pitchFamily="34" charset="0"/>
                <a:cs typeface="Times New Roman" panose="02020603050405020304" pitchFamily="18" charset="0"/>
              </a:rPr>
              <a:t>Who could be behind the tree to help them? (If we know that 2 and 3 combine to make 5, then we know that 5 needs another 5 to make 10.)</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17</a:t>
            </a:fld>
            <a:endParaRPr lang="en-GB"/>
          </a:p>
        </p:txBody>
      </p:sp>
    </p:spTree>
    <p:extLst>
      <p:ext uri="{BB962C8B-B14F-4D97-AF65-F5344CB8AC3E}">
        <p14:creationId xmlns:p14="http://schemas.microsoft.com/office/powerpoint/2010/main" val="35399377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Let’s check that Two and Three and Five do make ‘Ten Again’!</a:t>
            </a: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18</a:t>
            </a:fld>
            <a:endParaRPr lang="en-GB"/>
          </a:p>
        </p:txBody>
      </p:sp>
    </p:spTree>
    <p:extLst>
      <p:ext uri="{BB962C8B-B14F-4D97-AF65-F5344CB8AC3E}">
        <p14:creationId xmlns:p14="http://schemas.microsoft.com/office/powerpoint/2010/main" val="3330436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aseline="0" dirty="0"/>
              <a:t>Use this slide to explore how the solution can be represented with an equation.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baseline="0" dirty="0"/>
              <a:t>How many parts make 10 in the picture? (3 parts)</a:t>
            </a:r>
          </a:p>
          <a:p>
            <a:pPr>
              <a:lnSpc>
                <a:spcPct val="107000"/>
              </a:lnSpc>
              <a:spcAft>
                <a:spcPts val="800"/>
              </a:spcAft>
            </a:pPr>
            <a:r>
              <a:rPr lang="en-GB" sz="1800" dirty="0">
                <a:solidFill>
                  <a:srgbClr val="000000"/>
                </a:solidFill>
                <a:effectLst/>
                <a:latin typeface="Myriad Pro" panose="020B0503030403020204"/>
                <a:ea typeface="Calibri" panose="020F0502020204030204" pitchFamily="34" charset="0"/>
                <a:cs typeface="Times New Roman" panose="02020603050405020304" pitchFamily="18" charset="0"/>
              </a:rPr>
              <a:t>How does the equation represent 10 being made from 3 parts?</a:t>
            </a:r>
          </a:p>
          <a:p>
            <a:r>
              <a:rPr lang="en-GB" baseline="0" dirty="0"/>
              <a:t>Can you see link each part to an addend in the equation? Which was the missing part?</a:t>
            </a:r>
          </a:p>
          <a:p>
            <a:r>
              <a:rPr lang="en-GB" baseline="0" dirty="0"/>
              <a:t>Re-cap: we found the missing part by combining the part we could see, and using our knowledge of bonds of ten to help us.</a:t>
            </a:r>
          </a:p>
        </p:txBody>
      </p:sp>
      <p:sp>
        <p:nvSpPr>
          <p:cNvPr id="4" name="Slide Number Placeholder 3"/>
          <p:cNvSpPr>
            <a:spLocks noGrp="1"/>
          </p:cNvSpPr>
          <p:nvPr>
            <p:ph type="sldNum" sz="quarter" idx="10"/>
          </p:nvPr>
        </p:nvSpPr>
        <p:spPr/>
        <p:txBody>
          <a:bodyPr/>
          <a:lstStyle/>
          <a:p>
            <a:fld id="{4BE909DB-13D6-45F7-9022-56565D11BD24}" type="slidenum">
              <a:rPr lang="en-GB" smtClean="0"/>
              <a:t>19</a:t>
            </a:fld>
            <a:endParaRPr lang="en-GB"/>
          </a:p>
        </p:txBody>
      </p:sp>
    </p:spTree>
    <p:extLst>
      <p:ext uri="{BB962C8B-B14F-4D97-AF65-F5344CB8AC3E}">
        <p14:creationId xmlns:p14="http://schemas.microsoft.com/office/powerpoint/2010/main" val="4032947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baseline="0" dirty="0"/>
              <a:t>Use this slide to find a missing addend without seeing the blocks.</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baseline="0" dirty="0"/>
              <a:t>How can we find the missing addend/ part? (Re-cap strategy from the previous slide where we combined the known parts and used bonds of ten to find the missing part.)</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baseline="0" dirty="0"/>
              <a:t>If we know that 5 and 1 makes 6, what does 6 need to make 10?</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baseline="0" dirty="0"/>
              <a:t>Is there a way we can check our answer by combining the addends/ parts in different ways? (For example, 1 and 4 make 5 and 5 needs 5 to make 10, </a:t>
            </a:r>
            <a:r>
              <a:rPr lang="en-US" i="1" baseline="0" dirty="0"/>
              <a:t>or</a:t>
            </a:r>
            <a:r>
              <a:rPr lang="en-US" baseline="0" dirty="0"/>
              <a:t> 5 and 4 make 9 and 9 needs 1 more to make 10.)</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20</a:t>
            </a:fld>
            <a:endParaRPr lang="en-GB"/>
          </a:p>
        </p:txBody>
      </p:sp>
    </p:spTree>
    <p:extLst>
      <p:ext uri="{BB962C8B-B14F-4D97-AF65-F5344CB8AC3E}">
        <p14:creationId xmlns:p14="http://schemas.microsoft.com/office/powerpoint/2010/main" val="1116699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baseline="0" dirty="0"/>
              <a:t>Use this slide to </a:t>
            </a:r>
            <a:r>
              <a:rPr lang="en-US" baseline="0" dirty="0" err="1"/>
              <a:t>practise</a:t>
            </a:r>
            <a:r>
              <a:rPr lang="en-US" baseline="0" dirty="0"/>
              <a:t> finding a missing addend in different positions in the equation.</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baseline="0" dirty="0"/>
              <a:t>What do you notice about the position of the missing part/ addend?</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baseline="0" dirty="0"/>
              <a:t>Does it matter that the position of the missing part/ addend changes? Can we still use our bonds of ten to help us?</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baseline="0" dirty="0"/>
              <a:t>When the missing addend has been agreed, play ‘convince me’ by asking the children to prove that the answer is correct by combining the addends in a different order. </a:t>
            </a:r>
          </a:p>
        </p:txBody>
      </p:sp>
      <p:sp>
        <p:nvSpPr>
          <p:cNvPr id="4" name="Slide Number Placeholder 3"/>
          <p:cNvSpPr>
            <a:spLocks noGrp="1"/>
          </p:cNvSpPr>
          <p:nvPr>
            <p:ph type="sldNum" sz="quarter" idx="10"/>
          </p:nvPr>
        </p:nvSpPr>
        <p:spPr/>
        <p:txBody>
          <a:bodyPr/>
          <a:lstStyle/>
          <a:p>
            <a:fld id="{4BE909DB-13D6-45F7-9022-56565D11BD24}" type="slidenum">
              <a:rPr lang="en-GB" smtClean="0"/>
              <a:t>21</a:t>
            </a:fld>
            <a:endParaRPr lang="en-GB"/>
          </a:p>
        </p:txBody>
      </p:sp>
    </p:spTree>
    <p:extLst>
      <p:ext uri="{BB962C8B-B14F-4D97-AF65-F5344CB8AC3E}">
        <p14:creationId xmlns:p14="http://schemas.microsoft.com/office/powerpoint/2010/main" val="3681194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22</a:t>
            </a:fld>
            <a:endParaRPr lang="en-GB" dirty="0"/>
          </a:p>
        </p:txBody>
      </p:sp>
    </p:spTree>
    <p:extLst>
      <p:ext uri="{BB962C8B-B14F-4D97-AF65-F5344CB8AC3E}">
        <p14:creationId xmlns:p14="http://schemas.microsoft.com/office/powerpoint/2010/main" val="39011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4</a:t>
            </a:fld>
            <a:endParaRPr lang="en-GB" dirty="0"/>
          </a:p>
        </p:txBody>
      </p:sp>
    </p:spTree>
    <p:extLst>
      <p:ext uri="{BB962C8B-B14F-4D97-AF65-F5344CB8AC3E}">
        <p14:creationId xmlns:p14="http://schemas.microsoft.com/office/powerpoint/2010/main" val="22618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Myriad Pro" panose="020B0503030403020204"/>
                <a:ea typeface="Calibri" panose="020F0502020204030204" pitchFamily="34" charset="0"/>
                <a:cs typeface="Times New Roman" panose="02020603050405020304" pitchFamily="18" charset="0"/>
              </a:rPr>
              <a:t>&lt; &gt; indicates what can be changed in the stem sentence.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5</a:t>
            </a:fld>
            <a:endParaRPr lang="en-GB" dirty="0"/>
          </a:p>
        </p:txBody>
      </p:sp>
    </p:spTree>
    <p:extLst>
      <p:ext uri="{BB962C8B-B14F-4D97-AF65-F5344CB8AC3E}">
        <p14:creationId xmlns:p14="http://schemas.microsoft.com/office/powerpoint/2010/main" val="1937465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BE909DB-13D6-45F7-9022-56565D11BD24}" type="slidenum">
              <a:rPr lang="en-GB" smtClean="0"/>
              <a:t>7</a:t>
            </a:fld>
            <a:endParaRPr lang="en-GB" dirty="0"/>
          </a:p>
        </p:txBody>
      </p:sp>
    </p:spTree>
    <p:extLst>
      <p:ext uri="{BB962C8B-B14F-4D97-AF65-F5344CB8AC3E}">
        <p14:creationId xmlns:p14="http://schemas.microsoft.com/office/powerpoint/2010/main" val="3200087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Myriad Pro" panose="020B0503030403020204"/>
                <a:ea typeface="Calibri" panose="020F0502020204030204" pitchFamily="34" charset="0"/>
                <a:cs typeface="Times New Roman" panose="02020603050405020304" pitchFamily="18" charset="0"/>
              </a:rPr>
              <a:t>Use this picture as the stimulus for Talk and Discussion (slide 7).</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8</a:t>
            </a:fld>
            <a:endParaRPr lang="en-GB"/>
          </a:p>
        </p:txBody>
      </p:sp>
    </p:spTree>
    <p:extLst>
      <p:ext uri="{BB962C8B-B14F-4D97-AF65-F5344CB8AC3E}">
        <p14:creationId xmlns:p14="http://schemas.microsoft.com/office/powerpoint/2010/main" val="4011512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BE909DB-13D6-45F7-9022-56565D11BD24}" type="slidenum">
              <a:rPr lang="en-GB" smtClean="0"/>
              <a:t>10</a:t>
            </a:fld>
            <a:endParaRPr lang="en-GB" dirty="0"/>
          </a:p>
        </p:txBody>
      </p:sp>
    </p:spTree>
    <p:extLst>
      <p:ext uri="{BB962C8B-B14F-4D97-AF65-F5344CB8AC3E}">
        <p14:creationId xmlns:p14="http://schemas.microsoft.com/office/powerpoint/2010/main" val="36062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i="0" dirty="0"/>
          </a:p>
          <a:p>
            <a:endParaRPr lang="en-GB" i="0" dirty="0"/>
          </a:p>
        </p:txBody>
      </p:sp>
      <p:sp>
        <p:nvSpPr>
          <p:cNvPr id="4" name="Slide Number Placeholder 3"/>
          <p:cNvSpPr>
            <a:spLocks noGrp="1"/>
          </p:cNvSpPr>
          <p:nvPr>
            <p:ph type="sldNum" sz="quarter" idx="5"/>
          </p:nvPr>
        </p:nvSpPr>
        <p:spPr/>
        <p:txBody>
          <a:bodyPr/>
          <a:lstStyle/>
          <a:p>
            <a:fld id="{4BE909DB-13D6-45F7-9022-56565D11BD24}" type="slidenum">
              <a:rPr lang="en-GB" smtClean="0"/>
              <a:t>11</a:t>
            </a:fld>
            <a:endParaRPr lang="en-GB" dirty="0"/>
          </a:p>
        </p:txBody>
      </p:sp>
    </p:spTree>
    <p:extLst>
      <p:ext uri="{BB962C8B-B14F-4D97-AF65-F5344CB8AC3E}">
        <p14:creationId xmlns:p14="http://schemas.microsoft.com/office/powerpoint/2010/main" val="2325946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Use the next two slides to explore representations of 10 partitioned into 2 parts.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As the slides animate, say to children: ‘When </a:t>
            </a:r>
            <a:r>
              <a:rPr lang="en-GB" sz="1800" dirty="0" err="1">
                <a:effectLst/>
                <a:latin typeface="Myriad Pro"/>
                <a:ea typeface="Calibri" panose="020F0502020204030204" pitchFamily="34" charset="0"/>
                <a:cs typeface="Times New Roman" panose="02020603050405020304" pitchFamily="18" charset="0"/>
              </a:rPr>
              <a:t>Numberblocks</a:t>
            </a:r>
            <a:r>
              <a:rPr lang="en-GB" sz="1800" dirty="0">
                <a:effectLst/>
                <a:latin typeface="Myriad Pro"/>
                <a:ea typeface="Calibri" panose="020F0502020204030204" pitchFamily="34" charset="0"/>
                <a:cs typeface="Times New Roman" panose="02020603050405020304" pitchFamily="18" charset="0"/>
              </a:rPr>
              <a:t> give you a quick peek, can you see which pairs of numbers they are using to make Ten?’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Discuss how the same pairs of numbers to make 10 are represented in the tens frame and part-whole diagram.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Children can join in, saying, ‘TEN AGAIN!’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12</a:t>
            </a:fld>
            <a:endParaRPr lang="en-GB"/>
          </a:p>
        </p:txBody>
      </p:sp>
    </p:spTree>
    <p:extLst>
      <p:ext uri="{BB962C8B-B14F-4D97-AF65-F5344CB8AC3E}">
        <p14:creationId xmlns:p14="http://schemas.microsoft.com/office/powerpoint/2010/main" val="464208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We have just seen Five and Five make Ten. Which other </a:t>
            </a:r>
            <a:r>
              <a:rPr lang="en-GB" sz="1800" dirty="0" err="1">
                <a:effectLst/>
                <a:latin typeface="Myriad Pro"/>
                <a:ea typeface="Calibri" panose="020F0502020204030204" pitchFamily="34" charset="0"/>
                <a:cs typeface="Times New Roman" panose="02020603050405020304" pitchFamily="18" charset="0"/>
              </a:rPr>
              <a:t>Numberblocks</a:t>
            </a:r>
            <a:r>
              <a:rPr lang="en-GB" sz="1800" dirty="0">
                <a:effectLst/>
                <a:latin typeface="Myriad Pro"/>
                <a:ea typeface="Calibri" panose="020F0502020204030204" pitchFamily="34" charset="0"/>
                <a:cs typeface="Times New Roman" panose="02020603050405020304" pitchFamily="18" charset="0"/>
              </a:rPr>
              <a:t> </a:t>
            </a:r>
            <a:r>
              <a:rPr lang="en-GB" sz="1800" i="1" dirty="0">
                <a:effectLst/>
                <a:latin typeface="Myriad Pro"/>
                <a:ea typeface="Calibri" panose="020F0502020204030204" pitchFamily="34" charset="0"/>
                <a:cs typeface="Times New Roman" panose="02020603050405020304" pitchFamily="18" charset="0"/>
              </a:rPr>
              <a:t>could</a:t>
            </a:r>
            <a:r>
              <a:rPr lang="en-GB" sz="1800" dirty="0">
                <a:effectLst/>
                <a:latin typeface="Myriad Pro"/>
                <a:ea typeface="Calibri" panose="020F0502020204030204" pitchFamily="34" charset="0"/>
                <a:cs typeface="Times New Roman" panose="02020603050405020304" pitchFamily="18" charset="0"/>
              </a:rPr>
              <a:t> combine to make Ten?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Myriad Pro"/>
                <a:ea typeface="Calibri" panose="020F0502020204030204" pitchFamily="34" charset="0"/>
                <a:cs typeface="Times New Roman" panose="02020603050405020304" pitchFamily="18" charset="0"/>
              </a:rPr>
              <a:t>After discussion, ask children to find other bonds of ten using counters or cubes.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Myriad Pro"/>
                <a:ea typeface="Calibri" panose="020F0502020204030204" pitchFamily="34" charset="0"/>
                <a:cs typeface="Times New Roman" panose="02020603050405020304" pitchFamily="18" charset="0"/>
              </a:rPr>
              <a:t>They could record bonds of ten pictorially and with numerals, in part-whole diagrams or in a ‘ten house’.</a:t>
            </a:r>
            <a:endParaRPr lang="en-GB" baseline="0" dirty="0"/>
          </a:p>
        </p:txBody>
      </p:sp>
      <p:sp>
        <p:nvSpPr>
          <p:cNvPr id="4" name="Slide Number Placeholder 3"/>
          <p:cNvSpPr>
            <a:spLocks noGrp="1"/>
          </p:cNvSpPr>
          <p:nvPr>
            <p:ph type="sldNum" sz="quarter" idx="10"/>
          </p:nvPr>
        </p:nvSpPr>
        <p:spPr/>
        <p:txBody>
          <a:bodyPr/>
          <a:lstStyle/>
          <a:p>
            <a:fld id="{4BE909DB-13D6-45F7-9022-56565D11BD24}" type="slidenum">
              <a:rPr lang="en-GB" smtClean="0"/>
              <a:t>13</a:t>
            </a:fld>
            <a:endParaRPr lang="en-GB"/>
          </a:p>
        </p:txBody>
      </p:sp>
    </p:spTree>
    <p:extLst>
      <p:ext uri="{BB962C8B-B14F-4D97-AF65-F5344CB8AC3E}">
        <p14:creationId xmlns:p14="http://schemas.microsoft.com/office/powerpoint/2010/main" val="2245512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03711C93-9256-466D-8867-F7FBA8AD6463}"/>
              </a:ext>
            </a:extLst>
          </p:cNvPr>
          <p:cNvSpPr txBox="1"/>
          <p:nvPr userDrawn="1"/>
        </p:nvSpPr>
        <p:spPr>
          <a:xfrm>
            <a:off x="622301" y="1802162"/>
            <a:ext cx="6049764" cy="646331"/>
          </a:xfrm>
          <a:prstGeom prst="rect">
            <a:avLst/>
          </a:prstGeom>
          <a:noFill/>
        </p:spPr>
        <p:txBody>
          <a:bodyPr wrap="square" rtlCol="0">
            <a:spAutoFit/>
          </a:bodyPr>
          <a:lstStyle/>
          <a:p>
            <a:r>
              <a:rPr lang="en-GB" sz="3600" b="1" dirty="0">
                <a:solidFill>
                  <a:schemeClr val="bg1"/>
                </a:solidFill>
                <a:latin typeface="Century Gothic" panose="020B0502020202020204" pitchFamily="34" charset="0"/>
              </a:rPr>
              <a:t>Numberblocks</a:t>
            </a:r>
          </a:p>
        </p:txBody>
      </p:sp>
      <p:sp>
        <p:nvSpPr>
          <p:cNvPr id="3" name="Rectangle 2">
            <a:extLst>
              <a:ext uri="{FF2B5EF4-FFF2-40B4-BE49-F238E27FC236}">
                <a16:creationId xmlns:a16="http://schemas.microsoft.com/office/drawing/2014/main" id="{C23EC0BE-6789-4914-A005-C2484543BD67}"/>
              </a:ext>
            </a:extLst>
          </p:cNvPr>
          <p:cNvSpPr/>
          <p:nvPr userDrawn="1"/>
        </p:nvSpPr>
        <p:spPr>
          <a:xfrm>
            <a:off x="6847367" y="5178056"/>
            <a:ext cx="5050721" cy="13928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037" name="Rectangle 5"/>
          <p:cNvSpPr>
            <a:spLocks noGrp="1" noChangeArrowheads="1"/>
          </p:cNvSpPr>
          <p:nvPr>
            <p:ph type="subTitle" idx="1" hasCustomPrompt="1"/>
          </p:nvPr>
        </p:nvSpPr>
        <p:spPr>
          <a:xfrm>
            <a:off x="609602" y="3177458"/>
            <a:ext cx="6062463" cy="1152130"/>
          </a:xfrm>
        </p:spPr>
        <p:txBody>
          <a:bodyPr>
            <a:normAutofit/>
          </a:bodyPr>
          <a:lstStyle>
            <a:lvl1pPr marL="0" indent="0">
              <a:buNone/>
              <a:defRPr sz="2400">
                <a:solidFill>
                  <a:schemeClr val="bg1"/>
                </a:solidFill>
                <a:latin typeface="Century Gothic" panose="020B0502020202020204" pitchFamily="34" charset="0"/>
                <a:cs typeface="Arial" panose="020B0604020202020204" pitchFamily="34" charset="0"/>
              </a:defRPr>
            </a:lvl1pPr>
          </a:lstStyle>
          <a:p>
            <a:pPr lvl="0"/>
            <a:r>
              <a:rPr lang="en-GB" noProof="0" dirty="0"/>
              <a:t>Series [xx] Episode [xx]</a:t>
            </a:r>
          </a:p>
          <a:p>
            <a:pPr lvl="0"/>
            <a:r>
              <a:rPr lang="en-GB" noProof="0" dirty="0"/>
              <a:t>[Name]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9" name="TextBox 8">
            <a:extLst>
              <a:ext uri="{FF2B5EF4-FFF2-40B4-BE49-F238E27FC236}">
                <a16:creationId xmlns:a16="http://schemas.microsoft.com/office/drawing/2014/main" id="{1066B1CA-5C61-4ED0-9D9B-7D537E1AF9F6}"/>
              </a:ext>
            </a:extLst>
          </p:cNvPr>
          <p:cNvSpPr txBox="1"/>
          <p:nvPr userDrawn="1"/>
        </p:nvSpPr>
        <p:spPr>
          <a:xfrm>
            <a:off x="5416733" y="6416094"/>
            <a:ext cx="6481355" cy="307777"/>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A blue dot in the corner of a slide indicates that there are notes below the slide.</a:t>
            </a:r>
          </a:p>
        </p:txBody>
      </p:sp>
      <p:sp>
        <p:nvSpPr>
          <p:cNvPr id="10" name="Oval 9">
            <a:extLst>
              <a:ext uri="{FF2B5EF4-FFF2-40B4-BE49-F238E27FC236}">
                <a16:creationId xmlns:a16="http://schemas.microsoft.com/office/drawing/2014/main" id="{A3E6AEE1-F917-47B7-AFAD-AB1A9482DC70}"/>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11" name="Picture 2">
            <a:extLst>
              <a:ext uri="{FF2B5EF4-FFF2-40B4-BE49-F238E27FC236}">
                <a16:creationId xmlns:a16="http://schemas.microsoft.com/office/drawing/2014/main" id="{4C46847D-B67F-41BD-A401-3CC017D6BB58}"/>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7990" t="73886" r="2704" b="4473"/>
          <a:stretch/>
        </p:blipFill>
        <p:spPr bwMode="auto">
          <a:xfrm>
            <a:off x="7091540" y="4550735"/>
            <a:ext cx="4806548" cy="148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465E605-7CFD-4C28-A30E-0D08D815CEE1}"/>
              </a:ext>
            </a:extLst>
          </p:cNvPr>
          <p:cNvSpPr txBox="1"/>
          <p:nvPr userDrawn="1"/>
        </p:nvSpPr>
        <p:spPr>
          <a:xfrm>
            <a:off x="622301" y="2663298"/>
            <a:ext cx="6049764" cy="461665"/>
          </a:xfrm>
          <a:prstGeom prst="rect">
            <a:avLst/>
          </a:prstGeom>
          <a:noFill/>
        </p:spPr>
        <p:txBody>
          <a:bodyPr wrap="square" rtlCol="0">
            <a:spAutoFit/>
          </a:bodyPr>
          <a:lstStyle/>
          <a:p>
            <a:r>
              <a:rPr lang="en-GB" sz="2400" dirty="0">
                <a:solidFill>
                  <a:schemeClr val="bg1"/>
                </a:solidFill>
                <a:latin typeface="Century Gothic" panose="020B0502020202020204" pitchFamily="34" charset="0"/>
              </a:rPr>
              <a:t>Support Materials</a:t>
            </a:r>
          </a:p>
        </p:txBody>
      </p:sp>
    </p:spTree>
    <p:extLst>
      <p:ext uri="{BB962C8B-B14F-4D97-AF65-F5344CB8AC3E}">
        <p14:creationId xmlns:p14="http://schemas.microsoft.com/office/powerpoint/2010/main" val="34764229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[Subtitle]</a:t>
            </a:r>
            <a:endParaRPr lang="en-GB" dirty="0"/>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4DB3256F-83C8-4422-BB4B-79DB90083B87}" type="slidenum">
              <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a:t>
            </a:fld>
            <a:endParaRPr kumimoji="0" lang="en-GB" altLang="en-US" sz="1200" b="0" i="0" u="none" strike="noStrike" kern="1200" cap="none" spc="0" normalizeH="0" baseline="0" noProof="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4109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altLang="en-US"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223405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er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99CCCC"/>
              </a:solidFill>
              <a:effectLst/>
              <a:uLnTx/>
              <a:uFillTx/>
              <a:latin typeface="Arial" panose="020B0604020202020204" pitchFamily="34" charset="0"/>
              <a:ea typeface="+mn-ea"/>
              <a:cs typeface="+mn-cs"/>
            </a:endParaRPr>
          </a:p>
        </p:txBody>
      </p:sp>
      <p:sp>
        <p:nvSpPr>
          <p:cNvPr id="6" name="Rectangle 5">
            <a:extLst>
              <a:ext uri="{FF2B5EF4-FFF2-40B4-BE49-F238E27FC236}">
                <a16:creationId xmlns:a16="http://schemas.microsoft.com/office/drawing/2014/main" id="{039AA65E-09CE-4227-AA26-FE803EBE122A}"/>
              </a:ext>
            </a:extLst>
          </p:cNvPr>
          <p:cNvSpPr>
            <a:spLocks noGrp="1" noChangeArrowheads="1"/>
          </p:cNvSpPr>
          <p:nvPr>
            <p:ph type="subTitle" idx="1" hasCustomPrompt="1"/>
          </p:nvPr>
        </p:nvSpPr>
        <p:spPr>
          <a:xfrm>
            <a:off x="609602" y="2300114"/>
            <a:ext cx="6439267" cy="1152130"/>
          </a:xfrm>
        </p:spPr>
        <p:txBody>
          <a:bodyPr>
            <a:normAutofit/>
          </a:bodyPr>
          <a:lstStyle>
            <a:lvl1pPr marL="0" indent="0">
              <a:buNone/>
              <a:defRPr sz="3600" b="1">
                <a:solidFill>
                  <a:schemeClr val="bg1"/>
                </a:solidFill>
                <a:latin typeface="Century Gothic" panose="020B0502020202020204" pitchFamily="34" charset="0"/>
                <a:cs typeface="Arial" panose="020B0604020202020204" pitchFamily="34" charset="0"/>
              </a:defRPr>
            </a:lvl1pPr>
          </a:lstStyle>
          <a:p>
            <a:pPr lvl="0"/>
            <a:r>
              <a:rPr lang="en-GB" noProof="0" dirty="0"/>
              <a:t>[Subpage title]</a:t>
            </a:r>
          </a:p>
        </p:txBody>
      </p:sp>
    </p:spTree>
    <p:extLst>
      <p:ext uri="{BB962C8B-B14F-4D97-AF65-F5344CB8AC3E}">
        <p14:creationId xmlns:p14="http://schemas.microsoft.com/office/powerpoint/2010/main" val="86964872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F) Full Bleed Imag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Tree>
    <p:extLst>
      <p:ext uri="{BB962C8B-B14F-4D97-AF65-F5344CB8AC3E}">
        <p14:creationId xmlns:p14="http://schemas.microsoft.com/office/powerpoint/2010/main" val="1767646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F) Full Bleed Image with Teacher Note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6C3FA1F-A845-4472-9CCC-79C68B0772CE}"/>
              </a:ext>
            </a:extLst>
          </p:cNvPr>
          <p:cNvSpPr>
            <a:spLocks noGrp="1"/>
          </p:cNvSpPr>
          <p:nvPr>
            <p:ph type="dt" sz="half" idx="10"/>
          </p:nvPr>
        </p:nvSpPr>
        <p:spPr/>
        <p:txBody>
          <a:bodyPr/>
          <a:lstStyle/>
          <a:p>
            <a:pPr defTabSz="914377" fontAlgn="base">
              <a:spcBef>
                <a:spcPct val="0"/>
              </a:spcBef>
              <a:spcAft>
                <a:spcPct val="0"/>
              </a:spcAft>
              <a:defRPr/>
            </a:pPr>
            <a:endParaRPr lang="en-GB" sz="675" dirty="0">
              <a:solidFill>
                <a:srgbClr val="000000"/>
              </a:solidFill>
            </a:endParaRPr>
          </a:p>
        </p:txBody>
      </p:sp>
      <p:sp>
        <p:nvSpPr>
          <p:cNvPr id="5" name="Footer Placeholder 4">
            <a:extLst>
              <a:ext uri="{FF2B5EF4-FFF2-40B4-BE49-F238E27FC236}">
                <a16:creationId xmlns:a16="http://schemas.microsoft.com/office/drawing/2014/main" id="{2B4D1304-0285-4ECA-BFD4-4286C354030A}"/>
              </a:ext>
            </a:extLst>
          </p:cNvPr>
          <p:cNvSpPr>
            <a:spLocks noGrp="1"/>
          </p:cNvSpPr>
          <p:nvPr>
            <p:ph type="ftr" sz="quarter" idx="11"/>
          </p:nvPr>
        </p:nvSpPr>
        <p:spPr/>
        <p:txBody>
          <a:bodyPr/>
          <a:lstStyle/>
          <a:p>
            <a:pPr defTabSz="914377" fontAlgn="base">
              <a:spcBef>
                <a:spcPct val="0"/>
              </a:spcBef>
              <a:spcAft>
                <a:spcPct val="0"/>
              </a:spcAft>
              <a:defRPr/>
            </a:pPr>
            <a:endParaRPr lang="en-GB" sz="675" dirty="0">
              <a:solidFill>
                <a:srgbClr val="000000"/>
              </a:solidFill>
            </a:endParaRPr>
          </a:p>
        </p:txBody>
      </p:sp>
      <p:sp>
        <p:nvSpPr>
          <p:cNvPr id="6" name="Slide Number Placeholder 5">
            <a:extLst>
              <a:ext uri="{FF2B5EF4-FFF2-40B4-BE49-F238E27FC236}">
                <a16:creationId xmlns:a16="http://schemas.microsoft.com/office/drawing/2014/main" id="{C087EC8F-E4E5-4461-ABCB-AB926E451749}"/>
              </a:ext>
            </a:extLst>
          </p:cNvPr>
          <p:cNvSpPr>
            <a:spLocks noGrp="1"/>
          </p:cNvSpPr>
          <p:nvPr>
            <p:ph type="sldNum" sz="quarter" idx="12"/>
          </p:nvPr>
        </p:nvSpPr>
        <p:spPr/>
        <p:txBody>
          <a:bodyPr/>
          <a:lstStyle/>
          <a:p>
            <a:pPr defTabSz="914377" fontAlgn="base">
              <a:spcBef>
                <a:spcPct val="0"/>
              </a:spcBef>
              <a:spcAft>
                <a:spcPct val="0"/>
              </a:spcAft>
              <a:defRPr/>
            </a:pPr>
            <a:fld id="{4842CEEE-46D8-4902-AD29-CBFFF8B3C125}" type="slidenum">
              <a:rPr lang="en-GB" sz="675" smtClean="0">
                <a:solidFill>
                  <a:srgbClr val="000000"/>
                </a:solidFill>
              </a:rPr>
              <a:pPr defTabSz="914377" fontAlgn="base">
                <a:spcBef>
                  <a:spcPct val="0"/>
                </a:spcBef>
                <a:spcAft>
                  <a:spcPct val="0"/>
                </a:spcAft>
                <a:defRPr/>
              </a:pPr>
              <a:t>‹#›</a:t>
            </a:fld>
            <a:endParaRPr lang="en-GB" sz="675" dirty="0">
              <a:solidFill>
                <a:srgbClr val="000000"/>
              </a:solidFill>
            </a:endParaRPr>
          </a:p>
        </p:txBody>
      </p:sp>
      <p:sp>
        <p:nvSpPr>
          <p:cNvPr id="2" name="Rectangle 1">
            <a:extLst>
              <a:ext uri="{FF2B5EF4-FFF2-40B4-BE49-F238E27FC236}">
                <a16:creationId xmlns:a16="http://schemas.microsoft.com/office/drawing/2014/main" id="{8B1C19FB-182F-456C-9758-0F1332559460}"/>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7" name="Rectangle 6">
            <a:extLst>
              <a:ext uri="{FF2B5EF4-FFF2-40B4-BE49-F238E27FC236}">
                <a16:creationId xmlns:a16="http://schemas.microsoft.com/office/drawing/2014/main" id="{6731C5EB-094E-4C53-8DA7-71DBA860C3F4}"/>
              </a:ext>
            </a:extLst>
          </p:cNvPr>
          <p:cNvSpPr/>
          <p:nvPr userDrawn="1"/>
        </p:nvSpPr>
        <p:spPr>
          <a:xfrm>
            <a:off x="0" y="0"/>
            <a:ext cx="12192000" cy="6858000"/>
          </a:xfrm>
          <a:prstGeom prst="rect">
            <a:avLst/>
          </a:prstGeom>
          <a:solidFill>
            <a:schemeClr val="accent5">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dirty="0"/>
          </a:p>
        </p:txBody>
      </p:sp>
      <p:sp>
        <p:nvSpPr>
          <p:cNvPr id="9" name="Oval 8">
            <a:extLst>
              <a:ext uri="{FF2B5EF4-FFF2-40B4-BE49-F238E27FC236}">
                <a16:creationId xmlns:a16="http://schemas.microsoft.com/office/drawing/2014/main" id="{F0EC4F38-FAE7-4736-A2FC-2776838265ED}"/>
              </a:ext>
            </a:extLst>
          </p:cNvPr>
          <p:cNvSpPr/>
          <p:nvPr userDrawn="1"/>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1529030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52CA6C61-5C46-4CCD-83FB-18DE309C7599}" type="datetimeFigureOut">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11/04/2021</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fld id="{3A4A998D-6F83-4D71-AA77-13FC1A139956}" type="slidenum">
              <a:rPr kumimoji="0" lang="en-GB" sz="1200" b="0" i="0" u="none" strike="noStrike" kern="1200" cap="none" spc="0" normalizeH="0" baseline="0" noProof="0" smtClean="0">
                <a:ln>
                  <a:noFill/>
                </a:ln>
                <a:solidFill>
                  <a:srgbClr val="585858">
                    <a:tint val="75000"/>
                  </a:srgbClr>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t>‹#›</a:t>
            </a:fld>
            <a:endParaRPr kumimoji="0" lang="en-GB" sz="1200" b="0" i="0" u="none" strike="noStrike" kern="1200" cap="none" spc="0" normalizeH="0" baseline="0" noProof="0" dirty="0">
              <a:ln>
                <a:noFill/>
              </a:ln>
              <a:solidFill>
                <a:srgbClr val="585858">
                  <a:tint val="75000"/>
                </a:srgb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10621944"/>
      </p:ext>
    </p:extLst>
  </p:cSld>
  <p:clrMap bg1="lt1" tx1="dk1" bg2="lt2" tx2="dk2" accent1="accent1" accent2="accent2" accent3="accent3" accent4="accent4" accent5="accent5" accent6="accent6" hlink="hlink" folHlink="folHlink"/>
  <p:sldLayoutIdLst>
    <p:sldLayoutId id="2147483692" r:id="rId1"/>
    <p:sldLayoutId id="2147483694" r:id="rId2"/>
    <p:sldLayoutId id="2147483695" r:id="rId3"/>
    <p:sldLayoutId id="2147483697" r:id="rId4"/>
    <p:sldLayoutId id="2147483674" r:id="rId5"/>
    <p:sldLayoutId id="2147483698" r:id="rId6"/>
  </p:sldLayoutIdLst>
  <p:txStyles>
    <p:titleStyle>
      <a:lvl1pPr algn="l" defTabSz="914400" rtl="0" eaLnBrk="1" latinLnBrk="0" hangingPunct="1">
        <a:lnSpc>
          <a:spcPct val="90000"/>
        </a:lnSpc>
        <a:spcBef>
          <a:spcPct val="0"/>
        </a:spcBef>
        <a:buNone/>
        <a:defRPr sz="3600" b="1" kern="1200">
          <a:solidFill>
            <a:srgbClr val="58585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9.png"/><Relationship Id="rId12"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6.png"/><Relationship Id="rId11"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11.png"/><Relationship Id="rId4" Type="http://schemas.openxmlformats.org/officeDocument/2006/relationships/image" Target="../media/image12.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14.png"/></Relationships>
</file>

<file path=ppt/slides/_rels/slide2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4.png"/><Relationship Id="rId7" Type="http://schemas.openxmlformats.org/officeDocument/2006/relationships/image" Target="../media/image23.png"/><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9.png"/><Relationship Id="rId11" Type="http://schemas.openxmlformats.org/officeDocument/2006/relationships/image" Target="../media/image10.png"/><Relationship Id="rId5" Type="http://schemas.openxmlformats.org/officeDocument/2006/relationships/image" Target="../media/image22.png"/><Relationship Id="rId10" Type="http://schemas.openxmlformats.org/officeDocument/2006/relationships/image" Target="../media/image24.png"/><Relationship Id="rId4" Type="http://schemas.openxmlformats.org/officeDocument/2006/relationships/image" Target="../media/image21.png"/><Relationship Id="rId9"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0F49BF0-75F1-45ED-BCD2-5BA591F84696}"/>
              </a:ext>
            </a:extLst>
          </p:cNvPr>
          <p:cNvSpPr>
            <a:spLocks noGrp="1"/>
          </p:cNvSpPr>
          <p:nvPr>
            <p:ph type="subTitle" idx="1"/>
          </p:nvPr>
        </p:nvSpPr>
        <p:spPr/>
        <p:txBody>
          <a:bodyPr>
            <a:normAutofit/>
          </a:bodyPr>
          <a:lstStyle/>
          <a:p>
            <a:r>
              <a:rPr lang="en-GB" dirty="0"/>
              <a:t>Series 3 Episode 15</a:t>
            </a:r>
          </a:p>
          <a:p>
            <a:r>
              <a:rPr lang="en-GB" dirty="0"/>
              <a:t>Ten Again</a:t>
            </a:r>
          </a:p>
          <a:p>
            <a:endParaRPr lang="en-GB" dirty="0"/>
          </a:p>
        </p:txBody>
      </p:sp>
    </p:spTree>
    <p:extLst>
      <p:ext uri="{BB962C8B-B14F-4D97-AF65-F5344CB8AC3E}">
        <p14:creationId xmlns:p14="http://schemas.microsoft.com/office/powerpoint/2010/main" val="183471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Enabling Environments</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112652"/>
            <a:ext cx="10972800" cy="5079141"/>
          </a:xfrm>
        </p:spPr>
        <p:txBody>
          <a:bodyPr vert="horz" lIns="91440" tIns="45720" rIns="91440" bIns="45720" rtlCol="0" anchor="t">
            <a:noAutofit/>
          </a:bodyPr>
          <a:lstStyle/>
          <a:p>
            <a:pPr marL="0" indent="0">
              <a:lnSpc>
                <a:spcPct val="100000"/>
              </a:lnSpc>
              <a:spcBef>
                <a:spcPts val="0"/>
              </a:spcBef>
              <a:buNone/>
            </a:pPr>
            <a:r>
              <a:rPr lang="en-GB" sz="2000" b="1" dirty="0">
                <a:latin typeface="+mj-lt"/>
              </a:rPr>
              <a:t>Playing and Exploring</a:t>
            </a:r>
            <a:endParaRPr lang="en-GB" sz="2000" dirty="0">
              <a:latin typeface="+mj-lt"/>
            </a:endParaRPr>
          </a:p>
          <a:p>
            <a:pPr marL="0" indent="0">
              <a:lnSpc>
                <a:spcPct val="100000"/>
              </a:lnSpc>
              <a:spcBef>
                <a:spcPts val="0"/>
              </a:spcBef>
              <a:buNone/>
            </a:pPr>
            <a:r>
              <a:rPr lang="en-GB" sz="2000" dirty="0">
                <a:latin typeface="+mj-lt"/>
              </a:rPr>
              <a:t>Set up a class shop with a limit of 10 items to buy at the self-checkout with two bags/ baskets. How many of your items can you put in each bag? (For example, 3 things in one bag, 7 things in the other bag). </a:t>
            </a:r>
          </a:p>
          <a:p>
            <a:pPr marL="0" indent="0">
              <a:lnSpc>
                <a:spcPct val="100000"/>
              </a:lnSpc>
              <a:spcBef>
                <a:spcPts val="0"/>
              </a:spcBef>
              <a:buNone/>
            </a:pPr>
            <a:endParaRPr lang="en-GB" sz="2000" dirty="0">
              <a:latin typeface="+mj-lt"/>
            </a:endParaRPr>
          </a:p>
          <a:p>
            <a:pPr marL="0" indent="0">
              <a:lnSpc>
                <a:spcPct val="100000"/>
              </a:lnSpc>
              <a:spcBef>
                <a:spcPts val="0"/>
              </a:spcBef>
              <a:buNone/>
            </a:pPr>
            <a:r>
              <a:rPr lang="en-GB" sz="2000" dirty="0">
                <a:latin typeface="+mj-lt"/>
              </a:rPr>
              <a:t>Explore bonds for 10 using balance scales with a </a:t>
            </a:r>
            <a:r>
              <a:rPr lang="en-GB" sz="2000" dirty="0" err="1">
                <a:latin typeface="+mj-lt"/>
              </a:rPr>
              <a:t>Numberblock</a:t>
            </a:r>
            <a:r>
              <a:rPr lang="en-GB" sz="2000" dirty="0">
                <a:latin typeface="+mj-lt"/>
              </a:rPr>
              <a:t> </a:t>
            </a:r>
            <a:r>
              <a:rPr lang="en-GB" sz="2000" dirty="0">
                <a:solidFill>
                  <a:srgbClr val="FF0000"/>
                </a:solidFill>
                <a:latin typeface="+mj-lt"/>
              </a:rPr>
              <a:t>Ten</a:t>
            </a:r>
            <a:r>
              <a:rPr lang="en-GB" sz="2000" dirty="0">
                <a:latin typeface="+mj-lt"/>
              </a:rPr>
              <a:t> on one side and smaller </a:t>
            </a:r>
            <a:r>
              <a:rPr lang="en-GB" sz="2000" dirty="0" err="1">
                <a:latin typeface="+mj-lt"/>
              </a:rPr>
              <a:t>Numberblocks</a:t>
            </a:r>
            <a:r>
              <a:rPr lang="en-GB" sz="2000" dirty="0">
                <a:latin typeface="+mj-lt"/>
              </a:rPr>
              <a:t> on the other, or using weighted number plates. </a:t>
            </a:r>
          </a:p>
          <a:p>
            <a:pPr marL="0" indent="0">
              <a:lnSpc>
                <a:spcPct val="100000"/>
              </a:lnSpc>
              <a:spcBef>
                <a:spcPts val="1800"/>
              </a:spcBef>
              <a:buNone/>
            </a:pPr>
            <a:r>
              <a:rPr lang="en-GB" sz="2000" b="1" dirty="0">
                <a:latin typeface="+mj-lt"/>
              </a:rPr>
              <a:t>Active Learning</a:t>
            </a:r>
          </a:p>
          <a:p>
            <a:pPr marL="0" indent="0">
              <a:lnSpc>
                <a:spcPct val="100000"/>
              </a:lnSpc>
              <a:spcBef>
                <a:spcPts val="0"/>
              </a:spcBef>
              <a:buNone/>
            </a:pPr>
            <a:r>
              <a:rPr lang="en-GB" sz="2000" dirty="0">
                <a:latin typeface="+mj-lt"/>
              </a:rPr>
              <a:t>Look for opportunities to use fingers to explore complements to 10. That is, 3 fingers down, 7 fingers up. </a:t>
            </a:r>
          </a:p>
          <a:p>
            <a:pPr marL="0" indent="0">
              <a:lnSpc>
                <a:spcPct val="100000"/>
              </a:lnSpc>
              <a:spcBef>
                <a:spcPts val="1800"/>
              </a:spcBef>
              <a:buNone/>
            </a:pPr>
            <a:r>
              <a:rPr lang="en-GB" sz="2000" b="1" dirty="0">
                <a:latin typeface="+mj-lt"/>
              </a:rPr>
              <a:t>Creating and Thinking Critically</a:t>
            </a:r>
          </a:p>
          <a:p>
            <a:pPr marL="0" indent="0">
              <a:lnSpc>
                <a:spcPct val="100000"/>
              </a:lnSpc>
              <a:spcBef>
                <a:spcPts val="0"/>
              </a:spcBef>
              <a:buNone/>
            </a:pPr>
            <a:r>
              <a:rPr lang="en-GB" sz="2000" dirty="0">
                <a:latin typeface="+mj-lt"/>
              </a:rPr>
              <a:t>Provide children with large tens frames to fill with objects, either indoors or outdoors. As they collect objects, encourage them to place them in order on the frame, then identify ‘how many more’ they need to collect to fill the frame by looking at the empty spaces.</a:t>
            </a:r>
          </a:p>
        </p:txBody>
      </p:sp>
    </p:spTree>
    <p:extLst>
      <p:ext uri="{BB962C8B-B14F-4D97-AF65-F5344CB8AC3E}">
        <p14:creationId xmlns:p14="http://schemas.microsoft.com/office/powerpoint/2010/main" val="3525258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Y1</a:t>
            </a:r>
          </a:p>
        </p:txBody>
      </p:sp>
    </p:spTree>
    <p:extLst>
      <p:ext uri="{BB962C8B-B14F-4D97-AF65-F5344CB8AC3E}">
        <p14:creationId xmlns:p14="http://schemas.microsoft.com/office/powerpoint/2010/main" val="1819705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10828" y="0"/>
            <a:ext cx="12181172" cy="6858000"/>
          </a:xfrm>
          <a:prstGeom prst="rect">
            <a:avLst/>
          </a:prstGeom>
        </p:spPr>
      </p:pic>
      <p:grpSp>
        <p:nvGrpSpPr>
          <p:cNvPr id="7" name="Group 6">
            <a:extLst>
              <a:ext uri="{FF2B5EF4-FFF2-40B4-BE49-F238E27FC236}">
                <a16:creationId xmlns:a16="http://schemas.microsoft.com/office/drawing/2014/main" id="{E433C147-1C9D-42DB-92D5-42567D582A94}"/>
              </a:ext>
            </a:extLst>
          </p:cNvPr>
          <p:cNvGrpSpPr/>
          <p:nvPr/>
        </p:nvGrpSpPr>
        <p:grpSpPr>
          <a:xfrm>
            <a:off x="246233" y="1482160"/>
            <a:ext cx="3455951" cy="5678745"/>
            <a:chOff x="200513" y="1482160"/>
            <a:chExt cx="3455951" cy="5678745"/>
          </a:xfrm>
        </p:grpSpPr>
        <p:pic>
          <p:nvPicPr>
            <p:cNvPr id="13" name="Picture 12">
              <a:extLst>
                <a:ext uri="{FF2B5EF4-FFF2-40B4-BE49-F238E27FC236}">
                  <a16:creationId xmlns:a16="http://schemas.microsoft.com/office/drawing/2014/main" id="{E3DFBF24-7737-4922-ADAE-30BD776E1CB3}"/>
                </a:ext>
              </a:extLst>
            </p:cNvPr>
            <p:cNvPicPr>
              <a:picLocks noChangeAspect="1"/>
            </p:cNvPicPr>
            <p:nvPr/>
          </p:nvPicPr>
          <p:blipFill rotWithShape="1">
            <a:blip r:embed="rId4">
              <a:extLst>
                <a:ext uri="{28A0092B-C50C-407E-A947-70E740481C1C}">
                  <a14:useLocalDpi xmlns:a14="http://schemas.microsoft.com/office/drawing/2010/main" val="0"/>
                </a:ext>
              </a:extLst>
            </a:blip>
            <a:srcRect l="37852" r="33941"/>
            <a:stretch/>
          </p:blipFill>
          <p:spPr>
            <a:xfrm>
              <a:off x="200513" y="1482160"/>
              <a:ext cx="2844831" cy="5678745"/>
            </a:xfrm>
            <a:prstGeom prst="rect">
              <a:avLst/>
            </a:prstGeom>
          </p:spPr>
        </p:pic>
        <p:pic>
          <p:nvPicPr>
            <p:cNvPr id="18" name="Picture 17">
              <a:extLst>
                <a:ext uri="{FF2B5EF4-FFF2-40B4-BE49-F238E27FC236}">
                  <a16:creationId xmlns:a16="http://schemas.microsoft.com/office/drawing/2014/main" id="{5E9CDFC5-5E74-4F0C-8E8A-96E9379B5416}"/>
                </a:ext>
              </a:extLst>
            </p:cNvPr>
            <p:cNvPicPr>
              <a:picLocks noChangeAspect="1"/>
            </p:cNvPicPr>
            <p:nvPr/>
          </p:nvPicPr>
          <p:blipFill rotWithShape="1">
            <a:blip r:embed="rId4">
              <a:extLst>
                <a:ext uri="{28A0092B-C50C-407E-A947-70E740481C1C}">
                  <a14:useLocalDpi xmlns:a14="http://schemas.microsoft.com/office/drawing/2010/main" val="0"/>
                </a:ext>
              </a:extLst>
            </a:blip>
            <a:srcRect l="37852" r="35758"/>
            <a:stretch/>
          </p:blipFill>
          <p:spPr>
            <a:xfrm>
              <a:off x="994867" y="1482160"/>
              <a:ext cx="2661597" cy="5678745"/>
            </a:xfrm>
            <a:prstGeom prst="rect">
              <a:avLst/>
            </a:prstGeom>
          </p:spPr>
        </p:pic>
      </p:grpSp>
      <p:pic>
        <p:nvPicPr>
          <p:cNvPr id="3" name="Picture 2">
            <a:extLst>
              <a:ext uri="{FF2B5EF4-FFF2-40B4-BE49-F238E27FC236}">
                <a16:creationId xmlns:a16="http://schemas.microsoft.com/office/drawing/2014/main" id="{0ED00B01-D79C-4670-9ACC-CD83328F9BE4}"/>
              </a:ext>
            </a:extLst>
          </p:cNvPr>
          <p:cNvPicPr>
            <a:picLocks noChangeAspect="1"/>
          </p:cNvPicPr>
          <p:nvPr/>
        </p:nvPicPr>
        <p:blipFill>
          <a:blip r:embed="rId5">
            <a:extLst>
              <a:ext uri="{28A0092B-C50C-407E-A947-70E740481C1C}">
                <a14:useLocalDpi xmlns:a14="http://schemas.microsoft.com/office/drawing/2010/main" val="0"/>
              </a:ext>
            </a:extLst>
          </a:blip>
          <a:srcRect l="29214" r="29214"/>
          <a:stretch/>
        </p:blipFill>
        <p:spPr>
          <a:xfrm>
            <a:off x="-88738" y="1608824"/>
            <a:ext cx="3908000" cy="5293223"/>
          </a:xfrm>
          <a:prstGeom prst="rect">
            <a:avLst/>
          </a:prstGeom>
        </p:spPr>
      </p:pic>
      <p:pic>
        <p:nvPicPr>
          <p:cNvPr id="16" name="Picture 15">
            <a:extLst>
              <a:ext uri="{FF2B5EF4-FFF2-40B4-BE49-F238E27FC236}">
                <a16:creationId xmlns:a16="http://schemas.microsoft.com/office/drawing/2014/main" id="{A127366A-236A-4080-AD4C-FEB4DAD6179B}"/>
              </a:ext>
            </a:extLst>
          </p:cNvPr>
          <p:cNvPicPr>
            <a:picLocks noChangeAspect="1"/>
          </p:cNvPicPr>
          <p:nvPr/>
        </p:nvPicPr>
        <p:blipFill>
          <a:blip r:embed="rId6"/>
          <a:stretch>
            <a:fillRect/>
          </a:stretch>
        </p:blipFill>
        <p:spPr>
          <a:xfrm>
            <a:off x="3735528" y="1180445"/>
            <a:ext cx="4710712" cy="1951952"/>
          </a:xfrm>
          <a:prstGeom prst="rect">
            <a:avLst/>
          </a:prstGeom>
        </p:spPr>
      </p:pic>
      <p:sp>
        <p:nvSpPr>
          <p:cNvPr id="20" name="Oval 19">
            <a:extLst>
              <a:ext uri="{FF2B5EF4-FFF2-40B4-BE49-F238E27FC236}">
                <a16:creationId xmlns:a16="http://schemas.microsoft.com/office/drawing/2014/main" id="{2F45E526-48EC-40D5-B1C7-F8126925E8B5}"/>
              </a:ext>
            </a:extLst>
          </p:cNvPr>
          <p:cNvSpPr>
            <a:spLocks noChangeAspect="1"/>
          </p:cNvSpPr>
          <p:nvPr/>
        </p:nvSpPr>
        <p:spPr>
          <a:xfrm>
            <a:off x="3871442" y="1393206"/>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9807D51-2D90-46C2-BC1B-25AAC51C777F}"/>
              </a:ext>
            </a:extLst>
          </p:cNvPr>
          <p:cNvSpPr>
            <a:spLocks noChangeAspect="1"/>
          </p:cNvSpPr>
          <p:nvPr/>
        </p:nvSpPr>
        <p:spPr>
          <a:xfrm>
            <a:off x="4788079" y="1398670"/>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BC7E739-B341-4591-8904-FE7A504F3E3E}"/>
              </a:ext>
            </a:extLst>
          </p:cNvPr>
          <p:cNvSpPr>
            <a:spLocks noChangeAspect="1"/>
          </p:cNvSpPr>
          <p:nvPr/>
        </p:nvSpPr>
        <p:spPr>
          <a:xfrm>
            <a:off x="5753689" y="1393206"/>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082F5BB-FB3B-417C-BDBA-A478A92F2255}"/>
              </a:ext>
            </a:extLst>
          </p:cNvPr>
          <p:cNvSpPr>
            <a:spLocks noChangeAspect="1"/>
          </p:cNvSpPr>
          <p:nvPr/>
        </p:nvSpPr>
        <p:spPr>
          <a:xfrm>
            <a:off x="6663817" y="1393205"/>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D43F006B-C703-4E9E-A251-7EC4F84159D3}"/>
              </a:ext>
            </a:extLst>
          </p:cNvPr>
          <p:cNvSpPr>
            <a:spLocks noChangeAspect="1"/>
          </p:cNvSpPr>
          <p:nvPr/>
        </p:nvSpPr>
        <p:spPr>
          <a:xfrm>
            <a:off x="7589623" y="1375710"/>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B2B90279-8BB5-438F-848A-4B469E7C706A}"/>
              </a:ext>
            </a:extLst>
          </p:cNvPr>
          <p:cNvPicPr>
            <a:picLocks noChangeAspect="1"/>
          </p:cNvPicPr>
          <p:nvPr/>
        </p:nvPicPr>
        <p:blipFill>
          <a:blip r:embed="rId7"/>
          <a:stretch>
            <a:fillRect/>
          </a:stretch>
        </p:blipFill>
        <p:spPr>
          <a:xfrm>
            <a:off x="4464492" y="3328934"/>
            <a:ext cx="2955243" cy="2646664"/>
          </a:xfrm>
          <a:prstGeom prst="rect">
            <a:avLst/>
          </a:prstGeom>
        </p:spPr>
      </p:pic>
      <p:pic>
        <p:nvPicPr>
          <p:cNvPr id="4" name="Picture 3" descr="A close up of a logo&#10;&#10;Description automatically generated">
            <a:extLst>
              <a:ext uri="{FF2B5EF4-FFF2-40B4-BE49-F238E27FC236}">
                <a16:creationId xmlns:a16="http://schemas.microsoft.com/office/drawing/2014/main" id="{945384CD-2AD4-43BD-A0BC-AAE97F1A5E9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4581" y="3544997"/>
            <a:ext cx="785166" cy="746152"/>
          </a:xfrm>
          <a:prstGeom prst="rect">
            <a:avLst/>
          </a:prstGeom>
        </p:spPr>
      </p:pic>
      <p:pic>
        <p:nvPicPr>
          <p:cNvPr id="5" name="Picture 4" descr="A close up of a logo&#10;&#10;Description automatically generated">
            <a:extLst>
              <a:ext uri="{FF2B5EF4-FFF2-40B4-BE49-F238E27FC236}">
                <a16:creationId xmlns:a16="http://schemas.microsoft.com/office/drawing/2014/main" id="{44E87C19-2902-4E4A-87B6-FD16D444787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84220" y="4993735"/>
            <a:ext cx="459639" cy="743714"/>
          </a:xfrm>
          <a:prstGeom prst="rect">
            <a:avLst/>
          </a:prstGeom>
        </p:spPr>
      </p:pic>
      <p:pic>
        <p:nvPicPr>
          <p:cNvPr id="6" name="Picture 5" descr="A close up of a logo&#10;&#10;Description automatically generated">
            <a:extLst>
              <a:ext uri="{FF2B5EF4-FFF2-40B4-BE49-F238E27FC236}">
                <a16:creationId xmlns:a16="http://schemas.microsoft.com/office/drawing/2014/main" id="{D24AE947-4C7E-4214-AFC6-27BBF9C9210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65925" y="5046456"/>
            <a:ext cx="459639" cy="743714"/>
          </a:xfrm>
          <a:prstGeom prst="rect">
            <a:avLst/>
          </a:prstGeom>
        </p:spPr>
      </p:pic>
      <p:graphicFrame>
        <p:nvGraphicFramePr>
          <p:cNvPr id="9" name="Table 9">
            <a:extLst>
              <a:ext uri="{FF2B5EF4-FFF2-40B4-BE49-F238E27FC236}">
                <a16:creationId xmlns:a16="http://schemas.microsoft.com/office/drawing/2014/main" id="{B89578AB-9868-4743-9137-EF71B8010A67}"/>
              </a:ext>
            </a:extLst>
          </p:cNvPr>
          <p:cNvGraphicFramePr>
            <a:graphicFrameLocks noGrp="1"/>
          </p:cNvGraphicFramePr>
          <p:nvPr>
            <p:extLst>
              <p:ext uri="{D42A27DB-BD31-4B8C-83A1-F6EECF244321}">
                <p14:modId xmlns:p14="http://schemas.microsoft.com/office/powerpoint/2010/main" val="789461595"/>
              </p:ext>
            </p:extLst>
          </p:nvPr>
        </p:nvGraphicFramePr>
        <p:xfrm>
          <a:off x="9136424" y="1671145"/>
          <a:ext cx="2577374" cy="4470768"/>
        </p:xfrm>
        <a:graphic>
          <a:graphicData uri="http://schemas.openxmlformats.org/drawingml/2006/table">
            <a:tbl>
              <a:tblPr firstRow="1" bandRow="1">
                <a:tableStyleId>{5C22544A-7EE6-4342-B048-85BDC9FD1C3A}</a:tableStyleId>
              </a:tblPr>
              <a:tblGrid>
                <a:gridCol w="1288687">
                  <a:extLst>
                    <a:ext uri="{9D8B030D-6E8A-4147-A177-3AD203B41FA5}">
                      <a16:colId xmlns:a16="http://schemas.microsoft.com/office/drawing/2014/main" val="3297210125"/>
                    </a:ext>
                  </a:extLst>
                </a:gridCol>
                <a:gridCol w="1288687">
                  <a:extLst>
                    <a:ext uri="{9D8B030D-6E8A-4147-A177-3AD203B41FA5}">
                      <a16:colId xmlns:a16="http://schemas.microsoft.com/office/drawing/2014/main" val="1343434254"/>
                    </a:ext>
                  </a:extLst>
                </a:gridCol>
              </a:tblGrid>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275549412"/>
                  </a:ext>
                </a:extLst>
              </a:tr>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969783220"/>
                  </a:ext>
                </a:extLst>
              </a:tr>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01561697"/>
                  </a:ext>
                </a:extLst>
              </a:tr>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236369172"/>
                  </a:ext>
                </a:extLst>
              </a:tr>
              <a:tr h="745128">
                <a:tc>
                  <a:txBody>
                    <a:bodyPr/>
                    <a:lstStyle/>
                    <a:p>
                      <a:endParaRPr lang="en-GB"/>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613067559"/>
                  </a:ext>
                </a:extLst>
              </a:tr>
              <a:tr h="745128">
                <a:tc>
                  <a:txBody>
                    <a:bodyPr/>
                    <a:lstStyle/>
                    <a:p>
                      <a:endParaRPr lang="en-GB"/>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382001503"/>
                  </a:ext>
                </a:extLst>
              </a:tr>
            </a:tbl>
          </a:graphicData>
        </a:graphic>
      </p:graphicFrame>
      <p:grpSp>
        <p:nvGrpSpPr>
          <p:cNvPr id="96" name="Group 95">
            <a:extLst>
              <a:ext uri="{FF2B5EF4-FFF2-40B4-BE49-F238E27FC236}">
                <a16:creationId xmlns:a16="http://schemas.microsoft.com/office/drawing/2014/main" id="{B6766084-65F9-4849-8526-D92638195931}"/>
              </a:ext>
            </a:extLst>
          </p:cNvPr>
          <p:cNvGrpSpPr/>
          <p:nvPr/>
        </p:nvGrpSpPr>
        <p:grpSpPr>
          <a:xfrm rot="16200000">
            <a:off x="10893469" y="5457051"/>
            <a:ext cx="398395" cy="576018"/>
            <a:chOff x="8936702" y="2401110"/>
            <a:chExt cx="2679404" cy="3929796"/>
          </a:xfrm>
        </p:grpSpPr>
        <p:grpSp>
          <p:nvGrpSpPr>
            <p:cNvPr id="97" name="Group 96">
              <a:extLst>
                <a:ext uri="{FF2B5EF4-FFF2-40B4-BE49-F238E27FC236}">
                  <a16:creationId xmlns:a16="http://schemas.microsoft.com/office/drawing/2014/main" id="{BFDF8E18-C892-475A-B7EA-8D699751DF72}"/>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02" name="Rectangle: Rounded Corners 101">
                <a:extLst>
                  <a:ext uri="{FF2B5EF4-FFF2-40B4-BE49-F238E27FC236}">
                    <a16:creationId xmlns:a16="http://schemas.microsoft.com/office/drawing/2014/main" id="{1E666984-1907-4D68-9DE0-CC16FC0EFF6F}"/>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Rounded Corners 102">
                <a:extLst>
                  <a:ext uri="{FF2B5EF4-FFF2-40B4-BE49-F238E27FC236}">
                    <a16:creationId xmlns:a16="http://schemas.microsoft.com/office/drawing/2014/main" id="{5DFB02A7-66E1-424B-8CCE-486202E2C2D2}"/>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E90DD37F-80E8-4AEB-90E4-F5896489F59A}"/>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00" name="Rectangle: Rounded Corners 99">
                <a:extLst>
                  <a:ext uri="{FF2B5EF4-FFF2-40B4-BE49-F238E27FC236}">
                    <a16:creationId xmlns:a16="http://schemas.microsoft.com/office/drawing/2014/main" id="{950F2929-4B4E-469A-B299-9D82403164AB}"/>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Rounded Corners 100">
                <a:extLst>
                  <a:ext uri="{FF2B5EF4-FFF2-40B4-BE49-F238E27FC236}">
                    <a16:creationId xmlns:a16="http://schemas.microsoft.com/office/drawing/2014/main" id="{E7C07EA4-B355-466E-A5D5-35DA084C3DCB}"/>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9" name="Rectangle: Rounded Corners 98">
              <a:extLst>
                <a:ext uri="{FF2B5EF4-FFF2-40B4-BE49-F238E27FC236}">
                  <a16:creationId xmlns:a16="http://schemas.microsoft.com/office/drawing/2014/main" id="{7270A8C2-E07C-4C91-A073-45AACAFE37E4}"/>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a:extLst>
              <a:ext uri="{FF2B5EF4-FFF2-40B4-BE49-F238E27FC236}">
                <a16:creationId xmlns:a16="http://schemas.microsoft.com/office/drawing/2014/main" id="{BD59D739-4EB6-46F3-9A42-6D1FAFAB5295}"/>
              </a:ext>
            </a:extLst>
          </p:cNvPr>
          <p:cNvGrpSpPr/>
          <p:nvPr/>
        </p:nvGrpSpPr>
        <p:grpSpPr>
          <a:xfrm rot="5400000">
            <a:off x="9609080" y="5453586"/>
            <a:ext cx="398395" cy="576018"/>
            <a:chOff x="8936702" y="2401110"/>
            <a:chExt cx="2679404" cy="3929796"/>
          </a:xfrm>
        </p:grpSpPr>
        <p:grpSp>
          <p:nvGrpSpPr>
            <p:cNvPr id="105" name="Group 104">
              <a:extLst>
                <a:ext uri="{FF2B5EF4-FFF2-40B4-BE49-F238E27FC236}">
                  <a16:creationId xmlns:a16="http://schemas.microsoft.com/office/drawing/2014/main" id="{46BB4945-ED25-4552-A60E-A917E0F79B7C}"/>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10" name="Rectangle: Rounded Corners 109">
                <a:extLst>
                  <a:ext uri="{FF2B5EF4-FFF2-40B4-BE49-F238E27FC236}">
                    <a16:creationId xmlns:a16="http://schemas.microsoft.com/office/drawing/2014/main" id="{DA65C019-7643-4C52-AE98-E3C93EEA60F3}"/>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Rounded Corners 110">
                <a:extLst>
                  <a:ext uri="{FF2B5EF4-FFF2-40B4-BE49-F238E27FC236}">
                    <a16:creationId xmlns:a16="http://schemas.microsoft.com/office/drawing/2014/main" id="{7EB77126-8671-4158-BFCF-F2769715FB2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6979C582-FD05-4DBD-BB21-F4A777C3031C}"/>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08" name="Rectangle: Rounded Corners 107">
                <a:extLst>
                  <a:ext uri="{FF2B5EF4-FFF2-40B4-BE49-F238E27FC236}">
                    <a16:creationId xmlns:a16="http://schemas.microsoft.com/office/drawing/2014/main" id="{C140DA43-1382-4971-BB08-F8CF3FAF2C87}"/>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ectangle: Rounded Corners 108">
                <a:extLst>
                  <a:ext uri="{FF2B5EF4-FFF2-40B4-BE49-F238E27FC236}">
                    <a16:creationId xmlns:a16="http://schemas.microsoft.com/office/drawing/2014/main" id="{043005E0-FE16-4361-BC62-07E3405DD09B}"/>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ectangle: Rounded Corners 106">
              <a:extLst>
                <a:ext uri="{FF2B5EF4-FFF2-40B4-BE49-F238E27FC236}">
                  <a16:creationId xmlns:a16="http://schemas.microsoft.com/office/drawing/2014/main" id="{427ED5B6-F131-49A8-8B96-DA0C4CADFC08}"/>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4" name="Isosceles Triangle 123">
            <a:extLst>
              <a:ext uri="{FF2B5EF4-FFF2-40B4-BE49-F238E27FC236}">
                <a16:creationId xmlns:a16="http://schemas.microsoft.com/office/drawing/2014/main" id="{0CA8398D-E168-4E97-AE29-0BDB6F5843FB}"/>
              </a:ext>
            </a:extLst>
          </p:cNvPr>
          <p:cNvSpPr/>
          <p:nvPr/>
        </p:nvSpPr>
        <p:spPr>
          <a:xfrm>
            <a:off x="9136424" y="404457"/>
            <a:ext cx="2556354" cy="1251049"/>
          </a:xfrm>
          <a:prstGeom prst="triangl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6" name="Picture 125" descr="A close up of a logo&#10;&#10;Description automatically generated">
            <a:extLst>
              <a:ext uri="{FF2B5EF4-FFF2-40B4-BE49-F238E27FC236}">
                <a16:creationId xmlns:a16="http://schemas.microsoft.com/office/drawing/2014/main" id="{C9506F8C-275C-480E-9ACB-AE782986551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96286" y="855265"/>
            <a:ext cx="785166" cy="746152"/>
          </a:xfrm>
          <a:prstGeom prst="rect">
            <a:avLst/>
          </a:prstGeom>
        </p:spPr>
      </p:pic>
      <p:sp>
        <p:nvSpPr>
          <p:cNvPr id="122" name="Oval 121">
            <a:extLst>
              <a:ext uri="{FF2B5EF4-FFF2-40B4-BE49-F238E27FC236}">
                <a16:creationId xmlns:a16="http://schemas.microsoft.com/office/drawing/2014/main" id="{9EBBBDF5-8AFB-4C59-8D9E-EBFDE62BB41A}"/>
              </a:ext>
            </a:extLst>
          </p:cNvPr>
          <p:cNvSpPr>
            <a:spLocks noChangeAspect="1"/>
          </p:cNvSpPr>
          <p:nvPr/>
        </p:nvSpPr>
        <p:spPr>
          <a:xfrm>
            <a:off x="3876699" y="2321940"/>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053AA0A8-E047-491C-A0A5-9D45E5E282E7}"/>
              </a:ext>
            </a:extLst>
          </p:cNvPr>
          <p:cNvSpPr>
            <a:spLocks noChangeAspect="1"/>
          </p:cNvSpPr>
          <p:nvPr/>
        </p:nvSpPr>
        <p:spPr>
          <a:xfrm>
            <a:off x="4793336" y="2327405"/>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35F344CF-87EB-4FA3-BEC1-BC40A6D35E4E}"/>
              </a:ext>
            </a:extLst>
          </p:cNvPr>
          <p:cNvSpPr>
            <a:spLocks noChangeAspect="1"/>
          </p:cNvSpPr>
          <p:nvPr/>
        </p:nvSpPr>
        <p:spPr>
          <a:xfrm>
            <a:off x="5758946" y="2321940"/>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732D4330-4166-453E-B0EB-43EA8B58C9D7}"/>
              </a:ext>
            </a:extLst>
          </p:cNvPr>
          <p:cNvSpPr>
            <a:spLocks noChangeAspect="1"/>
          </p:cNvSpPr>
          <p:nvPr/>
        </p:nvSpPr>
        <p:spPr>
          <a:xfrm>
            <a:off x="6669074" y="2321939"/>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A5D21B0F-A1A0-47F4-B149-2EBC812B6E2C}"/>
              </a:ext>
            </a:extLst>
          </p:cNvPr>
          <p:cNvSpPr>
            <a:spLocks noChangeAspect="1"/>
          </p:cNvSpPr>
          <p:nvPr/>
        </p:nvSpPr>
        <p:spPr>
          <a:xfrm>
            <a:off x="7594880" y="2304444"/>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7F74DB6-7234-456D-8A51-5D6F3DF8991B}"/>
              </a:ext>
            </a:extLst>
          </p:cNvPr>
          <p:cNvPicPr>
            <a:picLocks noChangeAspect="1"/>
          </p:cNvPicPr>
          <p:nvPr/>
        </p:nvPicPr>
        <p:blipFill>
          <a:blip r:embed="rId10"/>
          <a:stretch>
            <a:fillRect/>
          </a:stretch>
        </p:blipFill>
        <p:spPr>
          <a:xfrm rot="5400000">
            <a:off x="5701087" y="3418588"/>
            <a:ext cx="406408" cy="975882"/>
          </a:xfrm>
          <a:prstGeom prst="rect">
            <a:avLst/>
          </a:prstGeom>
          <a:ln w="38100">
            <a:solidFill>
              <a:srgbClr val="FF0000"/>
            </a:solidFill>
          </a:ln>
        </p:spPr>
      </p:pic>
      <p:sp>
        <p:nvSpPr>
          <p:cNvPr id="131" name="Speech Bubble: Oval 130">
            <a:extLst>
              <a:ext uri="{FF2B5EF4-FFF2-40B4-BE49-F238E27FC236}">
                <a16:creationId xmlns:a16="http://schemas.microsoft.com/office/drawing/2014/main" id="{8DFE9758-3DDD-4EE2-B85F-1AAF0A0D88A0}"/>
              </a:ext>
            </a:extLst>
          </p:cNvPr>
          <p:cNvSpPr/>
          <p:nvPr/>
        </p:nvSpPr>
        <p:spPr>
          <a:xfrm>
            <a:off x="525613" y="108401"/>
            <a:ext cx="2422480" cy="1373759"/>
          </a:xfrm>
          <a:prstGeom prst="wedgeEllipseCallout">
            <a:avLst>
              <a:gd name="adj1" fmla="val -276"/>
              <a:gd name="adj2" fmla="val 7044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Ten</a:t>
            </a:r>
            <a:r>
              <a:rPr lang="en-GB" sz="3200" dirty="0">
                <a:solidFill>
                  <a:schemeClr val="accent4"/>
                </a:solidFill>
                <a:latin typeface="Century Gothic" panose="020B0502020202020204" pitchFamily="34" charset="0"/>
              </a:rPr>
              <a:t> again!</a:t>
            </a:r>
          </a:p>
        </p:txBody>
      </p:sp>
      <p:sp>
        <p:nvSpPr>
          <p:cNvPr id="27" name="Oval 26">
            <a:extLst>
              <a:ext uri="{FF2B5EF4-FFF2-40B4-BE49-F238E27FC236}">
                <a16:creationId xmlns:a16="http://schemas.microsoft.com/office/drawing/2014/main" id="{0F9FF35A-5621-40C3-ACBE-B2AEA4064F84}"/>
              </a:ext>
            </a:extLst>
          </p:cNvPr>
          <p:cNvSpPr>
            <a:spLocks noChangeAspect="1"/>
          </p:cNvSpPr>
          <p:nvPr/>
        </p:nvSpPr>
        <p:spPr>
          <a:xfrm>
            <a:off x="3880993" y="2326155"/>
            <a:ext cx="656951" cy="59007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79713FB6-50F0-49C2-B8FE-1BCF362E04C8}"/>
              </a:ext>
            </a:extLst>
          </p:cNvPr>
          <p:cNvSpPr>
            <a:spLocks noChangeAspect="1"/>
          </p:cNvSpPr>
          <p:nvPr/>
        </p:nvSpPr>
        <p:spPr>
          <a:xfrm>
            <a:off x="4797630" y="2326155"/>
            <a:ext cx="656951" cy="59007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3CB2FA6-BB8B-4A64-9F90-AE5404D47AC1}"/>
              </a:ext>
            </a:extLst>
          </p:cNvPr>
          <p:cNvSpPr>
            <a:spLocks noChangeAspect="1"/>
          </p:cNvSpPr>
          <p:nvPr/>
        </p:nvSpPr>
        <p:spPr>
          <a:xfrm>
            <a:off x="5763240" y="2336978"/>
            <a:ext cx="656951" cy="59007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2D27802-E67E-4CBC-B43B-01E6FFA50CD4}"/>
              </a:ext>
            </a:extLst>
          </p:cNvPr>
          <p:cNvSpPr>
            <a:spLocks noChangeAspect="1"/>
          </p:cNvSpPr>
          <p:nvPr/>
        </p:nvSpPr>
        <p:spPr>
          <a:xfrm>
            <a:off x="6673368" y="2343072"/>
            <a:ext cx="656951" cy="59007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BBCB1E3-9CA5-4011-8B60-6C08B01B575B}"/>
              </a:ext>
            </a:extLst>
          </p:cNvPr>
          <p:cNvSpPr>
            <a:spLocks noChangeAspect="1"/>
          </p:cNvSpPr>
          <p:nvPr/>
        </p:nvSpPr>
        <p:spPr>
          <a:xfrm>
            <a:off x="7599173" y="2304444"/>
            <a:ext cx="656951" cy="59007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2" name="Group 131">
            <a:extLst>
              <a:ext uri="{FF2B5EF4-FFF2-40B4-BE49-F238E27FC236}">
                <a16:creationId xmlns:a16="http://schemas.microsoft.com/office/drawing/2014/main" id="{861CFE6B-F520-4C2C-BF36-A0D4AC6E6128}"/>
              </a:ext>
            </a:extLst>
          </p:cNvPr>
          <p:cNvGrpSpPr/>
          <p:nvPr/>
        </p:nvGrpSpPr>
        <p:grpSpPr>
          <a:xfrm rot="16200000">
            <a:off x="5906205" y="3619529"/>
            <a:ext cx="398395" cy="576018"/>
            <a:chOff x="8936702" y="2401110"/>
            <a:chExt cx="2679404" cy="3929796"/>
          </a:xfrm>
        </p:grpSpPr>
        <p:grpSp>
          <p:nvGrpSpPr>
            <p:cNvPr id="133" name="Group 132">
              <a:extLst>
                <a:ext uri="{FF2B5EF4-FFF2-40B4-BE49-F238E27FC236}">
                  <a16:creationId xmlns:a16="http://schemas.microsoft.com/office/drawing/2014/main" id="{59702491-B259-43E3-A601-C1F8E3692A2D}"/>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38" name="Rectangle: Rounded Corners 137">
                <a:extLst>
                  <a:ext uri="{FF2B5EF4-FFF2-40B4-BE49-F238E27FC236}">
                    <a16:creationId xmlns:a16="http://schemas.microsoft.com/office/drawing/2014/main" id="{66527FE8-72BE-47E0-BB1E-774C9681E4CE}"/>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9" name="Rectangle: Rounded Corners 138">
                <a:extLst>
                  <a:ext uri="{FF2B5EF4-FFF2-40B4-BE49-F238E27FC236}">
                    <a16:creationId xmlns:a16="http://schemas.microsoft.com/office/drawing/2014/main" id="{32F99887-1755-4D73-AC1E-DE0D3F50C2CA}"/>
                  </a:ext>
                </a:extLst>
              </p:cNvPr>
              <p:cNvSpPr/>
              <p:nvPr/>
            </p:nvSpPr>
            <p:spPr>
              <a:xfrm>
                <a:off x="1192580" y="4470995"/>
                <a:ext cx="1913869" cy="187132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4" name="Group 133">
              <a:extLst>
                <a:ext uri="{FF2B5EF4-FFF2-40B4-BE49-F238E27FC236}">
                  <a16:creationId xmlns:a16="http://schemas.microsoft.com/office/drawing/2014/main" id="{B9315C49-D283-4EAD-A15E-1AC04E7BB59F}"/>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36" name="Rectangle: Rounded Corners 135">
                <a:extLst>
                  <a:ext uri="{FF2B5EF4-FFF2-40B4-BE49-F238E27FC236}">
                    <a16:creationId xmlns:a16="http://schemas.microsoft.com/office/drawing/2014/main" id="{0BB26C58-6A45-4DEB-BA46-5CCBB4BFBD4B}"/>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7" name="Rectangle: Rounded Corners 136">
                <a:extLst>
                  <a:ext uri="{FF2B5EF4-FFF2-40B4-BE49-F238E27FC236}">
                    <a16:creationId xmlns:a16="http://schemas.microsoft.com/office/drawing/2014/main" id="{7124EFC5-D3C3-49BB-86DC-B36178B670FC}"/>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5" name="Rectangle: Rounded Corners 134">
              <a:extLst>
                <a:ext uri="{FF2B5EF4-FFF2-40B4-BE49-F238E27FC236}">
                  <a16:creationId xmlns:a16="http://schemas.microsoft.com/office/drawing/2014/main" id="{03E3576C-B84A-4CCA-BF3E-C88F8E2A3D23}"/>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40" name="Group 139">
            <a:extLst>
              <a:ext uri="{FF2B5EF4-FFF2-40B4-BE49-F238E27FC236}">
                <a16:creationId xmlns:a16="http://schemas.microsoft.com/office/drawing/2014/main" id="{293B57E9-12EC-4485-A0A0-66313B258FCF}"/>
              </a:ext>
            </a:extLst>
          </p:cNvPr>
          <p:cNvGrpSpPr/>
          <p:nvPr/>
        </p:nvGrpSpPr>
        <p:grpSpPr>
          <a:xfrm rot="5400000">
            <a:off x="5526088" y="3622527"/>
            <a:ext cx="398395" cy="576018"/>
            <a:chOff x="8936702" y="2401110"/>
            <a:chExt cx="2679404" cy="3929796"/>
          </a:xfrm>
        </p:grpSpPr>
        <p:grpSp>
          <p:nvGrpSpPr>
            <p:cNvPr id="141" name="Group 140">
              <a:extLst>
                <a:ext uri="{FF2B5EF4-FFF2-40B4-BE49-F238E27FC236}">
                  <a16:creationId xmlns:a16="http://schemas.microsoft.com/office/drawing/2014/main" id="{24275CC9-AA20-455A-ABAE-6F32142873C8}"/>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46" name="Rectangle: Rounded Corners 145">
                <a:extLst>
                  <a:ext uri="{FF2B5EF4-FFF2-40B4-BE49-F238E27FC236}">
                    <a16:creationId xmlns:a16="http://schemas.microsoft.com/office/drawing/2014/main" id="{67C5F02B-1157-4A82-A1E6-A308B36EF6D1}"/>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7" name="Rectangle: Rounded Corners 146">
                <a:extLst>
                  <a:ext uri="{FF2B5EF4-FFF2-40B4-BE49-F238E27FC236}">
                    <a16:creationId xmlns:a16="http://schemas.microsoft.com/office/drawing/2014/main" id="{65788224-1D3B-4469-9A44-E5842410D44B}"/>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2" name="Group 141">
              <a:extLst>
                <a:ext uri="{FF2B5EF4-FFF2-40B4-BE49-F238E27FC236}">
                  <a16:creationId xmlns:a16="http://schemas.microsoft.com/office/drawing/2014/main" id="{4EB5A5A1-7E7F-4AED-B3F1-690CA5C55D6E}"/>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44" name="Rectangle: Rounded Corners 143">
                <a:extLst>
                  <a:ext uri="{FF2B5EF4-FFF2-40B4-BE49-F238E27FC236}">
                    <a16:creationId xmlns:a16="http://schemas.microsoft.com/office/drawing/2014/main" id="{0EADC878-2477-4B2D-BE7C-F2CBDC08B3CC}"/>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5" name="Rectangle: Rounded Corners 144">
                <a:extLst>
                  <a:ext uri="{FF2B5EF4-FFF2-40B4-BE49-F238E27FC236}">
                    <a16:creationId xmlns:a16="http://schemas.microsoft.com/office/drawing/2014/main" id="{DABC3A90-C0A1-4525-8547-AD5499E83DB7}"/>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3" name="Rectangle: Rounded Corners 142">
              <a:extLst>
                <a:ext uri="{FF2B5EF4-FFF2-40B4-BE49-F238E27FC236}">
                  <a16:creationId xmlns:a16="http://schemas.microsoft.com/office/drawing/2014/main" id="{C1FBB9D4-C2FF-4156-AF8A-D1DA12B070B8}"/>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66" name="Oval 65">
            <a:extLst>
              <a:ext uri="{FF2B5EF4-FFF2-40B4-BE49-F238E27FC236}">
                <a16:creationId xmlns:a16="http://schemas.microsoft.com/office/drawing/2014/main" id="{83E0DE49-A14D-41A5-8F6A-C156A46F85C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67" name="Rectangle 66">
            <a:extLst>
              <a:ext uri="{FF2B5EF4-FFF2-40B4-BE49-F238E27FC236}">
                <a16:creationId xmlns:a16="http://schemas.microsoft.com/office/drawing/2014/main" id="{D59A34D2-D28B-436D-B735-24B1A0B70318}"/>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49256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3"/>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1200"/>
                                  </p:stCondLst>
                                  <p:childTnLst>
                                    <p:set>
                                      <p:cBhvr>
                                        <p:cTn id="11" dur="1" fill="hold">
                                          <p:stCondLst>
                                            <p:cond delay="0"/>
                                          </p:stCondLst>
                                        </p:cTn>
                                        <p:tgtEl>
                                          <p:spTgt spid="3"/>
                                        </p:tgtEl>
                                        <p:attrNameLst>
                                          <p:attrName>style.visibility</p:attrName>
                                        </p:attrNameLst>
                                      </p:cBhvr>
                                      <p:to>
                                        <p:strVal val="visible"/>
                                      </p:to>
                                    </p:set>
                                  </p:childTnLst>
                                </p:cTn>
                              </p:par>
                              <p:par>
                                <p:cTn id="12" presetID="1" presetClass="exit" presetSubtype="0" fill="hold" nodeType="withEffect">
                                  <p:stCondLst>
                                    <p:cond delay="1200"/>
                                  </p:stCondLst>
                                  <p:childTnLst>
                                    <p:set>
                                      <p:cBhvr>
                                        <p:cTn id="13" dur="1" fill="hold">
                                          <p:stCondLst>
                                            <p:cond delay="0"/>
                                          </p:stCondLst>
                                        </p:cTn>
                                        <p:tgtEl>
                                          <p:spTgt spid="7"/>
                                        </p:tgtEl>
                                        <p:attrNameLst>
                                          <p:attrName>style.visibility</p:attrName>
                                        </p:attrNameLst>
                                      </p:cBhvr>
                                      <p:to>
                                        <p:strVal val="hidden"/>
                                      </p:to>
                                    </p:set>
                                  </p:childTnLst>
                                </p:cTn>
                              </p:par>
                            </p:childTnLst>
                          </p:cTn>
                        </p:par>
                        <p:par>
                          <p:cTn id="14" fill="hold">
                            <p:stCondLst>
                              <p:cond delay="1200"/>
                            </p:stCondLst>
                            <p:childTnLst>
                              <p:par>
                                <p:cTn id="15" presetID="1" presetClass="entr" presetSubtype="0" fill="hold" grpId="0" nodeType="after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childTnLst>
                          </p:cTn>
                        </p:par>
                        <p:par>
                          <p:cTn id="17" fill="hold">
                            <p:stCondLst>
                              <p:cond delay="1200"/>
                            </p:stCondLst>
                            <p:childTnLst>
                              <p:par>
                                <p:cTn id="18" presetID="1" presetClass="exit" presetSubtype="0" fill="hold" grpId="1" nodeType="afterEffect">
                                  <p:stCondLst>
                                    <p:cond delay="1200"/>
                                  </p:stCondLst>
                                  <p:childTnLst>
                                    <p:set>
                                      <p:cBhvr>
                                        <p:cTn id="19" dur="1" fill="hold">
                                          <p:stCondLst>
                                            <p:cond delay="0"/>
                                          </p:stCondLst>
                                        </p:cTn>
                                        <p:tgtEl>
                                          <p:spTgt spid="13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22"/>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xit" presetSubtype="0" fill="hold" grpId="0" nodeType="withEffect">
                                  <p:stCondLst>
                                    <p:cond delay="0"/>
                                  </p:stCondLst>
                                  <p:childTnLst>
                                    <p:set>
                                      <p:cBhvr>
                                        <p:cTn id="27" dur="1" fill="hold">
                                          <p:stCondLst>
                                            <p:cond delay="0"/>
                                          </p:stCondLst>
                                        </p:cTn>
                                        <p:tgtEl>
                                          <p:spTgt spid="125"/>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childTnLst>
                                </p:cTn>
                              </p:par>
                              <p:par>
                                <p:cTn id="30" presetID="1" presetClass="exit" presetSubtype="0" fill="hold" grpId="0" nodeType="withEffect">
                                  <p:stCondLst>
                                    <p:cond delay="0"/>
                                  </p:stCondLst>
                                  <p:childTnLst>
                                    <p:set>
                                      <p:cBhvr>
                                        <p:cTn id="31" dur="1" fill="hold">
                                          <p:stCondLst>
                                            <p:cond delay="0"/>
                                          </p:stCondLst>
                                        </p:cTn>
                                        <p:tgtEl>
                                          <p:spTgt spid="127"/>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childTnLst>
                                </p:cTn>
                              </p:par>
                              <p:par>
                                <p:cTn id="34" presetID="1" presetClass="exit" presetSubtype="0" fill="hold" grpId="0" nodeType="withEffect">
                                  <p:stCondLst>
                                    <p:cond delay="0"/>
                                  </p:stCondLst>
                                  <p:childTnLst>
                                    <p:set>
                                      <p:cBhvr>
                                        <p:cTn id="35" dur="1" fill="hold">
                                          <p:stCondLst>
                                            <p:cond delay="0"/>
                                          </p:stCondLst>
                                        </p:cTn>
                                        <p:tgtEl>
                                          <p:spTgt spid="128"/>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par>
                                <p:cTn id="38" presetID="1" presetClass="exit" presetSubtype="0" fill="hold" grpId="0" nodeType="withEffect">
                                  <p:stCondLst>
                                    <p:cond delay="0"/>
                                  </p:stCondLst>
                                  <p:childTnLst>
                                    <p:set>
                                      <p:cBhvr>
                                        <p:cTn id="39" dur="1" fill="hold">
                                          <p:stCondLst>
                                            <p:cond delay="0"/>
                                          </p:stCondLst>
                                        </p:cTn>
                                        <p:tgtEl>
                                          <p:spTgt spid="129"/>
                                        </p:tgtEl>
                                        <p:attrNameLst>
                                          <p:attrName>style.visibility</p:attrName>
                                        </p:attrNameLst>
                                      </p:cBhvr>
                                      <p:to>
                                        <p:strVal val="hidden"/>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childTnLst>
                          </p:cTn>
                        </p:par>
                        <p:par>
                          <p:cTn id="42" fill="hold">
                            <p:stCondLst>
                              <p:cond delay="0"/>
                            </p:stCondLst>
                            <p:childTnLst>
                              <p:par>
                                <p:cTn id="43" presetID="1" presetClass="exit" presetSubtype="0" fill="hold" grpId="1" nodeType="afterEffect">
                                  <p:stCondLst>
                                    <p:cond delay="1000"/>
                                  </p:stCondLst>
                                  <p:childTnLst>
                                    <p:set>
                                      <p:cBhvr>
                                        <p:cTn id="44" dur="1" fill="hold">
                                          <p:stCondLst>
                                            <p:cond delay="0"/>
                                          </p:stCondLst>
                                        </p:cTn>
                                        <p:tgtEl>
                                          <p:spTgt spid="27"/>
                                        </p:tgtEl>
                                        <p:attrNameLst>
                                          <p:attrName>style.visibility</p:attrName>
                                        </p:attrNameLst>
                                      </p:cBhvr>
                                      <p:to>
                                        <p:strVal val="hidden"/>
                                      </p:to>
                                    </p:set>
                                  </p:childTnLst>
                                </p:cTn>
                              </p:par>
                              <p:par>
                                <p:cTn id="45" presetID="1" presetClass="exit" presetSubtype="0" fill="hold" grpId="1" nodeType="withEffect">
                                  <p:stCondLst>
                                    <p:cond delay="1000"/>
                                  </p:stCondLst>
                                  <p:childTnLst>
                                    <p:set>
                                      <p:cBhvr>
                                        <p:cTn id="46" dur="1" fill="hold">
                                          <p:stCondLst>
                                            <p:cond delay="0"/>
                                          </p:stCondLst>
                                        </p:cTn>
                                        <p:tgtEl>
                                          <p:spTgt spid="28"/>
                                        </p:tgtEl>
                                        <p:attrNameLst>
                                          <p:attrName>style.visibility</p:attrName>
                                        </p:attrNameLst>
                                      </p:cBhvr>
                                      <p:to>
                                        <p:strVal val="hidden"/>
                                      </p:to>
                                    </p:set>
                                  </p:childTnLst>
                                </p:cTn>
                              </p:par>
                              <p:par>
                                <p:cTn id="47" presetID="1" presetClass="exit" presetSubtype="0" fill="hold" grpId="1" nodeType="withEffect">
                                  <p:stCondLst>
                                    <p:cond delay="1000"/>
                                  </p:stCondLst>
                                  <p:childTnLst>
                                    <p:set>
                                      <p:cBhvr>
                                        <p:cTn id="48" dur="1" fill="hold">
                                          <p:stCondLst>
                                            <p:cond delay="0"/>
                                          </p:stCondLst>
                                        </p:cTn>
                                        <p:tgtEl>
                                          <p:spTgt spid="29"/>
                                        </p:tgtEl>
                                        <p:attrNameLst>
                                          <p:attrName>style.visibility</p:attrName>
                                        </p:attrNameLst>
                                      </p:cBhvr>
                                      <p:to>
                                        <p:strVal val="hidden"/>
                                      </p:to>
                                    </p:set>
                                  </p:childTnLst>
                                </p:cTn>
                              </p:par>
                              <p:par>
                                <p:cTn id="49" presetID="1" presetClass="exit" presetSubtype="0" fill="hold" grpId="1" nodeType="withEffect">
                                  <p:stCondLst>
                                    <p:cond delay="1000"/>
                                  </p:stCondLst>
                                  <p:childTnLst>
                                    <p:set>
                                      <p:cBhvr>
                                        <p:cTn id="50" dur="1" fill="hold">
                                          <p:stCondLst>
                                            <p:cond delay="0"/>
                                          </p:stCondLst>
                                        </p:cTn>
                                        <p:tgtEl>
                                          <p:spTgt spid="30"/>
                                        </p:tgtEl>
                                        <p:attrNameLst>
                                          <p:attrName>style.visibility</p:attrName>
                                        </p:attrNameLst>
                                      </p:cBhvr>
                                      <p:to>
                                        <p:strVal val="hidden"/>
                                      </p:to>
                                    </p:set>
                                  </p:childTnLst>
                                </p:cTn>
                              </p:par>
                              <p:par>
                                <p:cTn id="51" presetID="1" presetClass="exit" presetSubtype="0" fill="hold" grpId="1" nodeType="withEffect">
                                  <p:stCondLst>
                                    <p:cond delay="1000"/>
                                  </p:stCondLst>
                                  <p:childTnLst>
                                    <p:set>
                                      <p:cBhvr>
                                        <p:cTn id="52" dur="1" fill="hold">
                                          <p:stCondLst>
                                            <p:cond delay="0"/>
                                          </p:stCondLst>
                                        </p:cTn>
                                        <p:tgtEl>
                                          <p:spTgt spid="31"/>
                                        </p:tgtEl>
                                        <p:attrNameLst>
                                          <p:attrName>style.visibility</p:attrName>
                                        </p:attrNameLst>
                                      </p:cBhvr>
                                      <p:to>
                                        <p:strVal val="hidden"/>
                                      </p:to>
                                    </p:set>
                                  </p:childTnLst>
                                </p:cTn>
                              </p:par>
                              <p:par>
                                <p:cTn id="53" presetID="1" presetClass="entr" presetSubtype="0" fill="hold" grpId="1" nodeType="withEffect">
                                  <p:stCondLst>
                                    <p:cond delay="1000"/>
                                  </p:stCondLst>
                                  <p:childTnLst>
                                    <p:set>
                                      <p:cBhvr>
                                        <p:cTn id="54" dur="1" fill="hold">
                                          <p:stCondLst>
                                            <p:cond delay="0"/>
                                          </p:stCondLst>
                                        </p:cTn>
                                        <p:tgtEl>
                                          <p:spTgt spid="122"/>
                                        </p:tgtEl>
                                        <p:attrNameLst>
                                          <p:attrName>style.visibility</p:attrName>
                                        </p:attrNameLst>
                                      </p:cBhvr>
                                      <p:to>
                                        <p:strVal val="visible"/>
                                      </p:to>
                                    </p:set>
                                  </p:childTnLst>
                                </p:cTn>
                              </p:par>
                              <p:par>
                                <p:cTn id="55" presetID="1" presetClass="entr" presetSubtype="0" fill="hold" grpId="1" nodeType="withEffect">
                                  <p:stCondLst>
                                    <p:cond delay="1000"/>
                                  </p:stCondLst>
                                  <p:childTnLst>
                                    <p:set>
                                      <p:cBhvr>
                                        <p:cTn id="56" dur="1" fill="hold">
                                          <p:stCondLst>
                                            <p:cond delay="0"/>
                                          </p:stCondLst>
                                        </p:cTn>
                                        <p:tgtEl>
                                          <p:spTgt spid="125"/>
                                        </p:tgtEl>
                                        <p:attrNameLst>
                                          <p:attrName>style.visibility</p:attrName>
                                        </p:attrNameLst>
                                      </p:cBhvr>
                                      <p:to>
                                        <p:strVal val="visible"/>
                                      </p:to>
                                    </p:set>
                                  </p:childTnLst>
                                </p:cTn>
                              </p:par>
                              <p:par>
                                <p:cTn id="57" presetID="1" presetClass="entr" presetSubtype="0" fill="hold" grpId="1" nodeType="withEffect">
                                  <p:stCondLst>
                                    <p:cond delay="1000"/>
                                  </p:stCondLst>
                                  <p:childTnLst>
                                    <p:set>
                                      <p:cBhvr>
                                        <p:cTn id="58" dur="1" fill="hold">
                                          <p:stCondLst>
                                            <p:cond delay="0"/>
                                          </p:stCondLst>
                                        </p:cTn>
                                        <p:tgtEl>
                                          <p:spTgt spid="127"/>
                                        </p:tgtEl>
                                        <p:attrNameLst>
                                          <p:attrName>style.visibility</p:attrName>
                                        </p:attrNameLst>
                                      </p:cBhvr>
                                      <p:to>
                                        <p:strVal val="visible"/>
                                      </p:to>
                                    </p:set>
                                  </p:childTnLst>
                                </p:cTn>
                              </p:par>
                              <p:par>
                                <p:cTn id="59" presetID="1" presetClass="entr" presetSubtype="0" fill="hold" grpId="1" nodeType="withEffect">
                                  <p:stCondLst>
                                    <p:cond delay="1000"/>
                                  </p:stCondLst>
                                  <p:childTnLst>
                                    <p:set>
                                      <p:cBhvr>
                                        <p:cTn id="60" dur="1" fill="hold">
                                          <p:stCondLst>
                                            <p:cond delay="0"/>
                                          </p:stCondLst>
                                        </p:cTn>
                                        <p:tgtEl>
                                          <p:spTgt spid="128"/>
                                        </p:tgtEl>
                                        <p:attrNameLst>
                                          <p:attrName>style.visibility</p:attrName>
                                        </p:attrNameLst>
                                      </p:cBhvr>
                                      <p:to>
                                        <p:strVal val="visible"/>
                                      </p:to>
                                    </p:set>
                                  </p:childTnLst>
                                </p:cTn>
                              </p:par>
                              <p:par>
                                <p:cTn id="61" presetID="1" presetClass="entr" presetSubtype="0" fill="hold" grpId="1" nodeType="withEffect">
                                  <p:stCondLst>
                                    <p:cond delay="1000"/>
                                  </p:stCondLst>
                                  <p:childTnLst>
                                    <p:set>
                                      <p:cBhvr>
                                        <p:cTn id="62" dur="1" fill="hold">
                                          <p:stCondLst>
                                            <p:cond delay="0"/>
                                          </p:stCondLst>
                                        </p:cTn>
                                        <p:tgtEl>
                                          <p:spTgt spid="129"/>
                                        </p:tgtEl>
                                        <p:attrNameLst>
                                          <p:attrName>style.visibility</p:attrName>
                                        </p:attrNameLst>
                                      </p:cBhvr>
                                      <p:to>
                                        <p:strVal val="visible"/>
                                      </p:to>
                                    </p:set>
                                  </p:childTnLst>
                                </p:cTn>
                              </p:par>
                            </p:childTnLst>
                          </p:cTn>
                        </p:par>
                        <p:par>
                          <p:cTn id="63" fill="hold">
                            <p:stCondLst>
                              <p:cond delay="1000"/>
                            </p:stCondLst>
                            <p:childTnLst>
                              <p:par>
                                <p:cTn id="64" presetID="1" presetClass="entr" presetSubtype="0" fill="hold" grpId="2" nodeType="afterEffect">
                                  <p:stCondLst>
                                    <p:cond delay="300"/>
                                  </p:stCondLst>
                                  <p:childTnLst>
                                    <p:set>
                                      <p:cBhvr>
                                        <p:cTn id="65" dur="1" fill="hold">
                                          <p:stCondLst>
                                            <p:cond delay="0"/>
                                          </p:stCondLst>
                                        </p:cTn>
                                        <p:tgtEl>
                                          <p:spTgt spid="131"/>
                                        </p:tgtEl>
                                        <p:attrNameLst>
                                          <p:attrName>style.visibility</p:attrName>
                                        </p:attrNameLst>
                                      </p:cBhvr>
                                      <p:to>
                                        <p:strVal val="visible"/>
                                      </p:to>
                                    </p:set>
                                  </p:childTnLst>
                                </p:cTn>
                              </p:par>
                            </p:childTnLst>
                          </p:cTn>
                        </p:par>
                        <p:par>
                          <p:cTn id="66" fill="hold">
                            <p:stCondLst>
                              <p:cond delay="1300"/>
                            </p:stCondLst>
                            <p:childTnLst>
                              <p:par>
                                <p:cTn id="67" presetID="1" presetClass="exit" presetSubtype="0" fill="hold" grpId="3" nodeType="afterEffect">
                                  <p:stCondLst>
                                    <p:cond delay="2200"/>
                                  </p:stCondLst>
                                  <p:childTnLst>
                                    <p:set>
                                      <p:cBhvr>
                                        <p:cTn id="68" dur="1" fill="hold">
                                          <p:stCondLst>
                                            <p:cond delay="0"/>
                                          </p:stCondLst>
                                        </p:cTn>
                                        <p:tgtEl>
                                          <p:spTgt spid="13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40"/>
                                        </p:tgtEl>
                                        <p:attrNameLst>
                                          <p:attrName>style.visibility</p:attrName>
                                        </p:attrNameLst>
                                      </p:cBhvr>
                                      <p:to>
                                        <p:strVal val="visible"/>
                                      </p:to>
                                    </p:set>
                                  </p:childTnLst>
                                </p:cTn>
                              </p:par>
                            </p:childTnLst>
                          </p:cTn>
                        </p:par>
                        <p:par>
                          <p:cTn id="73" fill="hold">
                            <p:stCondLst>
                              <p:cond delay="0"/>
                            </p:stCondLst>
                            <p:childTnLst>
                              <p:par>
                                <p:cTn id="74" presetID="1" presetClass="entr" presetSubtype="0" fill="hold" nodeType="afterEffect">
                                  <p:stCondLst>
                                    <p:cond delay="200"/>
                                  </p:stCondLst>
                                  <p:childTnLst>
                                    <p:set>
                                      <p:cBhvr>
                                        <p:cTn id="75" dur="1" fill="hold">
                                          <p:stCondLst>
                                            <p:cond delay="0"/>
                                          </p:stCondLst>
                                        </p:cTn>
                                        <p:tgtEl>
                                          <p:spTgt spid="132"/>
                                        </p:tgtEl>
                                        <p:attrNameLst>
                                          <p:attrName>style.visibility</p:attrName>
                                        </p:attrNameLst>
                                      </p:cBhvr>
                                      <p:to>
                                        <p:strVal val="visible"/>
                                      </p:to>
                                    </p:set>
                                  </p:childTnLst>
                                </p:cTn>
                              </p:par>
                            </p:childTnLst>
                          </p:cTn>
                        </p:par>
                        <p:par>
                          <p:cTn id="76" fill="hold">
                            <p:stCondLst>
                              <p:cond delay="200"/>
                            </p:stCondLst>
                            <p:childTnLst>
                              <p:par>
                                <p:cTn id="77" presetID="42" presetClass="path" presetSubtype="0" accel="50000" decel="50000" autoRev="1" fill="hold" nodeType="afterEffect">
                                  <p:stCondLst>
                                    <p:cond delay="400"/>
                                  </p:stCondLst>
                                  <p:childTnLst>
                                    <p:animMotion origin="layout" path="M -1.04167E-6 4.07407E-6 L 0.05664 0.2162 " pathEditMode="relative" rAng="0" ptsTypes="AA">
                                      <p:cBhvr>
                                        <p:cTn id="78" dur="2000" fill="hold"/>
                                        <p:tgtEl>
                                          <p:spTgt spid="132"/>
                                        </p:tgtEl>
                                        <p:attrNameLst>
                                          <p:attrName>ppt_x</p:attrName>
                                          <p:attrName>ppt_y</p:attrName>
                                        </p:attrNameLst>
                                      </p:cBhvr>
                                      <p:rCtr x="2826" y="10810"/>
                                    </p:animMotion>
                                  </p:childTnLst>
                                </p:cTn>
                              </p:par>
                              <p:par>
                                <p:cTn id="79" presetID="42" presetClass="path" presetSubtype="0" accel="50000" decel="50000" autoRev="1" fill="hold" nodeType="withEffect">
                                  <p:stCondLst>
                                    <p:cond delay="400"/>
                                  </p:stCondLst>
                                  <p:childTnLst>
                                    <p:animMotion origin="layout" path="M -1.25E-6 1.11111E-6 L -0.05299 0.2169 " pathEditMode="relative" rAng="0" ptsTypes="AA">
                                      <p:cBhvr>
                                        <p:cTn id="80" dur="2050" fill="hold"/>
                                        <p:tgtEl>
                                          <p:spTgt spid="140"/>
                                        </p:tgtEl>
                                        <p:attrNameLst>
                                          <p:attrName>ppt_x</p:attrName>
                                          <p:attrName>ppt_y</p:attrName>
                                        </p:attrNameLst>
                                      </p:cBhvr>
                                      <p:rCtr x="-2656" y="10833"/>
                                    </p:animMotion>
                                  </p:childTnLst>
                                </p:cTn>
                              </p:par>
                              <p:par>
                                <p:cTn id="81" presetID="1" presetClass="entr" presetSubtype="0" fill="hold" nodeType="withEffect">
                                  <p:stCondLst>
                                    <p:cond delay="2500"/>
                                  </p:stCondLst>
                                  <p:childTnLst>
                                    <p:set>
                                      <p:cBhvr>
                                        <p:cTn id="82" dur="1" fill="hold">
                                          <p:stCondLst>
                                            <p:cond delay="0"/>
                                          </p:stCondLst>
                                        </p:cTn>
                                        <p:tgtEl>
                                          <p:spTgt spid="6"/>
                                        </p:tgtEl>
                                        <p:attrNameLst>
                                          <p:attrName>style.visibility</p:attrName>
                                        </p:attrNameLst>
                                      </p:cBhvr>
                                      <p:to>
                                        <p:strVal val="visible"/>
                                      </p:to>
                                    </p:set>
                                  </p:childTnLst>
                                </p:cTn>
                              </p:par>
                              <p:par>
                                <p:cTn id="83" presetID="1" presetClass="entr" presetSubtype="0" fill="hold" nodeType="withEffect">
                                  <p:stCondLst>
                                    <p:cond delay="2500"/>
                                  </p:stCondLst>
                                  <p:childTnLst>
                                    <p:set>
                                      <p:cBhvr>
                                        <p:cTn id="84" dur="1" fill="hold">
                                          <p:stCondLst>
                                            <p:cond delay="0"/>
                                          </p:stCondLst>
                                        </p:cTn>
                                        <p:tgtEl>
                                          <p:spTgt spid="5"/>
                                        </p:tgtEl>
                                        <p:attrNameLst>
                                          <p:attrName>style.visibility</p:attrName>
                                        </p:attrNameLst>
                                      </p:cBhvr>
                                      <p:to>
                                        <p:strVal val="visible"/>
                                      </p:to>
                                    </p:set>
                                  </p:childTnLst>
                                </p:cTn>
                              </p:par>
                            </p:childTnLst>
                          </p:cTn>
                        </p:par>
                        <p:par>
                          <p:cTn id="85" fill="hold">
                            <p:stCondLst>
                              <p:cond delay="4700"/>
                            </p:stCondLst>
                            <p:childTnLst>
                              <p:par>
                                <p:cTn id="86" presetID="1" presetClass="entr" presetSubtype="0" fill="hold" grpId="4" nodeType="afterEffect">
                                  <p:stCondLst>
                                    <p:cond delay="0"/>
                                  </p:stCondLst>
                                  <p:childTnLst>
                                    <p:set>
                                      <p:cBhvr>
                                        <p:cTn id="87" dur="1" fill="hold">
                                          <p:stCondLst>
                                            <p:cond delay="0"/>
                                          </p:stCondLst>
                                        </p:cTn>
                                        <p:tgtEl>
                                          <p:spTgt spid="131"/>
                                        </p:tgtEl>
                                        <p:attrNameLst>
                                          <p:attrName>style.visibility</p:attrName>
                                        </p:attrNameLst>
                                      </p:cBhvr>
                                      <p:to>
                                        <p:strVal val="visible"/>
                                      </p:to>
                                    </p:set>
                                  </p:childTnLst>
                                </p:cTn>
                              </p:par>
                            </p:childTnLst>
                          </p:cTn>
                        </p:par>
                        <p:par>
                          <p:cTn id="88" fill="hold">
                            <p:stCondLst>
                              <p:cond delay="4700"/>
                            </p:stCondLst>
                            <p:childTnLst>
                              <p:par>
                                <p:cTn id="89" presetID="1" presetClass="exit" presetSubtype="0" fill="hold" nodeType="afterEffect">
                                  <p:stCondLst>
                                    <p:cond delay="0"/>
                                  </p:stCondLst>
                                  <p:childTnLst>
                                    <p:set>
                                      <p:cBhvr>
                                        <p:cTn id="90" dur="1" fill="hold">
                                          <p:stCondLst>
                                            <p:cond delay="0"/>
                                          </p:stCondLst>
                                        </p:cTn>
                                        <p:tgtEl>
                                          <p:spTgt spid="132"/>
                                        </p:tgtEl>
                                        <p:attrNameLst>
                                          <p:attrName>style.visibility</p:attrName>
                                        </p:attrNameLst>
                                      </p:cBhvr>
                                      <p:to>
                                        <p:strVal val="hidden"/>
                                      </p:to>
                                    </p:set>
                                  </p:childTnLst>
                                </p:cTn>
                              </p:par>
                            </p:childTnLst>
                          </p:cTn>
                        </p:par>
                        <p:par>
                          <p:cTn id="91" fill="hold">
                            <p:stCondLst>
                              <p:cond delay="4700"/>
                            </p:stCondLst>
                            <p:childTnLst>
                              <p:par>
                                <p:cTn id="92" presetID="1" presetClass="exit" presetSubtype="0" fill="hold" nodeType="afterEffect">
                                  <p:stCondLst>
                                    <p:cond delay="0"/>
                                  </p:stCondLst>
                                  <p:childTnLst>
                                    <p:set>
                                      <p:cBhvr>
                                        <p:cTn id="93" dur="1" fill="hold">
                                          <p:stCondLst>
                                            <p:cond delay="0"/>
                                          </p:stCondLst>
                                        </p:cTn>
                                        <p:tgtEl>
                                          <p:spTgt spid="140"/>
                                        </p:tgtEl>
                                        <p:attrNameLst>
                                          <p:attrName>style.visibility</p:attrName>
                                        </p:attrNameLst>
                                      </p:cBhvr>
                                      <p:to>
                                        <p:strVal val="hidden"/>
                                      </p:to>
                                    </p:set>
                                  </p:childTnLst>
                                </p:cTn>
                              </p:par>
                            </p:childTnLst>
                          </p:cTn>
                        </p:par>
                        <p:par>
                          <p:cTn id="94" fill="hold">
                            <p:stCondLst>
                              <p:cond delay="4700"/>
                            </p:stCondLst>
                            <p:childTnLst>
                              <p:par>
                                <p:cTn id="95" presetID="1" presetClass="entr" presetSubtype="0" fill="hold" nodeType="afterEffect">
                                  <p:stCondLst>
                                    <p:cond delay="0"/>
                                  </p:stCondLst>
                                  <p:childTnLst>
                                    <p:set>
                                      <p:cBhvr>
                                        <p:cTn id="96" dur="1" fill="hold">
                                          <p:stCondLst>
                                            <p:cond delay="0"/>
                                          </p:stCondLst>
                                        </p:cTn>
                                        <p:tgtEl>
                                          <p:spTgt spid="4"/>
                                        </p:tgtEl>
                                        <p:attrNameLst>
                                          <p:attrName>style.visibility</p:attrName>
                                        </p:attrNameLst>
                                      </p:cBhvr>
                                      <p:to>
                                        <p:strVal val="visible"/>
                                      </p:to>
                                    </p:set>
                                  </p:childTnLst>
                                </p:cTn>
                              </p:par>
                              <p:par>
                                <p:cTn id="97" presetID="1" presetClass="exit" presetSubtype="0" fill="hold" nodeType="withEffect">
                                  <p:stCondLst>
                                    <p:cond delay="0"/>
                                  </p:stCondLst>
                                  <p:childTnLst>
                                    <p:set>
                                      <p:cBhvr>
                                        <p:cTn id="98" dur="1" fill="hold">
                                          <p:stCondLst>
                                            <p:cond delay="0"/>
                                          </p:stCondLst>
                                        </p:cTn>
                                        <p:tgtEl>
                                          <p:spTgt spid="2"/>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104"/>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122" grpId="1" animBg="1"/>
      <p:bldP spid="125" grpId="0" animBg="1"/>
      <p:bldP spid="125" grpId="1" animBg="1"/>
      <p:bldP spid="127" grpId="0" animBg="1"/>
      <p:bldP spid="127" grpId="1" animBg="1"/>
      <p:bldP spid="128" grpId="0" animBg="1"/>
      <p:bldP spid="128" grpId="1" animBg="1"/>
      <p:bldP spid="129" grpId="0" animBg="1"/>
      <p:bldP spid="129" grpId="1" animBg="1"/>
      <p:bldP spid="131" grpId="0" animBg="1"/>
      <p:bldP spid="131" grpId="1" animBg="1"/>
      <p:bldP spid="131" grpId="2" animBg="1"/>
      <p:bldP spid="131" grpId="3" animBg="1"/>
      <p:bldP spid="131" grpId="4"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52F63FE-B726-4EC3-8B3F-E764BFC733DF}"/>
              </a:ext>
            </a:extLst>
          </p:cNvPr>
          <p:cNvPicPr>
            <a:picLocks noChangeAspect="1"/>
          </p:cNvPicPr>
          <p:nvPr/>
        </p:nvPicPr>
        <p:blipFill>
          <a:blip r:embed="rId3"/>
          <a:stretch>
            <a:fillRect/>
          </a:stretch>
        </p:blipFill>
        <p:spPr>
          <a:xfrm>
            <a:off x="10828" y="0"/>
            <a:ext cx="12181172" cy="6858000"/>
          </a:xfrm>
          <a:prstGeom prst="rect">
            <a:avLst/>
          </a:prstGeom>
        </p:spPr>
      </p:pic>
      <p:grpSp>
        <p:nvGrpSpPr>
          <p:cNvPr id="66" name="Group 65">
            <a:extLst>
              <a:ext uri="{FF2B5EF4-FFF2-40B4-BE49-F238E27FC236}">
                <a16:creationId xmlns:a16="http://schemas.microsoft.com/office/drawing/2014/main" id="{1ACEAFDA-77CB-41C5-BEF1-2417DE2D3288}"/>
              </a:ext>
            </a:extLst>
          </p:cNvPr>
          <p:cNvGrpSpPr>
            <a:grpSpLocks noChangeAspect="1"/>
          </p:cNvGrpSpPr>
          <p:nvPr/>
        </p:nvGrpSpPr>
        <p:grpSpPr>
          <a:xfrm>
            <a:off x="424151" y="1593746"/>
            <a:ext cx="2880189" cy="5262580"/>
            <a:chOff x="9145647" y="648483"/>
            <a:chExt cx="3321269" cy="6068504"/>
          </a:xfrm>
        </p:grpSpPr>
        <p:pic>
          <p:nvPicPr>
            <p:cNvPr id="67" name="Picture 66">
              <a:extLst>
                <a:ext uri="{FF2B5EF4-FFF2-40B4-BE49-F238E27FC236}">
                  <a16:creationId xmlns:a16="http://schemas.microsoft.com/office/drawing/2014/main" id="{F200B70F-4B48-4F2E-AE8A-CD64FB2F07A1}"/>
                </a:ext>
              </a:extLst>
            </p:cNvPr>
            <p:cNvPicPr>
              <a:picLocks noChangeAspect="1"/>
            </p:cNvPicPr>
            <p:nvPr/>
          </p:nvPicPr>
          <p:blipFill>
            <a:blip r:embed="rId4">
              <a:extLst>
                <a:ext uri="{28A0092B-C50C-407E-A947-70E740481C1C}">
                  <a14:useLocalDpi xmlns:a14="http://schemas.microsoft.com/office/drawing/2010/main" val="0"/>
                </a:ext>
              </a:extLst>
            </a:blip>
            <a:srcRect l="24208" r="24208"/>
            <a:stretch/>
          </p:blipFill>
          <p:spPr>
            <a:xfrm>
              <a:off x="9145647" y="648483"/>
              <a:ext cx="3321269" cy="3620814"/>
            </a:xfrm>
            <a:prstGeom prst="rect">
              <a:avLst/>
            </a:prstGeom>
          </p:spPr>
        </p:pic>
        <p:pic>
          <p:nvPicPr>
            <p:cNvPr id="68" name="Picture 67">
              <a:extLst>
                <a:ext uri="{FF2B5EF4-FFF2-40B4-BE49-F238E27FC236}">
                  <a16:creationId xmlns:a16="http://schemas.microsoft.com/office/drawing/2014/main" id="{7B2085FF-A54B-4053-B69E-744CC2661CCC}"/>
                </a:ext>
              </a:extLst>
            </p:cNvPr>
            <p:cNvPicPr>
              <a:picLocks noChangeAspect="1"/>
            </p:cNvPicPr>
            <p:nvPr/>
          </p:nvPicPr>
          <p:blipFill>
            <a:blip r:embed="rId5">
              <a:extLst>
                <a:ext uri="{28A0092B-C50C-407E-A947-70E740481C1C}">
                  <a14:useLocalDpi xmlns:a14="http://schemas.microsoft.com/office/drawing/2010/main" val="0"/>
                </a:ext>
              </a:extLst>
            </a:blip>
            <a:srcRect l="31802" r="31802"/>
            <a:stretch/>
          </p:blipFill>
          <p:spPr>
            <a:xfrm>
              <a:off x="9424876" y="2556831"/>
              <a:ext cx="2692516" cy="4160156"/>
            </a:xfrm>
            <a:prstGeom prst="rect">
              <a:avLst/>
            </a:prstGeom>
          </p:spPr>
        </p:pic>
      </p:grpSp>
      <p:pic>
        <p:nvPicPr>
          <p:cNvPr id="86" name="Picture 85">
            <a:extLst>
              <a:ext uri="{FF2B5EF4-FFF2-40B4-BE49-F238E27FC236}">
                <a16:creationId xmlns:a16="http://schemas.microsoft.com/office/drawing/2014/main" id="{363878FE-A071-4769-A8C6-522BC5B5EB46}"/>
              </a:ext>
            </a:extLst>
          </p:cNvPr>
          <p:cNvPicPr>
            <a:picLocks noChangeAspect="1"/>
          </p:cNvPicPr>
          <p:nvPr/>
        </p:nvPicPr>
        <p:blipFill>
          <a:blip r:embed="rId6">
            <a:extLst>
              <a:ext uri="{28A0092B-C50C-407E-A947-70E740481C1C}">
                <a14:useLocalDpi xmlns:a14="http://schemas.microsoft.com/office/drawing/2010/main" val="0"/>
              </a:ext>
            </a:extLst>
          </a:blip>
          <a:srcRect l="29214" r="29214"/>
          <a:stretch/>
        </p:blipFill>
        <p:spPr>
          <a:xfrm>
            <a:off x="-88738" y="1608824"/>
            <a:ext cx="3908000" cy="5293223"/>
          </a:xfrm>
          <a:prstGeom prst="rect">
            <a:avLst/>
          </a:prstGeom>
        </p:spPr>
      </p:pic>
      <p:graphicFrame>
        <p:nvGraphicFramePr>
          <p:cNvPr id="83" name="Table 9">
            <a:extLst>
              <a:ext uri="{FF2B5EF4-FFF2-40B4-BE49-F238E27FC236}">
                <a16:creationId xmlns:a16="http://schemas.microsoft.com/office/drawing/2014/main" id="{13EFA765-A614-47A9-BAEC-DCB61677434D}"/>
              </a:ext>
            </a:extLst>
          </p:cNvPr>
          <p:cNvGraphicFramePr>
            <a:graphicFrameLocks noGrp="1"/>
          </p:cNvGraphicFramePr>
          <p:nvPr>
            <p:extLst>
              <p:ext uri="{D42A27DB-BD31-4B8C-83A1-F6EECF244321}">
                <p14:modId xmlns:p14="http://schemas.microsoft.com/office/powerpoint/2010/main" val="3962660556"/>
              </p:ext>
            </p:extLst>
          </p:nvPr>
        </p:nvGraphicFramePr>
        <p:xfrm>
          <a:off x="9136424" y="1671145"/>
          <a:ext cx="2577374" cy="4470768"/>
        </p:xfrm>
        <a:graphic>
          <a:graphicData uri="http://schemas.openxmlformats.org/drawingml/2006/table">
            <a:tbl>
              <a:tblPr firstRow="1" bandRow="1">
                <a:tableStyleId>{5C22544A-7EE6-4342-B048-85BDC9FD1C3A}</a:tableStyleId>
              </a:tblPr>
              <a:tblGrid>
                <a:gridCol w="1288687">
                  <a:extLst>
                    <a:ext uri="{9D8B030D-6E8A-4147-A177-3AD203B41FA5}">
                      <a16:colId xmlns:a16="http://schemas.microsoft.com/office/drawing/2014/main" val="3297210125"/>
                    </a:ext>
                  </a:extLst>
                </a:gridCol>
                <a:gridCol w="1288687">
                  <a:extLst>
                    <a:ext uri="{9D8B030D-6E8A-4147-A177-3AD203B41FA5}">
                      <a16:colId xmlns:a16="http://schemas.microsoft.com/office/drawing/2014/main" val="1343434254"/>
                    </a:ext>
                  </a:extLst>
                </a:gridCol>
              </a:tblGrid>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275549412"/>
                  </a:ext>
                </a:extLst>
              </a:tr>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969783220"/>
                  </a:ext>
                </a:extLst>
              </a:tr>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01561697"/>
                  </a:ext>
                </a:extLst>
              </a:tr>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236369172"/>
                  </a:ext>
                </a:extLst>
              </a:tr>
              <a:tr h="745128">
                <a:tc>
                  <a:txBody>
                    <a:bodyPr/>
                    <a:lstStyle/>
                    <a:p>
                      <a:endParaRPr lang="en-GB"/>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613067559"/>
                  </a:ext>
                </a:extLst>
              </a:tr>
              <a:tr h="745128">
                <a:tc>
                  <a:txBody>
                    <a:bodyPr/>
                    <a:lstStyle/>
                    <a:p>
                      <a:endParaRPr lang="en-GB"/>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382001503"/>
                  </a:ext>
                </a:extLst>
              </a:tr>
            </a:tbl>
          </a:graphicData>
        </a:graphic>
      </p:graphicFrame>
      <p:sp>
        <p:nvSpPr>
          <p:cNvPr id="84" name="Isosceles Triangle 83">
            <a:extLst>
              <a:ext uri="{FF2B5EF4-FFF2-40B4-BE49-F238E27FC236}">
                <a16:creationId xmlns:a16="http://schemas.microsoft.com/office/drawing/2014/main" id="{03BB3F5F-6013-40BD-8282-C271E3F778F2}"/>
              </a:ext>
            </a:extLst>
          </p:cNvPr>
          <p:cNvSpPr/>
          <p:nvPr/>
        </p:nvSpPr>
        <p:spPr>
          <a:xfrm>
            <a:off x="9136424" y="404457"/>
            <a:ext cx="2556354" cy="1251049"/>
          </a:xfrm>
          <a:prstGeom prst="triangl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5" name="Picture 84" descr="A close up of a logo&#10;&#10;Description automatically generated">
            <a:extLst>
              <a:ext uri="{FF2B5EF4-FFF2-40B4-BE49-F238E27FC236}">
                <a16:creationId xmlns:a16="http://schemas.microsoft.com/office/drawing/2014/main" id="{FDA48A66-88D3-4696-A6E0-C8C8A34A0B9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96286" y="855265"/>
            <a:ext cx="785166" cy="746152"/>
          </a:xfrm>
          <a:prstGeom prst="rect">
            <a:avLst/>
          </a:prstGeom>
        </p:spPr>
      </p:pic>
      <p:pic>
        <p:nvPicPr>
          <p:cNvPr id="16" name="Picture 15">
            <a:extLst>
              <a:ext uri="{FF2B5EF4-FFF2-40B4-BE49-F238E27FC236}">
                <a16:creationId xmlns:a16="http://schemas.microsoft.com/office/drawing/2014/main" id="{A127366A-236A-4080-AD4C-FEB4DAD6179B}"/>
              </a:ext>
            </a:extLst>
          </p:cNvPr>
          <p:cNvPicPr>
            <a:picLocks noChangeAspect="1"/>
          </p:cNvPicPr>
          <p:nvPr/>
        </p:nvPicPr>
        <p:blipFill>
          <a:blip r:embed="rId8"/>
          <a:stretch>
            <a:fillRect/>
          </a:stretch>
        </p:blipFill>
        <p:spPr>
          <a:xfrm>
            <a:off x="3735528" y="1180445"/>
            <a:ext cx="4710712" cy="1951952"/>
          </a:xfrm>
          <a:prstGeom prst="rect">
            <a:avLst/>
          </a:prstGeom>
        </p:spPr>
      </p:pic>
      <p:sp>
        <p:nvSpPr>
          <p:cNvPr id="20" name="Oval 19">
            <a:extLst>
              <a:ext uri="{FF2B5EF4-FFF2-40B4-BE49-F238E27FC236}">
                <a16:creationId xmlns:a16="http://schemas.microsoft.com/office/drawing/2014/main" id="{2F45E526-48EC-40D5-B1C7-F8126925E8B5}"/>
              </a:ext>
            </a:extLst>
          </p:cNvPr>
          <p:cNvSpPr>
            <a:spLocks noChangeAspect="1"/>
          </p:cNvSpPr>
          <p:nvPr/>
        </p:nvSpPr>
        <p:spPr>
          <a:xfrm>
            <a:off x="3871442" y="1393206"/>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99807D51-2D90-46C2-BC1B-25AAC51C777F}"/>
              </a:ext>
            </a:extLst>
          </p:cNvPr>
          <p:cNvSpPr>
            <a:spLocks noChangeAspect="1"/>
          </p:cNvSpPr>
          <p:nvPr/>
        </p:nvSpPr>
        <p:spPr>
          <a:xfrm>
            <a:off x="4788079" y="1398670"/>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1BC7E739-B341-4591-8904-FE7A504F3E3E}"/>
              </a:ext>
            </a:extLst>
          </p:cNvPr>
          <p:cNvSpPr>
            <a:spLocks noChangeAspect="1"/>
          </p:cNvSpPr>
          <p:nvPr/>
        </p:nvSpPr>
        <p:spPr>
          <a:xfrm>
            <a:off x="5753689" y="1393206"/>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9082F5BB-FB3B-417C-BDBA-A478A92F2255}"/>
              </a:ext>
            </a:extLst>
          </p:cNvPr>
          <p:cNvSpPr>
            <a:spLocks noChangeAspect="1"/>
          </p:cNvSpPr>
          <p:nvPr/>
        </p:nvSpPr>
        <p:spPr>
          <a:xfrm>
            <a:off x="6663817" y="1393205"/>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D43F006B-C703-4E9E-A251-7EC4F84159D3}"/>
              </a:ext>
            </a:extLst>
          </p:cNvPr>
          <p:cNvSpPr>
            <a:spLocks noChangeAspect="1"/>
          </p:cNvSpPr>
          <p:nvPr/>
        </p:nvSpPr>
        <p:spPr>
          <a:xfrm>
            <a:off x="7589623" y="1375710"/>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B2B90279-8BB5-438F-848A-4B469E7C706A}"/>
              </a:ext>
            </a:extLst>
          </p:cNvPr>
          <p:cNvPicPr>
            <a:picLocks noChangeAspect="1"/>
          </p:cNvPicPr>
          <p:nvPr/>
        </p:nvPicPr>
        <p:blipFill>
          <a:blip r:embed="rId9"/>
          <a:stretch>
            <a:fillRect/>
          </a:stretch>
        </p:blipFill>
        <p:spPr>
          <a:xfrm>
            <a:off x="4464492" y="3328934"/>
            <a:ext cx="2955243" cy="2646664"/>
          </a:xfrm>
          <a:prstGeom prst="rect">
            <a:avLst/>
          </a:prstGeom>
        </p:spPr>
      </p:pic>
      <p:pic>
        <p:nvPicPr>
          <p:cNvPr id="4" name="Picture 3" descr="A close up of a logo&#10;&#10;Description automatically generated">
            <a:extLst>
              <a:ext uri="{FF2B5EF4-FFF2-40B4-BE49-F238E27FC236}">
                <a16:creationId xmlns:a16="http://schemas.microsoft.com/office/drawing/2014/main" id="{945384CD-2AD4-43BD-A0BC-AAE97F1A5E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04581" y="3544997"/>
            <a:ext cx="785166" cy="746152"/>
          </a:xfrm>
          <a:prstGeom prst="rect">
            <a:avLst/>
          </a:prstGeom>
        </p:spPr>
      </p:pic>
      <p:grpSp>
        <p:nvGrpSpPr>
          <p:cNvPr id="96" name="Group 95">
            <a:extLst>
              <a:ext uri="{FF2B5EF4-FFF2-40B4-BE49-F238E27FC236}">
                <a16:creationId xmlns:a16="http://schemas.microsoft.com/office/drawing/2014/main" id="{B6766084-65F9-4849-8526-D92638195931}"/>
              </a:ext>
            </a:extLst>
          </p:cNvPr>
          <p:cNvGrpSpPr/>
          <p:nvPr/>
        </p:nvGrpSpPr>
        <p:grpSpPr>
          <a:xfrm rot="16200000">
            <a:off x="10893469" y="5457051"/>
            <a:ext cx="398395" cy="576018"/>
            <a:chOff x="8936702" y="2401110"/>
            <a:chExt cx="2679404" cy="3929796"/>
          </a:xfrm>
        </p:grpSpPr>
        <p:grpSp>
          <p:nvGrpSpPr>
            <p:cNvPr id="97" name="Group 96">
              <a:extLst>
                <a:ext uri="{FF2B5EF4-FFF2-40B4-BE49-F238E27FC236}">
                  <a16:creationId xmlns:a16="http://schemas.microsoft.com/office/drawing/2014/main" id="{BFDF8E18-C892-475A-B7EA-8D699751DF72}"/>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02" name="Rectangle: Rounded Corners 101">
                <a:extLst>
                  <a:ext uri="{FF2B5EF4-FFF2-40B4-BE49-F238E27FC236}">
                    <a16:creationId xmlns:a16="http://schemas.microsoft.com/office/drawing/2014/main" id="{1E666984-1907-4D68-9DE0-CC16FC0EFF6F}"/>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Rounded Corners 102">
                <a:extLst>
                  <a:ext uri="{FF2B5EF4-FFF2-40B4-BE49-F238E27FC236}">
                    <a16:creationId xmlns:a16="http://schemas.microsoft.com/office/drawing/2014/main" id="{5DFB02A7-66E1-424B-8CCE-486202E2C2D2}"/>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E90DD37F-80E8-4AEB-90E4-F5896489F59A}"/>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00" name="Rectangle: Rounded Corners 99">
                <a:extLst>
                  <a:ext uri="{FF2B5EF4-FFF2-40B4-BE49-F238E27FC236}">
                    <a16:creationId xmlns:a16="http://schemas.microsoft.com/office/drawing/2014/main" id="{950F2929-4B4E-469A-B299-9D82403164AB}"/>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Rounded Corners 100">
                <a:extLst>
                  <a:ext uri="{FF2B5EF4-FFF2-40B4-BE49-F238E27FC236}">
                    <a16:creationId xmlns:a16="http://schemas.microsoft.com/office/drawing/2014/main" id="{E7C07EA4-B355-466E-A5D5-35DA084C3DCB}"/>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9" name="Rectangle: Rounded Corners 98">
              <a:extLst>
                <a:ext uri="{FF2B5EF4-FFF2-40B4-BE49-F238E27FC236}">
                  <a16:creationId xmlns:a16="http://schemas.microsoft.com/office/drawing/2014/main" id="{7270A8C2-E07C-4C91-A073-45AACAFE37E4}"/>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a:extLst>
              <a:ext uri="{FF2B5EF4-FFF2-40B4-BE49-F238E27FC236}">
                <a16:creationId xmlns:a16="http://schemas.microsoft.com/office/drawing/2014/main" id="{BD59D739-4EB6-46F3-9A42-6D1FAFAB5295}"/>
              </a:ext>
            </a:extLst>
          </p:cNvPr>
          <p:cNvGrpSpPr/>
          <p:nvPr/>
        </p:nvGrpSpPr>
        <p:grpSpPr>
          <a:xfrm rot="5400000">
            <a:off x="9607979" y="5454687"/>
            <a:ext cx="400599" cy="576018"/>
            <a:chOff x="8936702" y="2401107"/>
            <a:chExt cx="2694230" cy="3929799"/>
          </a:xfrm>
        </p:grpSpPr>
        <p:grpSp>
          <p:nvGrpSpPr>
            <p:cNvPr id="105" name="Group 104">
              <a:extLst>
                <a:ext uri="{FF2B5EF4-FFF2-40B4-BE49-F238E27FC236}">
                  <a16:creationId xmlns:a16="http://schemas.microsoft.com/office/drawing/2014/main" id="{46BB4945-ED25-4552-A60E-A917E0F79B7C}"/>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10" name="Rectangle: Rounded Corners 109">
                <a:extLst>
                  <a:ext uri="{FF2B5EF4-FFF2-40B4-BE49-F238E27FC236}">
                    <a16:creationId xmlns:a16="http://schemas.microsoft.com/office/drawing/2014/main" id="{DA65C019-7643-4C52-AE98-E3C93EEA60F3}"/>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Rounded Corners 110">
                <a:extLst>
                  <a:ext uri="{FF2B5EF4-FFF2-40B4-BE49-F238E27FC236}">
                    <a16:creationId xmlns:a16="http://schemas.microsoft.com/office/drawing/2014/main" id="{7EB77126-8671-4158-BFCF-F2769715FB2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6979C582-FD05-4DBD-BB21-F4A777C3031C}"/>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08" name="Rectangle: Rounded Corners 107">
                <a:extLst>
                  <a:ext uri="{FF2B5EF4-FFF2-40B4-BE49-F238E27FC236}">
                    <a16:creationId xmlns:a16="http://schemas.microsoft.com/office/drawing/2014/main" id="{C140DA43-1382-4971-BB08-F8CF3FAF2C87}"/>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ectangle: Rounded Corners 108">
                <a:extLst>
                  <a:ext uri="{FF2B5EF4-FFF2-40B4-BE49-F238E27FC236}">
                    <a16:creationId xmlns:a16="http://schemas.microsoft.com/office/drawing/2014/main" id="{043005E0-FE16-4361-BC62-07E3405DD09B}"/>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ectangle: Rounded Corners 106">
              <a:extLst>
                <a:ext uri="{FF2B5EF4-FFF2-40B4-BE49-F238E27FC236}">
                  <a16:creationId xmlns:a16="http://schemas.microsoft.com/office/drawing/2014/main" id="{427ED5B6-F131-49A8-8B96-DA0C4CADFC08}"/>
                </a:ext>
              </a:extLst>
            </p:cNvPr>
            <p:cNvSpPr/>
            <p:nvPr/>
          </p:nvSpPr>
          <p:spPr>
            <a:xfrm>
              <a:off x="10291227" y="2401107"/>
              <a:ext cx="1339705" cy="1309932"/>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2" name="Oval 121">
            <a:extLst>
              <a:ext uri="{FF2B5EF4-FFF2-40B4-BE49-F238E27FC236}">
                <a16:creationId xmlns:a16="http://schemas.microsoft.com/office/drawing/2014/main" id="{9EBBBDF5-8AFB-4C59-8D9E-EBFDE62BB41A}"/>
              </a:ext>
            </a:extLst>
          </p:cNvPr>
          <p:cNvSpPr>
            <a:spLocks noChangeAspect="1"/>
          </p:cNvSpPr>
          <p:nvPr/>
        </p:nvSpPr>
        <p:spPr>
          <a:xfrm>
            <a:off x="3876699" y="2321940"/>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053AA0A8-E047-491C-A0A5-9D45E5E282E7}"/>
              </a:ext>
            </a:extLst>
          </p:cNvPr>
          <p:cNvSpPr>
            <a:spLocks noChangeAspect="1"/>
          </p:cNvSpPr>
          <p:nvPr/>
        </p:nvSpPr>
        <p:spPr>
          <a:xfrm>
            <a:off x="4793336" y="2327405"/>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35F344CF-87EB-4FA3-BEC1-BC40A6D35E4E}"/>
              </a:ext>
            </a:extLst>
          </p:cNvPr>
          <p:cNvSpPr>
            <a:spLocks noChangeAspect="1"/>
          </p:cNvSpPr>
          <p:nvPr/>
        </p:nvSpPr>
        <p:spPr>
          <a:xfrm>
            <a:off x="5758946" y="2321940"/>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Oval 127">
            <a:extLst>
              <a:ext uri="{FF2B5EF4-FFF2-40B4-BE49-F238E27FC236}">
                <a16:creationId xmlns:a16="http://schemas.microsoft.com/office/drawing/2014/main" id="{732D4330-4166-453E-B0EB-43EA8B58C9D7}"/>
              </a:ext>
            </a:extLst>
          </p:cNvPr>
          <p:cNvSpPr>
            <a:spLocks noChangeAspect="1"/>
          </p:cNvSpPr>
          <p:nvPr/>
        </p:nvSpPr>
        <p:spPr>
          <a:xfrm>
            <a:off x="6669074" y="2321939"/>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Oval 128">
            <a:extLst>
              <a:ext uri="{FF2B5EF4-FFF2-40B4-BE49-F238E27FC236}">
                <a16:creationId xmlns:a16="http://schemas.microsoft.com/office/drawing/2014/main" id="{A5D21B0F-A1A0-47F4-B149-2EBC812B6E2C}"/>
              </a:ext>
            </a:extLst>
          </p:cNvPr>
          <p:cNvSpPr>
            <a:spLocks noChangeAspect="1"/>
          </p:cNvSpPr>
          <p:nvPr/>
        </p:nvSpPr>
        <p:spPr>
          <a:xfrm>
            <a:off x="7594880" y="2304444"/>
            <a:ext cx="656951" cy="59007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7F74DB6-7234-456D-8A51-5D6F3DF8991B}"/>
              </a:ext>
            </a:extLst>
          </p:cNvPr>
          <p:cNvPicPr>
            <a:picLocks noChangeAspect="1"/>
          </p:cNvPicPr>
          <p:nvPr/>
        </p:nvPicPr>
        <p:blipFill>
          <a:blip r:embed="rId10"/>
          <a:stretch>
            <a:fillRect/>
          </a:stretch>
        </p:blipFill>
        <p:spPr>
          <a:xfrm rot="5400000">
            <a:off x="5701087" y="3418588"/>
            <a:ext cx="406408" cy="975882"/>
          </a:xfrm>
          <a:prstGeom prst="rect">
            <a:avLst/>
          </a:prstGeom>
          <a:ln w="38100">
            <a:solidFill>
              <a:srgbClr val="FF0000"/>
            </a:solidFill>
          </a:ln>
        </p:spPr>
      </p:pic>
      <p:sp>
        <p:nvSpPr>
          <p:cNvPr id="131" name="Speech Bubble: Oval 130">
            <a:extLst>
              <a:ext uri="{FF2B5EF4-FFF2-40B4-BE49-F238E27FC236}">
                <a16:creationId xmlns:a16="http://schemas.microsoft.com/office/drawing/2014/main" id="{8DFE9758-3DDD-4EE2-B85F-1AAF0A0D88A0}"/>
              </a:ext>
            </a:extLst>
          </p:cNvPr>
          <p:cNvSpPr/>
          <p:nvPr/>
        </p:nvSpPr>
        <p:spPr>
          <a:xfrm>
            <a:off x="525613" y="108401"/>
            <a:ext cx="2422480" cy="1373759"/>
          </a:xfrm>
          <a:prstGeom prst="wedgeEllipseCallout">
            <a:avLst>
              <a:gd name="adj1" fmla="val -276"/>
              <a:gd name="adj2" fmla="val 7044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Ten</a:t>
            </a:r>
            <a:r>
              <a:rPr lang="en-GB" sz="3200" dirty="0">
                <a:solidFill>
                  <a:schemeClr val="accent4"/>
                </a:solidFill>
                <a:latin typeface="Century Gothic" panose="020B0502020202020204" pitchFamily="34" charset="0"/>
              </a:rPr>
              <a:t> again!</a:t>
            </a:r>
          </a:p>
        </p:txBody>
      </p:sp>
      <p:sp>
        <p:nvSpPr>
          <p:cNvPr id="28" name="Oval 27">
            <a:extLst>
              <a:ext uri="{FF2B5EF4-FFF2-40B4-BE49-F238E27FC236}">
                <a16:creationId xmlns:a16="http://schemas.microsoft.com/office/drawing/2014/main" id="{79713FB6-50F0-49C2-B8FE-1BCF362E04C8}"/>
              </a:ext>
            </a:extLst>
          </p:cNvPr>
          <p:cNvSpPr>
            <a:spLocks noChangeAspect="1"/>
          </p:cNvSpPr>
          <p:nvPr/>
        </p:nvSpPr>
        <p:spPr>
          <a:xfrm>
            <a:off x="4797630" y="2326155"/>
            <a:ext cx="656951" cy="59007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23CB2FA6-BB8B-4A64-9F90-AE5404D47AC1}"/>
              </a:ext>
            </a:extLst>
          </p:cNvPr>
          <p:cNvSpPr>
            <a:spLocks noChangeAspect="1"/>
          </p:cNvSpPr>
          <p:nvPr/>
        </p:nvSpPr>
        <p:spPr>
          <a:xfrm>
            <a:off x="5763240" y="2336978"/>
            <a:ext cx="656951" cy="59007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A2D27802-E67E-4CBC-B43B-01E6FFA50CD4}"/>
              </a:ext>
            </a:extLst>
          </p:cNvPr>
          <p:cNvSpPr>
            <a:spLocks noChangeAspect="1"/>
          </p:cNvSpPr>
          <p:nvPr/>
        </p:nvSpPr>
        <p:spPr>
          <a:xfrm>
            <a:off x="6673368" y="2343072"/>
            <a:ext cx="656951" cy="59007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EBBCB1E3-9CA5-4011-8B60-6C08B01B575B}"/>
              </a:ext>
            </a:extLst>
          </p:cNvPr>
          <p:cNvSpPr>
            <a:spLocks noChangeAspect="1"/>
          </p:cNvSpPr>
          <p:nvPr/>
        </p:nvSpPr>
        <p:spPr>
          <a:xfrm>
            <a:off x="7599173" y="2304444"/>
            <a:ext cx="656951" cy="590073"/>
          </a:xfrm>
          <a:prstGeom prst="ellipse">
            <a:avLst/>
          </a:prstGeom>
          <a:solidFill>
            <a:srgbClr val="E9D712"/>
          </a:solidFill>
          <a:ln>
            <a:solidFill>
              <a:srgbClr val="E9D7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9" name="Group 118">
            <a:extLst>
              <a:ext uri="{FF2B5EF4-FFF2-40B4-BE49-F238E27FC236}">
                <a16:creationId xmlns:a16="http://schemas.microsoft.com/office/drawing/2014/main" id="{E7B9E6A1-7997-4245-8BF2-3BC8037CFA8E}"/>
              </a:ext>
            </a:extLst>
          </p:cNvPr>
          <p:cNvGrpSpPr/>
          <p:nvPr/>
        </p:nvGrpSpPr>
        <p:grpSpPr>
          <a:xfrm rot="16200000">
            <a:off x="10891068" y="4731632"/>
            <a:ext cx="401672" cy="577857"/>
            <a:chOff x="6402533" y="713267"/>
            <a:chExt cx="3854412" cy="5644115"/>
          </a:xfrm>
          <a:solidFill>
            <a:srgbClr val="5526BA"/>
          </a:solidFill>
        </p:grpSpPr>
        <p:grpSp>
          <p:nvGrpSpPr>
            <p:cNvPr id="120" name="Group 119">
              <a:extLst>
                <a:ext uri="{FF2B5EF4-FFF2-40B4-BE49-F238E27FC236}">
                  <a16:creationId xmlns:a16="http://schemas.microsoft.com/office/drawing/2014/main" id="{E00E2B52-8AEF-40EF-9FFD-FA270D9E6A79}"/>
                </a:ext>
              </a:extLst>
            </p:cNvPr>
            <p:cNvGrpSpPr/>
            <p:nvPr/>
          </p:nvGrpSpPr>
          <p:grpSpPr>
            <a:xfrm>
              <a:off x="6402533" y="2584597"/>
              <a:ext cx="3827726" cy="3772785"/>
              <a:chOff x="6402533" y="2599660"/>
              <a:chExt cx="3827726" cy="3772785"/>
            </a:xfrm>
            <a:grpFill/>
          </p:grpSpPr>
          <p:grpSp>
            <p:nvGrpSpPr>
              <p:cNvPr id="130" name="Group 129">
                <a:extLst>
                  <a:ext uri="{FF2B5EF4-FFF2-40B4-BE49-F238E27FC236}">
                    <a16:creationId xmlns:a16="http://schemas.microsoft.com/office/drawing/2014/main" id="{4875345D-B520-46ED-9769-00B37FF70AA0}"/>
                  </a:ext>
                </a:extLst>
              </p:cNvPr>
              <p:cNvGrpSpPr/>
              <p:nvPr/>
            </p:nvGrpSpPr>
            <p:grpSpPr>
              <a:xfrm>
                <a:off x="6402533" y="4501115"/>
                <a:ext cx="3827726" cy="1871330"/>
                <a:chOff x="6402533" y="4470990"/>
                <a:chExt cx="3827726" cy="1871330"/>
              </a:xfrm>
              <a:grpFill/>
            </p:grpSpPr>
            <p:sp>
              <p:nvSpPr>
                <p:cNvPr id="151" name="Rectangle: Rounded Corners 150">
                  <a:extLst>
                    <a:ext uri="{FF2B5EF4-FFF2-40B4-BE49-F238E27FC236}">
                      <a16:creationId xmlns:a16="http://schemas.microsoft.com/office/drawing/2014/main" id="{CD8FD5B8-E9CD-48CF-BFCE-74BA08ADBE4F}"/>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2" name="Rectangle: Rounded Corners 151">
                  <a:extLst>
                    <a:ext uri="{FF2B5EF4-FFF2-40B4-BE49-F238E27FC236}">
                      <a16:creationId xmlns:a16="http://schemas.microsoft.com/office/drawing/2014/main" id="{B1230D69-1CCA-492E-9C11-30B2C2436BE6}"/>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48" name="Group 147">
                <a:extLst>
                  <a:ext uri="{FF2B5EF4-FFF2-40B4-BE49-F238E27FC236}">
                    <a16:creationId xmlns:a16="http://schemas.microsoft.com/office/drawing/2014/main" id="{A7546142-4430-4472-9985-848718FE4A5D}"/>
                  </a:ext>
                </a:extLst>
              </p:cNvPr>
              <p:cNvGrpSpPr/>
              <p:nvPr/>
            </p:nvGrpSpPr>
            <p:grpSpPr>
              <a:xfrm>
                <a:off x="6402533" y="2599660"/>
                <a:ext cx="3827724" cy="1871330"/>
                <a:chOff x="6402533" y="4470990"/>
                <a:chExt cx="3827724" cy="1871330"/>
              </a:xfrm>
              <a:grpFill/>
            </p:grpSpPr>
            <p:sp>
              <p:nvSpPr>
                <p:cNvPr id="149" name="Rectangle: Rounded Corners 148">
                  <a:extLst>
                    <a:ext uri="{FF2B5EF4-FFF2-40B4-BE49-F238E27FC236}">
                      <a16:creationId xmlns:a16="http://schemas.microsoft.com/office/drawing/2014/main" id="{876DD02A-BBEF-4633-8DA1-5DD7923DB8F9}"/>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0" name="Rectangle: Rounded Corners 149">
                  <a:extLst>
                    <a:ext uri="{FF2B5EF4-FFF2-40B4-BE49-F238E27FC236}">
                      <a16:creationId xmlns:a16="http://schemas.microsoft.com/office/drawing/2014/main" id="{05F8AF2E-9056-4F86-BFB8-044E5DA907DD}"/>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21" name="Rectangle: Rounded Corners 120">
              <a:extLst>
                <a:ext uri="{FF2B5EF4-FFF2-40B4-BE49-F238E27FC236}">
                  <a16:creationId xmlns:a16="http://schemas.microsoft.com/office/drawing/2014/main" id="{AC2D70DF-73EF-414B-A776-B13DDF40388E}"/>
                </a:ext>
              </a:extLst>
            </p:cNvPr>
            <p:cNvSpPr/>
            <p:nvPr/>
          </p:nvSpPr>
          <p:spPr>
            <a:xfrm>
              <a:off x="8343087" y="713267"/>
              <a:ext cx="1913858" cy="187133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Rectangle: Rounded Corners 122">
              <a:extLst>
                <a:ext uri="{FF2B5EF4-FFF2-40B4-BE49-F238E27FC236}">
                  <a16:creationId xmlns:a16="http://schemas.microsoft.com/office/drawing/2014/main" id="{1F049E03-20F4-4B19-A398-0F38D1CE7251}"/>
                </a:ext>
              </a:extLst>
            </p:cNvPr>
            <p:cNvSpPr/>
            <p:nvPr/>
          </p:nvSpPr>
          <p:spPr>
            <a:xfrm>
              <a:off x="6429228" y="713267"/>
              <a:ext cx="1913859" cy="187133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53" name="Group 152">
            <a:extLst>
              <a:ext uri="{FF2B5EF4-FFF2-40B4-BE49-F238E27FC236}">
                <a16:creationId xmlns:a16="http://schemas.microsoft.com/office/drawing/2014/main" id="{015FEA29-8A32-48EC-AC83-CE7999DF715D}"/>
              </a:ext>
            </a:extLst>
          </p:cNvPr>
          <p:cNvGrpSpPr/>
          <p:nvPr/>
        </p:nvGrpSpPr>
        <p:grpSpPr>
          <a:xfrm>
            <a:off x="9562541" y="4809767"/>
            <a:ext cx="396209" cy="385023"/>
            <a:chOff x="6402533" y="2599660"/>
            <a:chExt cx="3827724" cy="3772785"/>
          </a:xfrm>
          <a:solidFill>
            <a:srgbClr val="3DC700"/>
          </a:solidFill>
        </p:grpSpPr>
        <p:grpSp>
          <p:nvGrpSpPr>
            <p:cNvPr id="154" name="Group 153">
              <a:extLst>
                <a:ext uri="{FF2B5EF4-FFF2-40B4-BE49-F238E27FC236}">
                  <a16:creationId xmlns:a16="http://schemas.microsoft.com/office/drawing/2014/main" id="{FDFF20EB-E77D-4B36-A4C9-A771AE1B3562}"/>
                </a:ext>
              </a:extLst>
            </p:cNvPr>
            <p:cNvGrpSpPr/>
            <p:nvPr/>
          </p:nvGrpSpPr>
          <p:grpSpPr>
            <a:xfrm>
              <a:off x="6402533" y="4501115"/>
              <a:ext cx="3827724" cy="1871330"/>
              <a:chOff x="6402533" y="4470990"/>
              <a:chExt cx="3827724" cy="1871330"/>
            </a:xfrm>
            <a:grpFill/>
          </p:grpSpPr>
          <p:sp>
            <p:nvSpPr>
              <p:cNvPr id="158" name="Rectangle: Rounded Corners 157">
                <a:extLst>
                  <a:ext uri="{FF2B5EF4-FFF2-40B4-BE49-F238E27FC236}">
                    <a16:creationId xmlns:a16="http://schemas.microsoft.com/office/drawing/2014/main" id="{4413B0A0-6ECA-48DF-B2C6-D7B9FF27BC5C}"/>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9" name="Rectangle: Rounded Corners 158">
                <a:extLst>
                  <a:ext uri="{FF2B5EF4-FFF2-40B4-BE49-F238E27FC236}">
                    <a16:creationId xmlns:a16="http://schemas.microsoft.com/office/drawing/2014/main" id="{23A623AD-52D0-43E0-8266-80AC6FDA3325}"/>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55" name="Group 154">
              <a:extLst>
                <a:ext uri="{FF2B5EF4-FFF2-40B4-BE49-F238E27FC236}">
                  <a16:creationId xmlns:a16="http://schemas.microsoft.com/office/drawing/2014/main" id="{2D886A89-CD46-43C2-9461-2C45554F9DA1}"/>
                </a:ext>
              </a:extLst>
            </p:cNvPr>
            <p:cNvGrpSpPr/>
            <p:nvPr/>
          </p:nvGrpSpPr>
          <p:grpSpPr>
            <a:xfrm>
              <a:off x="6402533" y="2599660"/>
              <a:ext cx="3827724" cy="1871330"/>
              <a:chOff x="6402533" y="4470990"/>
              <a:chExt cx="3827724" cy="1871330"/>
            </a:xfrm>
            <a:grpFill/>
          </p:grpSpPr>
          <p:sp>
            <p:nvSpPr>
              <p:cNvPr id="156" name="Rectangle: Rounded Corners 155">
                <a:extLst>
                  <a:ext uri="{FF2B5EF4-FFF2-40B4-BE49-F238E27FC236}">
                    <a16:creationId xmlns:a16="http://schemas.microsoft.com/office/drawing/2014/main" id="{B3E00EFF-9E0F-4BD7-8824-03F59D7E4A4A}"/>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7" name="Rectangle: Rounded Corners 156">
                <a:extLst>
                  <a:ext uri="{FF2B5EF4-FFF2-40B4-BE49-F238E27FC236}">
                    <a16:creationId xmlns:a16="http://schemas.microsoft.com/office/drawing/2014/main" id="{71689FC6-09D4-46A2-9B67-1C2BF8C832DA}"/>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60" name="Group 159">
            <a:extLst>
              <a:ext uri="{FF2B5EF4-FFF2-40B4-BE49-F238E27FC236}">
                <a16:creationId xmlns:a16="http://schemas.microsoft.com/office/drawing/2014/main" id="{A495A910-704C-46A8-AE98-9EDE6B2CE91D}"/>
              </a:ext>
            </a:extLst>
          </p:cNvPr>
          <p:cNvGrpSpPr/>
          <p:nvPr/>
        </p:nvGrpSpPr>
        <p:grpSpPr>
          <a:xfrm rot="16200000">
            <a:off x="5492970" y="3624088"/>
            <a:ext cx="402459" cy="577857"/>
            <a:chOff x="6368294" y="713267"/>
            <a:chExt cx="3861965" cy="5644115"/>
          </a:xfrm>
          <a:solidFill>
            <a:srgbClr val="5526BA"/>
          </a:solidFill>
        </p:grpSpPr>
        <p:grpSp>
          <p:nvGrpSpPr>
            <p:cNvPr id="161" name="Group 160">
              <a:extLst>
                <a:ext uri="{FF2B5EF4-FFF2-40B4-BE49-F238E27FC236}">
                  <a16:creationId xmlns:a16="http://schemas.microsoft.com/office/drawing/2014/main" id="{17EB99A6-C9BA-4F07-92EC-BBD51B96C425}"/>
                </a:ext>
              </a:extLst>
            </p:cNvPr>
            <p:cNvGrpSpPr/>
            <p:nvPr/>
          </p:nvGrpSpPr>
          <p:grpSpPr>
            <a:xfrm>
              <a:off x="6402533" y="2584597"/>
              <a:ext cx="3827726" cy="3772785"/>
              <a:chOff x="6402533" y="2599660"/>
              <a:chExt cx="3827726" cy="3772785"/>
            </a:xfrm>
            <a:grpFill/>
          </p:grpSpPr>
          <p:grpSp>
            <p:nvGrpSpPr>
              <p:cNvPr id="164" name="Group 163">
                <a:extLst>
                  <a:ext uri="{FF2B5EF4-FFF2-40B4-BE49-F238E27FC236}">
                    <a16:creationId xmlns:a16="http://schemas.microsoft.com/office/drawing/2014/main" id="{532BDD2C-70D2-4F82-8330-8C723515FA1C}"/>
                  </a:ext>
                </a:extLst>
              </p:cNvPr>
              <p:cNvGrpSpPr/>
              <p:nvPr/>
            </p:nvGrpSpPr>
            <p:grpSpPr>
              <a:xfrm>
                <a:off x="6402533" y="4501115"/>
                <a:ext cx="3827726" cy="1871330"/>
                <a:chOff x="6402533" y="4470990"/>
                <a:chExt cx="3827726" cy="1871330"/>
              </a:xfrm>
              <a:grpFill/>
            </p:grpSpPr>
            <p:sp>
              <p:nvSpPr>
                <p:cNvPr id="168" name="Rectangle: Rounded Corners 167">
                  <a:extLst>
                    <a:ext uri="{FF2B5EF4-FFF2-40B4-BE49-F238E27FC236}">
                      <a16:creationId xmlns:a16="http://schemas.microsoft.com/office/drawing/2014/main" id="{E7348D54-D206-40C4-A778-F86F2BC889DD}"/>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9" name="Rectangle: Rounded Corners 168">
                  <a:extLst>
                    <a:ext uri="{FF2B5EF4-FFF2-40B4-BE49-F238E27FC236}">
                      <a16:creationId xmlns:a16="http://schemas.microsoft.com/office/drawing/2014/main" id="{F0EDEE13-898F-4DE6-A02D-1661172EBE59}"/>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65" name="Group 164">
                <a:extLst>
                  <a:ext uri="{FF2B5EF4-FFF2-40B4-BE49-F238E27FC236}">
                    <a16:creationId xmlns:a16="http://schemas.microsoft.com/office/drawing/2014/main" id="{2B98F7CE-0B64-4451-8C13-CA5E54E3B34F}"/>
                  </a:ext>
                </a:extLst>
              </p:cNvPr>
              <p:cNvGrpSpPr/>
              <p:nvPr/>
            </p:nvGrpSpPr>
            <p:grpSpPr>
              <a:xfrm>
                <a:off x="6402533" y="2599660"/>
                <a:ext cx="3827724" cy="1871330"/>
                <a:chOff x="6402533" y="4470990"/>
                <a:chExt cx="3827724" cy="1871330"/>
              </a:xfrm>
              <a:grpFill/>
            </p:grpSpPr>
            <p:sp>
              <p:nvSpPr>
                <p:cNvPr id="166" name="Rectangle: Rounded Corners 165">
                  <a:extLst>
                    <a:ext uri="{FF2B5EF4-FFF2-40B4-BE49-F238E27FC236}">
                      <a16:creationId xmlns:a16="http://schemas.microsoft.com/office/drawing/2014/main" id="{79DF558C-24D8-4EFE-ACC0-B64228647B48}"/>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7" name="Rectangle: Rounded Corners 166">
                  <a:extLst>
                    <a:ext uri="{FF2B5EF4-FFF2-40B4-BE49-F238E27FC236}">
                      <a16:creationId xmlns:a16="http://schemas.microsoft.com/office/drawing/2014/main" id="{4E723A6E-B8CF-42DE-9EEC-AB6797E85A5E}"/>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162" name="Rectangle: Rounded Corners 161">
              <a:extLst>
                <a:ext uri="{FF2B5EF4-FFF2-40B4-BE49-F238E27FC236}">
                  <a16:creationId xmlns:a16="http://schemas.microsoft.com/office/drawing/2014/main" id="{CE2A1AD8-A531-4705-A8A7-BF6B09563DCE}"/>
                </a:ext>
              </a:extLst>
            </p:cNvPr>
            <p:cNvSpPr/>
            <p:nvPr/>
          </p:nvSpPr>
          <p:spPr>
            <a:xfrm>
              <a:off x="8282156"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3" name="Rectangle: Rounded Corners 162">
              <a:extLst>
                <a:ext uri="{FF2B5EF4-FFF2-40B4-BE49-F238E27FC236}">
                  <a16:creationId xmlns:a16="http://schemas.microsoft.com/office/drawing/2014/main" id="{6AFE7E31-2A29-4BE4-9D19-72B187972526}"/>
                </a:ext>
              </a:extLst>
            </p:cNvPr>
            <p:cNvSpPr/>
            <p:nvPr/>
          </p:nvSpPr>
          <p:spPr>
            <a:xfrm>
              <a:off x="6368294" y="713267"/>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0" name="Group 169">
            <a:extLst>
              <a:ext uri="{FF2B5EF4-FFF2-40B4-BE49-F238E27FC236}">
                <a16:creationId xmlns:a16="http://schemas.microsoft.com/office/drawing/2014/main" id="{77B6B899-ACD5-4D5D-BCD7-64FF9C845E4E}"/>
              </a:ext>
            </a:extLst>
          </p:cNvPr>
          <p:cNvGrpSpPr/>
          <p:nvPr/>
        </p:nvGrpSpPr>
        <p:grpSpPr>
          <a:xfrm>
            <a:off x="5972088" y="3720477"/>
            <a:ext cx="396209" cy="385023"/>
            <a:chOff x="6402533" y="2599660"/>
            <a:chExt cx="3827724" cy="3772785"/>
          </a:xfrm>
          <a:solidFill>
            <a:srgbClr val="3DC700"/>
          </a:solidFill>
        </p:grpSpPr>
        <p:grpSp>
          <p:nvGrpSpPr>
            <p:cNvPr id="171" name="Group 170">
              <a:extLst>
                <a:ext uri="{FF2B5EF4-FFF2-40B4-BE49-F238E27FC236}">
                  <a16:creationId xmlns:a16="http://schemas.microsoft.com/office/drawing/2014/main" id="{D3961923-F823-4409-BFAE-BF797E4C1183}"/>
                </a:ext>
              </a:extLst>
            </p:cNvPr>
            <p:cNvGrpSpPr/>
            <p:nvPr/>
          </p:nvGrpSpPr>
          <p:grpSpPr>
            <a:xfrm>
              <a:off x="6402533" y="4501115"/>
              <a:ext cx="3827724" cy="1871330"/>
              <a:chOff x="6402533" y="4470990"/>
              <a:chExt cx="3827724" cy="1871330"/>
            </a:xfrm>
            <a:grpFill/>
          </p:grpSpPr>
          <p:sp>
            <p:nvSpPr>
              <p:cNvPr id="175" name="Rectangle: Rounded Corners 174">
                <a:extLst>
                  <a:ext uri="{FF2B5EF4-FFF2-40B4-BE49-F238E27FC236}">
                    <a16:creationId xmlns:a16="http://schemas.microsoft.com/office/drawing/2014/main" id="{A6D39D7C-44B8-4AAD-A238-A6CEE6DB702B}"/>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6" name="Rectangle: Rounded Corners 175">
                <a:extLst>
                  <a:ext uri="{FF2B5EF4-FFF2-40B4-BE49-F238E27FC236}">
                    <a16:creationId xmlns:a16="http://schemas.microsoft.com/office/drawing/2014/main" id="{71B3CDE0-01E0-466A-91A9-8764115284B7}"/>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72" name="Group 171">
              <a:extLst>
                <a:ext uri="{FF2B5EF4-FFF2-40B4-BE49-F238E27FC236}">
                  <a16:creationId xmlns:a16="http://schemas.microsoft.com/office/drawing/2014/main" id="{DBD1B809-397B-4052-8400-DD410961E489}"/>
                </a:ext>
              </a:extLst>
            </p:cNvPr>
            <p:cNvGrpSpPr/>
            <p:nvPr/>
          </p:nvGrpSpPr>
          <p:grpSpPr>
            <a:xfrm>
              <a:off x="6402533" y="2599660"/>
              <a:ext cx="3827724" cy="1871330"/>
              <a:chOff x="6402533" y="4470990"/>
              <a:chExt cx="3827724" cy="1871330"/>
            </a:xfrm>
            <a:grpFill/>
          </p:grpSpPr>
          <p:sp>
            <p:nvSpPr>
              <p:cNvPr id="173" name="Rectangle: Rounded Corners 172">
                <a:extLst>
                  <a:ext uri="{FF2B5EF4-FFF2-40B4-BE49-F238E27FC236}">
                    <a16:creationId xmlns:a16="http://schemas.microsoft.com/office/drawing/2014/main" id="{1EC2F8B3-4BD6-4837-851B-0F8363F73B39}"/>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4" name="Rectangle: Rounded Corners 173">
                <a:extLst>
                  <a:ext uri="{FF2B5EF4-FFF2-40B4-BE49-F238E27FC236}">
                    <a16:creationId xmlns:a16="http://schemas.microsoft.com/office/drawing/2014/main" id="{5D0FC296-C262-4172-920B-27E61E306493}"/>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pic>
        <p:nvPicPr>
          <p:cNvPr id="8" name="Picture 7" descr="A picture containing drawing&#10;&#10;Description automatically generated">
            <a:extLst>
              <a:ext uri="{FF2B5EF4-FFF2-40B4-BE49-F238E27FC236}">
                <a16:creationId xmlns:a16="http://schemas.microsoft.com/office/drawing/2014/main" id="{508766B1-4B43-4B3A-AE60-5CCED4141B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43527" y="4953501"/>
            <a:ext cx="552299" cy="746152"/>
          </a:xfrm>
          <a:prstGeom prst="rect">
            <a:avLst/>
          </a:prstGeom>
        </p:spPr>
      </p:pic>
      <p:pic>
        <p:nvPicPr>
          <p:cNvPr id="10" name="Picture 9" descr="A close up of a logo&#10;&#10;Description automatically generated">
            <a:extLst>
              <a:ext uri="{FF2B5EF4-FFF2-40B4-BE49-F238E27FC236}">
                <a16:creationId xmlns:a16="http://schemas.microsoft.com/office/drawing/2014/main" id="{BB66DDE3-D04C-4FF4-919D-F6E90C78429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16382" y="4953501"/>
            <a:ext cx="493777" cy="748590"/>
          </a:xfrm>
          <a:prstGeom prst="rect">
            <a:avLst/>
          </a:prstGeom>
        </p:spPr>
      </p:pic>
      <p:sp>
        <p:nvSpPr>
          <p:cNvPr id="87" name="Oval 86">
            <a:extLst>
              <a:ext uri="{FF2B5EF4-FFF2-40B4-BE49-F238E27FC236}">
                <a16:creationId xmlns:a16="http://schemas.microsoft.com/office/drawing/2014/main" id="{5A56439B-D22E-4744-8E0D-CE21535596A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88" name="Rectangle 87">
            <a:extLst>
              <a:ext uri="{FF2B5EF4-FFF2-40B4-BE49-F238E27FC236}">
                <a16:creationId xmlns:a16="http://schemas.microsoft.com/office/drawing/2014/main" id="{C2766AFC-79EC-4BEA-8C25-876CF970E92A}"/>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151702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86"/>
                                        </p:tgtEl>
                                        <p:attrNameLst>
                                          <p:attrName>style.visibility</p:attrName>
                                        </p:attrNameLst>
                                      </p:cBhvr>
                                      <p:to>
                                        <p:strVal val="hidden"/>
                                      </p:to>
                                    </p:set>
                                  </p:childTnLst>
                                </p:cTn>
                              </p:par>
                            </p:childTnLst>
                          </p:cTn>
                        </p:par>
                        <p:par>
                          <p:cTn id="9" fill="hold">
                            <p:stCondLst>
                              <p:cond delay="0"/>
                            </p:stCondLst>
                            <p:childTnLst>
                              <p:par>
                                <p:cTn id="10" presetID="1" presetClass="entr" presetSubtype="0" fill="hold" nodeType="afterEffect">
                                  <p:stCondLst>
                                    <p:cond delay="1200"/>
                                  </p:stCondLst>
                                  <p:childTnLst>
                                    <p:set>
                                      <p:cBhvr>
                                        <p:cTn id="11" dur="1" fill="hold">
                                          <p:stCondLst>
                                            <p:cond delay="0"/>
                                          </p:stCondLst>
                                        </p:cTn>
                                        <p:tgtEl>
                                          <p:spTgt spid="86"/>
                                        </p:tgtEl>
                                        <p:attrNameLst>
                                          <p:attrName>style.visibility</p:attrName>
                                        </p:attrNameLst>
                                      </p:cBhvr>
                                      <p:to>
                                        <p:strVal val="visible"/>
                                      </p:to>
                                    </p:set>
                                  </p:childTnLst>
                                </p:cTn>
                              </p:par>
                              <p:par>
                                <p:cTn id="12" presetID="1" presetClass="exit" presetSubtype="0" fill="hold" nodeType="withEffect">
                                  <p:stCondLst>
                                    <p:cond delay="1200"/>
                                  </p:stCondLst>
                                  <p:childTnLst>
                                    <p:set>
                                      <p:cBhvr>
                                        <p:cTn id="13" dur="1" fill="hold">
                                          <p:stCondLst>
                                            <p:cond delay="0"/>
                                          </p:stCondLst>
                                        </p:cTn>
                                        <p:tgtEl>
                                          <p:spTgt spid="66"/>
                                        </p:tgtEl>
                                        <p:attrNameLst>
                                          <p:attrName>style.visibility</p:attrName>
                                        </p:attrNameLst>
                                      </p:cBhvr>
                                      <p:to>
                                        <p:strVal val="hidden"/>
                                      </p:to>
                                    </p:set>
                                  </p:childTnLst>
                                </p:cTn>
                              </p:par>
                            </p:childTnLst>
                          </p:cTn>
                        </p:par>
                        <p:par>
                          <p:cTn id="14" fill="hold">
                            <p:stCondLst>
                              <p:cond delay="1200"/>
                            </p:stCondLst>
                            <p:childTnLst>
                              <p:par>
                                <p:cTn id="15" presetID="1" presetClass="entr" presetSubtype="0" fill="hold" grpId="0" nodeType="afterEffect">
                                  <p:stCondLst>
                                    <p:cond delay="0"/>
                                  </p:stCondLst>
                                  <p:childTnLst>
                                    <p:set>
                                      <p:cBhvr>
                                        <p:cTn id="16" dur="1" fill="hold">
                                          <p:stCondLst>
                                            <p:cond delay="0"/>
                                          </p:stCondLst>
                                        </p:cTn>
                                        <p:tgtEl>
                                          <p:spTgt spid="131"/>
                                        </p:tgtEl>
                                        <p:attrNameLst>
                                          <p:attrName>style.visibility</p:attrName>
                                        </p:attrNameLst>
                                      </p:cBhvr>
                                      <p:to>
                                        <p:strVal val="visible"/>
                                      </p:to>
                                    </p:set>
                                  </p:childTnLst>
                                </p:cTn>
                              </p:par>
                            </p:childTnLst>
                          </p:cTn>
                        </p:par>
                        <p:par>
                          <p:cTn id="17" fill="hold">
                            <p:stCondLst>
                              <p:cond delay="1200"/>
                            </p:stCondLst>
                            <p:childTnLst>
                              <p:par>
                                <p:cTn id="18" presetID="1" presetClass="exit" presetSubtype="0" fill="hold" grpId="1" nodeType="afterEffect">
                                  <p:stCondLst>
                                    <p:cond delay="1200"/>
                                  </p:stCondLst>
                                  <p:childTnLst>
                                    <p:set>
                                      <p:cBhvr>
                                        <p:cTn id="19" dur="1" fill="hold">
                                          <p:stCondLst>
                                            <p:cond delay="0"/>
                                          </p:stCondLst>
                                        </p:cTn>
                                        <p:tgtEl>
                                          <p:spTgt spid="131"/>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125"/>
                                        </p:tgtEl>
                                        <p:attrNameLst>
                                          <p:attrName>style.visibility</p:attrName>
                                        </p:attrNameLst>
                                      </p:cBhvr>
                                      <p:to>
                                        <p:strVal val="hidden"/>
                                      </p:to>
                                    </p:set>
                                  </p:childTnLst>
                                </p:cTn>
                              </p:par>
                              <p:par>
                                <p:cTn id="24" presetID="1" presetClass="entr" presetSubtype="0" fill="hold" grpId="0" nodeType="withEffect">
                                  <p:stCondLst>
                                    <p:cond delay="0"/>
                                  </p:stCondLst>
                                  <p:childTnLst>
                                    <p:set>
                                      <p:cBhvr>
                                        <p:cTn id="25" dur="1" fill="hold">
                                          <p:stCondLst>
                                            <p:cond delay="0"/>
                                          </p:stCondLst>
                                        </p:cTn>
                                        <p:tgtEl>
                                          <p:spTgt spid="28"/>
                                        </p:tgtEl>
                                        <p:attrNameLst>
                                          <p:attrName>style.visibility</p:attrName>
                                        </p:attrNameLst>
                                      </p:cBhvr>
                                      <p:to>
                                        <p:strVal val="visible"/>
                                      </p:to>
                                    </p:set>
                                  </p:childTnLst>
                                </p:cTn>
                              </p:par>
                              <p:par>
                                <p:cTn id="26" presetID="1" presetClass="exit" presetSubtype="0" fill="hold" grpId="0" nodeType="withEffect">
                                  <p:stCondLst>
                                    <p:cond delay="0"/>
                                  </p:stCondLst>
                                  <p:childTnLst>
                                    <p:set>
                                      <p:cBhvr>
                                        <p:cTn id="27" dur="1" fill="hold">
                                          <p:stCondLst>
                                            <p:cond delay="0"/>
                                          </p:stCondLst>
                                        </p:cTn>
                                        <p:tgtEl>
                                          <p:spTgt spid="127"/>
                                        </p:tgtEl>
                                        <p:attrNameLst>
                                          <p:attrName>style.visibility</p:attrName>
                                        </p:attrNameLst>
                                      </p:cBhvr>
                                      <p:to>
                                        <p:strVal val="hidden"/>
                                      </p:to>
                                    </p:set>
                                  </p:childTnLst>
                                </p:cTn>
                              </p:par>
                              <p:par>
                                <p:cTn id="28" presetID="1" presetClass="entr" presetSubtype="0"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childTnLst>
                                </p:cTn>
                              </p:par>
                              <p:par>
                                <p:cTn id="30" presetID="1" presetClass="exit" presetSubtype="0" fill="hold" grpId="0" nodeType="withEffect">
                                  <p:stCondLst>
                                    <p:cond delay="0"/>
                                  </p:stCondLst>
                                  <p:childTnLst>
                                    <p:set>
                                      <p:cBhvr>
                                        <p:cTn id="31" dur="1" fill="hold">
                                          <p:stCondLst>
                                            <p:cond delay="0"/>
                                          </p:stCondLst>
                                        </p:cTn>
                                        <p:tgtEl>
                                          <p:spTgt spid="128"/>
                                        </p:tgtEl>
                                        <p:attrNameLst>
                                          <p:attrName>style.visibility</p:attrName>
                                        </p:attrNameLst>
                                      </p:cBhvr>
                                      <p:to>
                                        <p:strVal val="hidden"/>
                                      </p:to>
                                    </p:set>
                                  </p:childTnLst>
                                </p:cTn>
                              </p:par>
                              <p:par>
                                <p:cTn id="32" presetID="1"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childTnLst>
                                </p:cTn>
                              </p:par>
                              <p:par>
                                <p:cTn id="34" presetID="1" presetClass="exit" presetSubtype="0" fill="hold" grpId="0" nodeType="withEffect">
                                  <p:stCondLst>
                                    <p:cond delay="0"/>
                                  </p:stCondLst>
                                  <p:childTnLst>
                                    <p:set>
                                      <p:cBhvr>
                                        <p:cTn id="35" dur="1" fill="hold">
                                          <p:stCondLst>
                                            <p:cond delay="0"/>
                                          </p:stCondLst>
                                        </p:cTn>
                                        <p:tgtEl>
                                          <p:spTgt spid="129"/>
                                        </p:tgtEl>
                                        <p:attrNameLst>
                                          <p:attrName>style.visibility</p:attrName>
                                        </p:attrNameLst>
                                      </p:cBhvr>
                                      <p:to>
                                        <p:strVal val="hidden"/>
                                      </p:to>
                                    </p:set>
                                  </p:childTnLst>
                                </p:cTn>
                              </p:par>
                              <p:par>
                                <p:cTn id="36" presetID="1" presetClass="entr" presetSubtype="0" fill="hold" grpId="0" nodeType="withEffect">
                                  <p:stCondLst>
                                    <p:cond delay="0"/>
                                  </p:stCondLst>
                                  <p:childTnLst>
                                    <p:set>
                                      <p:cBhvr>
                                        <p:cTn id="37" dur="1" fill="hold">
                                          <p:stCondLst>
                                            <p:cond delay="0"/>
                                          </p:stCondLst>
                                        </p:cTn>
                                        <p:tgtEl>
                                          <p:spTgt spid="31"/>
                                        </p:tgtEl>
                                        <p:attrNameLst>
                                          <p:attrName>style.visibility</p:attrName>
                                        </p:attrNameLst>
                                      </p:cBhvr>
                                      <p:to>
                                        <p:strVal val="visible"/>
                                      </p:to>
                                    </p:set>
                                  </p:childTnLst>
                                </p:cTn>
                              </p:par>
                              <p:par>
                                <p:cTn id="38" presetID="1" presetClass="exit" presetSubtype="0" fill="hold" grpId="1" nodeType="withEffect">
                                  <p:stCondLst>
                                    <p:cond delay="1000"/>
                                  </p:stCondLst>
                                  <p:childTnLst>
                                    <p:set>
                                      <p:cBhvr>
                                        <p:cTn id="39" dur="1" fill="hold">
                                          <p:stCondLst>
                                            <p:cond delay="0"/>
                                          </p:stCondLst>
                                        </p:cTn>
                                        <p:tgtEl>
                                          <p:spTgt spid="28"/>
                                        </p:tgtEl>
                                        <p:attrNameLst>
                                          <p:attrName>style.visibility</p:attrName>
                                        </p:attrNameLst>
                                      </p:cBhvr>
                                      <p:to>
                                        <p:strVal val="hidden"/>
                                      </p:to>
                                    </p:set>
                                  </p:childTnLst>
                                </p:cTn>
                              </p:par>
                              <p:par>
                                <p:cTn id="40" presetID="1" presetClass="exit" presetSubtype="0" fill="hold" grpId="1" nodeType="withEffect">
                                  <p:stCondLst>
                                    <p:cond delay="1000"/>
                                  </p:stCondLst>
                                  <p:childTnLst>
                                    <p:set>
                                      <p:cBhvr>
                                        <p:cTn id="41" dur="1" fill="hold">
                                          <p:stCondLst>
                                            <p:cond delay="0"/>
                                          </p:stCondLst>
                                        </p:cTn>
                                        <p:tgtEl>
                                          <p:spTgt spid="29"/>
                                        </p:tgtEl>
                                        <p:attrNameLst>
                                          <p:attrName>style.visibility</p:attrName>
                                        </p:attrNameLst>
                                      </p:cBhvr>
                                      <p:to>
                                        <p:strVal val="hidden"/>
                                      </p:to>
                                    </p:set>
                                  </p:childTnLst>
                                </p:cTn>
                              </p:par>
                              <p:par>
                                <p:cTn id="42" presetID="1" presetClass="exit" presetSubtype="0" fill="hold" grpId="1" nodeType="withEffect">
                                  <p:stCondLst>
                                    <p:cond delay="1000"/>
                                  </p:stCondLst>
                                  <p:childTnLst>
                                    <p:set>
                                      <p:cBhvr>
                                        <p:cTn id="43" dur="1" fill="hold">
                                          <p:stCondLst>
                                            <p:cond delay="0"/>
                                          </p:stCondLst>
                                        </p:cTn>
                                        <p:tgtEl>
                                          <p:spTgt spid="30"/>
                                        </p:tgtEl>
                                        <p:attrNameLst>
                                          <p:attrName>style.visibility</p:attrName>
                                        </p:attrNameLst>
                                      </p:cBhvr>
                                      <p:to>
                                        <p:strVal val="hidden"/>
                                      </p:to>
                                    </p:set>
                                  </p:childTnLst>
                                </p:cTn>
                              </p:par>
                              <p:par>
                                <p:cTn id="44" presetID="1" presetClass="exit" presetSubtype="0" fill="hold" grpId="1" nodeType="withEffect">
                                  <p:stCondLst>
                                    <p:cond delay="1000"/>
                                  </p:stCondLst>
                                  <p:childTnLst>
                                    <p:set>
                                      <p:cBhvr>
                                        <p:cTn id="45" dur="1" fill="hold">
                                          <p:stCondLst>
                                            <p:cond delay="0"/>
                                          </p:stCondLst>
                                        </p:cTn>
                                        <p:tgtEl>
                                          <p:spTgt spid="31"/>
                                        </p:tgtEl>
                                        <p:attrNameLst>
                                          <p:attrName>style.visibility</p:attrName>
                                        </p:attrNameLst>
                                      </p:cBhvr>
                                      <p:to>
                                        <p:strVal val="hidden"/>
                                      </p:to>
                                    </p:set>
                                  </p:childTnLst>
                                </p:cTn>
                              </p:par>
                              <p:par>
                                <p:cTn id="46" presetID="1" presetClass="entr" presetSubtype="0" fill="hold" grpId="1" nodeType="withEffect">
                                  <p:stCondLst>
                                    <p:cond delay="1000"/>
                                  </p:stCondLst>
                                  <p:childTnLst>
                                    <p:set>
                                      <p:cBhvr>
                                        <p:cTn id="47" dur="1" fill="hold">
                                          <p:stCondLst>
                                            <p:cond delay="0"/>
                                          </p:stCondLst>
                                        </p:cTn>
                                        <p:tgtEl>
                                          <p:spTgt spid="125"/>
                                        </p:tgtEl>
                                        <p:attrNameLst>
                                          <p:attrName>style.visibility</p:attrName>
                                        </p:attrNameLst>
                                      </p:cBhvr>
                                      <p:to>
                                        <p:strVal val="visible"/>
                                      </p:to>
                                    </p:set>
                                  </p:childTnLst>
                                </p:cTn>
                              </p:par>
                              <p:par>
                                <p:cTn id="48" presetID="1" presetClass="entr" presetSubtype="0" fill="hold" grpId="1" nodeType="withEffect">
                                  <p:stCondLst>
                                    <p:cond delay="1000"/>
                                  </p:stCondLst>
                                  <p:childTnLst>
                                    <p:set>
                                      <p:cBhvr>
                                        <p:cTn id="49" dur="1" fill="hold">
                                          <p:stCondLst>
                                            <p:cond delay="0"/>
                                          </p:stCondLst>
                                        </p:cTn>
                                        <p:tgtEl>
                                          <p:spTgt spid="127"/>
                                        </p:tgtEl>
                                        <p:attrNameLst>
                                          <p:attrName>style.visibility</p:attrName>
                                        </p:attrNameLst>
                                      </p:cBhvr>
                                      <p:to>
                                        <p:strVal val="visible"/>
                                      </p:to>
                                    </p:set>
                                  </p:childTnLst>
                                </p:cTn>
                              </p:par>
                              <p:par>
                                <p:cTn id="50" presetID="1" presetClass="entr" presetSubtype="0" fill="hold" grpId="1" nodeType="withEffect">
                                  <p:stCondLst>
                                    <p:cond delay="1000"/>
                                  </p:stCondLst>
                                  <p:childTnLst>
                                    <p:set>
                                      <p:cBhvr>
                                        <p:cTn id="51" dur="1" fill="hold">
                                          <p:stCondLst>
                                            <p:cond delay="0"/>
                                          </p:stCondLst>
                                        </p:cTn>
                                        <p:tgtEl>
                                          <p:spTgt spid="128"/>
                                        </p:tgtEl>
                                        <p:attrNameLst>
                                          <p:attrName>style.visibility</p:attrName>
                                        </p:attrNameLst>
                                      </p:cBhvr>
                                      <p:to>
                                        <p:strVal val="visible"/>
                                      </p:to>
                                    </p:set>
                                  </p:childTnLst>
                                </p:cTn>
                              </p:par>
                              <p:par>
                                <p:cTn id="52" presetID="1" presetClass="entr" presetSubtype="0" fill="hold" grpId="1" nodeType="withEffect">
                                  <p:stCondLst>
                                    <p:cond delay="1000"/>
                                  </p:stCondLst>
                                  <p:childTnLst>
                                    <p:set>
                                      <p:cBhvr>
                                        <p:cTn id="53" dur="1" fill="hold">
                                          <p:stCondLst>
                                            <p:cond delay="0"/>
                                          </p:stCondLst>
                                        </p:cTn>
                                        <p:tgtEl>
                                          <p:spTgt spid="129"/>
                                        </p:tgtEl>
                                        <p:attrNameLst>
                                          <p:attrName>style.visibility</p:attrName>
                                        </p:attrNameLst>
                                      </p:cBhvr>
                                      <p:to>
                                        <p:strVal val="visible"/>
                                      </p:to>
                                    </p:set>
                                  </p:childTnLst>
                                </p:cTn>
                              </p:par>
                            </p:childTnLst>
                          </p:cTn>
                        </p:par>
                        <p:par>
                          <p:cTn id="54" fill="hold">
                            <p:stCondLst>
                              <p:cond delay="1000"/>
                            </p:stCondLst>
                            <p:childTnLst>
                              <p:par>
                                <p:cTn id="55" presetID="1" presetClass="entr" presetSubtype="0" fill="hold" grpId="2" nodeType="afterEffect">
                                  <p:stCondLst>
                                    <p:cond delay="300"/>
                                  </p:stCondLst>
                                  <p:childTnLst>
                                    <p:set>
                                      <p:cBhvr>
                                        <p:cTn id="56" dur="1" fill="hold">
                                          <p:stCondLst>
                                            <p:cond delay="0"/>
                                          </p:stCondLst>
                                        </p:cTn>
                                        <p:tgtEl>
                                          <p:spTgt spid="131"/>
                                        </p:tgtEl>
                                        <p:attrNameLst>
                                          <p:attrName>style.visibility</p:attrName>
                                        </p:attrNameLst>
                                      </p:cBhvr>
                                      <p:to>
                                        <p:strVal val="visible"/>
                                      </p:to>
                                    </p:set>
                                  </p:childTnLst>
                                </p:cTn>
                              </p:par>
                            </p:childTnLst>
                          </p:cTn>
                        </p:par>
                        <p:par>
                          <p:cTn id="57" fill="hold">
                            <p:stCondLst>
                              <p:cond delay="1300"/>
                            </p:stCondLst>
                            <p:childTnLst>
                              <p:par>
                                <p:cTn id="58" presetID="1" presetClass="exit" presetSubtype="0" fill="hold" grpId="3" nodeType="afterEffect">
                                  <p:stCondLst>
                                    <p:cond delay="2200"/>
                                  </p:stCondLst>
                                  <p:childTnLst>
                                    <p:set>
                                      <p:cBhvr>
                                        <p:cTn id="59" dur="1" fill="hold">
                                          <p:stCondLst>
                                            <p:cond delay="0"/>
                                          </p:stCondLst>
                                        </p:cTn>
                                        <p:tgtEl>
                                          <p:spTgt spid="131"/>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60"/>
                                        </p:tgtEl>
                                        <p:attrNameLst>
                                          <p:attrName>style.visibility</p:attrName>
                                        </p:attrNameLst>
                                      </p:cBhvr>
                                      <p:to>
                                        <p:strVal val="visible"/>
                                      </p:to>
                                    </p:set>
                                  </p:childTnLst>
                                </p:cTn>
                              </p:par>
                            </p:childTnLst>
                          </p:cTn>
                        </p:par>
                        <p:par>
                          <p:cTn id="64" fill="hold">
                            <p:stCondLst>
                              <p:cond delay="0"/>
                            </p:stCondLst>
                            <p:childTnLst>
                              <p:par>
                                <p:cTn id="65" presetID="1" presetClass="entr" presetSubtype="0" fill="hold" nodeType="afterEffect">
                                  <p:stCondLst>
                                    <p:cond delay="300"/>
                                  </p:stCondLst>
                                  <p:childTnLst>
                                    <p:set>
                                      <p:cBhvr>
                                        <p:cTn id="66" dur="1" fill="hold">
                                          <p:stCondLst>
                                            <p:cond delay="0"/>
                                          </p:stCondLst>
                                        </p:cTn>
                                        <p:tgtEl>
                                          <p:spTgt spid="170"/>
                                        </p:tgtEl>
                                        <p:attrNameLst>
                                          <p:attrName>style.visibility</p:attrName>
                                        </p:attrNameLst>
                                      </p:cBhvr>
                                      <p:to>
                                        <p:strVal val="visible"/>
                                      </p:to>
                                    </p:set>
                                  </p:childTnLst>
                                </p:cTn>
                              </p:par>
                            </p:childTnLst>
                          </p:cTn>
                        </p:par>
                        <p:par>
                          <p:cTn id="67" fill="hold">
                            <p:stCondLst>
                              <p:cond delay="300"/>
                            </p:stCondLst>
                            <p:childTnLst>
                              <p:par>
                                <p:cTn id="68" presetID="42" presetClass="path" presetSubtype="0" accel="50000" decel="50000" autoRev="1" fill="hold" nodeType="afterEffect">
                                  <p:stCondLst>
                                    <p:cond delay="0"/>
                                  </p:stCondLst>
                                  <p:childTnLst>
                                    <p:animMotion origin="layout" path="M 2.70833E-6 -1.85185E-6 L -0.04909 0.22084 " pathEditMode="relative" rAng="0" ptsTypes="AA">
                                      <p:cBhvr>
                                        <p:cTn id="69" dur="2000" fill="hold"/>
                                        <p:tgtEl>
                                          <p:spTgt spid="160"/>
                                        </p:tgtEl>
                                        <p:attrNameLst>
                                          <p:attrName>ppt_x</p:attrName>
                                          <p:attrName>ppt_y</p:attrName>
                                        </p:attrNameLst>
                                      </p:cBhvr>
                                      <p:rCtr x="-2461" y="11042"/>
                                    </p:animMotion>
                                  </p:childTnLst>
                                </p:cTn>
                              </p:par>
                              <p:par>
                                <p:cTn id="70" presetID="42" presetClass="path" presetSubtype="0" accel="50000" decel="50000" autoRev="1" fill="hold" nodeType="withEffect">
                                  <p:stCondLst>
                                    <p:cond delay="0"/>
                                  </p:stCondLst>
                                  <p:childTnLst>
                                    <p:animMotion origin="layout" path="M 2.08333E-7 -1.85185E-6 L 0.05482 0.21991 " pathEditMode="relative" rAng="0" ptsTypes="AA">
                                      <p:cBhvr>
                                        <p:cTn id="71" dur="2000" fill="hold"/>
                                        <p:tgtEl>
                                          <p:spTgt spid="170"/>
                                        </p:tgtEl>
                                        <p:attrNameLst>
                                          <p:attrName>ppt_x</p:attrName>
                                          <p:attrName>ppt_y</p:attrName>
                                        </p:attrNameLst>
                                      </p:cBhvr>
                                      <p:rCtr x="2734" y="10995"/>
                                    </p:animMotion>
                                  </p:childTnLst>
                                </p:cTn>
                              </p:par>
                              <p:par>
                                <p:cTn id="72" presetID="1" presetClass="entr" presetSubtype="0" fill="hold" nodeType="withEffect">
                                  <p:stCondLst>
                                    <p:cond delay="1700"/>
                                  </p:stCondLst>
                                  <p:childTnLst>
                                    <p:set>
                                      <p:cBhvr>
                                        <p:cTn id="73" dur="1" fill="hold">
                                          <p:stCondLst>
                                            <p:cond delay="0"/>
                                          </p:stCondLst>
                                        </p:cTn>
                                        <p:tgtEl>
                                          <p:spTgt spid="10"/>
                                        </p:tgtEl>
                                        <p:attrNameLst>
                                          <p:attrName>style.visibility</p:attrName>
                                        </p:attrNameLst>
                                      </p:cBhvr>
                                      <p:to>
                                        <p:strVal val="visible"/>
                                      </p:to>
                                    </p:set>
                                  </p:childTnLst>
                                </p:cTn>
                              </p:par>
                              <p:par>
                                <p:cTn id="74" presetID="1" presetClass="entr" presetSubtype="0" fill="hold" nodeType="withEffect">
                                  <p:stCondLst>
                                    <p:cond delay="1700"/>
                                  </p:stCondLst>
                                  <p:childTnLst>
                                    <p:set>
                                      <p:cBhvr>
                                        <p:cTn id="75" dur="1" fill="hold">
                                          <p:stCondLst>
                                            <p:cond delay="0"/>
                                          </p:stCondLst>
                                        </p:cTn>
                                        <p:tgtEl>
                                          <p:spTgt spid="8"/>
                                        </p:tgtEl>
                                        <p:attrNameLst>
                                          <p:attrName>style.visibility</p:attrName>
                                        </p:attrNameLst>
                                      </p:cBhvr>
                                      <p:to>
                                        <p:strVal val="visible"/>
                                      </p:to>
                                    </p:set>
                                  </p:childTnLst>
                                </p:cTn>
                              </p:par>
                            </p:childTnLst>
                          </p:cTn>
                        </p:par>
                        <p:par>
                          <p:cTn id="76" fill="hold">
                            <p:stCondLst>
                              <p:cond delay="4300"/>
                            </p:stCondLst>
                            <p:childTnLst>
                              <p:par>
                                <p:cTn id="77" presetID="1" presetClass="entr" presetSubtype="0" fill="hold" grpId="4" nodeType="afterEffect">
                                  <p:stCondLst>
                                    <p:cond delay="0"/>
                                  </p:stCondLst>
                                  <p:childTnLst>
                                    <p:set>
                                      <p:cBhvr>
                                        <p:cTn id="78" dur="1" fill="hold">
                                          <p:stCondLst>
                                            <p:cond delay="0"/>
                                          </p:stCondLst>
                                        </p:cTn>
                                        <p:tgtEl>
                                          <p:spTgt spid="131"/>
                                        </p:tgtEl>
                                        <p:attrNameLst>
                                          <p:attrName>style.visibility</p:attrName>
                                        </p:attrNameLst>
                                      </p:cBhvr>
                                      <p:to>
                                        <p:strVal val="visible"/>
                                      </p:to>
                                    </p:set>
                                  </p:childTnLst>
                                </p:cTn>
                              </p:par>
                            </p:childTnLst>
                          </p:cTn>
                        </p:par>
                        <p:par>
                          <p:cTn id="79" fill="hold">
                            <p:stCondLst>
                              <p:cond delay="4300"/>
                            </p:stCondLst>
                            <p:childTnLst>
                              <p:par>
                                <p:cTn id="80" presetID="1" presetClass="entr" presetSubtype="0" fill="hold" nodeType="afterEffect">
                                  <p:stCondLst>
                                    <p:cond delay="0"/>
                                  </p:stCondLst>
                                  <p:childTnLst>
                                    <p:set>
                                      <p:cBhvr>
                                        <p:cTn id="81" dur="1" fill="hold">
                                          <p:stCondLst>
                                            <p:cond delay="0"/>
                                          </p:stCondLst>
                                        </p:cTn>
                                        <p:tgtEl>
                                          <p:spTgt spid="4"/>
                                        </p:tgtEl>
                                        <p:attrNameLst>
                                          <p:attrName>style.visibility</p:attrName>
                                        </p:attrNameLst>
                                      </p:cBhvr>
                                      <p:to>
                                        <p:strVal val="visible"/>
                                      </p:to>
                                    </p:set>
                                  </p:childTnLst>
                                </p:cTn>
                              </p:par>
                              <p:par>
                                <p:cTn id="82" presetID="1" presetClass="exit" presetSubtype="0" fill="hold" nodeType="withEffect">
                                  <p:stCondLst>
                                    <p:cond delay="0"/>
                                  </p:stCondLst>
                                  <p:childTnLst>
                                    <p:set>
                                      <p:cBhvr>
                                        <p:cTn id="83" dur="1" fill="hold">
                                          <p:stCondLst>
                                            <p:cond delay="0"/>
                                          </p:stCondLst>
                                        </p:cTn>
                                        <p:tgtEl>
                                          <p:spTgt spid="2"/>
                                        </p:tgtEl>
                                        <p:attrNameLst>
                                          <p:attrName>style.visibility</p:attrName>
                                        </p:attrNameLst>
                                      </p:cBhvr>
                                      <p:to>
                                        <p:strVal val="hidden"/>
                                      </p:to>
                                    </p:set>
                                  </p:childTnLst>
                                </p:cTn>
                              </p:par>
                            </p:childTnLst>
                          </p:cTn>
                        </p:par>
                        <p:par>
                          <p:cTn id="84" fill="hold">
                            <p:stCondLst>
                              <p:cond delay="4300"/>
                            </p:stCondLst>
                            <p:childTnLst>
                              <p:par>
                                <p:cTn id="85" presetID="1" presetClass="exit" presetSubtype="0" fill="hold" nodeType="afterEffect">
                                  <p:stCondLst>
                                    <p:cond delay="0"/>
                                  </p:stCondLst>
                                  <p:childTnLst>
                                    <p:set>
                                      <p:cBhvr>
                                        <p:cTn id="86" dur="1" fill="hold">
                                          <p:stCondLst>
                                            <p:cond delay="0"/>
                                          </p:stCondLst>
                                        </p:cTn>
                                        <p:tgtEl>
                                          <p:spTgt spid="160"/>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170"/>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nodeType="clickEffect">
                                  <p:stCondLst>
                                    <p:cond delay="0"/>
                                  </p:stCondLst>
                                  <p:childTnLst>
                                    <p:set>
                                      <p:cBhvr>
                                        <p:cTn id="92" dur="1" fill="hold">
                                          <p:stCondLst>
                                            <p:cond delay="0"/>
                                          </p:stCondLst>
                                        </p:cTn>
                                        <p:tgtEl>
                                          <p:spTgt spid="15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5" grpId="1" animBg="1"/>
      <p:bldP spid="127" grpId="0" animBg="1"/>
      <p:bldP spid="127" grpId="1" animBg="1"/>
      <p:bldP spid="128" grpId="0" animBg="1"/>
      <p:bldP spid="128" grpId="1" animBg="1"/>
      <p:bldP spid="129" grpId="0" animBg="1"/>
      <p:bldP spid="129" grpId="1" animBg="1"/>
      <p:bldP spid="131" grpId="0" animBg="1"/>
      <p:bldP spid="131" grpId="1" animBg="1"/>
      <p:bldP spid="131" grpId="2" animBg="1"/>
      <p:bldP spid="131" grpId="3" animBg="1"/>
      <p:bldP spid="131" grpId="4" animBg="1"/>
      <p:bldP spid="28" grpId="0" animBg="1"/>
      <p:bldP spid="28" grpId="1" animBg="1"/>
      <p:bldP spid="29" grpId="0" animBg="1"/>
      <p:bldP spid="29" grpId="1" animBg="1"/>
      <p:bldP spid="30" grpId="0" animBg="1"/>
      <p:bldP spid="30" grpId="1" animBg="1"/>
      <p:bldP spid="31" grpId="0" animBg="1"/>
      <p:bldP spid="3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F00854A5-E0F4-4D52-B563-E81D3FF7F2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graphicFrame>
        <p:nvGraphicFramePr>
          <p:cNvPr id="122" name="Table 9">
            <a:extLst>
              <a:ext uri="{FF2B5EF4-FFF2-40B4-BE49-F238E27FC236}">
                <a16:creationId xmlns:a16="http://schemas.microsoft.com/office/drawing/2014/main" id="{B42CC8D2-CD20-41B4-B54B-33F86DB62B81}"/>
              </a:ext>
            </a:extLst>
          </p:cNvPr>
          <p:cNvGraphicFramePr>
            <a:graphicFrameLocks noGrp="1"/>
          </p:cNvGraphicFramePr>
          <p:nvPr>
            <p:extLst>
              <p:ext uri="{D42A27DB-BD31-4B8C-83A1-F6EECF244321}">
                <p14:modId xmlns:p14="http://schemas.microsoft.com/office/powerpoint/2010/main" val="630387647"/>
              </p:ext>
            </p:extLst>
          </p:nvPr>
        </p:nvGraphicFramePr>
        <p:xfrm>
          <a:off x="4422914" y="1584061"/>
          <a:ext cx="2577374" cy="4470768"/>
        </p:xfrm>
        <a:graphic>
          <a:graphicData uri="http://schemas.openxmlformats.org/drawingml/2006/table">
            <a:tbl>
              <a:tblPr firstRow="1" bandRow="1">
                <a:tableStyleId>{5C22544A-7EE6-4342-B048-85BDC9FD1C3A}</a:tableStyleId>
              </a:tblPr>
              <a:tblGrid>
                <a:gridCol w="1288687">
                  <a:extLst>
                    <a:ext uri="{9D8B030D-6E8A-4147-A177-3AD203B41FA5}">
                      <a16:colId xmlns:a16="http://schemas.microsoft.com/office/drawing/2014/main" val="3297210125"/>
                    </a:ext>
                  </a:extLst>
                </a:gridCol>
                <a:gridCol w="1288687">
                  <a:extLst>
                    <a:ext uri="{9D8B030D-6E8A-4147-A177-3AD203B41FA5}">
                      <a16:colId xmlns:a16="http://schemas.microsoft.com/office/drawing/2014/main" val="1343434254"/>
                    </a:ext>
                  </a:extLst>
                </a:gridCol>
              </a:tblGrid>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275549412"/>
                  </a:ext>
                </a:extLst>
              </a:tr>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969783220"/>
                  </a:ext>
                </a:extLst>
              </a:tr>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201561697"/>
                  </a:ext>
                </a:extLst>
              </a:tr>
              <a:tr h="745128">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236369172"/>
                  </a:ext>
                </a:extLst>
              </a:tr>
              <a:tr h="745128">
                <a:tc>
                  <a:txBody>
                    <a:bodyPr/>
                    <a:lstStyle/>
                    <a:p>
                      <a:endParaRPr lang="en-GB"/>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613067559"/>
                  </a:ext>
                </a:extLst>
              </a:tr>
              <a:tr h="745128">
                <a:tc>
                  <a:txBody>
                    <a:bodyPr/>
                    <a:lstStyle/>
                    <a:p>
                      <a:endParaRPr lang="en-GB"/>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c>
                  <a:txBody>
                    <a:bodyPr/>
                    <a:lstStyle/>
                    <a:p>
                      <a:endParaRPr lang="en-GB"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extLst>
                  <a:ext uri="{0D108BD9-81ED-4DB2-BD59-A6C34878D82A}">
                    <a16:rowId xmlns:a16="http://schemas.microsoft.com/office/drawing/2014/main" val="3382001503"/>
                  </a:ext>
                </a:extLst>
              </a:tr>
            </a:tbl>
          </a:graphicData>
        </a:graphic>
      </p:graphicFrame>
      <p:sp>
        <p:nvSpPr>
          <p:cNvPr id="125" name="Isosceles Triangle 124">
            <a:extLst>
              <a:ext uri="{FF2B5EF4-FFF2-40B4-BE49-F238E27FC236}">
                <a16:creationId xmlns:a16="http://schemas.microsoft.com/office/drawing/2014/main" id="{28668818-DFDC-4B31-8E9D-D1B2D975AE72}"/>
              </a:ext>
            </a:extLst>
          </p:cNvPr>
          <p:cNvSpPr/>
          <p:nvPr/>
        </p:nvSpPr>
        <p:spPr>
          <a:xfrm>
            <a:off x="4422914" y="317373"/>
            <a:ext cx="2556354" cy="1251049"/>
          </a:xfrm>
          <a:prstGeom prst="triangle">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9" name="Picture 128" descr="A close up of a logo&#10;&#10;Description automatically generated">
            <a:extLst>
              <a:ext uri="{FF2B5EF4-FFF2-40B4-BE49-F238E27FC236}">
                <a16:creationId xmlns:a16="http://schemas.microsoft.com/office/drawing/2014/main" id="{13698256-F288-4066-9867-0F4EDB9F97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82776" y="768181"/>
            <a:ext cx="785166" cy="746152"/>
          </a:xfrm>
          <a:prstGeom prst="rect">
            <a:avLst/>
          </a:prstGeom>
        </p:spPr>
      </p:pic>
      <p:pic>
        <p:nvPicPr>
          <p:cNvPr id="38" name="Picture 37">
            <a:extLst>
              <a:ext uri="{FF2B5EF4-FFF2-40B4-BE49-F238E27FC236}">
                <a16:creationId xmlns:a16="http://schemas.microsoft.com/office/drawing/2014/main" id="{551BC650-1586-46EE-ABC8-EDEB0C3AC348}"/>
              </a:ext>
            </a:extLst>
          </p:cNvPr>
          <p:cNvPicPr>
            <a:picLocks noChangeAspect="1"/>
          </p:cNvPicPr>
          <p:nvPr/>
        </p:nvPicPr>
        <p:blipFill>
          <a:blip r:embed="rId5"/>
          <a:stretch>
            <a:fillRect/>
          </a:stretch>
        </p:blipFill>
        <p:spPr>
          <a:xfrm rot="5400000">
            <a:off x="6145914" y="1465311"/>
            <a:ext cx="406408" cy="975882"/>
          </a:xfrm>
          <a:prstGeom prst="rect">
            <a:avLst/>
          </a:prstGeom>
          <a:ln w="38100">
            <a:solidFill>
              <a:srgbClr val="FF0000"/>
            </a:solidFill>
          </a:ln>
        </p:spPr>
      </p:pic>
      <p:grpSp>
        <p:nvGrpSpPr>
          <p:cNvPr id="39" name="Group 38">
            <a:extLst>
              <a:ext uri="{FF2B5EF4-FFF2-40B4-BE49-F238E27FC236}">
                <a16:creationId xmlns:a16="http://schemas.microsoft.com/office/drawing/2014/main" id="{D587B0CE-448C-42C3-A2BD-09BC8A390D2F}"/>
              </a:ext>
            </a:extLst>
          </p:cNvPr>
          <p:cNvGrpSpPr/>
          <p:nvPr/>
        </p:nvGrpSpPr>
        <p:grpSpPr>
          <a:xfrm rot="5400000">
            <a:off x="8714504" y="3727475"/>
            <a:ext cx="397493" cy="959201"/>
            <a:chOff x="2076007" y="-260751"/>
            <a:chExt cx="1932465" cy="4705164"/>
          </a:xfrm>
        </p:grpSpPr>
        <p:grpSp>
          <p:nvGrpSpPr>
            <p:cNvPr id="40" name="Group 39">
              <a:extLst>
                <a:ext uri="{FF2B5EF4-FFF2-40B4-BE49-F238E27FC236}">
                  <a16:creationId xmlns:a16="http://schemas.microsoft.com/office/drawing/2014/main" id="{61C28BC0-4870-42A4-B433-A13D9C31A26A}"/>
                </a:ext>
              </a:extLst>
            </p:cNvPr>
            <p:cNvGrpSpPr/>
            <p:nvPr/>
          </p:nvGrpSpPr>
          <p:grpSpPr>
            <a:xfrm>
              <a:off x="2076007" y="701736"/>
              <a:ext cx="1932465" cy="3742677"/>
              <a:chOff x="2076007" y="701736"/>
              <a:chExt cx="1932465" cy="3742677"/>
            </a:xfrm>
            <a:solidFill>
              <a:srgbClr val="F02AA4"/>
            </a:solidFill>
          </p:grpSpPr>
          <p:grpSp>
            <p:nvGrpSpPr>
              <p:cNvPr id="42" name="Group 41">
                <a:extLst>
                  <a:ext uri="{FF2B5EF4-FFF2-40B4-BE49-F238E27FC236}">
                    <a16:creationId xmlns:a16="http://schemas.microsoft.com/office/drawing/2014/main" id="{AACD6073-739A-455F-86D6-C247B0BFD23C}"/>
                  </a:ext>
                </a:extLst>
              </p:cNvPr>
              <p:cNvGrpSpPr/>
              <p:nvPr/>
            </p:nvGrpSpPr>
            <p:grpSpPr>
              <a:xfrm>
                <a:off x="2089294" y="701737"/>
                <a:ext cx="1919178" cy="3742676"/>
                <a:chOff x="2089294" y="701737"/>
                <a:chExt cx="1919178" cy="3742676"/>
              </a:xfrm>
              <a:grpFill/>
            </p:grpSpPr>
            <p:grpSp>
              <p:nvGrpSpPr>
                <p:cNvPr id="44" name="Group 43">
                  <a:extLst>
                    <a:ext uri="{FF2B5EF4-FFF2-40B4-BE49-F238E27FC236}">
                      <a16:creationId xmlns:a16="http://schemas.microsoft.com/office/drawing/2014/main" id="{2D5C6766-1FEE-465B-BC76-D68CB240C143}"/>
                    </a:ext>
                  </a:extLst>
                </p:cNvPr>
                <p:cNvGrpSpPr/>
                <p:nvPr/>
              </p:nvGrpSpPr>
              <p:grpSpPr>
                <a:xfrm>
                  <a:off x="2089294" y="1637410"/>
                  <a:ext cx="1919178" cy="2807003"/>
                  <a:chOff x="2089294" y="1637410"/>
                  <a:chExt cx="1919178" cy="2807003"/>
                </a:xfrm>
                <a:grpFill/>
              </p:grpSpPr>
              <p:sp>
                <p:nvSpPr>
                  <p:cNvPr id="46" name="Rectangle: Rounded Corners 45">
                    <a:extLst>
                      <a:ext uri="{FF2B5EF4-FFF2-40B4-BE49-F238E27FC236}">
                        <a16:creationId xmlns:a16="http://schemas.microsoft.com/office/drawing/2014/main" id="{962FD99D-DF99-466B-BBE7-ECD35605FB9D}"/>
                      </a:ext>
                    </a:extLst>
                  </p:cNvPr>
                  <p:cNvSpPr/>
                  <p:nvPr/>
                </p:nvSpPr>
                <p:spPr>
                  <a:xfrm>
                    <a:off x="3040910" y="1637414"/>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7" name="Group 46">
                    <a:extLst>
                      <a:ext uri="{FF2B5EF4-FFF2-40B4-BE49-F238E27FC236}">
                        <a16:creationId xmlns:a16="http://schemas.microsoft.com/office/drawing/2014/main" id="{7EEA23C2-4B7F-4826-993C-1E5B0EACEE92}"/>
                      </a:ext>
                    </a:extLst>
                  </p:cNvPr>
                  <p:cNvGrpSpPr/>
                  <p:nvPr/>
                </p:nvGrpSpPr>
                <p:grpSpPr>
                  <a:xfrm>
                    <a:off x="2094608" y="2573079"/>
                    <a:ext cx="1913864" cy="1871334"/>
                    <a:chOff x="939386" y="2328526"/>
                    <a:chExt cx="1913864" cy="1871334"/>
                  </a:xfrm>
                  <a:grpFill/>
                </p:grpSpPr>
                <p:grpSp>
                  <p:nvGrpSpPr>
                    <p:cNvPr id="49" name="Group 48">
                      <a:extLst>
                        <a:ext uri="{FF2B5EF4-FFF2-40B4-BE49-F238E27FC236}">
                          <a16:creationId xmlns:a16="http://schemas.microsoft.com/office/drawing/2014/main" id="{84ED11AA-1729-402B-B7AB-A89BC1F3ED2E}"/>
                        </a:ext>
                      </a:extLst>
                    </p:cNvPr>
                    <p:cNvGrpSpPr/>
                    <p:nvPr/>
                  </p:nvGrpSpPr>
                  <p:grpSpPr>
                    <a:xfrm>
                      <a:off x="939388" y="2328528"/>
                      <a:ext cx="1913862" cy="1871332"/>
                      <a:chOff x="-2945222" y="3625700"/>
                      <a:chExt cx="1913862" cy="1871332"/>
                    </a:xfrm>
                    <a:grpFill/>
                  </p:grpSpPr>
                  <p:sp>
                    <p:nvSpPr>
                      <p:cNvPr id="51" name="Rectangle: Rounded Corners 50">
                        <a:extLst>
                          <a:ext uri="{FF2B5EF4-FFF2-40B4-BE49-F238E27FC236}">
                            <a16:creationId xmlns:a16="http://schemas.microsoft.com/office/drawing/2014/main" id="{6A48F8B0-957E-480B-8326-9C3E1D29373A}"/>
                          </a:ext>
                        </a:extLst>
                      </p:cNvPr>
                      <p:cNvSpPr/>
                      <p:nvPr/>
                    </p:nvSpPr>
                    <p:spPr>
                      <a:xfrm>
                        <a:off x="-1988292" y="362570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a:extLst>
                          <a:ext uri="{FF2B5EF4-FFF2-40B4-BE49-F238E27FC236}">
                            <a16:creationId xmlns:a16="http://schemas.microsoft.com/office/drawing/2014/main" id="{0D5EEA04-8F43-4F7D-8427-F2ABABF1E18A}"/>
                          </a:ext>
                        </a:extLst>
                      </p:cNvPr>
                      <p:cNvGrpSpPr/>
                      <p:nvPr/>
                    </p:nvGrpSpPr>
                    <p:grpSpPr>
                      <a:xfrm>
                        <a:off x="-2945222" y="4561366"/>
                        <a:ext cx="1913862" cy="935666"/>
                        <a:chOff x="-2799908" y="2961165"/>
                        <a:chExt cx="1913862" cy="935666"/>
                      </a:xfrm>
                      <a:grpFill/>
                    </p:grpSpPr>
                    <p:sp>
                      <p:nvSpPr>
                        <p:cNvPr id="53" name="Rectangle: Rounded Corners 52">
                          <a:extLst>
                            <a:ext uri="{FF2B5EF4-FFF2-40B4-BE49-F238E27FC236}">
                              <a16:creationId xmlns:a16="http://schemas.microsoft.com/office/drawing/2014/main" id="{93C94247-344F-44D6-9982-84F75842EADF}"/>
                            </a:ext>
                          </a:extLst>
                        </p:cNvPr>
                        <p:cNvSpPr/>
                        <p:nvPr/>
                      </p:nvSpPr>
                      <p:spPr>
                        <a:xfrm>
                          <a:off x="-1842977" y="2961165"/>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Rectangle: Rounded Corners 53">
                          <a:extLst>
                            <a:ext uri="{FF2B5EF4-FFF2-40B4-BE49-F238E27FC236}">
                              <a16:creationId xmlns:a16="http://schemas.microsoft.com/office/drawing/2014/main" id="{4AE0836B-DFE4-46BB-80CD-585CF866FD95}"/>
                            </a:ext>
                          </a:extLst>
                        </p:cNvPr>
                        <p:cNvSpPr/>
                        <p:nvPr/>
                      </p:nvSpPr>
                      <p:spPr>
                        <a:xfrm>
                          <a:off x="-2799908" y="296116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50" name="Rectangle: Rounded Corners 49">
                      <a:extLst>
                        <a:ext uri="{FF2B5EF4-FFF2-40B4-BE49-F238E27FC236}">
                          <a16:creationId xmlns:a16="http://schemas.microsoft.com/office/drawing/2014/main" id="{B2622153-81BB-47DA-A526-D737C09B9F46}"/>
                        </a:ext>
                      </a:extLst>
                    </p:cNvPr>
                    <p:cNvSpPr/>
                    <p:nvPr/>
                  </p:nvSpPr>
                  <p:spPr>
                    <a:xfrm>
                      <a:off x="939386" y="2328526"/>
                      <a:ext cx="956931" cy="935665"/>
                    </a:xfrm>
                    <a:prstGeom prst="roundRect">
                      <a:avLst/>
                    </a:prstGeom>
                    <a:solidFill>
                      <a:srgbClr val="C4C8C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Rectangle: Rounded Corners 47">
                    <a:extLst>
                      <a:ext uri="{FF2B5EF4-FFF2-40B4-BE49-F238E27FC236}">
                        <a16:creationId xmlns:a16="http://schemas.microsoft.com/office/drawing/2014/main" id="{2F681A8D-2BA0-403B-9CBB-3BF51B5342FD}"/>
                      </a:ext>
                    </a:extLst>
                  </p:cNvPr>
                  <p:cNvSpPr/>
                  <p:nvPr/>
                </p:nvSpPr>
                <p:spPr>
                  <a:xfrm>
                    <a:off x="2089294" y="1637410"/>
                    <a:ext cx="956931" cy="935665"/>
                  </a:xfrm>
                  <a:prstGeom prst="roundRect">
                    <a:avLst/>
                  </a:prstGeom>
                  <a:solidFill>
                    <a:srgbClr val="A6AAAC"/>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5" name="Rectangle: Rounded Corners 44">
                  <a:extLst>
                    <a:ext uri="{FF2B5EF4-FFF2-40B4-BE49-F238E27FC236}">
                      <a16:creationId xmlns:a16="http://schemas.microsoft.com/office/drawing/2014/main" id="{51F192B0-38D8-4BAB-B381-C14E4517F2C6}"/>
                    </a:ext>
                  </a:extLst>
                </p:cNvPr>
                <p:cNvSpPr/>
                <p:nvPr/>
              </p:nvSpPr>
              <p:spPr>
                <a:xfrm>
                  <a:off x="3030280" y="701737"/>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3" name="Rectangle: Rounded Corners 42">
                <a:extLst>
                  <a:ext uri="{FF2B5EF4-FFF2-40B4-BE49-F238E27FC236}">
                    <a16:creationId xmlns:a16="http://schemas.microsoft.com/office/drawing/2014/main" id="{30F50266-3C17-4786-BB70-6C122F3B4898}"/>
                  </a:ext>
                </a:extLst>
              </p:cNvPr>
              <p:cNvSpPr/>
              <p:nvPr/>
            </p:nvSpPr>
            <p:spPr>
              <a:xfrm>
                <a:off x="2076007" y="701736"/>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1" name="Rectangle: Rounded Corners 40">
              <a:extLst>
                <a:ext uri="{FF2B5EF4-FFF2-40B4-BE49-F238E27FC236}">
                  <a16:creationId xmlns:a16="http://schemas.microsoft.com/office/drawing/2014/main" id="{D58A3C9B-8B02-4E7D-B57B-CFEB74D752CB}"/>
                </a:ext>
              </a:extLst>
            </p:cNvPr>
            <p:cNvSpPr/>
            <p:nvPr/>
          </p:nvSpPr>
          <p:spPr>
            <a:xfrm>
              <a:off x="3030279" y="-260751"/>
              <a:ext cx="956931" cy="935665"/>
            </a:xfrm>
            <a:prstGeom prst="roundRect">
              <a:avLst/>
            </a:prstGeom>
            <a:solidFill>
              <a:srgbClr val="8B8E8F"/>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55" name="Group 54">
            <a:extLst>
              <a:ext uri="{FF2B5EF4-FFF2-40B4-BE49-F238E27FC236}">
                <a16:creationId xmlns:a16="http://schemas.microsoft.com/office/drawing/2014/main" id="{F0A8305D-695C-47F3-BC39-FEA9425571AD}"/>
              </a:ext>
            </a:extLst>
          </p:cNvPr>
          <p:cNvGrpSpPr/>
          <p:nvPr/>
        </p:nvGrpSpPr>
        <p:grpSpPr>
          <a:xfrm rot="5400000">
            <a:off x="7603319" y="4760379"/>
            <a:ext cx="397600" cy="770048"/>
            <a:chOff x="2076007" y="701736"/>
            <a:chExt cx="1932465" cy="3742677"/>
          </a:xfrm>
          <a:solidFill>
            <a:srgbClr val="F02AA4"/>
          </a:solidFill>
        </p:grpSpPr>
        <p:grpSp>
          <p:nvGrpSpPr>
            <p:cNvPr id="56" name="Group 55">
              <a:extLst>
                <a:ext uri="{FF2B5EF4-FFF2-40B4-BE49-F238E27FC236}">
                  <a16:creationId xmlns:a16="http://schemas.microsoft.com/office/drawing/2014/main" id="{947385D9-3F20-468E-953A-AF36AE5F7191}"/>
                </a:ext>
              </a:extLst>
            </p:cNvPr>
            <p:cNvGrpSpPr/>
            <p:nvPr/>
          </p:nvGrpSpPr>
          <p:grpSpPr>
            <a:xfrm>
              <a:off x="2089294" y="701737"/>
              <a:ext cx="1919178" cy="3742676"/>
              <a:chOff x="2089294" y="701737"/>
              <a:chExt cx="1919178" cy="3742676"/>
            </a:xfrm>
            <a:grpFill/>
          </p:grpSpPr>
          <p:grpSp>
            <p:nvGrpSpPr>
              <p:cNvPr id="58" name="Group 57">
                <a:extLst>
                  <a:ext uri="{FF2B5EF4-FFF2-40B4-BE49-F238E27FC236}">
                    <a16:creationId xmlns:a16="http://schemas.microsoft.com/office/drawing/2014/main" id="{8B66F846-4E3E-48EA-839D-F6B5FDD5B442}"/>
                  </a:ext>
                </a:extLst>
              </p:cNvPr>
              <p:cNvGrpSpPr/>
              <p:nvPr/>
            </p:nvGrpSpPr>
            <p:grpSpPr>
              <a:xfrm>
                <a:off x="2089294" y="1637410"/>
                <a:ext cx="1919178" cy="2807003"/>
                <a:chOff x="2089294" y="1637410"/>
                <a:chExt cx="1919178" cy="2807003"/>
              </a:xfrm>
              <a:grpFill/>
            </p:grpSpPr>
            <p:sp>
              <p:nvSpPr>
                <p:cNvPr id="60" name="Rectangle: Rounded Corners 59">
                  <a:extLst>
                    <a:ext uri="{FF2B5EF4-FFF2-40B4-BE49-F238E27FC236}">
                      <a16:creationId xmlns:a16="http://schemas.microsoft.com/office/drawing/2014/main" id="{FFF8019A-9F3B-4FF7-AF79-FC3759FC02EE}"/>
                    </a:ext>
                  </a:extLst>
                </p:cNvPr>
                <p:cNvSpPr/>
                <p:nvPr/>
              </p:nvSpPr>
              <p:spPr>
                <a:xfrm>
                  <a:off x="3040910" y="1637414"/>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1" name="Group 60">
                  <a:extLst>
                    <a:ext uri="{FF2B5EF4-FFF2-40B4-BE49-F238E27FC236}">
                      <a16:creationId xmlns:a16="http://schemas.microsoft.com/office/drawing/2014/main" id="{11BB9BA0-0B9A-418A-AC2B-5F31DF6ECD6E}"/>
                    </a:ext>
                  </a:extLst>
                </p:cNvPr>
                <p:cNvGrpSpPr/>
                <p:nvPr/>
              </p:nvGrpSpPr>
              <p:grpSpPr>
                <a:xfrm>
                  <a:off x="2094608" y="2573079"/>
                  <a:ext cx="1913864" cy="1871334"/>
                  <a:chOff x="939386" y="2328526"/>
                  <a:chExt cx="1913864" cy="1871334"/>
                </a:xfrm>
                <a:grpFill/>
              </p:grpSpPr>
              <p:grpSp>
                <p:nvGrpSpPr>
                  <p:cNvPr id="63" name="Group 62">
                    <a:extLst>
                      <a:ext uri="{FF2B5EF4-FFF2-40B4-BE49-F238E27FC236}">
                        <a16:creationId xmlns:a16="http://schemas.microsoft.com/office/drawing/2014/main" id="{16D2E499-5D33-4601-9157-E4B78E61071A}"/>
                      </a:ext>
                    </a:extLst>
                  </p:cNvPr>
                  <p:cNvGrpSpPr/>
                  <p:nvPr/>
                </p:nvGrpSpPr>
                <p:grpSpPr>
                  <a:xfrm>
                    <a:off x="939388" y="2328528"/>
                    <a:ext cx="1913862" cy="1871332"/>
                    <a:chOff x="-2945222" y="3625700"/>
                    <a:chExt cx="1913862" cy="1871332"/>
                  </a:xfrm>
                  <a:grpFill/>
                </p:grpSpPr>
                <p:sp>
                  <p:nvSpPr>
                    <p:cNvPr id="65" name="Rectangle: Rounded Corners 64">
                      <a:extLst>
                        <a:ext uri="{FF2B5EF4-FFF2-40B4-BE49-F238E27FC236}">
                          <a16:creationId xmlns:a16="http://schemas.microsoft.com/office/drawing/2014/main" id="{4C2447B6-A756-4D7C-8E51-81A16DAD4143}"/>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6" name="Group 65">
                      <a:extLst>
                        <a:ext uri="{FF2B5EF4-FFF2-40B4-BE49-F238E27FC236}">
                          <a16:creationId xmlns:a16="http://schemas.microsoft.com/office/drawing/2014/main" id="{05056072-DC56-4AA4-BC5F-655BDAE9AAFE}"/>
                        </a:ext>
                      </a:extLst>
                    </p:cNvPr>
                    <p:cNvGrpSpPr/>
                    <p:nvPr/>
                  </p:nvGrpSpPr>
                  <p:grpSpPr>
                    <a:xfrm>
                      <a:off x="-2945222" y="4561366"/>
                      <a:ext cx="1913862" cy="935666"/>
                      <a:chOff x="-2799908" y="2961165"/>
                      <a:chExt cx="1913862" cy="935666"/>
                    </a:xfrm>
                    <a:grpFill/>
                  </p:grpSpPr>
                  <p:sp>
                    <p:nvSpPr>
                      <p:cNvPr id="67" name="Rectangle: Rounded Corners 66">
                        <a:extLst>
                          <a:ext uri="{FF2B5EF4-FFF2-40B4-BE49-F238E27FC236}">
                            <a16:creationId xmlns:a16="http://schemas.microsoft.com/office/drawing/2014/main" id="{7F6DBF2F-234C-4CB4-9BC9-72DF5F9B2FBE}"/>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Rectangle: Rounded Corners 67">
                        <a:extLst>
                          <a:ext uri="{FF2B5EF4-FFF2-40B4-BE49-F238E27FC236}">
                            <a16:creationId xmlns:a16="http://schemas.microsoft.com/office/drawing/2014/main" id="{A3397E3D-80C5-4CA9-B4F3-88483BBC4DA1}"/>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64" name="Rectangle: Rounded Corners 63">
                    <a:extLst>
                      <a:ext uri="{FF2B5EF4-FFF2-40B4-BE49-F238E27FC236}">
                        <a16:creationId xmlns:a16="http://schemas.microsoft.com/office/drawing/2014/main" id="{B878F71B-1C47-4E9D-9DD4-0AE22A8E928C}"/>
                      </a:ext>
                    </a:extLst>
                  </p:cNvPr>
                  <p:cNvSpPr/>
                  <p:nvPr/>
                </p:nvSpPr>
                <p:spPr>
                  <a:xfrm>
                    <a:off x="939386" y="232852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62" name="Rectangle: Rounded Corners 61">
                  <a:extLst>
                    <a:ext uri="{FF2B5EF4-FFF2-40B4-BE49-F238E27FC236}">
                      <a16:creationId xmlns:a16="http://schemas.microsoft.com/office/drawing/2014/main" id="{5B800DC7-4DE7-4637-B7FE-B310A0E41000}"/>
                    </a:ext>
                  </a:extLst>
                </p:cNvPr>
                <p:cNvSpPr/>
                <p:nvPr/>
              </p:nvSpPr>
              <p:spPr>
                <a:xfrm>
                  <a:off x="2089294" y="163741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9" name="Rectangle: Rounded Corners 58">
                <a:extLst>
                  <a:ext uri="{FF2B5EF4-FFF2-40B4-BE49-F238E27FC236}">
                    <a16:creationId xmlns:a16="http://schemas.microsoft.com/office/drawing/2014/main" id="{ABFFF165-CF28-4D8A-A25A-5D129DCC8B9D}"/>
                  </a:ext>
                </a:extLst>
              </p:cNvPr>
              <p:cNvSpPr/>
              <p:nvPr/>
            </p:nvSpPr>
            <p:spPr>
              <a:xfrm>
                <a:off x="3030280" y="701737"/>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7" name="Rectangle: Rounded Corners 56">
              <a:extLst>
                <a:ext uri="{FF2B5EF4-FFF2-40B4-BE49-F238E27FC236}">
                  <a16:creationId xmlns:a16="http://schemas.microsoft.com/office/drawing/2014/main" id="{23D32274-788D-4C3D-A925-F6E1F7044972}"/>
                </a:ext>
              </a:extLst>
            </p:cNvPr>
            <p:cNvSpPr/>
            <p:nvPr/>
          </p:nvSpPr>
          <p:spPr>
            <a:xfrm>
              <a:off x="2076007" y="70173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69" name="Group 68">
            <a:extLst>
              <a:ext uri="{FF2B5EF4-FFF2-40B4-BE49-F238E27FC236}">
                <a16:creationId xmlns:a16="http://schemas.microsoft.com/office/drawing/2014/main" id="{EAD829EA-2370-4219-98CD-65F7D2DF9DFC}"/>
              </a:ext>
            </a:extLst>
          </p:cNvPr>
          <p:cNvGrpSpPr/>
          <p:nvPr/>
        </p:nvGrpSpPr>
        <p:grpSpPr>
          <a:xfrm rot="16200000">
            <a:off x="1623633" y="1965957"/>
            <a:ext cx="394867" cy="770048"/>
            <a:chOff x="2089294" y="701737"/>
            <a:chExt cx="1919178" cy="3742676"/>
          </a:xfrm>
        </p:grpSpPr>
        <p:grpSp>
          <p:nvGrpSpPr>
            <p:cNvPr id="70" name="Group 69">
              <a:extLst>
                <a:ext uri="{FF2B5EF4-FFF2-40B4-BE49-F238E27FC236}">
                  <a16:creationId xmlns:a16="http://schemas.microsoft.com/office/drawing/2014/main" id="{45EA9DC6-FAF0-4ABD-8AE1-0970C86D06A5}"/>
                </a:ext>
              </a:extLst>
            </p:cNvPr>
            <p:cNvGrpSpPr/>
            <p:nvPr/>
          </p:nvGrpSpPr>
          <p:grpSpPr>
            <a:xfrm>
              <a:off x="2089294" y="1637410"/>
              <a:ext cx="1919178" cy="2807003"/>
              <a:chOff x="2089294" y="1637410"/>
              <a:chExt cx="1919178" cy="2807003"/>
            </a:xfrm>
          </p:grpSpPr>
          <p:sp>
            <p:nvSpPr>
              <p:cNvPr id="72" name="Rectangle: Rounded Corners 71">
                <a:extLst>
                  <a:ext uri="{FF2B5EF4-FFF2-40B4-BE49-F238E27FC236}">
                    <a16:creationId xmlns:a16="http://schemas.microsoft.com/office/drawing/2014/main" id="{A747200B-F3CC-4C4E-8587-784BBA34F131}"/>
                  </a:ext>
                </a:extLst>
              </p:cNvPr>
              <p:cNvSpPr/>
              <p:nvPr/>
            </p:nvSpPr>
            <p:spPr>
              <a:xfrm>
                <a:off x="3040910" y="1637414"/>
                <a:ext cx="956931" cy="935665"/>
              </a:xfrm>
              <a:prstGeom prst="roundRect">
                <a:avLst/>
              </a:prstGeom>
              <a:solidFill>
                <a:srgbClr val="6B18E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3" name="Group 72">
                <a:extLst>
                  <a:ext uri="{FF2B5EF4-FFF2-40B4-BE49-F238E27FC236}">
                    <a16:creationId xmlns:a16="http://schemas.microsoft.com/office/drawing/2014/main" id="{7CC21C75-CB05-4F79-98A2-7D33F735A8B0}"/>
                  </a:ext>
                </a:extLst>
              </p:cNvPr>
              <p:cNvGrpSpPr/>
              <p:nvPr/>
            </p:nvGrpSpPr>
            <p:grpSpPr>
              <a:xfrm>
                <a:off x="2094608" y="2573079"/>
                <a:ext cx="1913864" cy="1871334"/>
                <a:chOff x="939386" y="2328526"/>
                <a:chExt cx="1913864" cy="1871334"/>
              </a:xfrm>
              <a:solidFill>
                <a:srgbClr val="5526BB"/>
              </a:solidFill>
            </p:grpSpPr>
            <p:grpSp>
              <p:nvGrpSpPr>
                <p:cNvPr id="75" name="Group 74">
                  <a:extLst>
                    <a:ext uri="{FF2B5EF4-FFF2-40B4-BE49-F238E27FC236}">
                      <a16:creationId xmlns:a16="http://schemas.microsoft.com/office/drawing/2014/main" id="{89418B21-BA34-4508-9D02-3B73AC291B31}"/>
                    </a:ext>
                  </a:extLst>
                </p:cNvPr>
                <p:cNvGrpSpPr/>
                <p:nvPr/>
              </p:nvGrpSpPr>
              <p:grpSpPr>
                <a:xfrm>
                  <a:off x="939388" y="2328528"/>
                  <a:ext cx="1913862" cy="1871332"/>
                  <a:chOff x="-2945222" y="3625700"/>
                  <a:chExt cx="1913862" cy="1871332"/>
                </a:xfrm>
                <a:grpFill/>
              </p:grpSpPr>
              <p:sp>
                <p:nvSpPr>
                  <p:cNvPr id="77" name="Rectangle: Rounded Corners 76">
                    <a:extLst>
                      <a:ext uri="{FF2B5EF4-FFF2-40B4-BE49-F238E27FC236}">
                        <a16:creationId xmlns:a16="http://schemas.microsoft.com/office/drawing/2014/main" id="{518CB0D2-39FC-41A6-A72B-1699DFE689D8}"/>
                      </a:ext>
                    </a:extLst>
                  </p:cNvPr>
                  <p:cNvSpPr/>
                  <p:nvPr/>
                </p:nvSpPr>
                <p:spPr>
                  <a:xfrm>
                    <a:off x="-1988292" y="3625700"/>
                    <a:ext cx="956931" cy="935665"/>
                  </a:xfrm>
                  <a:prstGeom prst="roundRect">
                    <a:avLst/>
                  </a:prstGeom>
                  <a:solidFill>
                    <a:srgbClr val="44D9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8" name="Group 77">
                    <a:extLst>
                      <a:ext uri="{FF2B5EF4-FFF2-40B4-BE49-F238E27FC236}">
                        <a16:creationId xmlns:a16="http://schemas.microsoft.com/office/drawing/2014/main" id="{9C75D5DF-F1B4-4DF1-9877-7D25D3EE2A1B}"/>
                      </a:ext>
                    </a:extLst>
                  </p:cNvPr>
                  <p:cNvGrpSpPr/>
                  <p:nvPr/>
                </p:nvGrpSpPr>
                <p:grpSpPr>
                  <a:xfrm>
                    <a:off x="-2945222" y="4561366"/>
                    <a:ext cx="1913862" cy="935666"/>
                    <a:chOff x="-2799908" y="2961165"/>
                    <a:chExt cx="1913862" cy="935666"/>
                  </a:xfrm>
                  <a:grpFill/>
                </p:grpSpPr>
                <p:sp>
                  <p:nvSpPr>
                    <p:cNvPr id="79" name="Rectangle: Rounded Corners 78">
                      <a:extLst>
                        <a:ext uri="{FF2B5EF4-FFF2-40B4-BE49-F238E27FC236}">
                          <a16:creationId xmlns:a16="http://schemas.microsoft.com/office/drawing/2014/main" id="{68D25D98-7D2E-4580-B78B-459D713C9610}"/>
                        </a:ext>
                      </a:extLst>
                    </p:cNvPr>
                    <p:cNvSpPr/>
                    <p:nvPr/>
                  </p:nvSpPr>
                  <p:spPr>
                    <a:xfrm>
                      <a:off x="-1842977" y="2961165"/>
                      <a:ext cx="956931" cy="935665"/>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0" name="Rectangle: Rounded Corners 79">
                      <a:extLst>
                        <a:ext uri="{FF2B5EF4-FFF2-40B4-BE49-F238E27FC236}">
                          <a16:creationId xmlns:a16="http://schemas.microsoft.com/office/drawing/2014/main" id="{3DAF87D3-BE1D-4995-94AD-5CEC119B1820}"/>
                        </a:ext>
                      </a:extLst>
                    </p:cNvPr>
                    <p:cNvSpPr/>
                    <p:nvPr/>
                  </p:nvSpPr>
                  <p:spPr>
                    <a:xfrm>
                      <a:off x="-2799908" y="2961166"/>
                      <a:ext cx="956931" cy="935665"/>
                    </a:xfrm>
                    <a:prstGeom prst="roundRect">
                      <a:avLst/>
                    </a:prstGeom>
                    <a:solidFill>
                      <a:srgbClr val="EE141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76" name="Rectangle: Rounded Corners 75">
                  <a:extLst>
                    <a:ext uri="{FF2B5EF4-FFF2-40B4-BE49-F238E27FC236}">
                      <a16:creationId xmlns:a16="http://schemas.microsoft.com/office/drawing/2014/main" id="{02AE6650-3E4E-4151-AA62-42DF232A7313}"/>
                    </a:ext>
                  </a:extLst>
                </p:cNvPr>
                <p:cNvSpPr/>
                <p:nvPr/>
              </p:nvSpPr>
              <p:spPr>
                <a:xfrm>
                  <a:off x="939386" y="2328526"/>
                  <a:ext cx="956931" cy="935665"/>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4" name="Rectangle: Rounded Corners 73">
                <a:extLst>
                  <a:ext uri="{FF2B5EF4-FFF2-40B4-BE49-F238E27FC236}">
                    <a16:creationId xmlns:a16="http://schemas.microsoft.com/office/drawing/2014/main" id="{77DDE092-05C7-4853-861E-4609EE8CE782}"/>
                  </a:ext>
                </a:extLst>
              </p:cNvPr>
              <p:cNvSpPr/>
              <p:nvPr/>
            </p:nvSpPr>
            <p:spPr>
              <a:xfrm>
                <a:off x="2089294" y="1637410"/>
                <a:ext cx="956931" cy="935665"/>
              </a:xfrm>
              <a:prstGeom prst="roundRect">
                <a:avLst/>
              </a:prstGeom>
              <a:solidFill>
                <a:srgbClr val="50D8F8"/>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1" name="Rectangle: Rounded Corners 70">
              <a:extLst>
                <a:ext uri="{FF2B5EF4-FFF2-40B4-BE49-F238E27FC236}">
                  <a16:creationId xmlns:a16="http://schemas.microsoft.com/office/drawing/2014/main" id="{6F094E4C-B27D-4B02-9CE0-BE6650D6BD8B}"/>
                </a:ext>
              </a:extLst>
            </p:cNvPr>
            <p:cNvSpPr/>
            <p:nvPr/>
          </p:nvSpPr>
          <p:spPr>
            <a:xfrm>
              <a:off x="3030280" y="701737"/>
              <a:ext cx="956931" cy="935665"/>
            </a:xfrm>
            <a:prstGeom prst="roundRect">
              <a:avLst/>
            </a:prstGeom>
            <a:solidFill>
              <a:srgbClr val="AD95B6"/>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1" name="Group 80">
            <a:extLst>
              <a:ext uri="{FF2B5EF4-FFF2-40B4-BE49-F238E27FC236}">
                <a16:creationId xmlns:a16="http://schemas.microsoft.com/office/drawing/2014/main" id="{5286675B-EDE0-4137-85C8-CE625C4FD082}"/>
              </a:ext>
            </a:extLst>
          </p:cNvPr>
          <p:cNvGrpSpPr/>
          <p:nvPr/>
        </p:nvGrpSpPr>
        <p:grpSpPr>
          <a:xfrm rot="5400000">
            <a:off x="9388477" y="2739613"/>
            <a:ext cx="393773" cy="385023"/>
            <a:chOff x="-2945222" y="3625700"/>
            <a:chExt cx="1913862" cy="1871332"/>
          </a:xfrm>
          <a:solidFill>
            <a:srgbClr val="F0EA19"/>
          </a:solidFill>
        </p:grpSpPr>
        <p:sp>
          <p:nvSpPr>
            <p:cNvPr id="82" name="Rectangle: Rounded Corners 81">
              <a:extLst>
                <a:ext uri="{FF2B5EF4-FFF2-40B4-BE49-F238E27FC236}">
                  <a16:creationId xmlns:a16="http://schemas.microsoft.com/office/drawing/2014/main" id="{844E4B18-BB41-4BFD-BE7D-D38E9D742F11}"/>
                </a:ext>
              </a:extLst>
            </p:cNvPr>
            <p:cNvSpPr/>
            <p:nvPr/>
          </p:nvSpPr>
          <p:spPr>
            <a:xfrm>
              <a:off x="-1988292" y="3625700"/>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83" name="Group 82">
              <a:extLst>
                <a:ext uri="{FF2B5EF4-FFF2-40B4-BE49-F238E27FC236}">
                  <a16:creationId xmlns:a16="http://schemas.microsoft.com/office/drawing/2014/main" id="{D03A97E5-6B3E-47D5-A332-26769EA31E2D}"/>
                </a:ext>
              </a:extLst>
            </p:cNvPr>
            <p:cNvGrpSpPr/>
            <p:nvPr/>
          </p:nvGrpSpPr>
          <p:grpSpPr>
            <a:xfrm>
              <a:off x="-2945222" y="4561366"/>
              <a:ext cx="1913862" cy="935666"/>
              <a:chOff x="-2799908" y="2961165"/>
              <a:chExt cx="1913862" cy="935666"/>
            </a:xfrm>
            <a:grpFill/>
          </p:grpSpPr>
          <p:sp>
            <p:nvSpPr>
              <p:cNvPr id="84" name="Rectangle: Rounded Corners 83">
                <a:extLst>
                  <a:ext uri="{FF2B5EF4-FFF2-40B4-BE49-F238E27FC236}">
                    <a16:creationId xmlns:a16="http://schemas.microsoft.com/office/drawing/2014/main" id="{F3A6CB8D-2AB9-4B08-A8EC-6D454D99DD85}"/>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Rounded Corners 84">
                <a:extLst>
                  <a:ext uri="{FF2B5EF4-FFF2-40B4-BE49-F238E27FC236}">
                    <a16:creationId xmlns:a16="http://schemas.microsoft.com/office/drawing/2014/main" id="{936C45CA-0904-4404-BBA9-16A37E25BF5B}"/>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86" name="Group 85">
            <a:extLst>
              <a:ext uri="{FF2B5EF4-FFF2-40B4-BE49-F238E27FC236}">
                <a16:creationId xmlns:a16="http://schemas.microsoft.com/office/drawing/2014/main" id="{0837303B-575E-4C96-8C3A-1FC802218031}"/>
              </a:ext>
            </a:extLst>
          </p:cNvPr>
          <p:cNvGrpSpPr/>
          <p:nvPr/>
        </p:nvGrpSpPr>
        <p:grpSpPr>
          <a:xfrm rot="16200000">
            <a:off x="2948854" y="4078448"/>
            <a:ext cx="411590" cy="577858"/>
            <a:chOff x="6368290" y="713262"/>
            <a:chExt cx="3949589" cy="5644120"/>
          </a:xfrm>
          <a:solidFill>
            <a:srgbClr val="5526BA"/>
          </a:solidFill>
        </p:grpSpPr>
        <p:grpSp>
          <p:nvGrpSpPr>
            <p:cNvPr id="87" name="Group 86">
              <a:extLst>
                <a:ext uri="{FF2B5EF4-FFF2-40B4-BE49-F238E27FC236}">
                  <a16:creationId xmlns:a16="http://schemas.microsoft.com/office/drawing/2014/main" id="{DF7B2CCE-ED86-4649-8115-02E159902131}"/>
                </a:ext>
              </a:extLst>
            </p:cNvPr>
            <p:cNvGrpSpPr/>
            <p:nvPr/>
          </p:nvGrpSpPr>
          <p:grpSpPr>
            <a:xfrm>
              <a:off x="6402533" y="2584597"/>
              <a:ext cx="3827726" cy="3772785"/>
              <a:chOff x="6402533" y="2599660"/>
              <a:chExt cx="3827726" cy="3772785"/>
            </a:xfrm>
            <a:grpFill/>
          </p:grpSpPr>
          <p:grpSp>
            <p:nvGrpSpPr>
              <p:cNvPr id="90" name="Group 89">
                <a:extLst>
                  <a:ext uri="{FF2B5EF4-FFF2-40B4-BE49-F238E27FC236}">
                    <a16:creationId xmlns:a16="http://schemas.microsoft.com/office/drawing/2014/main" id="{05511DF0-EA16-4CBF-8F29-EAC191412BF5}"/>
                  </a:ext>
                </a:extLst>
              </p:cNvPr>
              <p:cNvGrpSpPr/>
              <p:nvPr/>
            </p:nvGrpSpPr>
            <p:grpSpPr>
              <a:xfrm>
                <a:off x="6402533" y="4501115"/>
                <a:ext cx="3827726" cy="1871330"/>
                <a:chOff x="6402533" y="4470990"/>
                <a:chExt cx="3827726" cy="1871330"/>
              </a:xfrm>
              <a:grpFill/>
            </p:grpSpPr>
            <p:sp>
              <p:nvSpPr>
                <p:cNvPr id="94" name="Rectangle: Rounded Corners 93">
                  <a:extLst>
                    <a:ext uri="{FF2B5EF4-FFF2-40B4-BE49-F238E27FC236}">
                      <a16:creationId xmlns:a16="http://schemas.microsoft.com/office/drawing/2014/main" id="{46D9D8E1-61C2-44C1-B6D2-C9CBC7560D17}"/>
                    </a:ext>
                  </a:extLst>
                </p:cNvPr>
                <p:cNvSpPr/>
                <p:nvPr/>
              </p:nvSpPr>
              <p:spPr>
                <a:xfrm>
                  <a:off x="8316396" y="4470990"/>
                  <a:ext cx="191386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5" name="Rectangle: Rounded Corners 94">
                  <a:extLst>
                    <a:ext uri="{FF2B5EF4-FFF2-40B4-BE49-F238E27FC236}">
                      <a16:creationId xmlns:a16="http://schemas.microsoft.com/office/drawing/2014/main" id="{2D079E0D-2A6A-47E8-B497-7AFEBE63381E}"/>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1" name="Group 90">
                <a:extLst>
                  <a:ext uri="{FF2B5EF4-FFF2-40B4-BE49-F238E27FC236}">
                    <a16:creationId xmlns:a16="http://schemas.microsoft.com/office/drawing/2014/main" id="{08529B87-E441-48B6-922E-76F80E839D04}"/>
                  </a:ext>
                </a:extLst>
              </p:cNvPr>
              <p:cNvGrpSpPr/>
              <p:nvPr/>
            </p:nvGrpSpPr>
            <p:grpSpPr>
              <a:xfrm>
                <a:off x="6402533" y="2599660"/>
                <a:ext cx="3827724" cy="1871330"/>
                <a:chOff x="6402533" y="4470990"/>
                <a:chExt cx="3827724" cy="1871330"/>
              </a:xfrm>
              <a:grpFill/>
            </p:grpSpPr>
            <p:sp>
              <p:nvSpPr>
                <p:cNvPr id="92" name="Rectangle: Rounded Corners 91">
                  <a:extLst>
                    <a:ext uri="{FF2B5EF4-FFF2-40B4-BE49-F238E27FC236}">
                      <a16:creationId xmlns:a16="http://schemas.microsoft.com/office/drawing/2014/main" id="{EFF52660-EF1E-4CBF-BC8E-1B8B6D9B717D}"/>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3" name="Rectangle: Rounded Corners 92">
                  <a:extLst>
                    <a:ext uri="{FF2B5EF4-FFF2-40B4-BE49-F238E27FC236}">
                      <a16:creationId xmlns:a16="http://schemas.microsoft.com/office/drawing/2014/main" id="{4B843C03-8B92-45D4-94EF-39E6935E3041}"/>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88" name="Rectangle: Rounded Corners 87">
              <a:extLst>
                <a:ext uri="{FF2B5EF4-FFF2-40B4-BE49-F238E27FC236}">
                  <a16:creationId xmlns:a16="http://schemas.microsoft.com/office/drawing/2014/main" id="{9DC38095-4ABF-48E1-AB78-43D8153BCED8}"/>
                </a:ext>
              </a:extLst>
            </p:cNvPr>
            <p:cNvSpPr/>
            <p:nvPr/>
          </p:nvSpPr>
          <p:spPr>
            <a:xfrm>
              <a:off x="8404021" y="713267"/>
              <a:ext cx="1913858" cy="187133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9" name="Rectangle: Rounded Corners 88">
              <a:extLst>
                <a:ext uri="{FF2B5EF4-FFF2-40B4-BE49-F238E27FC236}">
                  <a16:creationId xmlns:a16="http://schemas.microsoft.com/office/drawing/2014/main" id="{5A57BA99-409C-4AEC-A6F2-F4CAD1F5827E}"/>
                </a:ext>
              </a:extLst>
            </p:cNvPr>
            <p:cNvSpPr/>
            <p:nvPr/>
          </p:nvSpPr>
          <p:spPr>
            <a:xfrm>
              <a:off x="6368290" y="713262"/>
              <a:ext cx="1913858" cy="1871331"/>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6" name="Group 95">
            <a:extLst>
              <a:ext uri="{FF2B5EF4-FFF2-40B4-BE49-F238E27FC236}">
                <a16:creationId xmlns:a16="http://schemas.microsoft.com/office/drawing/2014/main" id="{B6766084-65F9-4849-8526-D92638195931}"/>
              </a:ext>
            </a:extLst>
          </p:cNvPr>
          <p:cNvGrpSpPr/>
          <p:nvPr/>
        </p:nvGrpSpPr>
        <p:grpSpPr>
          <a:xfrm rot="16200000">
            <a:off x="6159536" y="5358183"/>
            <a:ext cx="406949" cy="576018"/>
            <a:chOff x="8936702" y="2401113"/>
            <a:chExt cx="2736937" cy="3929793"/>
          </a:xfrm>
        </p:grpSpPr>
        <p:grpSp>
          <p:nvGrpSpPr>
            <p:cNvPr id="97" name="Group 96">
              <a:extLst>
                <a:ext uri="{FF2B5EF4-FFF2-40B4-BE49-F238E27FC236}">
                  <a16:creationId xmlns:a16="http://schemas.microsoft.com/office/drawing/2014/main" id="{BFDF8E18-C892-475A-B7EA-8D699751DF72}"/>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02" name="Rectangle: Rounded Corners 101">
                <a:extLst>
                  <a:ext uri="{FF2B5EF4-FFF2-40B4-BE49-F238E27FC236}">
                    <a16:creationId xmlns:a16="http://schemas.microsoft.com/office/drawing/2014/main" id="{1E666984-1907-4D68-9DE0-CC16FC0EFF6F}"/>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3" name="Rectangle: Rounded Corners 102">
                <a:extLst>
                  <a:ext uri="{FF2B5EF4-FFF2-40B4-BE49-F238E27FC236}">
                    <a16:creationId xmlns:a16="http://schemas.microsoft.com/office/drawing/2014/main" id="{5DFB02A7-66E1-424B-8CCE-486202E2C2D2}"/>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E90DD37F-80E8-4AEB-90E4-F5896489F59A}"/>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00" name="Rectangle: Rounded Corners 99">
                <a:extLst>
                  <a:ext uri="{FF2B5EF4-FFF2-40B4-BE49-F238E27FC236}">
                    <a16:creationId xmlns:a16="http://schemas.microsoft.com/office/drawing/2014/main" id="{950F2929-4B4E-469A-B299-9D82403164AB}"/>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1" name="Rectangle: Rounded Corners 100">
                <a:extLst>
                  <a:ext uri="{FF2B5EF4-FFF2-40B4-BE49-F238E27FC236}">
                    <a16:creationId xmlns:a16="http://schemas.microsoft.com/office/drawing/2014/main" id="{E7C07EA4-B355-466E-A5D5-35DA084C3DCB}"/>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9" name="Rectangle: Rounded Corners 98">
              <a:extLst>
                <a:ext uri="{FF2B5EF4-FFF2-40B4-BE49-F238E27FC236}">
                  <a16:creationId xmlns:a16="http://schemas.microsoft.com/office/drawing/2014/main" id="{7270A8C2-E07C-4C91-A073-45AACAFE37E4}"/>
                </a:ext>
              </a:extLst>
            </p:cNvPr>
            <p:cNvSpPr/>
            <p:nvPr/>
          </p:nvSpPr>
          <p:spPr>
            <a:xfrm>
              <a:off x="10333934" y="2401113"/>
              <a:ext cx="1339705" cy="1309932"/>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4" name="Group 103">
            <a:extLst>
              <a:ext uri="{FF2B5EF4-FFF2-40B4-BE49-F238E27FC236}">
                <a16:creationId xmlns:a16="http://schemas.microsoft.com/office/drawing/2014/main" id="{BD59D739-4EB6-46F3-9A42-6D1FAFAB5295}"/>
              </a:ext>
            </a:extLst>
          </p:cNvPr>
          <p:cNvGrpSpPr/>
          <p:nvPr/>
        </p:nvGrpSpPr>
        <p:grpSpPr>
          <a:xfrm rot="5400000">
            <a:off x="4879423" y="5358993"/>
            <a:ext cx="398395" cy="576018"/>
            <a:chOff x="8936702" y="2401110"/>
            <a:chExt cx="2679404" cy="3929796"/>
          </a:xfrm>
        </p:grpSpPr>
        <p:grpSp>
          <p:nvGrpSpPr>
            <p:cNvPr id="105" name="Group 104">
              <a:extLst>
                <a:ext uri="{FF2B5EF4-FFF2-40B4-BE49-F238E27FC236}">
                  <a16:creationId xmlns:a16="http://schemas.microsoft.com/office/drawing/2014/main" id="{46BB4945-ED25-4552-A60E-A917E0F79B7C}"/>
                </a:ext>
              </a:extLst>
            </p:cNvPr>
            <p:cNvGrpSpPr>
              <a:grpSpLocks noChangeAspect="1"/>
            </p:cNvGrpSpPr>
            <p:nvPr/>
          </p:nvGrpSpPr>
          <p:grpSpPr>
            <a:xfrm>
              <a:off x="8936702" y="5020975"/>
              <a:ext cx="2679404" cy="1309931"/>
              <a:chOff x="1192580" y="4470990"/>
              <a:chExt cx="3827724" cy="1871330"/>
            </a:xfrm>
            <a:solidFill>
              <a:srgbClr val="2CB6D2"/>
            </a:solidFill>
          </p:grpSpPr>
          <p:sp>
            <p:nvSpPr>
              <p:cNvPr id="110" name="Rectangle: Rounded Corners 109">
                <a:extLst>
                  <a:ext uri="{FF2B5EF4-FFF2-40B4-BE49-F238E27FC236}">
                    <a16:creationId xmlns:a16="http://schemas.microsoft.com/office/drawing/2014/main" id="{DA65C019-7643-4C52-AE98-E3C93EEA60F3}"/>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1" name="Rectangle: Rounded Corners 110">
                <a:extLst>
                  <a:ext uri="{FF2B5EF4-FFF2-40B4-BE49-F238E27FC236}">
                    <a16:creationId xmlns:a16="http://schemas.microsoft.com/office/drawing/2014/main" id="{7EB77126-8671-4158-BFCF-F2769715FB25}"/>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6" name="Group 105">
              <a:extLst>
                <a:ext uri="{FF2B5EF4-FFF2-40B4-BE49-F238E27FC236}">
                  <a16:creationId xmlns:a16="http://schemas.microsoft.com/office/drawing/2014/main" id="{6979C582-FD05-4DBD-BB21-F4A777C3031C}"/>
                </a:ext>
              </a:extLst>
            </p:cNvPr>
            <p:cNvGrpSpPr>
              <a:grpSpLocks noChangeAspect="1"/>
            </p:cNvGrpSpPr>
            <p:nvPr/>
          </p:nvGrpSpPr>
          <p:grpSpPr>
            <a:xfrm>
              <a:off x="8936702" y="3711043"/>
              <a:ext cx="2679404" cy="1309932"/>
              <a:chOff x="1192580" y="4470990"/>
              <a:chExt cx="3827724" cy="1871332"/>
            </a:xfrm>
            <a:solidFill>
              <a:srgbClr val="2CB6D2"/>
            </a:solidFill>
          </p:grpSpPr>
          <p:sp>
            <p:nvSpPr>
              <p:cNvPr id="108" name="Rectangle: Rounded Corners 107">
                <a:extLst>
                  <a:ext uri="{FF2B5EF4-FFF2-40B4-BE49-F238E27FC236}">
                    <a16:creationId xmlns:a16="http://schemas.microsoft.com/office/drawing/2014/main" id="{C140DA43-1382-4971-BB08-F8CF3FAF2C87}"/>
                  </a:ext>
                </a:extLst>
              </p:cNvPr>
              <p:cNvSpPr/>
              <p:nvPr/>
            </p:nvSpPr>
            <p:spPr>
              <a:xfrm>
                <a:off x="3106442" y="4470992"/>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9" name="Rectangle: Rounded Corners 108">
                <a:extLst>
                  <a:ext uri="{FF2B5EF4-FFF2-40B4-BE49-F238E27FC236}">
                    <a16:creationId xmlns:a16="http://schemas.microsoft.com/office/drawing/2014/main" id="{043005E0-FE16-4361-BC62-07E3405DD09B}"/>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ectangle: Rounded Corners 106">
              <a:extLst>
                <a:ext uri="{FF2B5EF4-FFF2-40B4-BE49-F238E27FC236}">
                  <a16:creationId xmlns:a16="http://schemas.microsoft.com/office/drawing/2014/main" id="{427ED5B6-F131-49A8-8B96-DA0C4CADFC08}"/>
                </a:ext>
              </a:extLst>
            </p:cNvPr>
            <p:cNvSpPr/>
            <p:nvPr/>
          </p:nvSpPr>
          <p:spPr>
            <a:xfrm>
              <a:off x="10248519" y="2401110"/>
              <a:ext cx="1339702" cy="1309931"/>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2" name="Group 111">
            <a:extLst>
              <a:ext uri="{FF2B5EF4-FFF2-40B4-BE49-F238E27FC236}">
                <a16:creationId xmlns:a16="http://schemas.microsoft.com/office/drawing/2014/main" id="{1864D041-E3D6-4A46-BB44-9E5D83BFE491}"/>
              </a:ext>
            </a:extLst>
          </p:cNvPr>
          <p:cNvGrpSpPr/>
          <p:nvPr/>
        </p:nvGrpSpPr>
        <p:grpSpPr>
          <a:xfrm>
            <a:off x="3233522" y="2735238"/>
            <a:ext cx="396209" cy="385023"/>
            <a:chOff x="6402533" y="2599660"/>
            <a:chExt cx="3827724" cy="3772785"/>
          </a:xfrm>
          <a:solidFill>
            <a:srgbClr val="3DC700"/>
          </a:solidFill>
        </p:grpSpPr>
        <p:grpSp>
          <p:nvGrpSpPr>
            <p:cNvPr id="113" name="Group 112">
              <a:extLst>
                <a:ext uri="{FF2B5EF4-FFF2-40B4-BE49-F238E27FC236}">
                  <a16:creationId xmlns:a16="http://schemas.microsoft.com/office/drawing/2014/main" id="{4D472939-6195-4EA5-B8C9-6818D75134E3}"/>
                </a:ext>
              </a:extLst>
            </p:cNvPr>
            <p:cNvGrpSpPr/>
            <p:nvPr/>
          </p:nvGrpSpPr>
          <p:grpSpPr>
            <a:xfrm>
              <a:off x="6402533" y="4501115"/>
              <a:ext cx="3827724" cy="1871330"/>
              <a:chOff x="6402533" y="4470990"/>
              <a:chExt cx="3827724" cy="1871330"/>
            </a:xfrm>
            <a:grpFill/>
          </p:grpSpPr>
          <p:sp>
            <p:nvSpPr>
              <p:cNvPr id="117" name="Rectangle: Rounded Corners 116">
                <a:extLst>
                  <a:ext uri="{FF2B5EF4-FFF2-40B4-BE49-F238E27FC236}">
                    <a16:creationId xmlns:a16="http://schemas.microsoft.com/office/drawing/2014/main" id="{D5C51DE7-B060-42EC-80F9-62BCA71D64DC}"/>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Rectangle: Rounded Corners 117">
                <a:extLst>
                  <a:ext uri="{FF2B5EF4-FFF2-40B4-BE49-F238E27FC236}">
                    <a16:creationId xmlns:a16="http://schemas.microsoft.com/office/drawing/2014/main" id="{439C6ADF-0B61-40A8-9ECA-BB079A5EA0B5}"/>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4" name="Group 113">
              <a:extLst>
                <a:ext uri="{FF2B5EF4-FFF2-40B4-BE49-F238E27FC236}">
                  <a16:creationId xmlns:a16="http://schemas.microsoft.com/office/drawing/2014/main" id="{184EACD6-828F-458C-996E-88E12508AD62}"/>
                </a:ext>
              </a:extLst>
            </p:cNvPr>
            <p:cNvGrpSpPr/>
            <p:nvPr/>
          </p:nvGrpSpPr>
          <p:grpSpPr>
            <a:xfrm>
              <a:off x="6402533" y="2599660"/>
              <a:ext cx="3827724" cy="1871330"/>
              <a:chOff x="6402533" y="4470990"/>
              <a:chExt cx="3827724" cy="1871330"/>
            </a:xfrm>
            <a:grpFill/>
          </p:grpSpPr>
          <p:sp>
            <p:nvSpPr>
              <p:cNvPr id="115" name="Rectangle: Rounded Corners 114">
                <a:extLst>
                  <a:ext uri="{FF2B5EF4-FFF2-40B4-BE49-F238E27FC236}">
                    <a16:creationId xmlns:a16="http://schemas.microsoft.com/office/drawing/2014/main" id="{D87380F4-9A80-4277-A623-77A9A66981AE}"/>
                  </a:ext>
                </a:extLst>
              </p:cNvPr>
              <p:cNvSpPr/>
              <p:nvPr/>
            </p:nvSpPr>
            <p:spPr>
              <a:xfrm>
                <a:off x="8316395"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Rectangle: Rounded Corners 115">
                <a:extLst>
                  <a:ext uri="{FF2B5EF4-FFF2-40B4-BE49-F238E27FC236}">
                    <a16:creationId xmlns:a16="http://schemas.microsoft.com/office/drawing/2014/main" id="{50E74457-E0D9-47E1-AA3B-D338E8A76636}"/>
                  </a:ext>
                </a:extLst>
              </p:cNvPr>
              <p:cNvSpPr/>
              <p:nvPr/>
            </p:nvSpPr>
            <p:spPr>
              <a:xfrm>
                <a:off x="6402533"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nvGrpSpPr>
          <p:cNvPr id="119" name="Group 118">
            <a:extLst>
              <a:ext uri="{FF2B5EF4-FFF2-40B4-BE49-F238E27FC236}">
                <a16:creationId xmlns:a16="http://schemas.microsoft.com/office/drawing/2014/main" id="{4DFC84F8-1185-4DF0-9071-B553B1E5A9FC}"/>
              </a:ext>
            </a:extLst>
          </p:cNvPr>
          <p:cNvGrpSpPr/>
          <p:nvPr/>
        </p:nvGrpSpPr>
        <p:grpSpPr>
          <a:xfrm rot="5400000">
            <a:off x="4729382" y="3334047"/>
            <a:ext cx="393773" cy="192511"/>
            <a:chOff x="-2799908" y="2961165"/>
            <a:chExt cx="1913862" cy="935666"/>
          </a:xfrm>
          <a:solidFill>
            <a:srgbClr val="FE8E07"/>
          </a:solidFill>
        </p:grpSpPr>
        <p:sp>
          <p:nvSpPr>
            <p:cNvPr id="120" name="Rectangle: Rounded Corners 119">
              <a:extLst>
                <a:ext uri="{FF2B5EF4-FFF2-40B4-BE49-F238E27FC236}">
                  <a16:creationId xmlns:a16="http://schemas.microsoft.com/office/drawing/2014/main" id="{57F311C4-2C62-42B5-A259-C1E19530D925}"/>
                </a:ext>
              </a:extLst>
            </p:cNvPr>
            <p:cNvSpPr/>
            <p:nvPr/>
          </p:nvSpPr>
          <p:spPr>
            <a:xfrm>
              <a:off x="-1842977" y="2961165"/>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Rectangle: Rounded Corners 120">
              <a:extLst>
                <a:ext uri="{FF2B5EF4-FFF2-40B4-BE49-F238E27FC236}">
                  <a16:creationId xmlns:a16="http://schemas.microsoft.com/office/drawing/2014/main" id="{84390944-6EDE-410A-93DF-39618B05338C}"/>
                </a:ext>
              </a:extLst>
            </p:cNvPr>
            <p:cNvSpPr/>
            <p:nvPr/>
          </p:nvSpPr>
          <p:spPr>
            <a:xfrm>
              <a:off x="-2799908" y="2961166"/>
              <a:ext cx="956931" cy="935665"/>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3" name="Rectangle: Rounded Corners 122">
            <a:extLst>
              <a:ext uri="{FF2B5EF4-FFF2-40B4-BE49-F238E27FC236}">
                <a16:creationId xmlns:a16="http://schemas.microsoft.com/office/drawing/2014/main" id="{8C2B9503-E114-42E6-A3D3-2807337EEA1D}"/>
              </a:ext>
            </a:extLst>
          </p:cNvPr>
          <p:cNvSpPr>
            <a:spLocks noChangeAspect="1"/>
          </p:cNvSpPr>
          <p:nvPr/>
        </p:nvSpPr>
        <p:spPr>
          <a:xfrm>
            <a:off x="3108906" y="3592769"/>
            <a:ext cx="197524" cy="193134"/>
          </a:xfrm>
          <a:prstGeom prst="roundRect">
            <a:avLst/>
          </a:prstGeom>
          <a:solidFill>
            <a:srgbClr val="FF0000"/>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Speech Bubble: Oval 127">
            <a:extLst>
              <a:ext uri="{FF2B5EF4-FFF2-40B4-BE49-F238E27FC236}">
                <a16:creationId xmlns:a16="http://schemas.microsoft.com/office/drawing/2014/main" id="{7EC03CC1-048F-4702-965D-CB4B5D070EAB}"/>
              </a:ext>
            </a:extLst>
          </p:cNvPr>
          <p:cNvSpPr/>
          <p:nvPr/>
        </p:nvSpPr>
        <p:spPr>
          <a:xfrm>
            <a:off x="132913" y="194533"/>
            <a:ext cx="3345266" cy="1722760"/>
          </a:xfrm>
          <a:prstGeom prst="wedgeEllipseCallout">
            <a:avLst>
              <a:gd name="adj1" fmla="val -33909"/>
              <a:gd name="adj2" fmla="val 93111"/>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accent4"/>
                </a:solidFill>
                <a:latin typeface="Century Gothic" panose="020B0502020202020204" pitchFamily="34" charset="0"/>
              </a:rPr>
              <a:t>Make</a:t>
            </a:r>
            <a:r>
              <a:rPr lang="en-GB" sz="3200" dirty="0">
                <a:solidFill>
                  <a:schemeClr val="tx1"/>
                </a:solidFill>
                <a:latin typeface="Century Gothic" panose="020B0502020202020204" pitchFamily="34" charset="0"/>
              </a:rPr>
              <a:t> </a:t>
            </a:r>
            <a:r>
              <a:rPr lang="en-GB" sz="3200" dirty="0">
                <a:solidFill>
                  <a:srgbClr val="FF0000"/>
                </a:solidFill>
                <a:latin typeface="Century Gothic" panose="020B0502020202020204" pitchFamily="34" charset="0"/>
              </a:rPr>
              <a:t>Ten</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again!</a:t>
            </a:r>
          </a:p>
        </p:txBody>
      </p:sp>
      <p:sp>
        <p:nvSpPr>
          <p:cNvPr id="130" name="Oval 129">
            <a:extLst>
              <a:ext uri="{FF2B5EF4-FFF2-40B4-BE49-F238E27FC236}">
                <a16:creationId xmlns:a16="http://schemas.microsoft.com/office/drawing/2014/main" id="{36FBFD3D-DA8B-4B00-8D47-C2E96BBE1F6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31" name="Rectangle 130">
            <a:extLst>
              <a:ext uri="{FF2B5EF4-FFF2-40B4-BE49-F238E27FC236}">
                <a16:creationId xmlns:a16="http://schemas.microsoft.com/office/drawing/2014/main" id="{B13F87FB-8944-4D0F-AC07-AEEC502B3922}"/>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Tree>
    <p:extLst>
      <p:ext uri="{BB962C8B-B14F-4D97-AF65-F5344CB8AC3E}">
        <p14:creationId xmlns:p14="http://schemas.microsoft.com/office/powerpoint/2010/main" val="314472772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9"/>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04167E-6 -2.59259E-6 L 0.38047 0.2706 " pathEditMode="relative" rAng="0" ptsTypes="AA">
                                      <p:cBhvr>
                                        <p:cTn id="6" dur="2000" fill="hold"/>
                                        <p:tgtEl>
                                          <p:spTgt spid="69"/>
                                        </p:tgtEl>
                                        <p:attrNameLst>
                                          <p:attrName>ppt_x</p:attrName>
                                          <p:attrName>ppt_y</p:attrName>
                                        </p:attrNameLst>
                                      </p:cBhvr>
                                      <p:rCtr x="19023" y="13519"/>
                                    </p:animMotion>
                                  </p:childTnLst>
                                </p:cTn>
                              </p:par>
                            </p:childTnLst>
                          </p:cTn>
                        </p:par>
                      </p:childTnLst>
                    </p:cTn>
                  </p:par>
                </p:childTnLst>
              </p:cTn>
              <p:nextCondLst>
                <p:cond evt="onClick" delay="0">
                  <p:tgtEl>
                    <p:spTgt spid="69"/>
                  </p:tgtEl>
                </p:cond>
              </p:nextCondLst>
            </p:seq>
            <p:seq concurrent="1" nextAc="seek">
              <p:cTn id="7" restart="whenNotActive" fill="hold" evtFilter="cancelBubble" nodeType="interactiveSeq">
                <p:stCondLst>
                  <p:cond evt="onClick" delay="0">
                    <p:tgtEl>
                      <p:spTgt spid="112"/>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2.08333E-7 -1.85185E-6 L 0.1306 0.29491 " pathEditMode="relative" rAng="0" ptsTypes="AA">
                                      <p:cBhvr>
                                        <p:cTn id="11" dur="2000" fill="hold"/>
                                        <p:tgtEl>
                                          <p:spTgt spid="112"/>
                                        </p:tgtEl>
                                        <p:attrNameLst>
                                          <p:attrName>ppt_x</p:attrName>
                                          <p:attrName>ppt_y</p:attrName>
                                        </p:attrNameLst>
                                      </p:cBhvr>
                                      <p:rCtr x="6523" y="14745"/>
                                    </p:animMotion>
                                  </p:childTnLst>
                                </p:cTn>
                              </p:par>
                            </p:childTnLst>
                          </p:cTn>
                        </p:par>
                      </p:childTnLst>
                    </p:cTn>
                  </p:par>
                </p:childTnLst>
              </p:cTn>
              <p:nextCondLst>
                <p:cond evt="onClick" delay="0">
                  <p:tgtEl>
                    <p:spTgt spid="112"/>
                  </p:tgtEl>
                </p:cond>
              </p:nextCondLst>
            </p:seq>
            <p:seq concurrent="1" nextAc="seek">
              <p:cTn id="12" restart="whenNotActive" fill="hold" evtFilter="cancelBubble" nodeType="interactiveSeq">
                <p:stCondLst>
                  <p:cond evt="onClick" delay="0">
                    <p:tgtEl>
                      <p:spTgt spid="86"/>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0.00456 4.44444E-6 L 0.26263 0.07939 " pathEditMode="relative" rAng="0" ptsTypes="AA">
                                      <p:cBhvr>
                                        <p:cTn id="16" dur="2000" fill="hold"/>
                                        <p:tgtEl>
                                          <p:spTgt spid="86"/>
                                        </p:tgtEl>
                                        <p:attrNameLst>
                                          <p:attrName>ppt_x</p:attrName>
                                          <p:attrName>ppt_y</p:attrName>
                                        </p:attrNameLst>
                                      </p:cBhvr>
                                      <p:rCtr x="12904" y="3958"/>
                                    </p:animMotion>
                                  </p:childTnLst>
                                </p:cTn>
                              </p:par>
                            </p:childTnLst>
                          </p:cTn>
                        </p:par>
                      </p:childTnLst>
                    </p:cTn>
                  </p:par>
                </p:childTnLst>
              </p:cTn>
              <p:nextCondLst>
                <p:cond evt="onClick" delay="0">
                  <p:tgtEl>
                    <p:spTgt spid="86"/>
                  </p:tgtEl>
                </p:cond>
              </p:nextCondLst>
            </p:seq>
            <p:seq concurrent="1" nextAc="seek">
              <p:cTn id="17" restart="whenNotActive" fill="hold" evtFilter="cancelBubble" nodeType="interactiveSeq">
                <p:stCondLst>
                  <p:cond evt="onClick" delay="0">
                    <p:tgtEl>
                      <p:spTgt spid="123"/>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8.33333E-7 -2.96296E-6 L 0.1457 -0.15486 " pathEditMode="relative" rAng="0" ptsTypes="AA">
                                      <p:cBhvr>
                                        <p:cTn id="21" dur="2000" fill="hold"/>
                                        <p:tgtEl>
                                          <p:spTgt spid="123"/>
                                        </p:tgtEl>
                                        <p:attrNameLst>
                                          <p:attrName>ppt_x</p:attrName>
                                          <p:attrName>ppt_y</p:attrName>
                                        </p:attrNameLst>
                                      </p:cBhvr>
                                      <p:rCtr x="7279" y="-7755"/>
                                    </p:animMotion>
                                  </p:childTnLst>
                                </p:cTn>
                              </p:par>
                            </p:childTnLst>
                          </p:cTn>
                        </p:par>
                      </p:childTnLst>
                    </p:cTn>
                  </p:par>
                </p:childTnLst>
              </p:cTn>
              <p:nextCondLst>
                <p:cond evt="onClick" delay="0">
                  <p:tgtEl>
                    <p:spTgt spid="123"/>
                  </p:tgtEl>
                </p:cond>
              </p:nextCondLst>
            </p:seq>
            <p:seq concurrent="1" nextAc="seek">
              <p:cTn id="22" restart="whenNotActive" fill="hold" evtFilter="cancelBubble" nodeType="interactiveSeq">
                <p:stCondLst>
                  <p:cond evt="onClick" delay="0">
                    <p:tgtEl>
                      <p:spTgt spid="55"/>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3.75E-6 -1.48148E-6 L -0.11002 -0.25023 " pathEditMode="relative" rAng="0" ptsTypes="AA">
                                      <p:cBhvr>
                                        <p:cTn id="26" dur="2000" fill="hold"/>
                                        <p:tgtEl>
                                          <p:spTgt spid="55"/>
                                        </p:tgtEl>
                                        <p:attrNameLst>
                                          <p:attrName>ppt_x</p:attrName>
                                          <p:attrName>ppt_y</p:attrName>
                                        </p:attrNameLst>
                                      </p:cBhvr>
                                      <p:rCtr x="-5508" y="-12523"/>
                                    </p:animMotion>
                                  </p:childTnLst>
                                </p:cTn>
                              </p:par>
                            </p:childTnLst>
                          </p:cTn>
                        </p:par>
                      </p:childTnLst>
                    </p:cTn>
                  </p:par>
                </p:childTnLst>
              </p:cTn>
              <p:nextCondLst>
                <p:cond evt="onClick" delay="0">
                  <p:tgtEl>
                    <p:spTgt spid="55"/>
                  </p:tgtEl>
                </p:cond>
              </p:nextCondLst>
            </p:seq>
            <p:seq concurrent="1" nextAc="seek">
              <p:cTn id="27" restart="whenNotActive" fill="hold" evtFilter="cancelBubble" nodeType="interactiveSeq">
                <p:stCondLst>
                  <p:cond evt="onClick" delay="0">
                    <p:tgtEl>
                      <p:spTgt spid="39"/>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4.16667E-7 4.07407E-6 L -0.21146 -0.22153 " pathEditMode="relative" rAng="0" ptsTypes="AA">
                                      <p:cBhvr>
                                        <p:cTn id="31" dur="2000" fill="hold"/>
                                        <p:tgtEl>
                                          <p:spTgt spid="39"/>
                                        </p:tgtEl>
                                        <p:attrNameLst>
                                          <p:attrName>ppt_x</p:attrName>
                                          <p:attrName>ppt_y</p:attrName>
                                        </p:attrNameLst>
                                      </p:cBhvr>
                                      <p:rCtr x="-10573" y="-11088"/>
                                    </p:animMotion>
                                  </p:childTnLst>
                                </p:cTn>
                              </p:par>
                            </p:childTnLst>
                          </p:cTn>
                        </p:par>
                      </p:childTnLst>
                    </p:cTn>
                  </p:par>
                </p:childTnLst>
              </p:cTn>
              <p:nextCondLst>
                <p:cond evt="onClick" delay="0">
                  <p:tgtEl>
                    <p:spTgt spid="39"/>
                  </p:tgtEl>
                </p:cond>
              </p:nextCondLst>
            </p:seq>
            <p:seq concurrent="1" nextAc="seek">
              <p:cTn id="32" restart="whenNotActive" fill="hold" evtFilter="cancelBubble" nodeType="interactiveSeq">
                <p:stCondLst>
                  <p:cond evt="onClick" delay="0">
                    <p:tgtEl>
                      <p:spTgt spid="81"/>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2.08333E-6 3.7037E-6 L -0.37422 0.18009 " pathEditMode="relative" rAng="0" ptsTypes="AA">
                                      <p:cBhvr>
                                        <p:cTn id="36" dur="2000" fill="hold"/>
                                        <p:tgtEl>
                                          <p:spTgt spid="81"/>
                                        </p:tgtEl>
                                        <p:attrNameLst>
                                          <p:attrName>ppt_x</p:attrName>
                                          <p:attrName>ppt_y</p:attrName>
                                        </p:attrNameLst>
                                      </p:cBhvr>
                                      <p:rCtr x="-18711" y="9005"/>
                                    </p:animMotion>
                                  </p:childTnLst>
                                </p:cTn>
                              </p:par>
                            </p:childTnLst>
                          </p:cTn>
                        </p:par>
                      </p:childTnLst>
                    </p:cTn>
                  </p:par>
                </p:childTnLst>
              </p:cTn>
              <p:nextCondLst>
                <p:cond evt="onClick" delay="0">
                  <p:tgtEl>
                    <p:spTgt spid="81"/>
                  </p:tgtEl>
                </p:cond>
              </p:nextCondLst>
            </p:seq>
          </p:childTnLst>
        </p:cTn>
      </p:par>
    </p:tnLst>
    <p:bldLst>
      <p:bldP spid="1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Y1</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621940"/>
          </a:xfrm>
        </p:spPr>
        <p:txBody>
          <a:bodyPr vert="horz" lIns="91440" tIns="45720" rIns="91440" bIns="45720" rtlCol="0" anchor="t">
            <a:noAutofit/>
          </a:bodyPr>
          <a:lstStyle/>
          <a:p>
            <a:pPr marL="342900" indent="-342900">
              <a:lnSpc>
                <a:spcPct val="100000"/>
              </a:lnSpc>
              <a:spcBef>
                <a:spcPts val="0"/>
              </a:spcBef>
              <a:spcAft>
                <a:spcPts val="600"/>
              </a:spcAft>
              <a:buFont typeface="Arial" panose="020B0604020202020204" pitchFamily="34" charset="0"/>
              <a:buChar char="•"/>
            </a:pPr>
            <a:r>
              <a:rPr lang="en-GB" sz="2000" dirty="0"/>
              <a:t>Practise </a:t>
            </a:r>
            <a:r>
              <a:rPr lang="en-GB" sz="2000" b="1" dirty="0"/>
              <a:t>representing</a:t>
            </a:r>
            <a:r>
              <a:rPr lang="en-GB" sz="2000" dirty="0"/>
              <a:t> bonds of 10 with different concrete and pictorial representations, for example, a tens frame (either fill the frame with two coloured counters and look at different parts, or partly fill the frame and ask children to identify the complement to ten by looking at the spaces.)</a:t>
            </a:r>
          </a:p>
          <a:p>
            <a:pPr marL="342900" indent="-342900">
              <a:lnSpc>
                <a:spcPct val="100000"/>
              </a:lnSpc>
              <a:spcBef>
                <a:spcPts val="0"/>
              </a:spcBef>
              <a:spcAft>
                <a:spcPts val="600"/>
              </a:spcAft>
              <a:buFont typeface="Arial" panose="020B0604020202020204" pitchFamily="34" charset="0"/>
              <a:buChar char="•"/>
            </a:pPr>
            <a:r>
              <a:rPr lang="en-GB" sz="2000" dirty="0"/>
              <a:t>Practise </a:t>
            </a:r>
            <a:r>
              <a:rPr lang="en-GB" sz="2000" b="1" dirty="0"/>
              <a:t>recalling </a:t>
            </a:r>
            <a:r>
              <a:rPr lang="en-GB" sz="2000" dirty="0"/>
              <a:t>bonds of ten using concrete and pictorial representations. For example, use a coat hanger with clothes pegs (arranged as five and five in two colours), hang a cloth over some of the pegs and encourage children to reason about the hidden pegs using the five and five structure. </a:t>
            </a:r>
          </a:p>
          <a:p>
            <a:pPr marL="342900" indent="-342900">
              <a:lnSpc>
                <a:spcPct val="100000"/>
              </a:lnSpc>
              <a:spcBef>
                <a:spcPts val="0"/>
              </a:spcBef>
              <a:spcAft>
                <a:spcPts val="600"/>
              </a:spcAft>
              <a:buFont typeface="Arial" panose="020B0604020202020204" pitchFamily="34" charset="0"/>
              <a:buChar char="•"/>
            </a:pPr>
            <a:r>
              <a:rPr lang="en-GB" sz="2000" dirty="0"/>
              <a:t>Play matching games with cards with numbers or quantities on. </a:t>
            </a:r>
          </a:p>
          <a:p>
            <a:pPr marL="342900" indent="-342900">
              <a:lnSpc>
                <a:spcPct val="100000"/>
              </a:lnSpc>
              <a:spcBef>
                <a:spcPts val="0"/>
              </a:spcBef>
              <a:spcAft>
                <a:spcPts val="600"/>
              </a:spcAft>
              <a:buFont typeface="Arial" panose="020B0604020202020204" pitchFamily="34" charset="0"/>
              <a:buChar char="•"/>
            </a:pPr>
            <a:r>
              <a:rPr lang="en-GB" sz="2000" dirty="0"/>
              <a:t>Play Ten Bingo: children write five numbers between 0 and 10, adult to call out or show a number and children can cross off one of their numbers if it is the complement of 10.</a:t>
            </a:r>
          </a:p>
        </p:txBody>
      </p:sp>
    </p:spTree>
    <p:extLst>
      <p:ext uri="{BB962C8B-B14F-4D97-AF65-F5344CB8AC3E}">
        <p14:creationId xmlns:p14="http://schemas.microsoft.com/office/powerpoint/2010/main" val="26712678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Learning Together in Y2</a:t>
            </a:r>
          </a:p>
        </p:txBody>
      </p:sp>
    </p:spTree>
    <p:extLst>
      <p:ext uri="{BB962C8B-B14F-4D97-AF65-F5344CB8AC3E}">
        <p14:creationId xmlns:p14="http://schemas.microsoft.com/office/powerpoint/2010/main" val="35106899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2AB66F7E-3694-4C66-A01E-4344553E1B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5" y="0"/>
            <a:ext cx="12179809"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103" name="Speech Bubble: Oval 102">
            <a:extLst>
              <a:ext uri="{FF2B5EF4-FFF2-40B4-BE49-F238E27FC236}">
                <a16:creationId xmlns:a16="http://schemas.microsoft.com/office/drawing/2014/main" id="{B6A99A14-BBF0-446E-810E-752E4642521D}"/>
              </a:ext>
            </a:extLst>
          </p:cNvPr>
          <p:cNvSpPr/>
          <p:nvPr/>
        </p:nvSpPr>
        <p:spPr>
          <a:xfrm>
            <a:off x="8177047" y="80263"/>
            <a:ext cx="3951535" cy="1722760"/>
          </a:xfrm>
          <a:prstGeom prst="wedgeEllipseCallout">
            <a:avLst>
              <a:gd name="adj1" fmla="val 616"/>
              <a:gd name="adj2" fmla="val 90061"/>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latin typeface="Century Gothic" panose="020B0502020202020204" pitchFamily="34" charset="0"/>
              </a:rPr>
              <a:t>Who is behind the tree to make </a:t>
            </a:r>
            <a:r>
              <a:rPr lang="en-GB" sz="2400" dirty="0">
                <a:solidFill>
                  <a:srgbClr val="FF0000"/>
                </a:solidFill>
                <a:latin typeface="Century Gothic" panose="020B0502020202020204" pitchFamily="34" charset="0"/>
              </a:rPr>
              <a:t>Ten</a:t>
            </a:r>
            <a:r>
              <a:rPr lang="en-GB" sz="2400" dirty="0">
                <a:solidFill>
                  <a:schemeClr val="tx1"/>
                </a:solidFill>
                <a:latin typeface="Century Gothic" panose="020B0502020202020204" pitchFamily="34" charset="0"/>
              </a:rPr>
              <a:t> </a:t>
            </a:r>
            <a:r>
              <a:rPr lang="en-GB" sz="2400" dirty="0">
                <a:solidFill>
                  <a:schemeClr val="accent4"/>
                </a:solidFill>
                <a:latin typeface="Century Gothic" panose="020B0502020202020204" pitchFamily="34" charset="0"/>
              </a:rPr>
              <a:t>again</a:t>
            </a:r>
            <a:r>
              <a:rPr lang="en-GB" sz="2400" dirty="0">
                <a:solidFill>
                  <a:schemeClr val="accent4"/>
                </a:solidFill>
                <a:latin typeface="Myriad Pro"/>
              </a:rPr>
              <a:t>?</a:t>
            </a:r>
          </a:p>
        </p:txBody>
      </p:sp>
      <p:pic>
        <p:nvPicPr>
          <p:cNvPr id="13" name="Picture 12">
            <a:extLst>
              <a:ext uri="{FF2B5EF4-FFF2-40B4-BE49-F238E27FC236}">
                <a16:creationId xmlns:a16="http://schemas.microsoft.com/office/drawing/2014/main" id="{BD6C39AD-B0B5-4E51-8A98-12ACFFB16F39}"/>
              </a:ext>
            </a:extLst>
          </p:cNvPr>
          <p:cNvPicPr>
            <a:picLocks noChangeAspect="1"/>
          </p:cNvPicPr>
          <p:nvPr/>
        </p:nvPicPr>
        <p:blipFill>
          <a:blip r:embed="rId4">
            <a:extLst>
              <a:ext uri="{28A0092B-C50C-407E-A947-70E740481C1C}">
                <a14:useLocalDpi xmlns:a14="http://schemas.microsoft.com/office/drawing/2010/main" val="0"/>
              </a:ext>
            </a:extLst>
          </a:blip>
          <a:srcRect l="36153" r="36153"/>
          <a:stretch/>
        </p:blipFill>
        <p:spPr>
          <a:xfrm>
            <a:off x="5411667" y="2404956"/>
            <a:ext cx="2154621" cy="4380843"/>
          </a:xfrm>
          <a:prstGeom prst="rect">
            <a:avLst/>
          </a:prstGeom>
        </p:spPr>
      </p:pic>
      <p:pic>
        <p:nvPicPr>
          <p:cNvPr id="72" name="Picture 71" descr="A picture containing dark, sitting, green, small&#10;&#10;Description automatically generated">
            <a:extLst>
              <a:ext uri="{FF2B5EF4-FFF2-40B4-BE49-F238E27FC236}">
                <a16:creationId xmlns:a16="http://schemas.microsoft.com/office/drawing/2014/main" id="{B2208C8E-0991-423A-B41F-F1675FB84F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27583" r="28020"/>
          <a:stretch/>
        </p:blipFill>
        <p:spPr>
          <a:xfrm>
            <a:off x="3407127" y="-65425"/>
            <a:ext cx="5412829" cy="6858000"/>
          </a:xfrm>
          <a:prstGeom prst="rect">
            <a:avLst/>
          </a:prstGeom>
        </p:spPr>
      </p:pic>
      <p:sp>
        <p:nvSpPr>
          <p:cNvPr id="14" name="Speech Bubble: Oval 13">
            <a:extLst>
              <a:ext uri="{FF2B5EF4-FFF2-40B4-BE49-F238E27FC236}">
                <a16:creationId xmlns:a16="http://schemas.microsoft.com/office/drawing/2014/main" id="{9014B93C-8248-4A1C-819A-45AE59FEF778}"/>
              </a:ext>
            </a:extLst>
          </p:cNvPr>
          <p:cNvSpPr/>
          <p:nvPr/>
        </p:nvSpPr>
        <p:spPr>
          <a:xfrm>
            <a:off x="466796" y="1241778"/>
            <a:ext cx="3413595" cy="1317716"/>
          </a:xfrm>
          <a:prstGeom prst="wedgeEllipseCallout">
            <a:avLst>
              <a:gd name="adj1" fmla="val 616"/>
              <a:gd name="adj2" fmla="val 90061"/>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latin typeface="Century Gothic" panose="020B0502020202020204" pitchFamily="34" charset="0"/>
              </a:rPr>
              <a:t>We make </a:t>
            </a:r>
            <a:r>
              <a:rPr lang="en-GB" sz="2400" dirty="0">
                <a:solidFill>
                  <a:srgbClr val="FF0000"/>
                </a:solidFill>
                <a:latin typeface="Century Gothic" panose="020B0502020202020204" pitchFamily="34" charset="0"/>
              </a:rPr>
              <a:t>Ten</a:t>
            </a:r>
            <a:r>
              <a:rPr lang="en-GB" sz="2400" dirty="0">
                <a:solidFill>
                  <a:schemeClr val="tx1"/>
                </a:solidFill>
                <a:latin typeface="Century Gothic" panose="020B0502020202020204" pitchFamily="34" charset="0"/>
              </a:rPr>
              <a:t> </a:t>
            </a:r>
            <a:r>
              <a:rPr lang="en-GB" sz="2400" dirty="0">
                <a:solidFill>
                  <a:schemeClr val="accent4"/>
                </a:solidFill>
                <a:latin typeface="Century Gothic" panose="020B0502020202020204" pitchFamily="34" charset="0"/>
              </a:rPr>
              <a:t>again</a:t>
            </a:r>
            <a:r>
              <a:rPr lang="en-GB" sz="2400" dirty="0">
                <a:solidFill>
                  <a:schemeClr val="accent4"/>
                </a:solidFill>
                <a:latin typeface="Myriad Pro"/>
              </a:rPr>
              <a:t>!</a:t>
            </a:r>
          </a:p>
        </p:txBody>
      </p:sp>
      <p:sp>
        <p:nvSpPr>
          <p:cNvPr id="15" name="Oval 14">
            <a:extLst>
              <a:ext uri="{FF2B5EF4-FFF2-40B4-BE49-F238E27FC236}">
                <a16:creationId xmlns:a16="http://schemas.microsoft.com/office/drawing/2014/main" id="{726D493B-BDD1-42BA-A736-E8369743F50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4104742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par>
                                <p:cTn id="8" presetID="35" presetClass="path" presetSubtype="0" accel="50000" decel="50000" fill="hold" nodeType="withEffect">
                                  <p:stCondLst>
                                    <p:cond delay="0"/>
                                  </p:stCondLst>
                                  <p:childTnLst>
                                    <p:animMotion origin="layout" path="M -1.45833E-6 1.11111E-6 L -0.25273 -0.00556 " pathEditMode="relative" rAng="0" ptsTypes="AA">
                                      <p:cBhvr>
                                        <p:cTn id="9" dur="2000" fill="hold"/>
                                        <p:tgtEl>
                                          <p:spTgt spid="13"/>
                                        </p:tgtEl>
                                        <p:attrNameLst>
                                          <p:attrName>ppt_x</p:attrName>
                                          <p:attrName>ppt_y</p:attrName>
                                        </p:attrNameLst>
                                      </p:cBhvr>
                                      <p:rCtr x="-12643" y="-278"/>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D3BC5-F053-467E-A898-92F4218D3269}"/>
              </a:ext>
            </a:extLst>
          </p:cNvPr>
          <p:cNvPicPr>
            <a:picLocks noChangeAspect="1"/>
          </p:cNvPicPr>
          <p:nvPr/>
        </p:nvPicPr>
        <p:blipFill>
          <a:blip r:embed="rId3"/>
          <a:stretch>
            <a:fillRect/>
          </a:stretch>
        </p:blipFill>
        <p:spPr>
          <a:xfrm>
            <a:off x="1592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pic>
        <p:nvPicPr>
          <p:cNvPr id="10" name="Picture 9">
            <a:extLst>
              <a:ext uri="{FF2B5EF4-FFF2-40B4-BE49-F238E27FC236}">
                <a16:creationId xmlns:a16="http://schemas.microsoft.com/office/drawing/2014/main" id="{6531E3BE-3891-4493-800F-F32DBC0064EC}"/>
              </a:ext>
            </a:extLst>
          </p:cNvPr>
          <p:cNvPicPr>
            <a:picLocks noChangeAspect="1"/>
          </p:cNvPicPr>
          <p:nvPr/>
        </p:nvPicPr>
        <p:blipFill>
          <a:blip r:embed="rId4">
            <a:extLst>
              <a:ext uri="{28A0092B-C50C-407E-A947-70E740481C1C}">
                <a14:useLocalDpi xmlns:a14="http://schemas.microsoft.com/office/drawing/2010/main" val="0"/>
              </a:ext>
            </a:extLst>
          </a:blip>
          <a:srcRect l="31446" r="31446"/>
          <a:stretch/>
        </p:blipFill>
        <p:spPr>
          <a:xfrm>
            <a:off x="819225" y="4273480"/>
            <a:ext cx="1450427" cy="2201917"/>
          </a:xfrm>
          <a:prstGeom prst="rect">
            <a:avLst/>
          </a:prstGeom>
        </p:spPr>
      </p:pic>
      <p:pic>
        <p:nvPicPr>
          <p:cNvPr id="66" name="Picture 65">
            <a:extLst>
              <a:ext uri="{FF2B5EF4-FFF2-40B4-BE49-F238E27FC236}">
                <a16:creationId xmlns:a16="http://schemas.microsoft.com/office/drawing/2014/main" id="{083B914E-5DD1-4FC0-9928-C03AC725F413}"/>
              </a:ext>
            </a:extLst>
          </p:cNvPr>
          <p:cNvPicPr>
            <a:picLocks noChangeAspect="1"/>
          </p:cNvPicPr>
          <p:nvPr/>
        </p:nvPicPr>
        <p:blipFill>
          <a:blip r:embed="rId5">
            <a:extLst>
              <a:ext uri="{28A0092B-C50C-407E-A947-70E740481C1C}">
                <a14:useLocalDpi xmlns:a14="http://schemas.microsoft.com/office/drawing/2010/main" val="0"/>
              </a:ext>
            </a:extLst>
          </a:blip>
          <a:srcRect l="35602" r="35602"/>
          <a:stretch/>
        </p:blipFill>
        <p:spPr>
          <a:xfrm>
            <a:off x="1617281" y="3461128"/>
            <a:ext cx="1560627" cy="3047672"/>
          </a:xfrm>
          <a:prstGeom prst="rect">
            <a:avLst/>
          </a:prstGeom>
        </p:spPr>
      </p:pic>
      <p:pic>
        <p:nvPicPr>
          <p:cNvPr id="13" name="Picture 12">
            <a:extLst>
              <a:ext uri="{FF2B5EF4-FFF2-40B4-BE49-F238E27FC236}">
                <a16:creationId xmlns:a16="http://schemas.microsoft.com/office/drawing/2014/main" id="{BD6C39AD-B0B5-4E51-8A98-12ACFFB16F39}"/>
              </a:ext>
            </a:extLst>
          </p:cNvPr>
          <p:cNvPicPr>
            <a:picLocks noChangeAspect="1"/>
          </p:cNvPicPr>
          <p:nvPr/>
        </p:nvPicPr>
        <p:blipFill>
          <a:blip r:embed="rId6">
            <a:extLst>
              <a:ext uri="{28A0092B-C50C-407E-A947-70E740481C1C}">
                <a14:useLocalDpi xmlns:a14="http://schemas.microsoft.com/office/drawing/2010/main" val="0"/>
              </a:ext>
            </a:extLst>
          </a:blip>
          <a:srcRect l="36153" r="36153"/>
          <a:stretch/>
        </p:blipFill>
        <p:spPr>
          <a:xfrm>
            <a:off x="2330919" y="2358310"/>
            <a:ext cx="2154621" cy="4380843"/>
          </a:xfrm>
          <a:prstGeom prst="rect">
            <a:avLst/>
          </a:prstGeom>
        </p:spPr>
      </p:pic>
      <p:sp>
        <p:nvSpPr>
          <p:cNvPr id="14" name="Speech Bubble: Oval 13">
            <a:extLst>
              <a:ext uri="{FF2B5EF4-FFF2-40B4-BE49-F238E27FC236}">
                <a16:creationId xmlns:a16="http://schemas.microsoft.com/office/drawing/2014/main" id="{9014B93C-8248-4A1C-819A-45AE59FEF778}"/>
              </a:ext>
            </a:extLst>
          </p:cNvPr>
          <p:cNvSpPr/>
          <p:nvPr/>
        </p:nvSpPr>
        <p:spPr>
          <a:xfrm>
            <a:off x="756356" y="1241778"/>
            <a:ext cx="3413595" cy="1317716"/>
          </a:xfrm>
          <a:prstGeom prst="wedgeEllipseCallout">
            <a:avLst>
              <a:gd name="adj1" fmla="val 616"/>
              <a:gd name="adj2" fmla="val 90061"/>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solidFill>
                <a:latin typeface="Century Gothic" panose="020B0502020202020204" pitchFamily="34" charset="0"/>
              </a:rPr>
              <a:t>Watch us make </a:t>
            </a:r>
            <a:r>
              <a:rPr lang="en-GB" sz="2400" dirty="0">
                <a:solidFill>
                  <a:srgbClr val="FF0000"/>
                </a:solidFill>
                <a:latin typeface="Century Gothic" panose="020B0502020202020204" pitchFamily="34" charset="0"/>
              </a:rPr>
              <a:t>Ten</a:t>
            </a:r>
            <a:r>
              <a:rPr lang="en-GB" sz="2400" dirty="0">
                <a:solidFill>
                  <a:schemeClr val="tx1"/>
                </a:solidFill>
                <a:latin typeface="Century Gothic" panose="020B0502020202020204" pitchFamily="34" charset="0"/>
              </a:rPr>
              <a:t> </a:t>
            </a:r>
            <a:r>
              <a:rPr lang="en-GB" sz="2400" dirty="0">
                <a:solidFill>
                  <a:schemeClr val="accent4"/>
                </a:solidFill>
                <a:latin typeface="Century Gothic" panose="020B0502020202020204" pitchFamily="34" charset="0"/>
              </a:rPr>
              <a:t>again</a:t>
            </a:r>
            <a:r>
              <a:rPr lang="en-GB" sz="2400" dirty="0">
                <a:solidFill>
                  <a:schemeClr val="accent4"/>
                </a:solidFill>
                <a:latin typeface="Myriad Pro"/>
              </a:rPr>
              <a:t>!</a:t>
            </a:r>
          </a:p>
        </p:txBody>
      </p:sp>
      <p:grpSp>
        <p:nvGrpSpPr>
          <p:cNvPr id="5" name="Group 4">
            <a:extLst>
              <a:ext uri="{FF2B5EF4-FFF2-40B4-BE49-F238E27FC236}">
                <a16:creationId xmlns:a16="http://schemas.microsoft.com/office/drawing/2014/main" id="{493A6F81-3654-4B59-85AA-4BCD02DF0915}"/>
              </a:ext>
            </a:extLst>
          </p:cNvPr>
          <p:cNvGrpSpPr/>
          <p:nvPr/>
        </p:nvGrpSpPr>
        <p:grpSpPr>
          <a:xfrm>
            <a:off x="5612015" y="3144488"/>
            <a:ext cx="597553" cy="1204184"/>
            <a:chOff x="5597726" y="3144488"/>
            <a:chExt cx="597553" cy="1204184"/>
          </a:xfrm>
        </p:grpSpPr>
        <p:sp>
          <p:nvSpPr>
            <p:cNvPr id="11" name="Rectangle: Rounded Corners 10">
              <a:extLst>
                <a:ext uri="{FF2B5EF4-FFF2-40B4-BE49-F238E27FC236}">
                  <a16:creationId xmlns:a16="http://schemas.microsoft.com/office/drawing/2014/main" id="{0C250A80-3661-4E46-ADEF-02CCD8495C56}"/>
                </a:ext>
              </a:extLst>
            </p:cNvPr>
            <p:cNvSpPr/>
            <p:nvPr/>
          </p:nvSpPr>
          <p:spPr>
            <a:xfrm>
              <a:off x="5604693" y="3737148"/>
              <a:ext cx="590586" cy="611524"/>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ED0DFFC4-E835-4B9A-8455-5AC8F9420937}"/>
                </a:ext>
              </a:extLst>
            </p:cNvPr>
            <p:cNvSpPr/>
            <p:nvPr/>
          </p:nvSpPr>
          <p:spPr>
            <a:xfrm>
              <a:off x="5597726" y="3144488"/>
              <a:ext cx="590586" cy="604428"/>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6" name="Rectangle: Rounded Corners 25">
            <a:extLst>
              <a:ext uri="{FF2B5EF4-FFF2-40B4-BE49-F238E27FC236}">
                <a16:creationId xmlns:a16="http://schemas.microsoft.com/office/drawing/2014/main" id="{10CD4926-128C-467E-AE50-003BC8528669}"/>
              </a:ext>
            </a:extLst>
          </p:cNvPr>
          <p:cNvSpPr/>
          <p:nvPr/>
        </p:nvSpPr>
        <p:spPr>
          <a:xfrm>
            <a:off x="5620643" y="4975461"/>
            <a:ext cx="579794" cy="604428"/>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9ACB1848-F7AA-494B-9322-A4453A4F6A77}"/>
              </a:ext>
            </a:extLst>
          </p:cNvPr>
          <p:cNvSpPr/>
          <p:nvPr/>
        </p:nvSpPr>
        <p:spPr>
          <a:xfrm>
            <a:off x="5620644" y="5579890"/>
            <a:ext cx="579794" cy="604428"/>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06757535-057B-4379-818C-417F1FFCD01A}"/>
              </a:ext>
            </a:extLst>
          </p:cNvPr>
          <p:cNvSpPr/>
          <p:nvPr/>
        </p:nvSpPr>
        <p:spPr>
          <a:xfrm>
            <a:off x="5613914" y="4354362"/>
            <a:ext cx="579794" cy="618689"/>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0459ED43-A4F5-4106-912D-4644C2A6181B}"/>
              </a:ext>
            </a:extLst>
          </p:cNvPr>
          <p:cNvGrpSpPr/>
          <p:nvPr/>
        </p:nvGrpSpPr>
        <p:grpSpPr>
          <a:xfrm>
            <a:off x="6203417" y="3144489"/>
            <a:ext cx="578205" cy="3041321"/>
            <a:chOff x="6217706" y="3157189"/>
            <a:chExt cx="578205" cy="3041321"/>
          </a:xfrm>
        </p:grpSpPr>
        <p:grpSp>
          <p:nvGrpSpPr>
            <p:cNvPr id="16" name="Group 15">
              <a:extLst>
                <a:ext uri="{FF2B5EF4-FFF2-40B4-BE49-F238E27FC236}">
                  <a16:creationId xmlns:a16="http://schemas.microsoft.com/office/drawing/2014/main" id="{0DBC87D0-73F1-4EA9-B5D8-BB7D0F674CBC}"/>
                </a:ext>
              </a:extLst>
            </p:cNvPr>
            <p:cNvGrpSpPr>
              <a:grpSpLocks noChangeAspect="1"/>
            </p:cNvGrpSpPr>
            <p:nvPr/>
          </p:nvGrpSpPr>
          <p:grpSpPr>
            <a:xfrm rot="5400000">
              <a:off x="5894156" y="5299012"/>
              <a:ext cx="1223048" cy="575947"/>
              <a:chOff x="1192580" y="4470990"/>
              <a:chExt cx="3827724" cy="1871330"/>
            </a:xfrm>
            <a:solidFill>
              <a:srgbClr val="2CB6D2"/>
            </a:solidFill>
          </p:grpSpPr>
          <p:sp>
            <p:nvSpPr>
              <p:cNvPr id="21" name="Rectangle: Rounded Corners 20">
                <a:extLst>
                  <a:ext uri="{FF2B5EF4-FFF2-40B4-BE49-F238E27FC236}">
                    <a16:creationId xmlns:a16="http://schemas.microsoft.com/office/drawing/2014/main" id="{88471D92-F536-460E-952A-9603F1DE4A97}"/>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Rounded Corners 23">
                <a:extLst>
                  <a:ext uri="{FF2B5EF4-FFF2-40B4-BE49-F238E27FC236}">
                    <a16:creationId xmlns:a16="http://schemas.microsoft.com/office/drawing/2014/main" id="{448F90C4-54FC-41FA-94F2-C2837D6BD0AD}"/>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0" name="Group 29">
              <a:extLst>
                <a:ext uri="{FF2B5EF4-FFF2-40B4-BE49-F238E27FC236}">
                  <a16:creationId xmlns:a16="http://schemas.microsoft.com/office/drawing/2014/main" id="{4FBA89CF-B12F-40E3-8C56-C446C3879CE8}"/>
                </a:ext>
              </a:extLst>
            </p:cNvPr>
            <p:cNvGrpSpPr>
              <a:grpSpLocks noChangeAspect="1"/>
            </p:cNvGrpSpPr>
            <p:nvPr/>
          </p:nvGrpSpPr>
          <p:grpSpPr>
            <a:xfrm rot="5400000">
              <a:off x="5903918" y="4081756"/>
              <a:ext cx="1203523" cy="575947"/>
              <a:chOff x="1287816" y="4470994"/>
              <a:chExt cx="3766619" cy="1871331"/>
            </a:xfrm>
            <a:solidFill>
              <a:srgbClr val="2CB6D2"/>
            </a:solidFill>
          </p:grpSpPr>
          <p:sp>
            <p:nvSpPr>
              <p:cNvPr id="31" name="Rectangle: Rounded Corners 30">
                <a:extLst>
                  <a:ext uri="{FF2B5EF4-FFF2-40B4-BE49-F238E27FC236}">
                    <a16:creationId xmlns:a16="http://schemas.microsoft.com/office/drawing/2014/main" id="{E87A8656-105C-45C7-BA7B-182DCB2C05F9}"/>
                  </a:ext>
                </a:extLst>
              </p:cNvPr>
              <p:cNvSpPr/>
              <p:nvPr/>
            </p:nvSpPr>
            <p:spPr>
              <a:xfrm>
                <a:off x="3197276" y="4470994"/>
                <a:ext cx="1857159"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025B7D97-E025-4462-B621-1C80C08B1362}"/>
                  </a:ext>
                </a:extLst>
              </p:cNvPr>
              <p:cNvSpPr/>
              <p:nvPr/>
            </p:nvSpPr>
            <p:spPr>
              <a:xfrm>
                <a:off x="1287816" y="4470995"/>
                <a:ext cx="185715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35" name="Rectangle: Rounded Corners 34">
              <a:extLst>
                <a:ext uri="{FF2B5EF4-FFF2-40B4-BE49-F238E27FC236}">
                  <a16:creationId xmlns:a16="http://schemas.microsoft.com/office/drawing/2014/main" id="{B41CD595-CD16-463E-88E7-E8E5E074E6FE}"/>
                </a:ext>
              </a:extLst>
            </p:cNvPr>
            <p:cNvSpPr/>
            <p:nvPr/>
          </p:nvSpPr>
          <p:spPr>
            <a:xfrm rot="5400000">
              <a:off x="6208526" y="3168627"/>
              <a:ext cx="598823" cy="575947"/>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36" name="Picture 35">
            <a:extLst>
              <a:ext uri="{FF2B5EF4-FFF2-40B4-BE49-F238E27FC236}">
                <a16:creationId xmlns:a16="http://schemas.microsoft.com/office/drawing/2014/main" id="{683CC843-9F03-4100-90B6-6FA29A64FDFA}"/>
              </a:ext>
            </a:extLst>
          </p:cNvPr>
          <p:cNvPicPr>
            <a:picLocks noChangeAspect="1"/>
          </p:cNvPicPr>
          <p:nvPr/>
        </p:nvPicPr>
        <p:blipFill>
          <a:blip r:embed="rId7">
            <a:extLst>
              <a:ext uri="{28A0092B-C50C-407E-A947-70E740481C1C}">
                <a14:useLocalDpi xmlns:a14="http://schemas.microsoft.com/office/drawing/2010/main" val="0"/>
              </a:ext>
            </a:extLst>
          </a:blip>
          <a:srcRect l="29214" r="29214"/>
          <a:stretch/>
        </p:blipFill>
        <p:spPr>
          <a:xfrm>
            <a:off x="8580336" y="2490097"/>
            <a:ext cx="3039790" cy="4117268"/>
          </a:xfrm>
          <a:prstGeom prst="rect">
            <a:avLst/>
          </a:prstGeom>
        </p:spPr>
      </p:pic>
      <p:sp>
        <p:nvSpPr>
          <p:cNvPr id="37" name="Speech Bubble: Oval 36">
            <a:extLst>
              <a:ext uri="{FF2B5EF4-FFF2-40B4-BE49-F238E27FC236}">
                <a16:creationId xmlns:a16="http://schemas.microsoft.com/office/drawing/2014/main" id="{7C8311F2-3313-42D3-9C9E-45129725094D}"/>
              </a:ext>
            </a:extLst>
          </p:cNvPr>
          <p:cNvSpPr/>
          <p:nvPr/>
        </p:nvSpPr>
        <p:spPr>
          <a:xfrm>
            <a:off x="6217706" y="915204"/>
            <a:ext cx="2422480" cy="1373759"/>
          </a:xfrm>
          <a:prstGeom prst="wedgeEllipseCallout">
            <a:avLst>
              <a:gd name="adj1" fmla="val -276"/>
              <a:gd name="adj2" fmla="val 70442"/>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FF0000"/>
                </a:solidFill>
                <a:latin typeface="Century Gothic" panose="020B0502020202020204" pitchFamily="34" charset="0"/>
              </a:rPr>
              <a:t>Ten</a:t>
            </a:r>
            <a:r>
              <a:rPr lang="en-GB" sz="3200" dirty="0">
                <a:solidFill>
                  <a:schemeClr val="tx1"/>
                </a:solidFill>
                <a:latin typeface="Century Gothic" panose="020B0502020202020204" pitchFamily="34" charset="0"/>
              </a:rPr>
              <a:t> </a:t>
            </a:r>
            <a:r>
              <a:rPr lang="en-GB" sz="3200" dirty="0">
                <a:solidFill>
                  <a:schemeClr val="accent4"/>
                </a:solidFill>
                <a:latin typeface="Century Gothic" panose="020B0502020202020204" pitchFamily="34" charset="0"/>
              </a:rPr>
              <a:t>again!</a:t>
            </a:r>
          </a:p>
        </p:txBody>
      </p:sp>
      <p:sp>
        <p:nvSpPr>
          <p:cNvPr id="27" name="Oval 26">
            <a:extLst>
              <a:ext uri="{FF2B5EF4-FFF2-40B4-BE49-F238E27FC236}">
                <a16:creationId xmlns:a16="http://schemas.microsoft.com/office/drawing/2014/main" id="{1903146B-DBB6-42FA-9483-09E39ABCF9E8}"/>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597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1000"/>
                                        <p:tgtEl>
                                          <p:spTgt spid="13"/>
                                        </p:tgtEl>
                                      </p:cBhvr>
                                    </p:animEffect>
                                    <p:set>
                                      <p:cBhvr>
                                        <p:cTn id="12" dur="1" fill="hold">
                                          <p:stCondLst>
                                            <p:cond delay="999"/>
                                          </p:stCondLst>
                                        </p:cTn>
                                        <p:tgtEl>
                                          <p:spTgt spid="13"/>
                                        </p:tgtEl>
                                        <p:attrNameLst>
                                          <p:attrName>style.visibility</p:attrName>
                                        </p:attrNameLst>
                                      </p:cBhvr>
                                      <p:to>
                                        <p:strVal val="hidden"/>
                                      </p:to>
                                    </p:set>
                                  </p:childTnLst>
                                </p:cTn>
                              </p:par>
                              <p:par>
                                <p:cTn id="13" presetID="9"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nodeType="clickEffect">
                                  <p:stCondLst>
                                    <p:cond delay="0"/>
                                  </p:stCondLst>
                                  <p:childTnLst>
                                    <p:animEffect transition="out" filter="dissolve">
                                      <p:cBhvr>
                                        <p:cTn id="19" dur="1000"/>
                                        <p:tgtEl>
                                          <p:spTgt spid="66"/>
                                        </p:tgtEl>
                                      </p:cBhvr>
                                    </p:animEffect>
                                    <p:set>
                                      <p:cBhvr>
                                        <p:cTn id="20" dur="1" fill="hold">
                                          <p:stCondLst>
                                            <p:cond delay="999"/>
                                          </p:stCondLst>
                                        </p:cTn>
                                        <p:tgtEl>
                                          <p:spTgt spid="66"/>
                                        </p:tgtEl>
                                        <p:attrNameLst>
                                          <p:attrName>style.visibility</p:attrName>
                                        </p:attrNameLst>
                                      </p:cBhvr>
                                      <p:to>
                                        <p:strVal val="hidden"/>
                                      </p:to>
                                    </p:set>
                                  </p:childTnLst>
                                </p:cTn>
                              </p:par>
                              <p:par>
                                <p:cTn id="21" presetID="9" presetClass="entr" presetSubtype="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dissolve">
                                      <p:cBhvr>
                                        <p:cTn id="23" dur="1000"/>
                                        <p:tgtEl>
                                          <p:spTgt spid="29"/>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dissolve">
                                      <p:cBhvr>
                                        <p:cTn id="26" dur="1000"/>
                                        <p:tgtEl>
                                          <p:spTgt spid="26"/>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dissolve">
                                      <p:cBhvr>
                                        <p:cTn id="29" dur="10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xit" presetSubtype="0" fill="hold" nodeType="clickEffect">
                                  <p:stCondLst>
                                    <p:cond delay="0"/>
                                  </p:stCondLst>
                                  <p:childTnLst>
                                    <p:animEffect transition="out" filter="dissolve">
                                      <p:cBhvr>
                                        <p:cTn id="33" dur="1000"/>
                                        <p:tgtEl>
                                          <p:spTgt spid="10"/>
                                        </p:tgtEl>
                                      </p:cBhvr>
                                    </p:animEffect>
                                    <p:set>
                                      <p:cBhvr>
                                        <p:cTn id="34" dur="1" fill="hold">
                                          <p:stCondLst>
                                            <p:cond delay="999"/>
                                          </p:stCondLst>
                                        </p:cTn>
                                        <p:tgtEl>
                                          <p:spTgt spid="10"/>
                                        </p:tgtEl>
                                        <p:attrNameLst>
                                          <p:attrName>style.visibility</p:attrName>
                                        </p:attrNameLst>
                                      </p:cBhvr>
                                      <p:to>
                                        <p:strVal val="hidden"/>
                                      </p:to>
                                    </p:set>
                                  </p:childTnLst>
                                </p:cTn>
                              </p:par>
                              <p:par>
                                <p:cTn id="35" presetID="9"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dissolve">
                                      <p:cBhvr>
                                        <p:cTn id="37" dur="10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5" presetClass="path" presetSubtype="0" accel="50000" decel="50000" fill="hold" nodeType="clickEffect">
                                  <p:stCondLst>
                                    <p:cond delay="0"/>
                                  </p:stCondLst>
                                  <p:childTnLst>
                                    <p:animMotion origin="layout" path="M 4.58333E-6 -4.44444E-6 L -0.31849 0.00348 " pathEditMode="relative" rAng="0" ptsTypes="AA">
                                      <p:cBhvr>
                                        <p:cTn id="41" dur="2000" fill="hold"/>
                                        <p:tgtEl>
                                          <p:spTgt spid="36"/>
                                        </p:tgtEl>
                                        <p:attrNameLst>
                                          <p:attrName>ppt_x</p:attrName>
                                          <p:attrName>ppt_y</p:attrName>
                                        </p:attrNameLst>
                                      </p:cBhvr>
                                      <p:rCtr x="-15924" y="162"/>
                                    </p:animMotion>
                                  </p:childTnLst>
                                </p:cTn>
                              </p:par>
                            </p:childTnLst>
                          </p:cTn>
                        </p:par>
                        <p:par>
                          <p:cTn id="42" fill="hold">
                            <p:stCondLst>
                              <p:cond delay="2000"/>
                            </p:stCondLst>
                            <p:childTnLst>
                              <p:par>
                                <p:cTn id="43" presetID="1"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28" grpId="0" animBg="1"/>
      <p:bldP spid="29" grpId="0" animBg="1"/>
      <p:bldP spid="3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D3BC5-F053-467E-A898-92F4218D3269}"/>
              </a:ext>
            </a:extLst>
          </p:cNvPr>
          <p:cNvPicPr>
            <a:picLocks noChangeAspect="1"/>
          </p:cNvPicPr>
          <p:nvPr/>
        </p:nvPicPr>
        <p:blipFill>
          <a:blip r:embed="rId3"/>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5" name="Rectangle: Rounded Corners 4">
            <a:extLst>
              <a:ext uri="{FF2B5EF4-FFF2-40B4-BE49-F238E27FC236}">
                <a16:creationId xmlns:a16="http://schemas.microsoft.com/office/drawing/2014/main" id="{915B8E56-A7AA-4C28-B5E1-EAB9FDEC37C9}"/>
              </a:ext>
            </a:extLst>
          </p:cNvPr>
          <p:cNvSpPr/>
          <p:nvPr/>
        </p:nvSpPr>
        <p:spPr>
          <a:xfrm>
            <a:off x="3134662" y="1480262"/>
            <a:ext cx="6145399" cy="112509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10" name="Rectangle: Rounded Corners 9">
            <a:extLst>
              <a:ext uri="{FF2B5EF4-FFF2-40B4-BE49-F238E27FC236}">
                <a16:creationId xmlns:a16="http://schemas.microsoft.com/office/drawing/2014/main" id="{26DFD415-683A-490A-9C41-A93E3DDCB038}"/>
              </a:ext>
            </a:extLst>
          </p:cNvPr>
          <p:cNvSpPr/>
          <p:nvPr/>
        </p:nvSpPr>
        <p:spPr>
          <a:xfrm>
            <a:off x="6434048" y="1597755"/>
            <a:ext cx="854114" cy="877063"/>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37" name="Picture 36" descr="A close up of a logo&#10;&#10;Description automatically generated">
            <a:extLst>
              <a:ext uri="{FF2B5EF4-FFF2-40B4-BE49-F238E27FC236}">
                <a16:creationId xmlns:a16="http://schemas.microsoft.com/office/drawing/2014/main" id="{70858880-B394-4ABC-93DF-AA8407A19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572" y="1645850"/>
            <a:ext cx="527915" cy="754686"/>
          </a:xfrm>
          <a:prstGeom prst="rect">
            <a:avLst/>
          </a:prstGeom>
        </p:spPr>
      </p:pic>
      <p:pic>
        <p:nvPicPr>
          <p:cNvPr id="38" name="Picture 37" descr="A close up of a logo&#10;&#10;Description automatically generated">
            <a:extLst>
              <a:ext uri="{FF2B5EF4-FFF2-40B4-BE49-F238E27FC236}">
                <a16:creationId xmlns:a16="http://schemas.microsoft.com/office/drawing/2014/main" id="{60A40988-C576-41DE-8031-59B787E83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5647" y="1615945"/>
            <a:ext cx="527915" cy="754686"/>
          </a:xfrm>
          <a:prstGeom prst="rect">
            <a:avLst/>
          </a:prstGeom>
        </p:spPr>
      </p:pic>
      <p:pic>
        <p:nvPicPr>
          <p:cNvPr id="39" name="Picture 38" descr="A close up of a logo&#10;&#10;Description automatically generated">
            <a:extLst>
              <a:ext uri="{FF2B5EF4-FFF2-40B4-BE49-F238E27FC236}">
                <a16:creationId xmlns:a16="http://schemas.microsoft.com/office/drawing/2014/main" id="{3A2056A8-D008-4759-9F98-6567B4FF03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10162" y="1634995"/>
            <a:ext cx="527915" cy="754686"/>
          </a:xfrm>
          <a:prstGeom prst="rect">
            <a:avLst/>
          </a:prstGeom>
        </p:spPr>
      </p:pic>
      <p:pic>
        <p:nvPicPr>
          <p:cNvPr id="40" name="Picture 39" descr="A close up of a logo&#10;&#10;Description automatically generated">
            <a:extLst>
              <a:ext uri="{FF2B5EF4-FFF2-40B4-BE49-F238E27FC236}">
                <a16:creationId xmlns:a16="http://schemas.microsoft.com/office/drawing/2014/main" id="{F898440F-4C91-48A0-B4D9-E9833EF500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88227" y="1645850"/>
            <a:ext cx="785166" cy="746152"/>
          </a:xfrm>
          <a:prstGeom prst="rect">
            <a:avLst/>
          </a:prstGeom>
        </p:spPr>
      </p:pic>
      <p:pic>
        <p:nvPicPr>
          <p:cNvPr id="43" name="Picture 42" descr="A close up of a logo&#10;&#10;Description automatically generated">
            <a:extLst>
              <a:ext uri="{FF2B5EF4-FFF2-40B4-BE49-F238E27FC236}">
                <a16:creationId xmlns:a16="http://schemas.microsoft.com/office/drawing/2014/main" id="{3738917B-FCD9-41FE-8E1E-09F01F90E56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62895" y="1670949"/>
            <a:ext cx="459639" cy="743714"/>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id="{CA5D2468-0297-4001-86A4-945EAC63738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03421" y="1615945"/>
            <a:ext cx="466954" cy="748590"/>
          </a:xfrm>
          <a:prstGeom prst="rect">
            <a:avLst/>
          </a:prstGeom>
        </p:spPr>
      </p:pic>
      <p:pic>
        <p:nvPicPr>
          <p:cNvPr id="42" name="Picture 41" descr="A close up of a logo&#10;&#10;Description automatically generated">
            <a:extLst>
              <a:ext uri="{FF2B5EF4-FFF2-40B4-BE49-F238E27FC236}">
                <a16:creationId xmlns:a16="http://schemas.microsoft.com/office/drawing/2014/main" id="{AE4F98CB-A659-4F0E-89A9-483A023ECA9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62464" y="1619139"/>
            <a:ext cx="451105" cy="755906"/>
          </a:xfrm>
          <a:prstGeom prst="rect">
            <a:avLst/>
          </a:prstGeom>
        </p:spPr>
      </p:pic>
      <p:grpSp>
        <p:nvGrpSpPr>
          <p:cNvPr id="44" name="Group 43">
            <a:extLst>
              <a:ext uri="{FF2B5EF4-FFF2-40B4-BE49-F238E27FC236}">
                <a16:creationId xmlns:a16="http://schemas.microsoft.com/office/drawing/2014/main" id="{184BAE15-B822-45FC-87F2-9DDC59D773A6}"/>
              </a:ext>
            </a:extLst>
          </p:cNvPr>
          <p:cNvGrpSpPr/>
          <p:nvPr/>
        </p:nvGrpSpPr>
        <p:grpSpPr>
          <a:xfrm>
            <a:off x="5612015" y="3144488"/>
            <a:ext cx="597553" cy="1204184"/>
            <a:chOff x="5597726" y="3144488"/>
            <a:chExt cx="597553" cy="1204184"/>
          </a:xfrm>
        </p:grpSpPr>
        <p:sp>
          <p:nvSpPr>
            <p:cNvPr id="45" name="Rectangle: Rounded Corners 44">
              <a:extLst>
                <a:ext uri="{FF2B5EF4-FFF2-40B4-BE49-F238E27FC236}">
                  <a16:creationId xmlns:a16="http://schemas.microsoft.com/office/drawing/2014/main" id="{B36435F5-A873-47FD-A1AF-E533BD093169}"/>
                </a:ext>
              </a:extLst>
            </p:cNvPr>
            <p:cNvSpPr/>
            <p:nvPr/>
          </p:nvSpPr>
          <p:spPr>
            <a:xfrm>
              <a:off x="5604693" y="3737148"/>
              <a:ext cx="590586" cy="611524"/>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Rounded Corners 45">
              <a:extLst>
                <a:ext uri="{FF2B5EF4-FFF2-40B4-BE49-F238E27FC236}">
                  <a16:creationId xmlns:a16="http://schemas.microsoft.com/office/drawing/2014/main" id="{054D41B0-78E1-497A-AFB0-E2D860AB1217}"/>
                </a:ext>
              </a:extLst>
            </p:cNvPr>
            <p:cNvSpPr/>
            <p:nvPr/>
          </p:nvSpPr>
          <p:spPr>
            <a:xfrm>
              <a:off x="5597726" y="3144488"/>
              <a:ext cx="590586" cy="604428"/>
            </a:xfrm>
            <a:prstGeom prst="roundRect">
              <a:avLst/>
            </a:prstGeom>
            <a:solidFill>
              <a:srgbClr val="FE8E07"/>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7" name="Rectangle: Rounded Corners 46">
            <a:extLst>
              <a:ext uri="{FF2B5EF4-FFF2-40B4-BE49-F238E27FC236}">
                <a16:creationId xmlns:a16="http://schemas.microsoft.com/office/drawing/2014/main" id="{85122DDE-41A5-46A4-B519-545675E8C5FF}"/>
              </a:ext>
            </a:extLst>
          </p:cNvPr>
          <p:cNvSpPr/>
          <p:nvPr/>
        </p:nvSpPr>
        <p:spPr>
          <a:xfrm>
            <a:off x="5620643" y="4975461"/>
            <a:ext cx="579794" cy="604428"/>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Rounded Corners 47">
            <a:extLst>
              <a:ext uri="{FF2B5EF4-FFF2-40B4-BE49-F238E27FC236}">
                <a16:creationId xmlns:a16="http://schemas.microsoft.com/office/drawing/2014/main" id="{97AC16B5-A9BD-42F2-A89A-623A1325F558}"/>
              </a:ext>
            </a:extLst>
          </p:cNvPr>
          <p:cNvSpPr/>
          <p:nvPr/>
        </p:nvSpPr>
        <p:spPr>
          <a:xfrm>
            <a:off x="5620644" y="5579890"/>
            <a:ext cx="579794" cy="604428"/>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CBD51D36-26F3-4F72-85DB-355AE0A49BD9}"/>
              </a:ext>
            </a:extLst>
          </p:cNvPr>
          <p:cNvSpPr/>
          <p:nvPr/>
        </p:nvSpPr>
        <p:spPr>
          <a:xfrm>
            <a:off x="5613914" y="4354362"/>
            <a:ext cx="579794" cy="618689"/>
          </a:xfrm>
          <a:prstGeom prst="roundRect">
            <a:avLst/>
          </a:prstGeom>
          <a:solidFill>
            <a:srgbClr val="F0EA19"/>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0" name="Group 49">
            <a:extLst>
              <a:ext uri="{FF2B5EF4-FFF2-40B4-BE49-F238E27FC236}">
                <a16:creationId xmlns:a16="http://schemas.microsoft.com/office/drawing/2014/main" id="{DB33CC91-9BA3-4037-B32D-D680A08FB61B}"/>
              </a:ext>
            </a:extLst>
          </p:cNvPr>
          <p:cNvGrpSpPr/>
          <p:nvPr/>
        </p:nvGrpSpPr>
        <p:grpSpPr>
          <a:xfrm>
            <a:off x="6203417" y="3144489"/>
            <a:ext cx="578205" cy="3041321"/>
            <a:chOff x="6217706" y="3157189"/>
            <a:chExt cx="578205" cy="3041321"/>
          </a:xfrm>
        </p:grpSpPr>
        <p:grpSp>
          <p:nvGrpSpPr>
            <p:cNvPr id="51" name="Group 50">
              <a:extLst>
                <a:ext uri="{FF2B5EF4-FFF2-40B4-BE49-F238E27FC236}">
                  <a16:creationId xmlns:a16="http://schemas.microsoft.com/office/drawing/2014/main" id="{A9D69069-F615-4B21-BBD7-5EA06AF5C13C}"/>
                </a:ext>
              </a:extLst>
            </p:cNvPr>
            <p:cNvGrpSpPr>
              <a:grpSpLocks noChangeAspect="1"/>
            </p:cNvGrpSpPr>
            <p:nvPr/>
          </p:nvGrpSpPr>
          <p:grpSpPr>
            <a:xfrm rot="5400000">
              <a:off x="5894156" y="5299012"/>
              <a:ext cx="1223048" cy="575947"/>
              <a:chOff x="1192580" y="4470990"/>
              <a:chExt cx="3827724" cy="1871330"/>
            </a:xfrm>
            <a:solidFill>
              <a:srgbClr val="2CB6D2"/>
            </a:solidFill>
          </p:grpSpPr>
          <p:sp>
            <p:nvSpPr>
              <p:cNvPr id="56" name="Rectangle: Rounded Corners 55">
                <a:extLst>
                  <a:ext uri="{FF2B5EF4-FFF2-40B4-BE49-F238E27FC236}">
                    <a16:creationId xmlns:a16="http://schemas.microsoft.com/office/drawing/2014/main" id="{919B4198-EDF1-44D0-B47D-13CFC40401C7}"/>
                  </a:ext>
                </a:extLst>
              </p:cNvPr>
              <p:cNvSpPr/>
              <p:nvPr/>
            </p:nvSpPr>
            <p:spPr>
              <a:xfrm>
                <a:off x="3106442"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Rectangle: Rounded Corners 56">
                <a:extLst>
                  <a:ext uri="{FF2B5EF4-FFF2-40B4-BE49-F238E27FC236}">
                    <a16:creationId xmlns:a16="http://schemas.microsoft.com/office/drawing/2014/main" id="{571964DD-8FE5-4512-9256-FCD8E76B4DD2}"/>
                  </a:ext>
                </a:extLst>
              </p:cNvPr>
              <p:cNvSpPr/>
              <p:nvPr/>
            </p:nvSpPr>
            <p:spPr>
              <a:xfrm>
                <a:off x="1192580" y="4470990"/>
                <a:ext cx="1913862"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52" name="Group 51">
              <a:extLst>
                <a:ext uri="{FF2B5EF4-FFF2-40B4-BE49-F238E27FC236}">
                  <a16:creationId xmlns:a16="http://schemas.microsoft.com/office/drawing/2014/main" id="{A5EE4E91-FC7A-4354-9594-91ECDB39AF33}"/>
                </a:ext>
              </a:extLst>
            </p:cNvPr>
            <p:cNvGrpSpPr>
              <a:grpSpLocks noChangeAspect="1"/>
            </p:cNvGrpSpPr>
            <p:nvPr/>
          </p:nvGrpSpPr>
          <p:grpSpPr>
            <a:xfrm rot="5400000">
              <a:off x="5903918" y="4081756"/>
              <a:ext cx="1203523" cy="575947"/>
              <a:chOff x="1287816" y="4470994"/>
              <a:chExt cx="3766619" cy="1871331"/>
            </a:xfrm>
            <a:solidFill>
              <a:srgbClr val="2CB6D2"/>
            </a:solidFill>
          </p:grpSpPr>
          <p:sp>
            <p:nvSpPr>
              <p:cNvPr id="54" name="Rectangle: Rounded Corners 53">
                <a:extLst>
                  <a:ext uri="{FF2B5EF4-FFF2-40B4-BE49-F238E27FC236}">
                    <a16:creationId xmlns:a16="http://schemas.microsoft.com/office/drawing/2014/main" id="{5DC5EAFD-4827-417C-AFD3-F1CCD6978DD6}"/>
                  </a:ext>
                </a:extLst>
              </p:cNvPr>
              <p:cNvSpPr/>
              <p:nvPr/>
            </p:nvSpPr>
            <p:spPr>
              <a:xfrm>
                <a:off x="3197276" y="4470994"/>
                <a:ext cx="1857159"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Rectangle: Rounded Corners 54">
                <a:extLst>
                  <a:ext uri="{FF2B5EF4-FFF2-40B4-BE49-F238E27FC236}">
                    <a16:creationId xmlns:a16="http://schemas.microsoft.com/office/drawing/2014/main" id="{6C16CB36-973D-466A-8801-41652A220AAD}"/>
                  </a:ext>
                </a:extLst>
              </p:cNvPr>
              <p:cNvSpPr/>
              <p:nvPr/>
            </p:nvSpPr>
            <p:spPr>
              <a:xfrm>
                <a:off x="1287816" y="4470995"/>
                <a:ext cx="1857153" cy="1871330"/>
              </a:xfrm>
              <a:prstGeom prst="roundRect">
                <a:avLst/>
              </a:prstGeom>
              <a:grp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3" name="Rectangle: Rounded Corners 52">
              <a:extLst>
                <a:ext uri="{FF2B5EF4-FFF2-40B4-BE49-F238E27FC236}">
                  <a16:creationId xmlns:a16="http://schemas.microsoft.com/office/drawing/2014/main" id="{C06193DC-1B8F-4BC6-88B0-CB599E2FAB6F}"/>
                </a:ext>
              </a:extLst>
            </p:cNvPr>
            <p:cNvSpPr/>
            <p:nvPr/>
          </p:nvSpPr>
          <p:spPr>
            <a:xfrm rot="5400000">
              <a:off x="6208526" y="3168627"/>
              <a:ext cx="598823" cy="575947"/>
            </a:xfrm>
            <a:prstGeom prst="roundRect">
              <a:avLst/>
            </a:prstGeom>
            <a:solidFill>
              <a:srgbClr val="2CB6D2"/>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58" name="Oval 57">
            <a:extLst>
              <a:ext uri="{FF2B5EF4-FFF2-40B4-BE49-F238E27FC236}">
                <a16:creationId xmlns:a16="http://schemas.microsoft.com/office/drawing/2014/main" id="{9135C1BF-6CEF-42BA-B32F-B0824BB860D2}"/>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214340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10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Practitioner Notes</a:t>
            </a:r>
          </a:p>
        </p:txBody>
      </p:sp>
    </p:spTree>
    <p:extLst>
      <p:ext uri="{BB962C8B-B14F-4D97-AF65-F5344CB8AC3E}">
        <p14:creationId xmlns:p14="http://schemas.microsoft.com/office/powerpoint/2010/main" val="2960998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D3BC5-F053-467E-A898-92F4218D3269}"/>
              </a:ext>
            </a:extLst>
          </p:cNvPr>
          <p:cNvPicPr>
            <a:picLocks noChangeAspect="1"/>
          </p:cNvPicPr>
          <p:nvPr/>
        </p:nvPicPr>
        <p:blipFill>
          <a:blip r:embed="rId3"/>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15" name="Group 14">
            <a:extLst>
              <a:ext uri="{FF2B5EF4-FFF2-40B4-BE49-F238E27FC236}">
                <a16:creationId xmlns:a16="http://schemas.microsoft.com/office/drawing/2014/main" id="{275C5351-7492-420E-B52F-21DE185EA90D}"/>
              </a:ext>
            </a:extLst>
          </p:cNvPr>
          <p:cNvGrpSpPr/>
          <p:nvPr/>
        </p:nvGrpSpPr>
        <p:grpSpPr>
          <a:xfrm>
            <a:off x="3124200" y="657446"/>
            <a:ext cx="5943600" cy="1125090"/>
            <a:chOff x="3475265" y="632798"/>
            <a:chExt cx="5943600" cy="1125090"/>
          </a:xfrm>
        </p:grpSpPr>
        <p:sp>
          <p:nvSpPr>
            <p:cNvPr id="16" name="Rectangle: Rounded Corners 15">
              <a:extLst>
                <a:ext uri="{FF2B5EF4-FFF2-40B4-BE49-F238E27FC236}">
                  <a16:creationId xmlns:a16="http://schemas.microsoft.com/office/drawing/2014/main" id="{5DE763F7-0D17-46F1-B965-473F943CA4BD}"/>
                </a:ext>
              </a:extLst>
            </p:cNvPr>
            <p:cNvSpPr/>
            <p:nvPr/>
          </p:nvSpPr>
          <p:spPr>
            <a:xfrm>
              <a:off x="3475265" y="632798"/>
              <a:ext cx="5943600" cy="112509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sp>
          <p:nvSpPr>
            <p:cNvPr id="17" name="Rectangle: Rounded Corners 16">
              <a:extLst>
                <a:ext uri="{FF2B5EF4-FFF2-40B4-BE49-F238E27FC236}">
                  <a16:creationId xmlns:a16="http://schemas.microsoft.com/office/drawing/2014/main" id="{C5366161-80C8-4B9C-B2A2-FADD63B62770}"/>
                </a:ext>
              </a:extLst>
            </p:cNvPr>
            <p:cNvSpPr/>
            <p:nvPr/>
          </p:nvSpPr>
          <p:spPr>
            <a:xfrm>
              <a:off x="6655030" y="748161"/>
              <a:ext cx="854114" cy="877063"/>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18" name="Picture 17" descr="A close up of a logo&#10;&#10;Description automatically generated">
              <a:extLst>
                <a:ext uri="{FF2B5EF4-FFF2-40B4-BE49-F238E27FC236}">
                  <a16:creationId xmlns:a16="http://schemas.microsoft.com/office/drawing/2014/main" id="{334F8385-3E68-45B0-9773-94C86913C1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671" y="817436"/>
              <a:ext cx="527915" cy="754686"/>
            </a:xfrm>
            <a:prstGeom prst="rect">
              <a:avLst/>
            </a:prstGeom>
          </p:spPr>
        </p:pic>
        <p:pic>
          <p:nvPicPr>
            <p:cNvPr id="19" name="Picture 18" descr="A close up of a logo&#10;&#10;Description automatically generated">
              <a:extLst>
                <a:ext uri="{FF2B5EF4-FFF2-40B4-BE49-F238E27FC236}">
                  <a16:creationId xmlns:a16="http://schemas.microsoft.com/office/drawing/2014/main" id="{014A2969-4C3D-47D1-A7E1-06BDCEDD23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7781" y="806581"/>
              <a:ext cx="527915" cy="754686"/>
            </a:xfrm>
            <a:prstGeom prst="rect">
              <a:avLst/>
            </a:prstGeom>
          </p:spPr>
        </p:pic>
        <p:pic>
          <p:nvPicPr>
            <p:cNvPr id="20" name="Picture 19" descr="A close up of a logo&#10;&#10;Description automatically generated">
              <a:extLst>
                <a:ext uri="{FF2B5EF4-FFF2-40B4-BE49-F238E27FC236}">
                  <a16:creationId xmlns:a16="http://schemas.microsoft.com/office/drawing/2014/main" id="{AF27ADCF-16E5-4F87-BF2A-7F97241F40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1612" y="787531"/>
              <a:ext cx="527915" cy="754686"/>
            </a:xfrm>
            <a:prstGeom prst="rect">
              <a:avLst/>
            </a:prstGeom>
          </p:spPr>
        </p:pic>
        <p:pic>
          <p:nvPicPr>
            <p:cNvPr id="21" name="Picture 20" descr="A close up of a logo&#10;&#10;Description automatically generated">
              <a:extLst>
                <a:ext uri="{FF2B5EF4-FFF2-40B4-BE49-F238E27FC236}">
                  <a16:creationId xmlns:a16="http://schemas.microsoft.com/office/drawing/2014/main" id="{830D39C7-15BF-4573-B4CB-2D75CADC2CD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0627" y="798386"/>
              <a:ext cx="785166" cy="746152"/>
            </a:xfrm>
            <a:prstGeom prst="rect">
              <a:avLst/>
            </a:prstGeom>
          </p:spPr>
        </p:pic>
        <p:pic>
          <p:nvPicPr>
            <p:cNvPr id="24" name="Picture 23" descr="A close up of a logo&#10;&#10;Description automatically generated">
              <a:extLst>
                <a:ext uri="{FF2B5EF4-FFF2-40B4-BE49-F238E27FC236}">
                  <a16:creationId xmlns:a16="http://schemas.microsoft.com/office/drawing/2014/main" id="{00EC8085-E297-419F-8196-4FC9ECC3033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0084" y="802142"/>
              <a:ext cx="459639" cy="743714"/>
            </a:xfrm>
            <a:prstGeom prst="rect">
              <a:avLst/>
            </a:prstGeom>
          </p:spPr>
        </p:pic>
        <p:pic>
          <p:nvPicPr>
            <p:cNvPr id="25" name="Picture 24" descr="A close up of a logo&#10;&#10;Description automatically generated">
              <a:extLst>
                <a:ext uri="{FF2B5EF4-FFF2-40B4-BE49-F238E27FC236}">
                  <a16:creationId xmlns:a16="http://schemas.microsoft.com/office/drawing/2014/main" id="{D8725ED9-7449-4C09-80AA-60A574B3E9E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87211" y="806920"/>
              <a:ext cx="132893" cy="746152"/>
            </a:xfrm>
            <a:prstGeom prst="rect">
              <a:avLst/>
            </a:prstGeom>
          </p:spPr>
        </p:pic>
      </p:grpSp>
      <p:pic>
        <p:nvPicPr>
          <p:cNvPr id="26" name="Picture 25" descr="A picture containing drawing&#10;&#10;Description automatically generated">
            <a:extLst>
              <a:ext uri="{FF2B5EF4-FFF2-40B4-BE49-F238E27FC236}">
                <a16:creationId xmlns:a16="http://schemas.microsoft.com/office/drawing/2014/main" id="{C859CEAF-3209-40C2-8F26-180D47EC333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6172" y="831568"/>
            <a:ext cx="552299" cy="746152"/>
          </a:xfrm>
          <a:prstGeom prst="rect">
            <a:avLst/>
          </a:prstGeom>
        </p:spPr>
      </p:pic>
      <p:sp>
        <p:nvSpPr>
          <p:cNvPr id="27" name="Oval 26">
            <a:extLst>
              <a:ext uri="{FF2B5EF4-FFF2-40B4-BE49-F238E27FC236}">
                <a16:creationId xmlns:a16="http://schemas.microsoft.com/office/drawing/2014/main" id="{99648EE7-057B-46EA-848B-768028A7DA1F}"/>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58623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E1D3BC5-F053-467E-A898-92F4218D3269}"/>
              </a:ext>
            </a:extLst>
          </p:cNvPr>
          <p:cNvPicPr>
            <a:picLocks noChangeAspect="1"/>
          </p:cNvPicPr>
          <p:nvPr/>
        </p:nvPicPr>
        <p:blipFill>
          <a:blip r:embed="rId3"/>
          <a:stretch>
            <a:fillRect/>
          </a:stretch>
        </p:blipFill>
        <p:spPr>
          <a:xfrm>
            <a:off x="5414" y="0"/>
            <a:ext cx="12181172" cy="6858000"/>
          </a:xfrm>
          <a:prstGeom prst="rect">
            <a:avLst/>
          </a:prstGeom>
        </p:spPr>
      </p:pic>
      <p:sp>
        <p:nvSpPr>
          <p:cNvPr id="23" name="Rectangle 22">
            <a:extLst>
              <a:ext uri="{FF2B5EF4-FFF2-40B4-BE49-F238E27FC236}">
                <a16:creationId xmlns:a16="http://schemas.microsoft.com/office/drawing/2014/main" id="{9DAFA229-6FCF-489F-9C20-27EBDD695566}"/>
              </a:ext>
            </a:extLst>
          </p:cNvPr>
          <p:cNvSpPr/>
          <p:nvPr/>
        </p:nvSpPr>
        <p:spPr>
          <a:xfrm>
            <a:off x="4190400" y="6508800"/>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grpSp>
        <p:nvGrpSpPr>
          <p:cNvPr id="6" name="Group 5">
            <a:extLst>
              <a:ext uri="{FF2B5EF4-FFF2-40B4-BE49-F238E27FC236}">
                <a16:creationId xmlns:a16="http://schemas.microsoft.com/office/drawing/2014/main" id="{A97BCC42-9D20-4D36-87F8-0BE181A7B7DF}"/>
              </a:ext>
            </a:extLst>
          </p:cNvPr>
          <p:cNvGrpSpPr/>
          <p:nvPr/>
        </p:nvGrpSpPr>
        <p:grpSpPr>
          <a:xfrm>
            <a:off x="3115613" y="2369622"/>
            <a:ext cx="5952188" cy="1125090"/>
            <a:chOff x="3115613" y="2439920"/>
            <a:chExt cx="5952188" cy="1125090"/>
          </a:xfrm>
        </p:grpSpPr>
        <p:grpSp>
          <p:nvGrpSpPr>
            <p:cNvPr id="3" name="Group 2">
              <a:extLst>
                <a:ext uri="{FF2B5EF4-FFF2-40B4-BE49-F238E27FC236}">
                  <a16:creationId xmlns:a16="http://schemas.microsoft.com/office/drawing/2014/main" id="{2C7DA69A-0F51-4836-9D9E-3C7D2D2CBFC3}"/>
                </a:ext>
              </a:extLst>
            </p:cNvPr>
            <p:cNvGrpSpPr/>
            <p:nvPr/>
          </p:nvGrpSpPr>
          <p:grpSpPr>
            <a:xfrm>
              <a:off x="3115613" y="2439920"/>
              <a:ext cx="5952188" cy="1125090"/>
              <a:chOff x="3115613" y="2331752"/>
              <a:chExt cx="5952188" cy="1125090"/>
            </a:xfrm>
          </p:grpSpPr>
          <p:sp>
            <p:nvSpPr>
              <p:cNvPr id="5" name="Rectangle: Rounded Corners 4">
                <a:extLst>
                  <a:ext uri="{FF2B5EF4-FFF2-40B4-BE49-F238E27FC236}">
                    <a16:creationId xmlns:a16="http://schemas.microsoft.com/office/drawing/2014/main" id="{915B8E56-A7AA-4C28-B5E1-EAB9FDEC37C9}"/>
                  </a:ext>
                </a:extLst>
              </p:cNvPr>
              <p:cNvSpPr/>
              <p:nvPr/>
            </p:nvSpPr>
            <p:spPr>
              <a:xfrm>
                <a:off x="3115613" y="2331752"/>
                <a:ext cx="5952188" cy="112509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37" name="Picture 36" descr="A close up of a logo&#10;&#10;Description automatically generated">
                <a:extLst>
                  <a:ext uri="{FF2B5EF4-FFF2-40B4-BE49-F238E27FC236}">
                    <a16:creationId xmlns:a16="http://schemas.microsoft.com/office/drawing/2014/main" id="{70858880-B394-4ABC-93DF-AA8407A19C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6531" y="2495407"/>
                <a:ext cx="527915" cy="754686"/>
              </a:xfrm>
              <a:prstGeom prst="rect">
                <a:avLst/>
              </a:prstGeom>
            </p:spPr>
          </p:pic>
          <p:pic>
            <p:nvPicPr>
              <p:cNvPr id="38" name="Picture 37" descr="A close up of a logo&#10;&#10;Description automatically generated">
                <a:extLst>
                  <a:ext uri="{FF2B5EF4-FFF2-40B4-BE49-F238E27FC236}">
                    <a16:creationId xmlns:a16="http://schemas.microsoft.com/office/drawing/2014/main" id="{60A40988-C576-41DE-8031-59B787E836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485" y="2500386"/>
                <a:ext cx="527915" cy="754686"/>
              </a:xfrm>
              <a:prstGeom prst="rect">
                <a:avLst/>
              </a:prstGeom>
            </p:spPr>
          </p:pic>
          <p:pic>
            <p:nvPicPr>
              <p:cNvPr id="39" name="Picture 38" descr="A close up of a logo&#10;&#10;Description automatically generated">
                <a:extLst>
                  <a:ext uri="{FF2B5EF4-FFF2-40B4-BE49-F238E27FC236}">
                    <a16:creationId xmlns:a16="http://schemas.microsoft.com/office/drawing/2014/main" id="{3A2056A8-D008-4759-9F98-6567B4FF03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7762" y="2467435"/>
                <a:ext cx="527915" cy="754686"/>
              </a:xfrm>
              <a:prstGeom prst="rect">
                <a:avLst/>
              </a:prstGeom>
            </p:spPr>
          </p:pic>
          <p:pic>
            <p:nvPicPr>
              <p:cNvPr id="40" name="Picture 39" descr="A close up of a logo&#10;&#10;Description automatically generated">
                <a:extLst>
                  <a:ext uri="{FF2B5EF4-FFF2-40B4-BE49-F238E27FC236}">
                    <a16:creationId xmlns:a16="http://schemas.microsoft.com/office/drawing/2014/main" id="{F898440F-4C91-48A0-B4D9-E9833EF500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7727" y="2497340"/>
                <a:ext cx="785166" cy="746152"/>
              </a:xfrm>
              <a:prstGeom prst="rect">
                <a:avLst/>
              </a:prstGeom>
            </p:spPr>
          </p:pic>
          <p:pic>
            <p:nvPicPr>
              <p:cNvPr id="44" name="Picture 43" descr="A picture containing drawing&#10;&#10;Description automatically generated">
                <a:extLst>
                  <a:ext uri="{FF2B5EF4-FFF2-40B4-BE49-F238E27FC236}">
                    <a16:creationId xmlns:a16="http://schemas.microsoft.com/office/drawing/2014/main" id="{3FFF7E0C-D508-405E-BA66-3278C7EEC8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63137" y="2501326"/>
                <a:ext cx="466954" cy="748590"/>
              </a:xfrm>
              <a:prstGeom prst="rect">
                <a:avLst/>
              </a:prstGeom>
            </p:spPr>
          </p:pic>
          <p:pic>
            <p:nvPicPr>
              <p:cNvPr id="46" name="Picture 45" descr="A close up of a logo&#10;&#10;Description automatically generated">
                <a:extLst>
                  <a:ext uri="{FF2B5EF4-FFF2-40B4-BE49-F238E27FC236}">
                    <a16:creationId xmlns:a16="http://schemas.microsoft.com/office/drawing/2014/main" id="{35498652-2928-4CDB-A951-204BEDAAB5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7184" y="2503434"/>
                <a:ext cx="493777" cy="748590"/>
              </a:xfrm>
              <a:prstGeom prst="rect">
                <a:avLst/>
              </a:prstGeom>
            </p:spPr>
          </p:pic>
        </p:grpSp>
        <p:sp>
          <p:nvSpPr>
            <p:cNvPr id="10" name="Rectangle: Rounded Corners 9">
              <a:extLst>
                <a:ext uri="{FF2B5EF4-FFF2-40B4-BE49-F238E27FC236}">
                  <a16:creationId xmlns:a16="http://schemas.microsoft.com/office/drawing/2014/main" id="{26DFD415-683A-490A-9C41-A93E3DDCB038}"/>
                </a:ext>
              </a:extLst>
            </p:cNvPr>
            <p:cNvSpPr/>
            <p:nvPr/>
          </p:nvSpPr>
          <p:spPr>
            <a:xfrm>
              <a:off x="4894197" y="2547365"/>
              <a:ext cx="854114" cy="877063"/>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grpSp>
      <p:pic>
        <p:nvPicPr>
          <p:cNvPr id="41" name="Picture 40" descr="A picture containing drawing&#10;&#10;Description automatically generated">
            <a:extLst>
              <a:ext uri="{FF2B5EF4-FFF2-40B4-BE49-F238E27FC236}">
                <a16:creationId xmlns:a16="http://schemas.microsoft.com/office/drawing/2014/main" id="{CA5D2468-0297-4001-86A4-945EAC6373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0493" y="2556270"/>
            <a:ext cx="453692" cy="727329"/>
          </a:xfrm>
          <a:prstGeom prst="rect">
            <a:avLst/>
          </a:prstGeom>
        </p:spPr>
      </p:pic>
      <p:grpSp>
        <p:nvGrpSpPr>
          <p:cNvPr id="4" name="Group 3">
            <a:extLst>
              <a:ext uri="{FF2B5EF4-FFF2-40B4-BE49-F238E27FC236}">
                <a16:creationId xmlns:a16="http://schemas.microsoft.com/office/drawing/2014/main" id="{5F2D384D-8B4E-4C97-9C86-F0D11848CA9B}"/>
              </a:ext>
            </a:extLst>
          </p:cNvPr>
          <p:cNvGrpSpPr/>
          <p:nvPr/>
        </p:nvGrpSpPr>
        <p:grpSpPr>
          <a:xfrm>
            <a:off x="3115613" y="4106447"/>
            <a:ext cx="5952188" cy="1125090"/>
            <a:chOff x="3115613" y="4106447"/>
            <a:chExt cx="5952188" cy="1125090"/>
          </a:xfrm>
        </p:grpSpPr>
        <p:sp>
          <p:nvSpPr>
            <p:cNvPr id="51" name="Rectangle: Rounded Corners 50">
              <a:extLst>
                <a:ext uri="{FF2B5EF4-FFF2-40B4-BE49-F238E27FC236}">
                  <a16:creationId xmlns:a16="http://schemas.microsoft.com/office/drawing/2014/main" id="{DF150372-9169-4FB4-9AB6-31F4660DB4B2}"/>
                </a:ext>
              </a:extLst>
            </p:cNvPr>
            <p:cNvSpPr/>
            <p:nvPr/>
          </p:nvSpPr>
          <p:spPr>
            <a:xfrm>
              <a:off x="3115613" y="4106447"/>
              <a:ext cx="5952188" cy="112509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sp>
          <p:nvSpPr>
            <p:cNvPr id="52" name="Rectangle: Rounded Corners 51">
              <a:extLst>
                <a:ext uri="{FF2B5EF4-FFF2-40B4-BE49-F238E27FC236}">
                  <a16:creationId xmlns:a16="http://schemas.microsoft.com/office/drawing/2014/main" id="{D3C52627-1229-4490-A0DC-5E11F20AF967}"/>
                </a:ext>
              </a:extLst>
            </p:cNvPr>
            <p:cNvSpPr/>
            <p:nvPr/>
          </p:nvSpPr>
          <p:spPr>
            <a:xfrm>
              <a:off x="3263941" y="4223080"/>
              <a:ext cx="854114" cy="877063"/>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53" name="Picture 52" descr="A close up of a logo&#10;&#10;Description automatically generated">
              <a:extLst>
                <a:ext uri="{FF2B5EF4-FFF2-40B4-BE49-F238E27FC236}">
                  <a16:creationId xmlns:a16="http://schemas.microsoft.com/office/drawing/2014/main" id="{2A177FCE-2BDE-4895-9357-6C7B846E25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7627" y="4272035"/>
              <a:ext cx="527915" cy="754686"/>
            </a:xfrm>
            <a:prstGeom prst="rect">
              <a:avLst/>
            </a:prstGeom>
          </p:spPr>
        </p:pic>
        <p:pic>
          <p:nvPicPr>
            <p:cNvPr id="54" name="Picture 53" descr="A close up of a logo&#10;&#10;Description automatically generated">
              <a:extLst>
                <a:ext uri="{FF2B5EF4-FFF2-40B4-BE49-F238E27FC236}">
                  <a16:creationId xmlns:a16="http://schemas.microsoft.com/office/drawing/2014/main" id="{662393BA-AB43-4624-98FA-26C229CA00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1485" y="4275083"/>
              <a:ext cx="527915" cy="754686"/>
            </a:xfrm>
            <a:prstGeom prst="rect">
              <a:avLst/>
            </a:prstGeom>
          </p:spPr>
        </p:pic>
        <p:pic>
          <p:nvPicPr>
            <p:cNvPr id="55" name="Picture 54" descr="A close up of a logo&#10;&#10;Description automatically generated">
              <a:extLst>
                <a:ext uri="{FF2B5EF4-FFF2-40B4-BE49-F238E27FC236}">
                  <a16:creationId xmlns:a16="http://schemas.microsoft.com/office/drawing/2014/main" id="{26462197-BBA0-4057-9D29-A53FA875C1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912" y="4280230"/>
              <a:ext cx="527915" cy="754686"/>
            </a:xfrm>
            <a:prstGeom prst="rect">
              <a:avLst/>
            </a:prstGeom>
          </p:spPr>
        </p:pic>
        <p:pic>
          <p:nvPicPr>
            <p:cNvPr id="56" name="Picture 55" descr="A close up of a logo&#10;&#10;Description automatically generated">
              <a:extLst>
                <a:ext uri="{FF2B5EF4-FFF2-40B4-BE49-F238E27FC236}">
                  <a16:creationId xmlns:a16="http://schemas.microsoft.com/office/drawing/2014/main" id="{DC887B0D-A446-47B6-A355-B69CA4463E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5827" y="4272035"/>
              <a:ext cx="785166" cy="746152"/>
            </a:xfrm>
            <a:prstGeom prst="rect">
              <a:avLst/>
            </a:prstGeom>
          </p:spPr>
        </p:pic>
        <p:pic>
          <p:nvPicPr>
            <p:cNvPr id="57" name="Picture 56" descr="A picture containing drawing&#10;&#10;Description automatically generated">
              <a:extLst>
                <a:ext uri="{FF2B5EF4-FFF2-40B4-BE49-F238E27FC236}">
                  <a16:creationId xmlns:a16="http://schemas.microsoft.com/office/drawing/2014/main" id="{36BED05B-E8AF-4152-A4A1-256662E920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2092" y="4295915"/>
              <a:ext cx="552299" cy="746152"/>
            </a:xfrm>
            <a:prstGeom prst="rect">
              <a:avLst/>
            </a:prstGeom>
          </p:spPr>
        </p:pic>
        <p:pic>
          <p:nvPicPr>
            <p:cNvPr id="50" name="Picture 49" descr="A close up of a logo&#10;&#10;Description automatically generated">
              <a:extLst>
                <a:ext uri="{FF2B5EF4-FFF2-40B4-BE49-F238E27FC236}">
                  <a16:creationId xmlns:a16="http://schemas.microsoft.com/office/drawing/2014/main" id="{CB74F1DC-B645-4A9F-867B-56DECD17CA0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56479" y="4261194"/>
              <a:ext cx="466954" cy="782463"/>
            </a:xfrm>
            <a:prstGeom prst="rect">
              <a:avLst/>
            </a:prstGeom>
          </p:spPr>
        </p:pic>
      </p:grpSp>
      <p:pic>
        <p:nvPicPr>
          <p:cNvPr id="67" name="Picture 66" descr="A close up of a logo&#10;&#10;Description automatically generated">
            <a:extLst>
              <a:ext uri="{FF2B5EF4-FFF2-40B4-BE49-F238E27FC236}">
                <a16:creationId xmlns:a16="http://schemas.microsoft.com/office/drawing/2014/main" id="{5EC38B9A-378E-4D10-AA9A-92BEDA59828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3333" y="4277760"/>
            <a:ext cx="466954" cy="782463"/>
          </a:xfrm>
          <a:prstGeom prst="rect">
            <a:avLst/>
          </a:prstGeom>
        </p:spPr>
      </p:pic>
      <p:grpSp>
        <p:nvGrpSpPr>
          <p:cNvPr id="42" name="Group 41">
            <a:extLst>
              <a:ext uri="{FF2B5EF4-FFF2-40B4-BE49-F238E27FC236}">
                <a16:creationId xmlns:a16="http://schemas.microsoft.com/office/drawing/2014/main" id="{43611B95-4FB9-493F-96BF-F077C9E5475D}"/>
              </a:ext>
            </a:extLst>
          </p:cNvPr>
          <p:cNvGrpSpPr/>
          <p:nvPr/>
        </p:nvGrpSpPr>
        <p:grpSpPr>
          <a:xfrm>
            <a:off x="3124200" y="657446"/>
            <a:ext cx="5943600" cy="1125090"/>
            <a:chOff x="3475265" y="632798"/>
            <a:chExt cx="5943600" cy="1125090"/>
          </a:xfrm>
        </p:grpSpPr>
        <p:sp>
          <p:nvSpPr>
            <p:cNvPr id="43" name="Rectangle: Rounded Corners 42">
              <a:extLst>
                <a:ext uri="{FF2B5EF4-FFF2-40B4-BE49-F238E27FC236}">
                  <a16:creationId xmlns:a16="http://schemas.microsoft.com/office/drawing/2014/main" id="{CF092E66-376E-4D07-888A-C37824A805AC}"/>
                </a:ext>
              </a:extLst>
            </p:cNvPr>
            <p:cNvSpPr/>
            <p:nvPr/>
          </p:nvSpPr>
          <p:spPr>
            <a:xfrm>
              <a:off x="3475265" y="632798"/>
              <a:ext cx="5943600" cy="1125090"/>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accent4"/>
                  </a:solidFill>
                  <a:latin typeface="Century Gothic" panose="020B0502020202020204" pitchFamily="34" charset="0"/>
                </a:rPr>
                <a:t>	</a:t>
              </a:r>
            </a:p>
          </p:txBody>
        </p:sp>
        <p:sp>
          <p:nvSpPr>
            <p:cNvPr id="45" name="Rectangle: Rounded Corners 44">
              <a:extLst>
                <a:ext uri="{FF2B5EF4-FFF2-40B4-BE49-F238E27FC236}">
                  <a16:creationId xmlns:a16="http://schemas.microsoft.com/office/drawing/2014/main" id="{2B349DC4-A0F2-47E7-AF1C-99BBB391A7A2}"/>
                </a:ext>
              </a:extLst>
            </p:cNvPr>
            <p:cNvSpPr/>
            <p:nvPr/>
          </p:nvSpPr>
          <p:spPr>
            <a:xfrm>
              <a:off x="6655030" y="748161"/>
              <a:ext cx="854114" cy="877063"/>
            </a:xfrm>
            <a:prstGeom prst="roundRect">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79388"/>
              <a:r>
                <a:rPr lang="en-GB" sz="3200" dirty="0">
                  <a:solidFill>
                    <a:schemeClr val="tx1"/>
                  </a:solidFill>
                  <a:latin typeface="Century Gothic" panose="020B0502020202020204" pitchFamily="34" charset="0"/>
                </a:rPr>
                <a:t>	</a:t>
              </a:r>
            </a:p>
          </p:txBody>
        </p:sp>
        <p:pic>
          <p:nvPicPr>
            <p:cNvPr id="47" name="Picture 46" descr="A close up of a logo&#10;&#10;Description automatically generated">
              <a:extLst>
                <a:ext uri="{FF2B5EF4-FFF2-40B4-BE49-F238E27FC236}">
                  <a16:creationId xmlns:a16="http://schemas.microsoft.com/office/drawing/2014/main" id="{2BDCCA75-D5CA-491C-B6D1-64A3AB69E2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6671" y="817436"/>
              <a:ext cx="527915" cy="754686"/>
            </a:xfrm>
            <a:prstGeom prst="rect">
              <a:avLst/>
            </a:prstGeom>
          </p:spPr>
        </p:pic>
        <p:pic>
          <p:nvPicPr>
            <p:cNvPr id="49" name="Picture 48" descr="A close up of a logo&#10;&#10;Description automatically generated">
              <a:extLst>
                <a:ext uri="{FF2B5EF4-FFF2-40B4-BE49-F238E27FC236}">
                  <a16:creationId xmlns:a16="http://schemas.microsoft.com/office/drawing/2014/main" id="{A3D9E0AE-2518-4169-ACED-9D4B29D81B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7781" y="806581"/>
              <a:ext cx="527915" cy="754686"/>
            </a:xfrm>
            <a:prstGeom prst="rect">
              <a:avLst/>
            </a:prstGeom>
          </p:spPr>
        </p:pic>
        <p:pic>
          <p:nvPicPr>
            <p:cNvPr id="58" name="Picture 57" descr="A close up of a logo&#10;&#10;Description automatically generated">
              <a:extLst>
                <a:ext uri="{FF2B5EF4-FFF2-40B4-BE49-F238E27FC236}">
                  <a16:creationId xmlns:a16="http://schemas.microsoft.com/office/drawing/2014/main" id="{DCD614AF-8382-4FAF-8AFD-7633BDF35EC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81612" y="787531"/>
              <a:ext cx="527915" cy="754686"/>
            </a:xfrm>
            <a:prstGeom prst="rect">
              <a:avLst/>
            </a:prstGeom>
          </p:spPr>
        </p:pic>
        <p:pic>
          <p:nvPicPr>
            <p:cNvPr id="65" name="Picture 64" descr="A close up of a logo&#10;&#10;Description automatically generated">
              <a:extLst>
                <a:ext uri="{FF2B5EF4-FFF2-40B4-BE49-F238E27FC236}">
                  <a16:creationId xmlns:a16="http://schemas.microsoft.com/office/drawing/2014/main" id="{D61BB0B2-6B27-4E27-86A8-34CEAE0F80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40627" y="798386"/>
              <a:ext cx="785166" cy="746152"/>
            </a:xfrm>
            <a:prstGeom prst="rect">
              <a:avLst/>
            </a:prstGeom>
          </p:spPr>
        </p:pic>
        <p:pic>
          <p:nvPicPr>
            <p:cNvPr id="68" name="Picture 67" descr="A close up of a logo&#10;&#10;Description automatically generated">
              <a:extLst>
                <a:ext uri="{FF2B5EF4-FFF2-40B4-BE49-F238E27FC236}">
                  <a16:creationId xmlns:a16="http://schemas.microsoft.com/office/drawing/2014/main" id="{243BE0C1-7EC1-481C-895D-1636049E416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40084" y="802142"/>
              <a:ext cx="459639" cy="743714"/>
            </a:xfrm>
            <a:prstGeom prst="rect">
              <a:avLst/>
            </a:prstGeom>
          </p:spPr>
        </p:pic>
        <p:pic>
          <p:nvPicPr>
            <p:cNvPr id="69" name="Picture 68" descr="A close up of a logo&#10;&#10;Description automatically generated">
              <a:extLst>
                <a:ext uri="{FF2B5EF4-FFF2-40B4-BE49-F238E27FC236}">
                  <a16:creationId xmlns:a16="http://schemas.microsoft.com/office/drawing/2014/main" id="{BB2D5251-3B70-4B87-9098-E27BF8337F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387211" y="806920"/>
              <a:ext cx="132893" cy="746152"/>
            </a:xfrm>
            <a:prstGeom prst="rect">
              <a:avLst/>
            </a:prstGeom>
          </p:spPr>
        </p:pic>
      </p:grpSp>
      <p:pic>
        <p:nvPicPr>
          <p:cNvPr id="70" name="Picture 69" descr="A picture containing drawing&#10;&#10;Description automatically generated">
            <a:extLst>
              <a:ext uri="{FF2B5EF4-FFF2-40B4-BE49-F238E27FC236}">
                <a16:creationId xmlns:a16="http://schemas.microsoft.com/office/drawing/2014/main" id="{D4544C9B-6277-4BD1-A168-8FF851C87EE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466172" y="831568"/>
            <a:ext cx="552299" cy="746152"/>
          </a:xfrm>
          <a:prstGeom prst="rect">
            <a:avLst/>
          </a:prstGeom>
        </p:spPr>
      </p:pic>
      <p:sp>
        <p:nvSpPr>
          <p:cNvPr id="71" name="Oval 70">
            <a:extLst>
              <a:ext uri="{FF2B5EF4-FFF2-40B4-BE49-F238E27FC236}">
                <a16:creationId xmlns:a16="http://schemas.microsoft.com/office/drawing/2014/main" id="{13A5C135-DD25-410B-B8EE-C08DE50F3A01}"/>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62456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Further activities for Y2</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342900" indent="-342900">
              <a:lnSpc>
                <a:spcPct val="100000"/>
              </a:lnSpc>
              <a:spcBef>
                <a:spcPts val="0"/>
              </a:spcBef>
              <a:buFont typeface="Arial" panose="020B0604020202020204" pitchFamily="34" charset="0"/>
              <a:buChar char="•"/>
            </a:pPr>
            <a:r>
              <a:rPr lang="en-GB" sz="2000" dirty="0"/>
              <a:t>Continue to consolidate knowledge of bonds of ten in practical ways, including using ‘hiding’ activities. For example, take 10 objects and hide some under a cloth: how many are hiding? With 10 objects in a bag, remove some, how many are still in the bag?</a:t>
            </a:r>
          </a:p>
          <a:p>
            <a:pPr marL="342900" indent="-342900">
              <a:lnSpc>
                <a:spcPct val="100000"/>
              </a:lnSpc>
              <a:spcBef>
                <a:spcPts val="0"/>
              </a:spcBef>
              <a:buFont typeface="Arial" panose="020B0604020202020204" pitchFamily="34" charset="0"/>
              <a:buChar char="•"/>
            </a:pPr>
            <a:r>
              <a:rPr lang="en-GB" sz="2000" dirty="0"/>
              <a:t>Explore ways to partition 10 into three parts using a range of equipment (for example, Numicon, cubes) and represent partitions with part-part-whole diagrams. Practise writing equations which match the part-part-whole diagrams.</a:t>
            </a:r>
          </a:p>
          <a:p>
            <a:pPr marL="342900" indent="-342900">
              <a:lnSpc>
                <a:spcPct val="100000"/>
              </a:lnSpc>
              <a:spcBef>
                <a:spcPts val="0"/>
              </a:spcBef>
              <a:buFont typeface="Arial" panose="020B0604020202020204" pitchFamily="34" charset="0"/>
              <a:buChar char="•"/>
            </a:pPr>
            <a:r>
              <a:rPr lang="en-GB" sz="2000" dirty="0"/>
              <a:t>Solve missing number equations with three addends (parts) where 10 is the total (whole) by combining the known parts and using knowledge of bonds of 10 to find the missing addend.</a:t>
            </a:r>
          </a:p>
          <a:p>
            <a:pPr marL="342900" indent="-342900">
              <a:lnSpc>
                <a:spcPct val="100000"/>
              </a:lnSpc>
              <a:spcBef>
                <a:spcPts val="0"/>
              </a:spcBef>
              <a:buFont typeface="Arial" panose="020B0604020202020204" pitchFamily="34" charset="0"/>
              <a:buChar char="•"/>
            </a:pPr>
            <a:r>
              <a:rPr lang="en-GB" sz="2000" dirty="0"/>
              <a:t>Vary the position of the missing addends.</a:t>
            </a:r>
          </a:p>
          <a:p>
            <a:pPr marL="342900" indent="-342900">
              <a:lnSpc>
                <a:spcPct val="100000"/>
              </a:lnSpc>
              <a:spcBef>
                <a:spcPts val="0"/>
              </a:spcBef>
              <a:buFont typeface="Arial" panose="020B0604020202020204" pitchFamily="34" charset="0"/>
              <a:buChar char="•"/>
            </a:pPr>
            <a:r>
              <a:rPr lang="en-GB" sz="2000" dirty="0"/>
              <a:t>Investigate possible answers for 3-part equations where 10 is the total and there are two unknowns.</a:t>
            </a:r>
          </a:p>
        </p:txBody>
      </p:sp>
    </p:spTree>
    <p:extLst>
      <p:ext uri="{BB962C8B-B14F-4D97-AF65-F5344CB8AC3E}">
        <p14:creationId xmlns:p14="http://schemas.microsoft.com/office/powerpoint/2010/main" val="3666010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Episode </a:t>
            </a:r>
            <a:r>
              <a:rPr lang="en-GB" dirty="0">
                <a:solidFill>
                  <a:srgbClr val="666666"/>
                </a:solidFill>
                <a:latin typeface="Century Gothic" panose="020B0502020202020204" pitchFamily="34" charset="0"/>
              </a:rPr>
              <a:t>Description</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Autofit/>
          </a:bodyPr>
          <a:lstStyle/>
          <a:p>
            <a:pPr marL="0" indent="0">
              <a:lnSpc>
                <a:spcPct val="100000"/>
              </a:lnSpc>
              <a:spcBef>
                <a:spcPts val="0"/>
              </a:spcBef>
              <a:buNone/>
            </a:pPr>
            <a:r>
              <a:rPr lang="en-GB" dirty="0"/>
              <a:t>The </a:t>
            </a:r>
            <a:r>
              <a:rPr lang="en-GB" dirty="0" err="1"/>
              <a:t>Numberblock</a:t>
            </a:r>
            <a:r>
              <a:rPr lang="en-GB" dirty="0"/>
              <a:t> friends all want to do different things today, so </a:t>
            </a:r>
            <a:r>
              <a:rPr lang="en-GB" dirty="0">
                <a:solidFill>
                  <a:srgbClr val="FF0000"/>
                </a:solidFill>
              </a:rPr>
              <a:t>Ten</a:t>
            </a:r>
            <a:r>
              <a:rPr lang="en-GB" dirty="0"/>
              <a:t> finds a clever way to do them all. Find out all the ways to make </a:t>
            </a:r>
            <a:r>
              <a:rPr lang="en-GB" dirty="0">
                <a:solidFill>
                  <a:srgbClr val="FF0000"/>
                </a:solidFill>
              </a:rPr>
              <a:t>Ten</a:t>
            </a:r>
            <a:r>
              <a:rPr lang="en-GB" dirty="0"/>
              <a:t>.</a:t>
            </a:r>
          </a:p>
        </p:txBody>
      </p:sp>
    </p:spTree>
    <p:extLst>
      <p:ext uri="{BB962C8B-B14F-4D97-AF65-F5344CB8AC3E}">
        <p14:creationId xmlns:p14="http://schemas.microsoft.com/office/powerpoint/2010/main" val="2123406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Maths in the Episode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2"/>
            <a:ext cx="10972800" cy="4870548"/>
          </a:xfrm>
        </p:spPr>
        <p:txBody>
          <a:bodyPr vert="horz" lIns="91440" tIns="45720" rIns="91440" bIns="45720" rtlCol="0" anchor="t">
            <a:noAutofit/>
          </a:bodyPr>
          <a:lstStyle/>
          <a:p>
            <a:pPr marL="0" indent="0">
              <a:spcBef>
                <a:spcPts val="1800"/>
              </a:spcBef>
              <a:buNone/>
            </a:pPr>
            <a:r>
              <a:rPr lang="en-GB" b="1" dirty="0">
                <a:latin typeface="Myriad Pro"/>
              </a:rPr>
              <a:t>Number bonds for 10</a:t>
            </a:r>
          </a:p>
          <a:p>
            <a:pPr marL="0" indent="0">
              <a:lnSpc>
                <a:spcPct val="100000"/>
              </a:lnSpc>
              <a:spcBef>
                <a:spcPts val="1800"/>
              </a:spcBef>
              <a:buNone/>
            </a:pPr>
            <a:r>
              <a:rPr lang="en-GB" dirty="0">
                <a:latin typeface="Myriad Pro"/>
              </a:rPr>
              <a:t>In this episode the </a:t>
            </a:r>
            <a:r>
              <a:rPr lang="en-GB" dirty="0" err="1">
                <a:latin typeface="Myriad Pro"/>
              </a:rPr>
              <a:t>Numberblocks</a:t>
            </a:r>
            <a:r>
              <a:rPr lang="en-GB" dirty="0">
                <a:latin typeface="Myriad Pro"/>
              </a:rPr>
              <a:t> combine together to make </a:t>
            </a:r>
            <a:r>
              <a:rPr lang="en-GB" dirty="0">
                <a:solidFill>
                  <a:srgbClr val="FF0000"/>
                </a:solidFill>
                <a:latin typeface="Myriad Pro"/>
              </a:rPr>
              <a:t>Ten</a:t>
            </a:r>
            <a:r>
              <a:rPr lang="en-GB" dirty="0">
                <a:latin typeface="Myriad Pro"/>
              </a:rPr>
              <a:t>. Knowing all the pairs of numbers that combine to make 10 is essential knowledge which enables children to develop efficient and flexible calculating strategies.</a:t>
            </a:r>
          </a:p>
        </p:txBody>
      </p:sp>
    </p:spTree>
    <p:extLst>
      <p:ext uri="{BB962C8B-B14F-4D97-AF65-F5344CB8AC3E}">
        <p14:creationId xmlns:p14="http://schemas.microsoft.com/office/powerpoint/2010/main" val="1392128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Using Mathematical Language</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a:xfrm>
            <a:off x="609600" y="1556791"/>
            <a:ext cx="10972800" cy="4720719"/>
          </a:xfrm>
        </p:spPr>
        <p:txBody>
          <a:bodyPr vert="horz" lIns="91440" tIns="45720" rIns="91440" bIns="45720" rtlCol="0" anchor="t">
            <a:normAutofit/>
          </a:bodyPr>
          <a:lstStyle/>
          <a:p>
            <a:pPr marL="0" indent="0">
              <a:buNone/>
            </a:pPr>
            <a:r>
              <a:rPr lang="en-GB" dirty="0">
                <a:latin typeface="+mj-lt"/>
              </a:rPr>
              <a:t>Use these stem sentences to rehearse the mathematical ideas in the programme:</a:t>
            </a:r>
          </a:p>
          <a:p>
            <a:endParaRPr lang="en-GB" dirty="0">
              <a:latin typeface="+mj-lt"/>
            </a:endParaRPr>
          </a:p>
          <a:p>
            <a:pPr marL="0" indent="0">
              <a:buNone/>
            </a:pPr>
            <a:r>
              <a:rPr lang="en-GB" dirty="0">
                <a:latin typeface="+mj-lt"/>
              </a:rPr>
              <a:t>“&lt;3&gt; and &lt;7&gt; make 10”.</a:t>
            </a:r>
          </a:p>
          <a:p>
            <a:endParaRPr lang="en-GB" dirty="0">
              <a:latin typeface="+mj-lt"/>
            </a:endParaRPr>
          </a:p>
          <a:p>
            <a:pPr marL="0" indent="0">
              <a:buNone/>
            </a:pPr>
            <a:r>
              <a:rPr lang="en-GB" dirty="0">
                <a:latin typeface="+mj-lt"/>
              </a:rPr>
              <a:t>“&lt;3&gt; plus &lt;7&gt; is equal to 10”.</a:t>
            </a:r>
          </a:p>
          <a:p>
            <a:endParaRPr lang="en-GB" dirty="0">
              <a:latin typeface="+mj-lt"/>
            </a:endParaRPr>
          </a:p>
          <a:p>
            <a:pPr marL="0" indent="0">
              <a:buNone/>
            </a:pPr>
            <a:r>
              <a:rPr lang="en-GB" dirty="0">
                <a:latin typeface="+mj-lt"/>
              </a:rPr>
              <a:t>“&lt;3&gt; plus &lt;7&gt; is equal to &lt;7&gt; plus &lt;3&gt;”.</a:t>
            </a:r>
          </a:p>
          <a:p>
            <a:pPr marL="0" indent="0">
              <a:buNone/>
            </a:pPr>
            <a:endParaRPr lang="en-GB" sz="1800" dirty="0">
              <a:solidFill>
                <a:srgbClr val="FF0000"/>
              </a:solidFill>
            </a:endParaRPr>
          </a:p>
        </p:txBody>
      </p:sp>
    </p:spTree>
    <p:extLst>
      <p:ext uri="{BB962C8B-B14F-4D97-AF65-F5344CB8AC3E}">
        <p14:creationId xmlns:p14="http://schemas.microsoft.com/office/powerpoint/2010/main" val="294191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Talk and Discuss Together</a:t>
            </a:r>
          </a:p>
        </p:txBody>
      </p:sp>
    </p:spTree>
    <p:extLst>
      <p:ext uri="{BB962C8B-B14F-4D97-AF65-F5344CB8AC3E}">
        <p14:creationId xmlns:p14="http://schemas.microsoft.com/office/powerpoint/2010/main" val="2124608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671AD67-2B67-4683-95B5-4BDCB01FB6C8}"/>
              </a:ext>
            </a:extLst>
          </p:cNvPr>
          <p:cNvSpPr>
            <a:spLocks noGrp="1"/>
          </p:cNvSpPr>
          <p:nvPr>
            <p:ph type="title"/>
          </p:nvPr>
        </p:nvSpPr>
        <p:spPr/>
        <p:txBody>
          <a:bodyPr>
            <a:normAutofit/>
          </a:bodyPr>
          <a:lstStyle/>
          <a:p>
            <a:r>
              <a:rPr lang="en-GB" dirty="0">
                <a:latin typeface="Century Gothic" panose="020B0502020202020204" pitchFamily="34" charset="0"/>
              </a:rPr>
              <a:t>Talk and Discuss Together</a:t>
            </a:r>
          </a:p>
        </p:txBody>
      </p:sp>
      <p:sp>
        <p:nvSpPr>
          <p:cNvPr id="4" name="Subtitle 3">
            <a:extLst>
              <a:ext uri="{FF2B5EF4-FFF2-40B4-BE49-F238E27FC236}">
                <a16:creationId xmlns:a16="http://schemas.microsoft.com/office/drawing/2014/main" id="{4CBDBFE0-B079-403B-A6E3-9AB0F94B0B31}"/>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GB" dirty="0">
                <a:latin typeface="+mj-lt"/>
              </a:rPr>
              <a:t>Watch the episode of </a:t>
            </a:r>
            <a:r>
              <a:rPr lang="en-GB" dirty="0" err="1">
                <a:latin typeface="+mj-lt"/>
              </a:rPr>
              <a:t>Numberblocks</a:t>
            </a:r>
            <a:r>
              <a:rPr lang="en-GB" dirty="0">
                <a:latin typeface="+mj-lt"/>
              </a:rPr>
              <a:t>. Use the following picture as a stimulus. What activities did the </a:t>
            </a:r>
            <a:r>
              <a:rPr lang="en-GB" dirty="0" err="1">
                <a:latin typeface="+mj-lt"/>
              </a:rPr>
              <a:t>Numberblocks</a:t>
            </a:r>
            <a:r>
              <a:rPr lang="en-GB" dirty="0">
                <a:latin typeface="+mj-lt"/>
              </a:rPr>
              <a:t> do? Which ones would you like to do? </a:t>
            </a:r>
          </a:p>
          <a:p>
            <a:pPr marL="0" indent="0">
              <a:lnSpc>
                <a:spcPct val="100000"/>
              </a:lnSpc>
              <a:buNone/>
            </a:pPr>
            <a:r>
              <a:rPr lang="en-GB" dirty="0">
                <a:latin typeface="+mj-lt"/>
              </a:rPr>
              <a:t>The following slides are designed to stimulate children and adults to talk about the episode and draw out some key aspects of the mathematics.</a:t>
            </a:r>
          </a:p>
        </p:txBody>
      </p:sp>
    </p:spTree>
    <p:extLst>
      <p:ext uri="{BB962C8B-B14F-4D97-AF65-F5344CB8AC3E}">
        <p14:creationId xmlns:p14="http://schemas.microsoft.com/office/powerpoint/2010/main" val="4200486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60BCAEF-04C6-461B-89E8-10EE794EA621}"/>
              </a:ext>
            </a:extLst>
          </p:cNvPr>
          <p:cNvSpPr/>
          <p:nvPr/>
        </p:nvSpPr>
        <p:spPr bwMode="auto">
          <a:xfrm>
            <a:off x="11769354" y="6392987"/>
            <a:ext cx="359229" cy="346166"/>
          </a:xfrm>
          <a:prstGeom prst="ellipse">
            <a:avLst/>
          </a:prstGeom>
          <a:solidFill>
            <a:schemeClr val="tx2">
              <a:lumMod val="40000"/>
              <a:lumOff val="60000"/>
            </a:schemeClr>
          </a:solidFill>
          <a:ln>
            <a:noFill/>
          </a:ln>
          <a:effectLst/>
        </p:spPr>
        <p:txBody>
          <a:bodyPr vert="horz" wrap="square" lIns="91440" tIns="45720" rIns="91440" bIns="45720" numCol="1" rtlCol="0" anchor="t" anchorCtr="0" compatLnSpc="1">
            <a:prstTxWarp prst="textNoShape">
              <a:avLst/>
            </a:prstTxWarp>
          </a:bodyPr>
          <a:lstStyle/>
          <a:p>
            <a:pPr marL="742950" indent="-285750" fontAlgn="base">
              <a:spcBef>
                <a:spcPct val="20000"/>
              </a:spcBef>
              <a:spcAft>
                <a:spcPct val="0"/>
              </a:spcAft>
              <a:buClr>
                <a:srgbClr val="00628C"/>
              </a:buClr>
              <a:buFont typeface="Arial" charset="0"/>
              <a:buChar char="●"/>
            </a:pPr>
            <a:endParaRPr lang="en-GB" sz="2800">
              <a:solidFill>
                <a:prstClr val="black"/>
              </a:solidFill>
              <a:latin typeface="Arial" charset="0"/>
            </a:endParaRPr>
          </a:p>
        </p:txBody>
      </p:sp>
      <p:pic>
        <p:nvPicPr>
          <p:cNvPr id="3" name="Picture 2">
            <a:extLst>
              <a:ext uri="{FF2B5EF4-FFF2-40B4-BE49-F238E27FC236}">
                <a16:creationId xmlns:a16="http://schemas.microsoft.com/office/drawing/2014/main" id="{4C8B783B-74C9-43BE-B024-953946B9CC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0"/>
            <a:ext cx="12191999" cy="6858000"/>
          </a:xfrm>
          <a:prstGeom prst="rect">
            <a:avLst/>
          </a:prstGeom>
        </p:spPr>
      </p:pic>
      <p:sp>
        <p:nvSpPr>
          <p:cNvPr id="9" name="Rectangle 8">
            <a:extLst>
              <a:ext uri="{FF2B5EF4-FFF2-40B4-BE49-F238E27FC236}">
                <a16:creationId xmlns:a16="http://schemas.microsoft.com/office/drawing/2014/main" id="{8EBDA2C0-954B-42E5-AF12-77F7AD9FC002}"/>
              </a:ext>
            </a:extLst>
          </p:cNvPr>
          <p:cNvSpPr/>
          <p:nvPr/>
        </p:nvSpPr>
        <p:spPr>
          <a:xfrm>
            <a:off x="4190400" y="6578488"/>
            <a:ext cx="3812967" cy="276999"/>
          </a:xfrm>
          <a:prstGeom prst="rect">
            <a:avLst/>
          </a:prstGeom>
        </p:spPr>
        <p:txBody>
          <a:bodyPr wrap="none">
            <a:spAutoFit/>
          </a:bodyPr>
          <a:lstStyle/>
          <a:p>
            <a:r>
              <a:rPr lang="en-GB" sz="1200" i="1" dirty="0">
                <a:solidFill>
                  <a:srgbClr val="969798"/>
                </a:solidFill>
                <a:latin typeface="Myriad Pro"/>
                <a:ea typeface="Calibri" panose="020F0502020204030204" pitchFamily="34" charset="0"/>
                <a:cs typeface="Times New Roman" panose="02020603050405020304" pitchFamily="18" charset="0"/>
              </a:rPr>
              <a:t>Images © 2017 Alphablocks Ltd. All Rights Reserved.</a:t>
            </a:r>
            <a:endParaRPr lang="en-GB" sz="1200" i="1" dirty="0">
              <a:solidFill>
                <a:srgbClr val="969798"/>
              </a:solidFill>
            </a:endParaRPr>
          </a:p>
        </p:txBody>
      </p:sp>
      <p:sp>
        <p:nvSpPr>
          <p:cNvPr id="6" name="Oval 5">
            <a:extLst>
              <a:ext uri="{FF2B5EF4-FFF2-40B4-BE49-F238E27FC236}">
                <a16:creationId xmlns:a16="http://schemas.microsoft.com/office/drawing/2014/main" id="{22626D31-E0A7-4BA1-82F2-330AB3A16F8A}"/>
              </a:ext>
            </a:extLst>
          </p:cNvPr>
          <p:cNvSpPr/>
          <p:nvPr/>
        </p:nvSpPr>
        <p:spPr bwMode="auto">
          <a:xfrm>
            <a:off x="11769355" y="6392987"/>
            <a:ext cx="359229" cy="346166"/>
          </a:xfrm>
          <a:prstGeom prst="ellipse">
            <a:avLst/>
          </a:prstGeom>
          <a:solidFill>
            <a:srgbClr val="00B0F0"/>
          </a:solidFill>
          <a:ln>
            <a:noFill/>
          </a:ln>
          <a:effectLst/>
        </p:spPr>
        <p:txBody>
          <a:bodyPr vert="horz" wrap="square" lIns="91440" tIns="45720" rIns="91440" bIns="45720" numCol="1" rtlCol="0" anchor="t" anchorCtr="0" compatLnSpc="1">
            <a:prstTxWarp prst="textNoShape">
              <a:avLst/>
            </a:prstTxWarp>
          </a:bodyPr>
          <a:lstStyle/>
          <a:p>
            <a:pPr marL="742932" marR="0" indent="-285744" algn="l" defTabSz="914377"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2364309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CEBF12-8E64-4B5B-B784-0381D79B3E5C}"/>
              </a:ext>
            </a:extLst>
          </p:cNvPr>
          <p:cNvSpPr>
            <a:spLocks noGrp="1"/>
          </p:cNvSpPr>
          <p:nvPr>
            <p:ph type="subTitle" idx="1"/>
          </p:nvPr>
        </p:nvSpPr>
        <p:spPr/>
        <p:txBody>
          <a:bodyPr/>
          <a:lstStyle/>
          <a:p>
            <a:r>
              <a:rPr lang="en-GB" dirty="0"/>
              <a:t>Enabling Environments in Reception</a:t>
            </a:r>
          </a:p>
        </p:txBody>
      </p:sp>
    </p:spTree>
    <p:extLst>
      <p:ext uri="{BB962C8B-B14F-4D97-AF65-F5344CB8AC3E}">
        <p14:creationId xmlns:p14="http://schemas.microsoft.com/office/powerpoint/2010/main" val="3207764114"/>
      </p:ext>
    </p:extLst>
  </p:cSld>
  <p:clrMapOvr>
    <a:masterClrMapping/>
  </p:clrMapOvr>
</p:sld>
</file>

<file path=ppt/theme/theme1.xml><?xml version="1.0" encoding="utf-8"?>
<a:theme xmlns:a="http://schemas.openxmlformats.org/drawingml/2006/main" name="3_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79A76AB34D9A48BADCB532D48CF737" ma:contentTypeVersion="7" ma:contentTypeDescription="Create a new document." ma:contentTypeScope="" ma:versionID="df52ed4b2f97e3b252f586a381cead53">
  <xsd:schema xmlns:xsd="http://www.w3.org/2001/XMLSchema" xmlns:xs="http://www.w3.org/2001/XMLSchema" xmlns:p="http://schemas.microsoft.com/office/2006/metadata/properties" xmlns:ns2="22029e86-67e7-4883-9866-832c3e79c701" xmlns:ns3="448c4a6a-bcae-4211-8504-7e5193445ce8" targetNamespace="http://schemas.microsoft.com/office/2006/metadata/properties" ma:root="true" ma:fieldsID="d573479421975dce318fbd9b57d95ab1" ns2:_="" ns3:_="">
    <xsd:import namespace="22029e86-67e7-4883-9866-832c3e79c701"/>
    <xsd:import namespace="448c4a6a-bcae-4211-8504-7e5193445ce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029e86-67e7-4883-9866-832c3e79c7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48c4a6a-bcae-4211-8504-7e5193445ce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EFE39A-F5C1-4F72-81EF-4887542CE1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029e86-67e7-4883-9866-832c3e79c701"/>
    <ds:schemaRef ds:uri="448c4a6a-bcae-4211-8504-7e5193445c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9E6FC4-CD24-4213-B870-9ED43E135DAA}">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CC68516-5F9D-4AB6-BDC7-7425A14070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5421</TotalTime>
  <Words>1417</Words>
  <Application>Microsoft Office PowerPoint</Application>
  <PresentationFormat>Widescreen</PresentationFormat>
  <Paragraphs>114</Paragraphs>
  <Slides>22</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Century Gothic</vt:lpstr>
      <vt:lpstr>Myriad Pro</vt:lpstr>
      <vt:lpstr>3_Custom Design</vt:lpstr>
      <vt:lpstr>PowerPoint Presentation</vt:lpstr>
      <vt:lpstr>PowerPoint Presentation</vt:lpstr>
      <vt:lpstr>Episode Description</vt:lpstr>
      <vt:lpstr>Maths in the Episode</vt:lpstr>
      <vt:lpstr>Using Mathematical Language</vt:lpstr>
      <vt:lpstr>PowerPoint Presentation</vt:lpstr>
      <vt:lpstr>Talk and Discuss Together</vt:lpstr>
      <vt:lpstr>PowerPoint Presentation</vt:lpstr>
      <vt:lpstr>PowerPoint Presentation</vt:lpstr>
      <vt:lpstr>Enabling Environments</vt:lpstr>
      <vt:lpstr>PowerPoint Presentation</vt:lpstr>
      <vt:lpstr>PowerPoint Presentation</vt:lpstr>
      <vt:lpstr>PowerPoint Presentation</vt:lpstr>
      <vt:lpstr>PowerPoint Presentation</vt:lpstr>
      <vt:lpstr>Further activities for Y1</vt:lpstr>
      <vt:lpstr>PowerPoint Presentation</vt:lpstr>
      <vt:lpstr>PowerPoint Presentation</vt:lpstr>
      <vt:lpstr>PowerPoint Presentation</vt:lpstr>
      <vt:lpstr>PowerPoint Presentation</vt:lpstr>
      <vt:lpstr>PowerPoint Presentation</vt:lpstr>
      <vt:lpstr>PowerPoint Presentation</vt:lpstr>
      <vt:lpstr>Further activities for Y2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Benson</dc:creator>
  <cp:lastModifiedBy>Liam Benson</cp:lastModifiedBy>
  <cp:revision>379</cp:revision>
  <dcterms:created xsi:type="dcterms:W3CDTF">2018-02-20T10:26:52Z</dcterms:created>
  <dcterms:modified xsi:type="dcterms:W3CDTF">2021-04-11T15:27:26Z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0x010100F679A76AB34D9A48BADCB532D48CF737</vt:lpwstr>
  </property>
</Properties>
</file>