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27"/>
  </p:notesMasterIdLst>
  <p:handoutMasterIdLst>
    <p:handoutMasterId r:id="rId28"/>
  </p:handoutMasterIdLst>
  <p:sldIdLst>
    <p:sldId id="256" r:id="rId2"/>
    <p:sldId id="266" r:id="rId3"/>
    <p:sldId id="267" r:id="rId4"/>
    <p:sldId id="268" r:id="rId5"/>
    <p:sldId id="269" r:id="rId6"/>
    <p:sldId id="270"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9E2F3"/>
    <a:srgbClr val="959595"/>
    <a:srgbClr val="51BBEB"/>
    <a:srgbClr val="C2E2E8"/>
    <a:srgbClr val="F3F19D"/>
    <a:srgbClr val="ADDFC0"/>
    <a:srgbClr val="4D8B23"/>
    <a:srgbClr val="866500"/>
    <a:srgbClr val="03638C"/>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21" autoAdjust="0"/>
  </p:normalViewPr>
  <p:slideViewPr>
    <p:cSldViewPr snapToGrid="0">
      <p:cViewPr varScale="1">
        <p:scale>
          <a:sx n="79" d="100"/>
          <a:sy n="79" d="100"/>
        </p:scale>
        <p:origin x="1356" y="84"/>
      </p:cViewPr>
      <p:guideLst>
        <p:guide orient="horz" pos="2160"/>
        <p:guide pos="2880"/>
      </p:guideLst>
    </p:cSldViewPr>
  </p:slideViewPr>
  <p:notesTextViewPr>
    <p:cViewPr>
      <p:scale>
        <a:sx n="100" d="100"/>
        <a:sy n="100"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25-Jan-19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25-Jan-19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a:t>How many shoes are there? Count in groups of two.</a:t>
            </a:r>
          </a:p>
          <a:p>
            <a:pPr marL="628650" lvl="1" indent="-171450">
              <a:buFont typeface="Arial" panose="020B0604020202020204" pitchFamily="34" charset="0"/>
              <a:buChar char="•"/>
            </a:pPr>
            <a:r>
              <a:rPr lang="en-GB" i="1" dirty="0"/>
              <a:t>There</a:t>
            </a:r>
            <a:r>
              <a:rPr lang="en-GB" i="1" baseline="0" dirty="0"/>
              <a:t> are six shoes.</a:t>
            </a:r>
            <a:endParaRPr lang="en-GB" i="1" dirty="0"/>
          </a:p>
          <a:p>
            <a:pPr marL="171450" indent="-171450">
              <a:buFont typeface="Arial" panose="020B0604020202020204" pitchFamily="34" charset="0"/>
              <a:buChar char="•"/>
            </a:pPr>
            <a:r>
              <a:rPr lang="en-GB" i="1" dirty="0"/>
              <a:t>How many groups of shoes are there? How many shoes are there in each group?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n-lt"/>
                <a:ea typeface="+mn-ea"/>
                <a:cs typeface="+mn-cs"/>
              </a:rPr>
              <a:t>‘There are three groups of shoes. There are two shoes in each group.‘</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i="1" dirty="0"/>
              <a:t>There are three groups of two; there are six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146968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four bicycles. </a:t>
            </a:r>
          </a:p>
          <a:p>
            <a:r>
              <a:rPr lang="en-GB" i="1" dirty="0"/>
              <a:t>Each bicycle has two wheels.</a:t>
            </a:r>
          </a:p>
          <a:p>
            <a:r>
              <a:rPr lang="en-GB" i="1" dirty="0"/>
              <a:t>There are four groups of two. </a:t>
            </a:r>
          </a:p>
          <a:p>
            <a:endParaRPr lang="en-GB" i="1" dirty="0"/>
          </a:p>
          <a:p>
            <a:r>
              <a:rPr lang="en-GB" i="1" dirty="0"/>
              <a:t>How many wheels are there altogether?</a:t>
            </a:r>
          </a:p>
          <a:p>
            <a:r>
              <a:rPr lang="en-GB" i="1" dirty="0"/>
              <a:t>Two, four, six, eight</a:t>
            </a:r>
          </a:p>
          <a:p>
            <a:r>
              <a:rPr lang="en-GB" i="1" dirty="0"/>
              <a:t>There are eight wheels</a:t>
            </a:r>
          </a:p>
          <a:p>
            <a:endParaRPr lang="en-GB" i="1" dirty="0"/>
          </a:p>
          <a:p>
            <a:r>
              <a:rPr lang="en-GB" i="1" dirty="0"/>
              <a:t>Four is a factor. Two is a factor.</a:t>
            </a:r>
          </a:p>
          <a:p>
            <a:r>
              <a:rPr lang="en-GB" i="1" dirty="0"/>
              <a:t>The product of four and two is eight.</a:t>
            </a:r>
          </a:p>
          <a:p>
            <a:r>
              <a:rPr lang="en-GB" i="1" dirty="0"/>
              <a:t>Eight is the product of four and two.</a:t>
            </a:r>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a:p>
        </p:txBody>
      </p:sp>
    </p:spTree>
    <p:extLst>
      <p:ext uri="{BB962C8B-B14F-4D97-AF65-F5344CB8AC3E}">
        <p14:creationId xmlns:p14="http://schemas.microsoft.com/office/powerpoint/2010/main" val="136889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Match each equation with the correct picture.</a:t>
            </a:r>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369583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err="1"/>
              <a:t>Iniko</a:t>
            </a:r>
            <a:r>
              <a:rPr lang="en-GB" i="1" dirty="0"/>
              <a:t> started drawing some pairs of mittens. Complete his drawing to match the equation.</a:t>
            </a:r>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317251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Complete the equation to show how many eyes the children have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416946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Complete the equation to show how many eyes the children have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229812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Complete the equation to show how many eyes the children have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179166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a:t>There are four groups of two eggs. There are eight eggs altogether.</a:t>
            </a:r>
          </a:p>
          <a:p>
            <a:pPr marL="171450" indent="-171450">
              <a:buFont typeface="Arial" panose="020B0604020202020204" pitchFamily="34" charset="0"/>
              <a:buChar char="•"/>
            </a:pPr>
            <a:r>
              <a:rPr lang="en-GB" i="1" dirty="0"/>
              <a:t>There are two eggs, four times. There are eight eggs altogether.</a:t>
            </a:r>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36447040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a:xfrm>
            <a:off x="2326640" y="2803101"/>
            <a:ext cx="6436360" cy="758825"/>
          </a:xfrm>
        </p:spPr>
        <p:txBody>
          <a:bodyPr wrap="none"/>
          <a:lstStyle/>
          <a:p>
            <a:r>
              <a:rPr lang="en-GB" dirty="0"/>
              <a:t>2.3 Times tables: Groups of 2 and</a:t>
            </a:r>
            <a:br>
              <a:rPr lang="en-GB" dirty="0"/>
            </a:br>
            <a:r>
              <a:rPr lang="en-GB" dirty="0"/>
              <a:t>commutativity (part 1)</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2</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1:5</a:t>
            </a:r>
          </a:p>
        </p:txBody>
      </p:sp>
      <p:pic>
        <p:nvPicPr>
          <p:cNvPr id="12" name="Picture 11">
            <a:extLst>
              <a:ext uri="{FF2B5EF4-FFF2-40B4-BE49-F238E27FC236}">
                <a16:creationId xmlns:a16="http://schemas.microsoft.com/office/drawing/2014/main" id="{1B0D1D46-F25A-46C1-856B-71D6CFAD8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974" y="2648563"/>
            <a:ext cx="6142570" cy="486319"/>
          </a:xfrm>
          <a:prstGeom prst="rect">
            <a:avLst/>
          </a:prstGeom>
        </p:spPr>
      </p:pic>
      <p:pic>
        <p:nvPicPr>
          <p:cNvPr id="14" name="Picture 13">
            <a:extLst>
              <a:ext uri="{FF2B5EF4-FFF2-40B4-BE49-F238E27FC236}">
                <a16:creationId xmlns:a16="http://schemas.microsoft.com/office/drawing/2014/main" id="{A1578D3F-B009-40E8-A7D9-A9D33BFFB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2325" y="2075784"/>
            <a:ext cx="1189609" cy="508763"/>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2A710457-E39C-446F-899D-512FE6A4A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087" y="3875314"/>
            <a:ext cx="2745826" cy="995081"/>
          </a:xfrm>
          <a:prstGeom prst="rect">
            <a:avLst/>
          </a:prstGeom>
        </p:spPr>
      </p:pic>
      <p:pic>
        <p:nvPicPr>
          <p:cNvPr id="23" name="Picture 22">
            <a:extLst>
              <a:ext uri="{FF2B5EF4-FFF2-40B4-BE49-F238E27FC236}">
                <a16:creationId xmlns:a16="http://schemas.microsoft.com/office/drawing/2014/main" id="{F4A4F7DF-4541-47F2-B1BD-C0395EAEE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716" y="2114852"/>
            <a:ext cx="1189609" cy="508763"/>
          </a:xfrm>
          <a:prstGeom prst="rect">
            <a:avLst/>
          </a:prstGeom>
        </p:spPr>
      </p:pic>
      <p:pic>
        <p:nvPicPr>
          <p:cNvPr id="24" name="Picture 23">
            <a:extLst>
              <a:ext uri="{FF2B5EF4-FFF2-40B4-BE49-F238E27FC236}">
                <a16:creationId xmlns:a16="http://schemas.microsoft.com/office/drawing/2014/main" id="{4AEFAB5E-D168-49FD-822A-5F45043C3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938" y="2114852"/>
            <a:ext cx="1189609" cy="508763"/>
          </a:xfrm>
          <a:prstGeom prst="rect">
            <a:avLst/>
          </a:prstGeom>
        </p:spPr>
      </p:pic>
      <p:pic>
        <p:nvPicPr>
          <p:cNvPr id="18" name="Picture 17">
            <a:extLst>
              <a:ext uri="{FF2B5EF4-FFF2-40B4-BE49-F238E27FC236}">
                <a16:creationId xmlns:a16="http://schemas.microsoft.com/office/drawing/2014/main" id="{75AF5D37-D279-4E60-AF2A-3CCE02C48B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0469" y="3953452"/>
            <a:ext cx="725737" cy="598545"/>
          </a:xfrm>
          <a:prstGeom prst="rect">
            <a:avLst/>
          </a:prstGeom>
        </p:spPr>
      </p:pic>
      <p:pic>
        <p:nvPicPr>
          <p:cNvPr id="20" name="Picture 19">
            <a:extLst>
              <a:ext uri="{FF2B5EF4-FFF2-40B4-BE49-F238E27FC236}">
                <a16:creationId xmlns:a16="http://schemas.microsoft.com/office/drawing/2014/main" id="{BCFA0CF7-F8C6-45C1-8C12-0218186A26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0778" y="3953452"/>
            <a:ext cx="725737" cy="598545"/>
          </a:xfrm>
          <a:prstGeom prst="rect">
            <a:avLst/>
          </a:prstGeom>
        </p:spPr>
      </p:pic>
      <p:pic>
        <p:nvPicPr>
          <p:cNvPr id="22" name="Picture 21">
            <a:extLst>
              <a:ext uri="{FF2B5EF4-FFF2-40B4-BE49-F238E27FC236}">
                <a16:creationId xmlns:a16="http://schemas.microsoft.com/office/drawing/2014/main" id="{388D6EC8-C471-4CBB-A230-D7D7247846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1088" y="3953452"/>
            <a:ext cx="725737" cy="598545"/>
          </a:xfrm>
          <a:prstGeom prst="rect">
            <a:avLst/>
          </a:prstGeom>
        </p:spPr>
      </p:pic>
      <p:sp>
        <p:nvSpPr>
          <p:cNvPr id="26" name="TextBox 25">
            <a:extLst>
              <a:ext uri="{FF2B5EF4-FFF2-40B4-BE49-F238E27FC236}">
                <a16:creationId xmlns:a16="http://schemas.microsoft.com/office/drawing/2014/main" id="{B681E8B9-FEA6-4B8F-8B00-FBA4038FA14E}"/>
              </a:ext>
            </a:extLst>
          </p:cNvPr>
          <p:cNvSpPr txBox="1"/>
          <p:nvPr/>
        </p:nvSpPr>
        <p:spPr bwMode="auto">
          <a:xfrm>
            <a:off x="3849688" y="544784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 = 6</a:t>
            </a:r>
          </a:p>
        </p:txBody>
      </p:sp>
      <p:sp>
        <p:nvSpPr>
          <p:cNvPr id="27" name="Oval 26">
            <a:extLst>
              <a:ext uri="{FF2B5EF4-FFF2-40B4-BE49-F238E27FC236}">
                <a16:creationId xmlns:a16="http://schemas.microsoft.com/office/drawing/2014/main" id="{19BA772E-C8B0-427E-B90C-A290881B9AEB}"/>
              </a:ext>
            </a:extLst>
          </p:cNvPr>
          <p:cNvSpPr/>
          <p:nvPr/>
        </p:nvSpPr>
        <p:spPr bwMode="auto">
          <a:xfrm>
            <a:off x="4854575" y="2867023"/>
            <a:ext cx="352425" cy="352425"/>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a16="http://schemas.microsoft.com/office/drawing/2014/main" id="{06EEF944-814F-49C6-A281-25B6489100C8}"/>
              </a:ext>
            </a:extLst>
          </p:cNvPr>
          <p:cNvSpPr/>
          <p:nvPr/>
        </p:nvSpPr>
        <p:spPr bwMode="auto">
          <a:xfrm>
            <a:off x="3696587" y="2867023"/>
            <a:ext cx="352425" cy="352425"/>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Oval 28">
            <a:extLst>
              <a:ext uri="{FF2B5EF4-FFF2-40B4-BE49-F238E27FC236}">
                <a16:creationId xmlns:a16="http://schemas.microsoft.com/office/drawing/2014/main" id="{B0E81EA9-CB9D-486C-9296-91F4E23C9BF4}"/>
              </a:ext>
            </a:extLst>
          </p:cNvPr>
          <p:cNvSpPr/>
          <p:nvPr/>
        </p:nvSpPr>
        <p:spPr bwMode="auto">
          <a:xfrm>
            <a:off x="2540187" y="2867023"/>
            <a:ext cx="352425" cy="352425"/>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Oval 30">
            <a:extLst>
              <a:ext uri="{FF2B5EF4-FFF2-40B4-BE49-F238E27FC236}">
                <a16:creationId xmlns:a16="http://schemas.microsoft.com/office/drawing/2014/main" id="{7CF43E8A-BFF3-4569-B58A-BFE9EB151B3F}"/>
              </a:ext>
            </a:extLst>
          </p:cNvPr>
          <p:cNvSpPr/>
          <p:nvPr/>
        </p:nvSpPr>
        <p:spPr bwMode="auto">
          <a:xfrm>
            <a:off x="1382199" y="2867023"/>
            <a:ext cx="352425" cy="352425"/>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TextBox 32">
            <a:extLst>
              <a:ext uri="{FF2B5EF4-FFF2-40B4-BE49-F238E27FC236}">
                <a16:creationId xmlns:a16="http://schemas.microsoft.com/office/drawing/2014/main" id="{58621602-8FC5-42E1-A0F0-72926F56E010}"/>
              </a:ext>
            </a:extLst>
          </p:cNvPr>
          <p:cNvSpPr txBox="1"/>
          <p:nvPr/>
        </p:nvSpPr>
        <p:spPr bwMode="auto">
          <a:xfrm>
            <a:off x="3849687" y="544784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2 = 4</a:t>
            </a:r>
          </a:p>
        </p:txBody>
      </p:sp>
      <p:sp>
        <p:nvSpPr>
          <p:cNvPr id="34" name="TextBox 33">
            <a:extLst>
              <a:ext uri="{FF2B5EF4-FFF2-40B4-BE49-F238E27FC236}">
                <a16:creationId xmlns:a16="http://schemas.microsoft.com/office/drawing/2014/main" id="{4986B3EF-CE49-4EC3-9131-603435EAC63D}"/>
              </a:ext>
            </a:extLst>
          </p:cNvPr>
          <p:cNvSpPr txBox="1"/>
          <p:nvPr/>
        </p:nvSpPr>
        <p:spPr bwMode="auto">
          <a:xfrm>
            <a:off x="3849687" y="544784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2 = 2</a:t>
            </a:r>
          </a:p>
        </p:txBody>
      </p:sp>
      <p:sp>
        <p:nvSpPr>
          <p:cNvPr id="35" name="TextBox 34">
            <a:extLst>
              <a:ext uri="{FF2B5EF4-FFF2-40B4-BE49-F238E27FC236}">
                <a16:creationId xmlns:a16="http://schemas.microsoft.com/office/drawing/2014/main" id="{CBFEF4E3-BDEB-4BC5-9227-992EFA7A8827}"/>
              </a:ext>
            </a:extLst>
          </p:cNvPr>
          <p:cNvSpPr txBox="1"/>
          <p:nvPr/>
        </p:nvSpPr>
        <p:spPr bwMode="auto">
          <a:xfrm>
            <a:off x="3849687" y="544784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 × 2 = 0</a:t>
            </a:r>
          </a:p>
        </p:txBody>
      </p:sp>
    </p:spTree>
    <p:extLst>
      <p:ext uri="{BB962C8B-B14F-4D97-AF65-F5344CB8AC3E}">
        <p14:creationId xmlns:p14="http://schemas.microsoft.com/office/powerpoint/2010/main" val="73714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6"/>
                                        </p:tgtEl>
                                      </p:cBhvr>
                                    </p:animEffect>
                                    <p:set>
                                      <p:cBhvr>
                                        <p:cTn id="33" dur="1" fill="hold">
                                          <p:stCondLst>
                                            <p:cond delay="499"/>
                                          </p:stCondLst>
                                        </p:cTn>
                                        <p:tgtEl>
                                          <p:spTgt spid="2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28"/>
                                        </p:tgtEl>
                                      </p:cBhvr>
                                    </p:animEffect>
                                    <p:set>
                                      <p:cBhvr>
                                        <p:cTn id="53" dur="1" fill="hold">
                                          <p:stCondLst>
                                            <p:cond delay="499"/>
                                          </p:stCondLst>
                                        </p:cTn>
                                        <p:tgtEl>
                                          <p:spTgt spid="28"/>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33"/>
                                        </p:tgtEl>
                                      </p:cBhvr>
                                    </p:animEffect>
                                    <p:set>
                                      <p:cBhvr>
                                        <p:cTn id="56" dur="1" fill="hold">
                                          <p:stCondLst>
                                            <p:cond delay="499"/>
                                          </p:stCondLst>
                                        </p:cTn>
                                        <p:tgtEl>
                                          <p:spTgt spid="3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right)">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4"/>
                                        </p:tgtEl>
                                      </p:cBhvr>
                                    </p:animEffect>
                                    <p:set>
                                      <p:cBhvr>
                                        <p:cTn id="82" dur="1" fill="hold">
                                          <p:stCondLst>
                                            <p:cond delay="499"/>
                                          </p:stCondLst>
                                        </p:cTn>
                                        <p:tgtEl>
                                          <p:spTgt spid="34"/>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8"/>
                                        </p:tgtEl>
                                      </p:cBhvr>
                                    </p:animEffect>
                                    <p:set>
                                      <p:cBhvr>
                                        <p:cTn id="85" dur="1" fill="hold">
                                          <p:stCondLst>
                                            <p:cond delay="499"/>
                                          </p:stCondLst>
                                        </p:cTn>
                                        <p:tgtEl>
                                          <p:spTgt spid="18"/>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animBg="1"/>
      <p:bldP spid="27" grpId="1" animBg="1"/>
      <p:bldP spid="28" grpId="0" animBg="1"/>
      <p:bldP spid="28" grpId="1" animBg="1"/>
      <p:bldP spid="29" grpId="0" animBg="1"/>
      <p:bldP spid="29" grpId="1" animBg="1"/>
      <p:bldP spid="31" grpId="0" animBg="1"/>
      <p:bldP spid="33" grpId="0"/>
      <p:bldP spid="33" grpId="1"/>
      <p:bldP spid="34" grpId="0"/>
      <p:bldP spid="34" grpId="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1:6</a:t>
            </a:r>
          </a:p>
        </p:txBody>
      </p:sp>
      <p:grpSp>
        <p:nvGrpSpPr>
          <p:cNvPr id="54" name="Group 53">
            <a:extLst>
              <a:ext uri="{FF2B5EF4-FFF2-40B4-BE49-F238E27FC236}">
                <a16:creationId xmlns:a16="http://schemas.microsoft.com/office/drawing/2014/main" id="{556B62B5-1205-487C-94F0-D7B34DED09E8}"/>
              </a:ext>
            </a:extLst>
          </p:cNvPr>
          <p:cNvGrpSpPr/>
          <p:nvPr/>
        </p:nvGrpSpPr>
        <p:grpSpPr>
          <a:xfrm>
            <a:off x="538200" y="4615543"/>
            <a:ext cx="3420000" cy="1512000"/>
            <a:chOff x="772886" y="4615543"/>
            <a:chExt cx="3420000" cy="1512000"/>
          </a:xfrm>
        </p:grpSpPr>
        <p:pic>
          <p:nvPicPr>
            <p:cNvPr id="8" name="Picture 7" descr="A close up of a logo&#10;&#10;Description automatically generated">
              <a:extLst>
                <a:ext uri="{FF2B5EF4-FFF2-40B4-BE49-F238E27FC236}">
                  <a16:creationId xmlns:a16="http://schemas.microsoft.com/office/drawing/2014/main" id="{32408525-70C7-4A67-BA0A-EFA2300DD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156" y="4788585"/>
              <a:ext cx="2587461" cy="1165916"/>
            </a:xfrm>
            <a:prstGeom prst="rect">
              <a:avLst/>
            </a:prstGeom>
          </p:spPr>
        </p:pic>
        <p:sp>
          <p:nvSpPr>
            <p:cNvPr id="9" name="Rectangle 8">
              <a:extLst>
                <a:ext uri="{FF2B5EF4-FFF2-40B4-BE49-F238E27FC236}">
                  <a16:creationId xmlns:a16="http://schemas.microsoft.com/office/drawing/2014/main" id="{C44C9583-9469-4C02-AC4D-13C0116918C9}"/>
                </a:ext>
              </a:extLst>
            </p:cNvPr>
            <p:cNvSpPr/>
            <p:nvPr/>
          </p:nvSpPr>
          <p:spPr bwMode="auto">
            <a:xfrm>
              <a:off x="772886" y="4615543"/>
              <a:ext cx="3420000" cy="151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3" name="Group 52">
            <a:extLst>
              <a:ext uri="{FF2B5EF4-FFF2-40B4-BE49-F238E27FC236}">
                <a16:creationId xmlns:a16="http://schemas.microsoft.com/office/drawing/2014/main" id="{AFBD8E18-11BF-453B-9FD2-1121B74C7816}"/>
              </a:ext>
            </a:extLst>
          </p:cNvPr>
          <p:cNvGrpSpPr/>
          <p:nvPr/>
        </p:nvGrpSpPr>
        <p:grpSpPr>
          <a:xfrm>
            <a:off x="538200" y="2882585"/>
            <a:ext cx="3420000" cy="1512000"/>
            <a:chOff x="772886" y="2882585"/>
            <a:chExt cx="3420000" cy="1512000"/>
          </a:xfrm>
        </p:grpSpPr>
        <p:pic>
          <p:nvPicPr>
            <p:cNvPr id="6" name="Picture 5">
              <a:extLst>
                <a:ext uri="{FF2B5EF4-FFF2-40B4-BE49-F238E27FC236}">
                  <a16:creationId xmlns:a16="http://schemas.microsoft.com/office/drawing/2014/main" id="{31A77F95-BC28-46A0-973C-48E15EE88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156" y="3354900"/>
              <a:ext cx="2587461" cy="567371"/>
            </a:xfrm>
            <a:prstGeom prst="rect">
              <a:avLst/>
            </a:prstGeom>
          </p:spPr>
        </p:pic>
        <p:sp>
          <p:nvSpPr>
            <p:cNvPr id="10" name="Rectangle 9">
              <a:extLst>
                <a:ext uri="{FF2B5EF4-FFF2-40B4-BE49-F238E27FC236}">
                  <a16:creationId xmlns:a16="http://schemas.microsoft.com/office/drawing/2014/main" id="{C0144F81-1993-4FEC-9BF5-45D07ADAE08C}"/>
                </a:ext>
              </a:extLst>
            </p:cNvPr>
            <p:cNvSpPr/>
            <p:nvPr/>
          </p:nvSpPr>
          <p:spPr bwMode="auto">
            <a:xfrm>
              <a:off x="772886" y="2882585"/>
              <a:ext cx="3420000" cy="151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9" name="Group 48">
            <a:extLst>
              <a:ext uri="{FF2B5EF4-FFF2-40B4-BE49-F238E27FC236}">
                <a16:creationId xmlns:a16="http://schemas.microsoft.com/office/drawing/2014/main" id="{902C9B32-C2B1-49B1-8D30-BAFC9B9EA457}"/>
              </a:ext>
            </a:extLst>
          </p:cNvPr>
          <p:cNvGrpSpPr/>
          <p:nvPr/>
        </p:nvGrpSpPr>
        <p:grpSpPr>
          <a:xfrm>
            <a:off x="5185802" y="4615542"/>
            <a:ext cx="3420000" cy="1512000"/>
            <a:chOff x="4945887" y="4615542"/>
            <a:chExt cx="3420000" cy="1512000"/>
          </a:xfrm>
        </p:grpSpPr>
        <p:sp>
          <p:nvSpPr>
            <p:cNvPr id="17" name="TextBox 16">
              <a:extLst>
                <a:ext uri="{FF2B5EF4-FFF2-40B4-BE49-F238E27FC236}">
                  <a16:creationId xmlns:a16="http://schemas.microsoft.com/office/drawing/2014/main" id="{DB9E62D3-6D23-4702-A2DC-12C3EB06521B}"/>
                </a:ext>
              </a:extLst>
            </p:cNvPr>
            <p:cNvSpPr txBox="1"/>
            <p:nvPr/>
          </p:nvSpPr>
          <p:spPr bwMode="auto">
            <a:xfrm>
              <a:off x="5933574" y="5140710"/>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 = 6</a:t>
              </a:r>
            </a:p>
          </p:txBody>
        </p:sp>
        <p:sp>
          <p:nvSpPr>
            <p:cNvPr id="20" name="Rectangle 19">
              <a:extLst>
                <a:ext uri="{FF2B5EF4-FFF2-40B4-BE49-F238E27FC236}">
                  <a16:creationId xmlns:a16="http://schemas.microsoft.com/office/drawing/2014/main" id="{E87099FB-E729-46CE-829F-92038A85AE2E}"/>
                </a:ext>
              </a:extLst>
            </p:cNvPr>
            <p:cNvSpPr/>
            <p:nvPr/>
          </p:nvSpPr>
          <p:spPr bwMode="auto">
            <a:xfrm>
              <a:off x="4945887" y="4615542"/>
              <a:ext cx="3420000" cy="151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0" name="Group 49">
            <a:extLst>
              <a:ext uri="{FF2B5EF4-FFF2-40B4-BE49-F238E27FC236}">
                <a16:creationId xmlns:a16="http://schemas.microsoft.com/office/drawing/2014/main" id="{F0D3F5D9-831F-4A9D-933A-B772E32268CA}"/>
              </a:ext>
            </a:extLst>
          </p:cNvPr>
          <p:cNvGrpSpPr/>
          <p:nvPr/>
        </p:nvGrpSpPr>
        <p:grpSpPr>
          <a:xfrm>
            <a:off x="5185802" y="2792012"/>
            <a:ext cx="3420000" cy="1512000"/>
            <a:chOff x="4945887" y="2792012"/>
            <a:chExt cx="3420000" cy="1512000"/>
          </a:xfrm>
        </p:grpSpPr>
        <p:sp>
          <p:nvSpPr>
            <p:cNvPr id="16" name="TextBox 15">
              <a:extLst>
                <a:ext uri="{FF2B5EF4-FFF2-40B4-BE49-F238E27FC236}">
                  <a16:creationId xmlns:a16="http://schemas.microsoft.com/office/drawing/2014/main" id="{70A59AA5-CBE1-4968-A2E5-CB4DF0E9C0B9}"/>
                </a:ext>
              </a:extLst>
            </p:cNvPr>
            <p:cNvSpPr txBox="1"/>
            <p:nvPr/>
          </p:nvSpPr>
          <p:spPr bwMode="auto">
            <a:xfrm>
              <a:off x="5850218" y="331718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2 = 10</a:t>
              </a:r>
            </a:p>
          </p:txBody>
        </p:sp>
        <p:sp>
          <p:nvSpPr>
            <p:cNvPr id="23" name="Rectangle 22">
              <a:extLst>
                <a:ext uri="{FF2B5EF4-FFF2-40B4-BE49-F238E27FC236}">
                  <a16:creationId xmlns:a16="http://schemas.microsoft.com/office/drawing/2014/main" id="{FEFCCC39-6A6E-4B56-9995-56A6EEB987B3}"/>
                </a:ext>
              </a:extLst>
            </p:cNvPr>
            <p:cNvSpPr/>
            <p:nvPr/>
          </p:nvSpPr>
          <p:spPr bwMode="auto">
            <a:xfrm>
              <a:off x="4945887" y="2792012"/>
              <a:ext cx="3420000" cy="151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1" name="Group 50">
            <a:extLst>
              <a:ext uri="{FF2B5EF4-FFF2-40B4-BE49-F238E27FC236}">
                <a16:creationId xmlns:a16="http://schemas.microsoft.com/office/drawing/2014/main" id="{8B6CD46B-81EC-4E08-8F36-53394DF3170B}"/>
              </a:ext>
            </a:extLst>
          </p:cNvPr>
          <p:cNvGrpSpPr/>
          <p:nvPr/>
        </p:nvGrpSpPr>
        <p:grpSpPr>
          <a:xfrm>
            <a:off x="5185802" y="968483"/>
            <a:ext cx="3420000" cy="1512000"/>
            <a:chOff x="4945887" y="968483"/>
            <a:chExt cx="3420000" cy="1512000"/>
          </a:xfrm>
        </p:grpSpPr>
        <p:sp>
          <p:nvSpPr>
            <p:cNvPr id="15" name="TextBox 14">
              <a:extLst>
                <a:ext uri="{FF2B5EF4-FFF2-40B4-BE49-F238E27FC236}">
                  <a16:creationId xmlns:a16="http://schemas.microsoft.com/office/drawing/2014/main" id="{1852BFEB-3C06-4C30-B4BA-6003BE8638B5}"/>
                </a:ext>
              </a:extLst>
            </p:cNvPr>
            <p:cNvSpPr txBox="1"/>
            <p:nvPr/>
          </p:nvSpPr>
          <p:spPr bwMode="auto">
            <a:xfrm>
              <a:off x="5850218" y="1493651"/>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2 = 16</a:t>
              </a:r>
            </a:p>
          </p:txBody>
        </p:sp>
        <p:sp>
          <p:nvSpPr>
            <p:cNvPr id="26" name="Rectangle 25">
              <a:extLst>
                <a:ext uri="{FF2B5EF4-FFF2-40B4-BE49-F238E27FC236}">
                  <a16:creationId xmlns:a16="http://schemas.microsoft.com/office/drawing/2014/main" id="{B4D461B3-7956-451B-91F9-F0CDF80360E6}"/>
                </a:ext>
              </a:extLst>
            </p:cNvPr>
            <p:cNvSpPr/>
            <p:nvPr/>
          </p:nvSpPr>
          <p:spPr bwMode="auto">
            <a:xfrm>
              <a:off x="4945887" y="968483"/>
              <a:ext cx="3420000" cy="151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cxnSp>
        <p:nvCxnSpPr>
          <p:cNvPr id="31" name="Straight Connector 30">
            <a:extLst>
              <a:ext uri="{FF2B5EF4-FFF2-40B4-BE49-F238E27FC236}">
                <a16:creationId xmlns:a16="http://schemas.microsoft.com/office/drawing/2014/main" id="{4EB2B8D1-4FB5-4CA6-B3B4-FC8105D41CFB}"/>
              </a:ext>
            </a:extLst>
          </p:cNvPr>
          <p:cNvCxnSpPr>
            <a:cxnSpLocks/>
            <a:stCxn id="11" idx="3"/>
            <a:endCxn id="23" idx="1"/>
          </p:cNvCxnSpPr>
          <p:nvPr/>
        </p:nvCxnSpPr>
        <p:spPr bwMode="auto">
          <a:xfrm>
            <a:off x="3958200" y="1724484"/>
            <a:ext cx="1227602" cy="182352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255573B8-E2EC-4568-8644-EA71EC89CE08}"/>
              </a:ext>
            </a:extLst>
          </p:cNvPr>
          <p:cNvCxnSpPr>
            <a:cxnSpLocks/>
            <a:stCxn id="10" idx="3"/>
            <a:endCxn id="20" idx="1"/>
          </p:cNvCxnSpPr>
          <p:nvPr/>
        </p:nvCxnSpPr>
        <p:spPr bwMode="auto">
          <a:xfrm>
            <a:off x="3958200" y="3638585"/>
            <a:ext cx="1227602" cy="173295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7F9885AA-9140-466E-AC72-947EE05A7EA8}"/>
              </a:ext>
            </a:extLst>
          </p:cNvPr>
          <p:cNvCxnSpPr>
            <a:cxnSpLocks/>
            <a:stCxn id="9" idx="3"/>
            <a:endCxn id="26" idx="1"/>
          </p:cNvCxnSpPr>
          <p:nvPr/>
        </p:nvCxnSpPr>
        <p:spPr bwMode="auto">
          <a:xfrm flipV="1">
            <a:off x="3958200" y="1724483"/>
            <a:ext cx="1227602" cy="364706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2" name="Group 51">
            <a:extLst>
              <a:ext uri="{FF2B5EF4-FFF2-40B4-BE49-F238E27FC236}">
                <a16:creationId xmlns:a16="http://schemas.microsoft.com/office/drawing/2014/main" id="{9719D84C-BEA4-4DFC-8A9A-A79A5BDD2C32}"/>
              </a:ext>
            </a:extLst>
          </p:cNvPr>
          <p:cNvGrpSpPr/>
          <p:nvPr/>
        </p:nvGrpSpPr>
        <p:grpSpPr>
          <a:xfrm>
            <a:off x="538200" y="968484"/>
            <a:ext cx="3420000" cy="1512000"/>
            <a:chOff x="772886" y="968484"/>
            <a:chExt cx="3420000" cy="1512000"/>
          </a:xfrm>
        </p:grpSpPr>
        <p:sp>
          <p:nvSpPr>
            <p:cNvPr id="11" name="Rectangle 10">
              <a:extLst>
                <a:ext uri="{FF2B5EF4-FFF2-40B4-BE49-F238E27FC236}">
                  <a16:creationId xmlns:a16="http://schemas.microsoft.com/office/drawing/2014/main" id="{32DADFA9-12EB-4931-A0E9-C43EF48E1158}"/>
                </a:ext>
              </a:extLst>
            </p:cNvPr>
            <p:cNvSpPr/>
            <p:nvPr/>
          </p:nvSpPr>
          <p:spPr bwMode="auto">
            <a:xfrm>
              <a:off x="772886" y="968484"/>
              <a:ext cx="3420000" cy="151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43" name="Group 42">
              <a:extLst>
                <a:ext uri="{FF2B5EF4-FFF2-40B4-BE49-F238E27FC236}">
                  <a16:creationId xmlns:a16="http://schemas.microsoft.com/office/drawing/2014/main" id="{BDA9D52F-97F8-4DFD-AC24-DD74306ABB35}"/>
                </a:ext>
              </a:extLst>
            </p:cNvPr>
            <p:cNvGrpSpPr/>
            <p:nvPr/>
          </p:nvGrpSpPr>
          <p:grpSpPr>
            <a:xfrm>
              <a:off x="886109" y="1442669"/>
              <a:ext cx="3193555" cy="563630"/>
              <a:chOff x="1052141" y="1729602"/>
              <a:chExt cx="3193555" cy="563630"/>
            </a:xfrm>
          </p:grpSpPr>
          <p:pic>
            <p:nvPicPr>
              <p:cNvPr id="38" name="Picture 37">
                <a:extLst>
                  <a:ext uri="{FF2B5EF4-FFF2-40B4-BE49-F238E27FC236}">
                    <a16:creationId xmlns:a16="http://schemas.microsoft.com/office/drawing/2014/main" id="{E6872DCA-5C3C-441A-A7E4-22AF5FF680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141" y="1729602"/>
                <a:ext cx="563630" cy="563630"/>
              </a:xfrm>
              <a:prstGeom prst="rect">
                <a:avLst/>
              </a:prstGeom>
            </p:spPr>
          </p:pic>
          <p:pic>
            <p:nvPicPr>
              <p:cNvPr id="39" name="Picture 38">
                <a:extLst>
                  <a:ext uri="{FF2B5EF4-FFF2-40B4-BE49-F238E27FC236}">
                    <a16:creationId xmlns:a16="http://schemas.microsoft.com/office/drawing/2014/main" id="{E4B318EA-8E4D-4561-B0AE-95A2E3AAB4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9622" y="1729602"/>
                <a:ext cx="563630" cy="563630"/>
              </a:xfrm>
              <a:prstGeom prst="rect">
                <a:avLst/>
              </a:prstGeom>
            </p:spPr>
          </p:pic>
          <p:pic>
            <p:nvPicPr>
              <p:cNvPr id="40" name="Picture 39">
                <a:extLst>
                  <a:ext uri="{FF2B5EF4-FFF2-40B4-BE49-F238E27FC236}">
                    <a16:creationId xmlns:a16="http://schemas.microsoft.com/office/drawing/2014/main" id="{75BD8EBD-AAB9-44B9-9790-8D0058C499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7103" y="1729602"/>
                <a:ext cx="563630" cy="563630"/>
              </a:xfrm>
              <a:prstGeom prst="rect">
                <a:avLst/>
              </a:prstGeom>
            </p:spPr>
          </p:pic>
          <p:pic>
            <p:nvPicPr>
              <p:cNvPr id="41" name="Picture 40">
                <a:extLst>
                  <a:ext uri="{FF2B5EF4-FFF2-40B4-BE49-F238E27FC236}">
                    <a16:creationId xmlns:a16="http://schemas.microsoft.com/office/drawing/2014/main" id="{10BD121A-E24F-4847-8FBC-B15E52E476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4584" y="1729602"/>
                <a:ext cx="563630" cy="563630"/>
              </a:xfrm>
              <a:prstGeom prst="rect">
                <a:avLst/>
              </a:prstGeom>
            </p:spPr>
          </p:pic>
          <p:pic>
            <p:nvPicPr>
              <p:cNvPr id="42" name="Picture 41">
                <a:extLst>
                  <a:ext uri="{FF2B5EF4-FFF2-40B4-BE49-F238E27FC236}">
                    <a16:creationId xmlns:a16="http://schemas.microsoft.com/office/drawing/2014/main" id="{FB108D81-1C82-404E-92A6-C91AA2EA33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2066" y="1729602"/>
                <a:ext cx="563630" cy="563630"/>
              </a:xfrm>
              <a:prstGeom prst="rect">
                <a:avLst/>
              </a:prstGeom>
            </p:spPr>
          </p:pic>
        </p:grpSp>
      </p:grpSp>
    </p:spTree>
    <p:extLst>
      <p:ext uri="{BB962C8B-B14F-4D97-AF65-F5344CB8AC3E}">
        <p14:creationId xmlns:p14="http://schemas.microsoft.com/office/powerpoint/2010/main" val="294565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lack&#10;&#10;Description automatically generated">
            <a:extLst>
              <a:ext uri="{FF2B5EF4-FFF2-40B4-BE49-F238E27FC236}">
                <a16:creationId xmlns:a16="http://schemas.microsoft.com/office/drawing/2014/main" id="{C871C2FB-F44B-4DAA-8839-0B962CD3FE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2562017"/>
            <a:ext cx="3139701" cy="950191"/>
          </a:xfrm>
          <a:prstGeom prst="rect">
            <a:avLst/>
          </a:prstGeom>
        </p:spPr>
      </p:pic>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1:6</a:t>
            </a:r>
          </a:p>
        </p:txBody>
      </p:sp>
      <p:sp>
        <p:nvSpPr>
          <p:cNvPr id="3" name="TextBox 2">
            <a:extLst>
              <a:ext uri="{FF2B5EF4-FFF2-40B4-BE49-F238E27FC236}">
                <a16:creationId xmlns:a16="http://schemas.microsoft.com/office/drawing/2014/main" id="{1C38DD08-0538-43EA-B074-228F6D049899}"/>
              </a:ext>
            </a:extLst>
          </p:cNvPr>
          <p:cNvSpPr txBox="1"/>
          <p:nvPr/>
        </p:nvSpPr>
        <p:spPr bwMode="auto">
          <a:xfrm>
            <a:off x="3766332" y="481971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959595"/>
                </a:solidFill>
                <a:latin typeface="Comic Sans MS" panose="030F0702030302020204" pitchFamily="66" charset="0"/>
                <a:ea typeface="Myriad Pro Semibold" charset="0"/>
                <a:cs typeface="Myriad Pro Semibold" charset="0"/>
              </a:rPr>
              <a:t>12 = 6 × 2</a:t>
            </a:r>
          </a:p>
        </p:txBody>
      </p:sp>
      <p:pic>
        <p:nvPicPr>
          <p:cNvPr id="5" name="Picture 4" descr="A picture containing black&#10;&#10;Description automatically generated">
            <a:extLst>
              <a:ext uri="{FF2B5EF4-FFF2-40B4-BE49-F238E27FC236}">
                <a16:creationId xmlns:a16="http://schemas.microsoft.com/office/drawing/2014/main" id="{C3DF330A-A88D-431A-8F58-C588779CA8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32299" y="2562018"/>
            <a:ext cx="3139701" cy="950191"/>
          </a:xfrm>
          <a:prstGeom prst="rect">
            <a:avLst/>
          </a:prstGeom>
        </p:spPr>
      </p:pic>
      <p:sp>
        <p:nvSpPr>
          <p:cNvPr id="4" name="Rectangle 3"/>
          <p:cNvSpPr/>
          <p:nvPr/>
        </p:nvSpPr>
        <p:spPr>
          <a:xfrm>
            <a:off x="3009522" y="648000"/>
            <a:ext cx="3124958" cy="461665"/>
          </a:xfrm>
          <a:prstGeom prst="rect">
            <a:avLst/>
          </a:prstGeom>
        </p:spPr>
        <p:txBody>
          <a:bodyPr wrap="none">
            <a:spAutoFit/>
          </a:bodyPr>
          <a:lstStyle/>
          <a:p>
            <a:pPr algn="ctr">
              <a:buNone/>
            </a:pPr>
            <a:r>
              <a:rPr lang="en-GB" sz="2400" dirty="0">
                <a:latin typeface="Myriad Pro" panose="020B0503030403020204" pitchFamily="34" charset="0"/>
              </a:rPr>
              <a:t>Complete the drawing </a:t>
            </a:r>
          </a:p>
        </p:txBody>
      </p:sp>
    </p:spTree>
    <p:extLst>
      <p:ext uri="{BB962C8B-B14F-4D97-AF65-F5344CB8AC3E}">
        <p14:creationId xmlns:p14="http://schemas.microsoft.com/office/powerpoint/2010/main" val="294504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2:1</a:t>
            </a:r>
          </a:p>
        </p:txBody>
      </p:sp>
      <p:graphicFrame>
        <p:nvGraphicFramePr>
          <p:cNvPr id="4" name="Table 3">
            <a:extLst>
              <a:ext uri="{FF2B5EF4-FFF2-40B4-BE49-F238E27FC236}">
                <a16:creationId xmlns:a16="http://schemas.microsoft.com/office/drawing/2014/main" id="{BCA9E148-F40C-4D16-ACDC-BEA63F1E4397}"/>
              </a:ext>
            </a:extLst>
          </p:cNvPr>
          <p:cNvGraphicFramePr>
            <a:graphicFrameLocks noGrp="1"/>
          </p:cNvGraphicFramePr>
          <p:nvPr>
            <p:extLst>
              <p:ext uri="{D42A27DB-BD31-4B8C-83A1-F6EECF244321}">
                <p14:modId xmlns:p14="http://schemas.microsoft.com/office/powerpoint/2010/main" val="4017263266"/>
              </p:ext>
            </p:extLst>
          </p:nvPr>
        </p:nvGraphicFramePr>
        <p:xfrm>
          <a:off x="3355843" y="3293888"/>
          <a:ext cx="4345859" cy="2890605"/>
        </p:xfrm>
        <a:graphic>
          <a:graphicData uri="http://schemas.openxmlformats.org/drawingml/2006/table">
            <a:tbl>
              <a:tblPr firstRow="1" firstCol="1" bandRow="1">
                <a:tableStyleId>{5C22544A-7EE6-4342-B048-85BDC9FD1C3A}</a:tableStyleId>
              </a:tblPr>
              <a:tblGrid>
                <a:gridCol w="2172199">
                  <a:extLst>
                    <a:ext uri="{9D8B030D-6E8A-4147-A177-3AD203B41FA5}">
                      <a16:colId xmlns:a16="http://schemas.microsoft.com/office/drawing/2014/main" val="725404689"/>
                    </a:ext>
                  </a:extLst>
                </a:gridCol>
                <a:gridCol w="2173660">
                  <a:extLst>
                    <a:ext uri="{9D8B030D-6E8A-4147-A177-3AD203B41FA5}">
                      <a16:colId xmlns:a16="http://schemas.microsoft.com/office/drawing/2014/main" val="4039382020"/>
                    </a:ext>
                  </a:extLst>
                </a:gridCol>
              </a:tblGrid>
              <a:tr h="849025">
                <a:tc>
                  <a:txBody>
                    <a:bodyPr/>
                    <a:lstStyle/>
                    <a:p>
                      <a:pPr algn="ctr">
                        <a:lnSpc>
                          <a:spcPct val="107000"/>
                        </a:lnSpc>
                        <a:spcAft>
                          <a:spcPts val="0"/>
                        </a:spcAft>
                      </a:pPr>
                      <a:r>
                        <a:rPr lang="en-GB" sz="2400" b="0" dirty="0">
                          <a:solidFill>
                            <a:schemeClr val="tx1"/>
                          </a:solidFill>
                          <a:effectLst/>
                          <a:latin typeface="Myriad Pro Semibold"/>
                        </a:rPr>
                        <a:t>Number of </a:t>
                      </a:r>
                      <a:r>
                        <a:rPr lang="en-GB" sz="2400" b="0" i="1" dirty="0">
                          <a:solidFill>
                            <a:schemeClr val="tx1"/>
                          </a:solidFill>
                          <a:effectLst/>
                          <a:latin typeface="Myriad Pro Semibold"/>
                        </a:rPr>
                        <a:t>pairs</a:t>
                      </a:r>
                      <a:r>
                        <a:rPr lang="en-GB" sz="2400" b="0" dirty="0">
                          <a:solidFill>
                            <a:schemeClr val="tx1"/>
                          </a:solidFill>
                          <a:effectLst/>
                          <a:latin typeface="Myriad Pro Semibold"/>
                        </a:rPr>
                        <a:t> of shoes</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Number of shoes</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7728641"/>
                  </a:ext>
                </a:extLst>
              </a:tr>
              <a:tr h="408316">
                <a:tc>
                  <a:txBody>
                    <a:bodyPr/>
                    <a:lstStyle/>
                    <a:p>
                      <a:pPr algn="ct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6461298"/>
                  </a:ext>
                </a:extLst>
              </a:tr>
              <a:tr h="408316">
                <a:tc>
                  <a:txBody>
                    <a:bodyPr/>
                    <a:lstStyle/>
                    <a:p>
                      <a:pPr algn="ct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477247"/>
                  </a:ext>
                </a:extLst>
              </a:tr>
              <a:tr h="408316">
                <a:tc>
                  <a:txBody>
                    <a:bodyPr/>
                    <a:lstStyle/>
                    <a:p>
                      <a:pPr algn="ctr">
                        <a:lnSpc>
                          <a:spcPct val="107000"/>
                        </a:lnSpc>
                        <a:spcAft>
                          <a:spcPts val="0"/>
                        </a:spcAft>
                      </a:pPr>
                      <a:endParaRPr lang="en-GB" sz="24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758726"/>
                  </a:ext>
                </a:extLst>
              </a:tr>
              <a:tr h="408316">
                <a:tc>
                  <a:txBody>
                    <a:bodyPr/>
                    <a:lstStyle/>
                    <a:p>
                      <a:pPr algn="ctr">
                        <a:lnSpc>
                          <a:spcPct val="107000"/>
                        </a:lnSpc>
                        <a:spcAft>
                          <a:spcPts val="0"/>
                        </a:spcAft>
                      </a:pPr>
                      <a:endParaRPr lang="en-GB" sz="24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3660084"/>
                  </a:ext>
                </a:extLst>
              </a:tr>
              <a:tr h="408316">
                <a:tc>
                  <a:txBody>
                    <a:bodyPr/>
                    <a:lstStyle/>
                    <a:p>
                      <a:pPr algn="ctr">
                        <a:lnSpc>
                          <a:spcPct val="107000"/>
                        </a:lnSpc>
                        <a:spcAft>
                          <a:spcPts val="0"/>
                        </a:spcAft>
                      </a:pPr>
                      <a:endParaRPr lang="en-GB" sz="24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260022"/>
                  </a:ext>
                </a:extLst>
              </a:tr>
            </a:tbl>
          </a:graphicData>
        </a:graphic>
      </p:graphicFrame>
      <p:grpSp>
        <p:nvGrpSpPr>
          <p:cNvPr id="36" name="Group 35">
            <a:extLst>
              <a:ext uri="{FF2B5EF4-FFF2-40B4-BE49-F238E27FC236}">
                <a16:creationId xmlns:a16="http://schemas.microsoft.com/office/drawing/2014/main" id="{9F8084B4-73D7-4AA5-8A68-EB156E7175D5}"/>
              </a:ext>
            </a:extLst>
          </p:cNvPr>
          <p:cNvGrpSpPr/>
          <p:nvPr/>
        </p:nvGrpSpPr>
        <p:grpSpPr>
          <a:xfrm>
            <a:off x="2015714" y="1064516"/>
            <a:ext cx="1066158" cy="1735542"/>
            <a:chOff x="2015714" y="1064516"/>
            <a:chExt cx="1066158" cy="1735542"/>
          </a:xfrm>
        </p:grpSpPr>
        <p:pic>
          <p:nvPicPr>
            <p:cNvPr id="7" name="Picture 6">
              <a:extLst>
                <a:ext uri="{FF2B5EF4-FFF2-40B4-BE49-F238E27FC236}">
                  <a16:creationId xmlns:a16="http://schemas.microsoft.com/office/drawing/2014/main" id="{795D3245-2009-48DF-811E-356E41B02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4" y="1064516"/>
              <a:ext cx="1066158" cy="1050364"/>
            </a:xfrm>
            <a:prstGeom prst="rect">
              <a:avLst/>
            </a:prstGeom>
          </p:spPr>
        </p:pic>
        <p:pic>
          <p:nvPicPr>
            <p:cNvPr id="16" name="Picture 15" descr="A picture containing object&#10;&#10;Description automatically generated">
              <a:extLst>
                <a:ext uri="{FF2B5EF4-FFF2-40B4-BE49-F238E27FC236}">
                  <a16:creationId xmlns:a16="http://schemas.microsoft.com/office/drawing/2014/main" id="{0D76A813-1F85-42A7-9EDB-546E0B11F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808" y="2376089"/>
              <a:ext cx="423969" cy="423969"/>
            </a:xfrm>
            <a:prstGeom prst="rect">
              <a:avLst/>
            </a:prstGeom>
          </p:spPr>
        </p:pic>
      </p:grpSp>
      <p:grpSp>
        <p:nvGrpSpPr>
          <p:cNvPr id="37" name="Group 36">
            <a:extLst>
              <a:ext uri="{FF2B5EF4-FFF2-40B4-BE49-F238E27FC236}">
                <a16:creationId xmlns:a16="http://schemas.microsoft.com/office/drawing/2014/main" id="{EFE7F4A5-8F8D-4DE8-99A8-AB4009AE35FA}"/>
              </a:ext>
            </a:extLst>
          </p:cNvPr>
          <p:cNvGrpSpPr/>
          <p:nvPr/>
        </p:nvGrpSpPr>
        <p:grpSpPr>
          <a:xfrm>
            <a:off x="3364519" y="1064516"/>
            <a:ext cx="1066158" cy="1735542"/>
            <a:chOff x="3364519" y="1064516"/>
            <a:chExt cx="1066158" cy="1735542"/>
          </a:xfrm>
        </p:grpSpPr>
        <p:pic>
          <p:nvPicPr>
            <p:cNvPr id="10" name="Picture 9" descr="A picture containing scissors, window&#10;&#10;Description automatically generated">
              <a:extLst>
                <a:ext uri="{FF2B5EF4-FFF2-40B4-BE49-F238E27FC236}">
                  <a16:creationId xmlns:a16="http://schemas.microsoft.com/office/drawing/2014/main" id="{73BD5BCE-C3BA-4BDC-A715-EE4F9BDC64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519" y="1064516"/>
              <a:ext cx="1066158" cy="1050364"/>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57BEA97B-D8E6-4C02-B151-2D45C0322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613" y="2376089"/>
              <a:ext cx="423969" cy="423969"/>
            </a:xfrm>
            <a:prstGeom prst="rect">
              <a:avLst/>
            </a:prstGeom>
          </p:spPr>
        </p:pic>
      </p:grpSp>
      <p:grpSp>
        <p:nvGrpSpPr>
          <p:cNvPr id="38" name="Group 37">
            <a:extLst>
              <a:ext uri="{FF2B5EF4-FFF2-40B4-BE49-F238E27FC236}">
                <a16:creationId xmlns:a16="http://schemas.microsoft.com/office/drawing/2014/main" id="{6DF054AA-CA4F-43A5-A616-36CB96DB6E6C}"/>
              </a:ext>
            </a:extLst>
          </p:cNvPr>
          <p:cNvGrpSpPr/>
          <p:nvPr/>
        </p:nvGrpSpPr>
        <p:grpSpPr>
          <a:xfrm>
            <a:off x="4713324" y="1064516"/>
            <a:ext cx="1066158" cy="1735542"/>
            <a:chOff x="4713324" y="1064516"/>
            <a:chExt cx="1066158" cy="1735542"/>
          </a:xfrm>
        </p:grpSpPr>
        <p:pic>
          <p:nvPicPr>
            <p:cNvPr id="8" name="Picture 7">
              <a:extLst>
                <a:ext uri="{FF2B5EF4-FFF2-40B4-BE49-F238E27FC236}">
                  <a16:creationId xmlns:a16="http://schemas.microsoft.com/office/drawing/2014/main" id="{B8E9B5E7-763F-4460-B249-301D885FF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3324" y="1064516"/>
              <a:ext cx="1066158" cy="1050364"/>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C91FD999-1AE2-4BB2-B88C-25EE39673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418" y="2376089"/>
              <a:ext cx="423969" cy="423969"/>
            </a:xfrm>
            <a:prstGeom prst="rect">
              <a:avLst/>
            </a:prstGeom>
          </p:spPr>
        </p:pic>
      </p:grpSp>
      <p:grpSp>
        <p:nvGrpSpPr>
          <p:cNvPr id="39" name="Group 38">
            <a:extLst>
              <a:ext uri="{FF2B5EF4-FFF2-40B4-BE49-F238E27FC236}">
                <a16:creationId xmlns:a16="http://schemas.microsoft.com/office/drawing/2014/main" id="{66452AB9-20C7-441C-BF7E-400807E159CA}"/>
              </a:ext>
            </a:extLst>
          </p:cNvPr>
          <p:cNvGrpSpPr/>
          <p:nvPr/>
        </p:nvGrpSpPr>
        <p:grpSpPr>
          <a:xfrm>
            <a:off x="6062129" y="1064516"/>
            <a:ext cx="1066158" cy="1735542"/>
            <a:chOff x="6062129" y="1064516"/>
            <a:chExt cx="1066158" cy="1735542"/>
          </a:xfrm>
        </p:grpSpPr>
        <p:pic>
          <p:nvPicPr>
            <p:cNvPr id="11" name="Picture 10" descr="A drawing of a cartoon character&#10;&#10;Description automatically generated">
              <a:extLst>
                <a:ext uri="{FF2B5EF4-FFF2-40B4-BE49-F238E27FC236}">
                  <a16:creationId xmlns:a16="http://schemas.microsoft.com/office/drawing/2014/main" id="{25BAFF55-CF3C-4D57-AD67-FDC3ECAFC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2129" y="1064516"/>
              <a:ext cx="1066158" cy="1050364"/>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7F0DC43A-7FDF-481E-9536-874A081AC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223" y="2376089"/>
              <a:ext cx="423969" cy="423969"/>
            </a:xfrm>
            <a:prstGeom prst="rect">
              <a:avLst/>
            </a:prstGeom>
          </p:spPr>
        </p:pic>
      </p:grpSp>
      <p:sp>
        <p:nvSpPr>
          <p:cNvPr id="20" name="TextBox 19">
            <a:extLst>
              <a:ext uri="{FF2B5EF4-FFF2-40B4-BE49-F238E27FC236}">
                <a16:creationId xmlns:a16="http://schemas.microsoft.com/office/drawing/2014/main" id="{4DEC4380-B568-4410-B7AE-74FC9A90D48D}"/>
              </a:ext>
            </a:extLst>
          </p:cNvPr>
          <p:cNvSpPr txBox="1"/>
          <p:nvPr/>
        </p:nvSpPr>
        <p:spPr bwMode="auto">
          <a:xfrm>
            <a:off x="1642337" y="4112551"/>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 × 2 = 0</a:t>
            </a:r>
          </a:p>
        </p:txBody>
      </p:sp>
      <p:sp>
        <p:nvSpPr>
          <p:cNvPr id="21" name="TextBox 20">
            <a:extLst>
              <a:ext uri="{FF2B5EF4-FFF2-40B4-BE49-F238E27FC236}">
                <a16:creationId xmlns:a16="http://schemas.microsoft.com/office/drawing/2014/main" id="{9E4521E7-3753-4DD6-AF43-7A1F20DD5D77}"/>
              </a:ext>
            </a:extLst>
          </p:cNvPr>
          <p:cNvSpPr txBox="1"/>
          <p:nvPr/>
        </p:nvSpPr>
        <p:spPr bwMode="auto">
          <a:xfrm>
            <a:off x="1642337" y="4522947"/>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2 = 2</a:t>
            </a:r>
          </a:p>
        </p:txBody>
      </p:sp>
      <p:sp>
        <p:nvSpPr>
          <p:cNvPr id="22" name="TextBox 21">
            <a:extLst>
              <a:ext uri="{FF2B5EF4-FFF2-40B4-BE49-F238E27FC236}">
                <a16:creationId xmlns:a16="http://schemas.microsoft.com/office/drawing/2014/main" id="{3AF4ED01-A662-448C-8F37-47EE463327BF}"/>
              </a:ext>
            </a:extLst>
          </p:cNvPr>
          <p:cNvSpPr txBox="1"/>
          <p:nvPr/>
        </p:nvSpPr>
        <p:spPr bwMode="auto">
          <a:xfrm>
            <a:off x="1642337" y="493096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2 = 4</a:t>
            </a:r>
          </a:p>
        </p:txBody>
      </p:sp>
      <p:sp>
        <p:nvSpPr>
          <p:cNvPr id="23" name="TextBox 22">
            <a:extLst>
              <a:ext uri="{FF2B5EF4-FFF2-40B4-BE49-F238E27FC236}">
                <a16:creationId xmlns:a16="http://schemas.microsoft.com/office/drawing/2014/main" id="{CEFD14E6-CDD0-4514-ACBA-9EE8239826E9}"/>
              </a:ext>
            </a:extLst>
          </p:cNvPr>
          <p:cNvSpPr txBox="1"/>
          <p:nvPr/>
        </p:nvSpPr>
        <p:spPr bwMode="auto">
          <a:xfrm>
            <a:off x="1642337" y="5341358"/>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 = 6</a:t>
            </a:r>
          </a:p>
        </p:txBody>
      </p:sp>
      <p:sp>
        <p:nvSpPr>
          <p:cNvPr id="24" name="TextBox 23">
            <a:extLst>
              <a:ext uri="{FF2B5EF4-FFF2-40B4-BE49-F238E27FC236}">
                <a16:creationId xmlns:a16="http://schemas.microsoft.com/office/drawing/2014/main" id="{57365A9F-8604-48BA-A84B-17191EF7813A}"/>
              </a:ext>
            </a:extLst>
          </p:cNvPr>
          <p:cNvSpPr txBox="1"/>
          <p:nvPr/>
        </p:nvSpPr>
        <p:spPr bwMode="auto">
          <a:xfrm>
            <a:off x="1642337" y="5747387"/>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2 = 8</a:t>
            </a:r>
          </a:p>
        </p:txBody>
      </p:sp>
      <p:sp>
        <p:nvSpPr>
          <p:cNvPr id="25" name="TextBox 24">
            <a:extLst>
              <a:ext uri="{FF2B5EF4-FFF2-40B4-BE49-F238E27FC236}">
                <a16:creationId xmlns:a16="http://schemas.microsoft.com/office/drawing/2014/main" id="{9150C088-61A0-4690-9E42-3E1B54FD2E30}"/>
              </a:ext>
            </a:extLst>
          </p:cNvPr>
          <p:cNvSpPr txBox="1"/>
          <p:nvPr/>
        </p:nvSpPr>
        <p:spPr bwMode="auto">
          <a:xfrm>
            <a:off x="4266336" y="411255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6" name="TextBox 25">
            <a:extLst>
              <a:ext uri="{FF2B5EF4-FFF2-40B4-BE49-F238E27FC236}">
                <a16:creationId xmlns:a16="http://schemas.microsoft.com/office/drawing/2014/main" id="{FE7924A6-91A0-4F90-9317-3A94CE70245A}"/>
              </a:ext>
            </a:extLst>
          </p:cNvPr>
          <p:cNvSpPr txBox="1"/>
          <p:nvPr/>
        </p:nvSpPr>
        <p:spPr bwMode="auto">
          <a:xfrm>
            <a:off x="6440266" y="411255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7" name="TextBox 26">
            <a:extLst>
              <a:ext uri="{FF2B5EF4-FFF2-40B4-BE49-F238E27FC236}">
                <a16:creationId xmlns:a16="http://schemas.microsoft.com/office/drawing/2014/main" id="{687A2792-5378-4567-BDF9-D616333D086D}"/>
              </a:ext>
            </a:extLst>
          </p:cNvPr>
          <p:cNvSpPr txBox="1"/>
          <p:nvPr/>
        </p:nvSpPr>
        <p:spPr bwMode="auto">
          <a:xfrm>
            <a:off x="4266335" y="452294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28" name="TextBox 27">
            <a:extLst>
              <a:ext uri="{FF2B5EF4-FFF2-40B4-BE49-F238E27FC236}">
                <a16:creationId xmlns:a16="http://schemas.microsoft.com/office/drawing/2014/main" id="{B0636E45-5A35-4173-AF73-F1C9BA1DBB7E}"/>
              </a:ext>
            </a:extLst>
          </p:cNvPr>
          <p:cNvSpPr txBox="1"/>
          <p:nvPr/>
        </p:nvSpPr>
        <p:spPr bwMode="auto">
          <a:xfrm>
            <a:off x="6440316" y="452294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9" name="TextBox 28">
            <a:extLst>
              <a:ext uri="{FF2B5EF4-FFF2-40B4-BE49-F238E27FC236}">
                <a16:creationId xmlns:a16="http://schemas.microsoft.com/office/drawing/2014/main" id="{7D01A4D8-B91F-4FBC-9FA4-37C8E321E269}"/>
              </a:ext>
            </a:extLst>
          </p:cNvPr>
          <p:cNvSpPr txBox="1"/>
          <p:nvPr/>
        </p:nvSpPr>
        <p:spPr bwMode="auto">
          <a:xfrm>
            <a:off x="4267498" y="493096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0" name="TextBox 29">
            <a:extLst>
              <a:ext uri="{FF2B5EF4-FFF2-40B4-BE49-F238E27FC236}">
                <a16:creationId xmlns:a16="http://schemas.microsoft.com/office/drawing/2014/main" id="{3F6F6A53-D3F4-40AF-B02D-6C5EDB59BBC7}"/>
              </a:ext>
            </a:extLst>
          </p:cNvPr>
          <p:cNvSpPr txBox="1"/>
          <p:nvPr/>
        </p:nvSpPr>
        <p:spPr bwMode="auto">
          <a:xfrm>
            <a:off x="6439098" y="493096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32" name="TextBox 31">
            <a:extLst>
              <a:ext uri="{FF2B5EF4-FFF2-40B4-BE49-F238E27FC236}">
                <a16:creationId xmlns:a16="http://schemas.microsoft.com/office/drawing/2014/main" id="{D3FDC4E3-5C89-4928-8D87-670565E421CB}"/>
              </a:ext>
            </a:extLst>
          </p:cNvPr>
          <p:cNvSpPr txBox="1"/>
          <p:nvPr/>
        </p:nvSpPr>
        <p:spPr bwMode="auto">
          <a:xfrm>
            <a:off x="4266682" y="574738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33" name="TextBox 32">
            <a:extLst>
              <a:ext uri="{FF2B5EF4-FFF2-40B4-BE49-F238E27FC236}">
                <a16:creationId xmlns:a16="http://schemas.microsoft.com/office/drawing/2014/main" id="{D6975ED8-A523-4266-89B6-AA1E41141AB2}"/>
              </a:ext>
            </a:extLst>
          </p:cNvPr>
          <p:cNvSpPr txBox="1"/>
          <p:nvPr/>
        </p:nvSpPr>
        <p:spPr bwMode="auto">
          <a:xfrm>
            <a:off x="4266336" y="5341358"/>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34" name="TextBox 33">
            <a:extLst>
              <a:ext uri="{FF2B5EF4-FFF2-40B4-BE49-F238E27FC236}">
                <a16:creationId xmlns:a16="http://schemas.microsoft.com/office/drawing/2014/main" id="{C9723577-17C0-4D3E-BE4F-0799E2225018}"/>
              </a:ext>
            </a:extLst>
          </p:cNvPr>
          <p:cNvSpPr txBox="1"/>
          <p:nvPr/>
        </p:nvSpPr>
        <p:spPr bwMode="auto">
          <a:xfrm>
            <a:off x="6439099" y="5341358"/>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5" name="TextBox 34">
            <a:extLst>
              <a:ext uri="{FF2B5EF4-FFF2-40B4-BE49-F238E27FC236}">
                <a16:creationId xmlns:a16="http://schemas.microsoft.com/office/drawing/2014/main" id="{33D4D1A8-8679-4B15-9656-45580E2140C9}"/>
              </a:ext>
            </a:extLst>
          </p:cNvPr>
          <p:cNvSpPr txBox="1"/>
          <p:nvPr/>
        </p:nvSpPr>
        <p:spPr bwMode="auto">
          <a:xfrm>
            <a:off x="6439099" y="574738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306370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2"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2:2</a:t>
            </a:r>
          </a:p>
        </p:txBody>
      </p:sp>
      <p:graphicFrame>
        <p:nvGraphicFramePr>
          <p:cNvPr id="3" name="Table 2">
            <a:extLst>
              <a:ext uri="{FF2B5EF4-FFF2-40B4-BE49-F238E27FC236}">
                <a16:creationId xmlns:a16="http://schemas.microsoft.com/office/drawing/2014/main" id="{97F2484F-8459-4CD9-B37C-6D9E46A49656}"/>
              </a:ext>
            </a:extLst>
          </p:cNvPr>
          <p:cNvGraphicFramePr>
            <a:graphicFrameLocks noGrp="1"/>
          </p:cNvGraphicFramePr>
          <p:nvPr>
            <p:extLst>
              <p:ext uri="{D42A27DB-BD31-4B8C-83A1-F6EECF244321}">
                <p14:modId xmlns:p14="http://schemas.microsoft.com/office/powerpoint/2010/main" val="1153231982"/>
              </p:ext>
            </p:extLst>
          </p:nvPr>
        </p:nvGraphicFramePr>
        <p:xfrm>
          <a:off x="1798659" y="874538"/>
          <a:ext cx="4345859" cy="5435996"/>
        </p:xfrm>
        <a:graphic>
          <a:graphicData uri="http://schemas.openxmlformats.org/drawingml/2006/table">
            <a:tbl>
              <a:tblPr firstRow="1" firstCol="1" bandRow="1">
                <a:tableStyleId>{5C22544A-7EE6-4342-B048-85BDC9FD1C3A}</a:tableStyleId>
              </a:tblPr>
              <a:tblGrid>
                <a:gridCol w="2172199">
                  <a:extLst>
                    <a:ext uri="{9D8B030D-6E8A-4147-A177-3AD203B41FA5}">
                      <a16:colId xmlns:a16="http://schemas.microsoft.com/office/drawing/2014/main" val="725404689"/>
                    </a:ext>
                  </a:extLst>
                </a:gridCol>
                <a:gridCol w="2173660">
                  <a:extLst>
                    <a:ext uri="{9D8B030D-6E8A-4147-A177-3AD203B41FA5}">
                      <a16:colId xmlns:a16="http://schemas.microsoft.com/office/drawing/2014/main" val="4039382020"/>
                    </a:ext>
                  </a:extLst>
                </a:gridCol>
              </a:tblGrid>
              <a:tr h="749587">
                <a:tc>
                  <a:txBody>
                    <a:bodyPr/>
                    <a:lstStyle/>
                    <a:p>
                      <a:pPr algn="ctr">
                        <a:lnSpc>
                          <a:spcPct val="107000"/>
                        </a:lnSpc>
                        <a:spcAft>
                          <a:spcPts val="0"/>
                        </a:spcAft>
                      </a:pPr>
                      <a:r>
                        <a:rPr lang="en-GB" sz="2000" b="0" dirty="0">
                          <a:solidFill>
                            <a:schemeClr val="tx1"/>
                          </a:solidFill>
                          <a:effectLst/>
                          <a:latin typeface="Myriad Pro Semibold"/>
                        </a:rPr>
                        <a:t>Number of </a:t>
                      </a:r>
                      <a:r>
                        <a:rPr lang="en-GB" sz="2000" b="0" i="1" dirty="0">
                          <a:solidFill>
                            <a:schemeClr val="tx1"/>
                          </a:solidFill>
                          <a:effectLst/>
                          <a:latin typeface="Myriad Pro Semibold"/>
                        </a:rPr>
                        <a:t>pairs</a:t>
                      </a:r>
                      <a:r>
                        <a:rPr lang="en-GB" sz="2000" b="0" dirty="0">
                          <a:solidFill>
                            <a:schemeClr val="tx1"/>
                          </a:solidFill>
                          <a:effectLst/>
                          <a:latin typeface="Myriad Pro Semibold"/>
                        </a:rPr>
                        <a:t> of shoes</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Number of shoes</a:t>
                      </a:r>
                      <a:endParaRPr lang="en-GB" sz="20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7728641"/>
                  </a:ext>
                </a:extLst>
              </a:tr>
              <a:tr h="360493">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6461298"/>
                  </a:ext>
                </a:extLst>
              </a:tr>
              <a:tr h="360493">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477247"/>
                  </a:ext>
                </a:extLst>
              </a:tr>
              <a:tr h="360493">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758726"/>
                  </a:ext>
                </a:extLst>
              </a:tr>
              <a:tr h="360493">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3660084"/>
                  </a:ext>
                </a:extLst>
              </a:tr>
              <a:tr h="360493">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260022"/>
                  </a:ext>
                </a:extLst>
              </a:tr>
              <a:tr h="360493">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0567860"/>
                  </a:ext>
                </a:extLst>
              </a:tr>
              <a:tr h="360493">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0507767"/>
                  </a:ext>
                </a:extLst>
              </a:tr>
              <a:tr h="360493">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6508603"/>
                  </a:ext>
                </a:extLst>
              </a:tr>
              <a:tr h="360493">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0589766"/>
                  </a:ext>
                </a:extLst>
              </a:tr>
              <a:tr h="360493">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234968"/>
                  </a:ext>
                </a:extLst>
              </a:tr>
              <a:tr h="360493">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6090402"/>
                  </a:ext>
                </a:extLst>
              </a:tr>
              <a:tr h="360493">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6627420"/>
                  </a:ext>
                </a:extLst>
              </a:tr>
              <a:tr h="360493">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Calibri" panose="020F0502020204030204" pitchFamily="34" charset="0"/>
                          <a:cs typeface="Times New Roman" panose="02020603050405020304" pitchFamily="18" charset="0"/>
                        </a:rPr>
                        <a:t>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9281685"/>
                  </a:ext>
                </a:extLst>
              </a:tr>
            </a:tbl>
          </a:graphicData>
        </a:graphic>
      </p:graphicFrame>
      <p:sp>
        <p:nvSpPr>
          <p:cNvPr id="4" name="TextBox 3">
            <a:extLst>
              <a:ext uri="{FF2B5EF4-FFF2-40B4-BE49-F238E27FC236}">
                <a16:creationId xmlns:a16="http://schemas.microsoft.com/office/drawing/2014/main" id="{94D8F1B4-1099-4309-B27E-0726B2E11D97}"/>
              </a:ext>
            </a:extLst>
          </p:cNvPr>
          <p:cNvSpPr txBox="1"/>
          <p:nvPr/>
        </p:nvSpPr>
        <p:spPr bwMode="auto">
          <a:xfrm>
            <a:off x="6289612" y="1577411"/>
            <a:ext cx="1229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0 × 2 = 0</a:t>
            </a:r>
          </a:p>
        </p:txBody>
      </p:sp>
      <p:sp>
        <p:nvSpPr>
          <p:cNvPr id="5" name="TextBox 4">
            <a:extLst>
              <a:ext uri="{FF2B5EF4-FFF2-40B4-BE49-F238E27FC236}">
                <a16:creationId xmlns:a16="http://schemas.microsoft.com/office/drawing/2014/main" id="{0F14046D-6C4A-4B82-ADBC-171C6ECAE89F}"/>
              </a:ext>
            </a:extLst>
          </p:cNvPr>
          <p:cNvSpPr txBox="1"/>
          <p:nvPr/>
        </p:nvSpPr>
        <p:spPr bwMode="auto">
          <a:xfrm>
            <a:off x="6289612" y="1940678"/>
            <a:ext cx="1229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1 × 2 = 2</a:t>
            </a:r>
          </a:p>
        </p:txBody>
      </p:sp>
      <p:sp>
        <p:nvSpPr>
          <p:cNvPr id="6" name="TextBox 5">
            <a:extLst>
              <a:ext uri="{FF2B5EF4-FFF2-40B4-BE49-F238E27FC236}">
                <a16:creationId xmlns:a16="http://schemas.microsoft.com/office/drawing/2014/main" id="{05674CFE-B15C-47F8-AEA8-25D0CE93B542}"/>
              </a:ext>
            </a:extLst>
          </p:cNvPr>
          <p:cNvSpPr txBox="1"/>
          <p:nvPr/>
        </p:nvSpPr>
        <p:spPr bwMode="auto">
          <a:xfrm>
            <a:off x="6289612" y="2303945"/>
            <a:ext cx="1229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2 × 2 = 4</a:t>
            </a:r>
          </a:p>
        </p:txBody>
      </p:sp>
      <p:sp>
        <p:nvSpPr>
          <p:cNvPr id="7" name="TextBox 6">
            <a:extLst>
              <a:ext uri="{FF2B5EF4-FFF2-40B4-BE49-F238E27FC236}">
                <a16:creationId xmlns:a16="http://schemas.microsoft.com/office/drawing/2014/main" id="{47BDF00F-851F-4DFB-A51A-52FFF818B421}"/>
              </a:ext>
            </a:extLst>
          </p:cNvPr>
          <p:cNvSpPr txBox="1"/>
          <p:nvPr/>
        </p:nvSpPr>
        <p:spPr bwMode="auto">
          <a:xfrm>
            <a:off x="6289612" y="2667212"/>
            <a:ext cx="1229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3 × 2 = 6</a:t>
            </a:r>
          </a:p>
        </p:txBody>
      </p:sp>
      <p:sp>
        <p:nvSpPr>
          <p:cNvPr id="8" name="TextBox 7">
            <a:extLst>
              <a:ext uri="{FF2B5EF4-FFF2-40B4-BE49-F238E27FC236}">
                <a16:creationId xmlns:a16="http://schemas.microsoft.com/office/drawing/2014/main" id="{68DA1EE7-818E-485E-9572-98CEC6BA6D43}"/>
              </a:ext>
            </a:extLst>
          </p:cNvPr>
          <p:cNvSpPr txBox="1"/>
          <p:nvPr/>
        </p:nvSpPr>
        <p:spPr bwMode="auto">
          <a:xfrm>
            <a:off x="6289612" y="3393746"/>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5 × 2 = 10</a:t>
            </a:r>
          </a:p>
        </p:txBody>
      </p:sp>
      <p:sp>
        <p:nvSpPr>
          <p:cNvPr id="19" name="TextBox 18">
            <a:extLst>
              <a:ext uri="{FF2B5EF4-FFF2-40B4-BE49-F238E27FC236}">
                <a16:creationId xmlns:a16="http://schemas.microsoft.com/office/drawing/2014/main" id="{0D20BB61-E63C-4497-9EE2-426DA5490C11}"/>
              </a:ext>
            </a:extLst>
          </p:cNvPr>
          <p:cNvSpPr txBox="1"/>
          <p:nvPr/>
        </p:nvSpPr>
        <p:spPr bwMode="auto">
          <a:xfrm>
            <a:off x="6289612" y="3030479"/>
            <a:ext cx="1229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4 × 2 = 8</a:t>
            </a:r>
          </a:p>
        </p:txBody>
      </p:sp>
      <p:sp>
        <p:nvSpPr>
          <p:cNvPr id="20" name="TextBox 19">
            <a:extLst>
              <a:ext uri="{FF2B5EF4-FFF2-40B4-BE49-F238E27FC236}">
                <a16:creationId xmlns:a16="http://schemas.microsoft.com/office/drawing/2014/main" id="{784AD61E-46D7-4E38-B462-DA3619FFE652}"/>
              </a:ext>
            </a:extLst>
          </p:cNvPr>
          <p:cNvSpPr txBox="1"/>
          <p:nvPr/>
        </p:nvSpPr>
        <p:spPr bwMode="auto">
          <a:xfrm>
            <a:off x="6289612" y="3757013"/>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6 × 2 = 12</a:t>
            </a:r>
          </a:p>
        </p:txBody>
      </p:sp>
      <p:sp>
        <p:nvSpPr>
          <p:cNvPr id="21" name="TextBox 20">
            <a:extLst>
              <a:ext uri="{FF2B5EF4-FFF2-40B4-BE49-F238E27FC236}">
                <a16:creationId xmlns:a16="http://schemas.microsoft.com/office/drawing/2014/main" id="{40171CBF-012E-45B8-8F1C-C32BD3753226}"/>
              </a:ext>
            </a:extLst>
          </p:cNvPr>
          <p:cNvSpPr txBox="1"/>
          <p:nvPr/>
        </p:nvSpPr>
        <p:spPr bwMode="auto">
          <a:xfrm>
            <a:off x="6289612" y="4120280"/>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7 × 2 = 14</a:t>
            </a:r>
          </a:p>
        </p:txBody>
      </p:sp>
      <p:sp>
        <p:nvSpPr>
          <p:cNvPr id="22" name="TextBox 21">
            <a:extLst>
              <a:ext uri="{FF2B5EF4-FFF2-40B4-BE49-F238E27FC236}">
                <a16:creationId xmlns:a16="http://schemas.microsoft.com/office/drawing/2014/main" id="{D713FEFF-EACF-4F11-B671-AEFD54F7B040}"/>
              </a:ext>
            </a:extLst>
          </p:cNvPr>
          <p:cNvSpPr txBox="1"/>
          <p:nvPr/>
        </p:nvSpPr>
        <p:spPr bwMode="auto">
          <a:xfrm>
            <a:off x="6289612" y="4483547"/>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8 × 2 = 16</a:t>
            </a:r>
          </a:p>
        </p:txBody>
      </p:sp>
      <p:sp>
        <p:nvSpPr>
          <p:cNvPr id="23" name="TextBox 22">
            <a:extLst>
              <a:ext uri="{FF2B5EF4-FFF2-40B4-BE49-F238E27FC236}">
                <a16:creationId xmlns:a16="http://schemas.microsoft.com/office/drawing/2014/main" id="{8D28EF07-F133-4007-B222-607D057FFF6B}"/>
              </a:ext>
            </a:extLst>
          </p:cNvPr>
          <p:cNvSpPr txBox="1"/>
          <p:nvPr/>
        </p:nvSpPr>
        <p:spPr bwMode="auto">
          <a:xfrm>
            <a:off x="6289612" y="4846814"/>
            <a:ext cx="1367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9 × 2 = 18</a:t>
            </a:r>
          </a:p>
        </p:txBody>
      </p:sp>
      <p:sp>
        <p:nvSpPr>
          <p:cNvPr id="24" name="TextBox 23">
            <a:extLst>
              <a:ext uri="{FF2B5EF4-FFF2-40B4-BE49-F238E27FC236}">
                <a16:creationId xmlns:a16="http://schemas.microsoft.com/office/drawing/2014/main" id="{8B633061-5F9D-453E-B1D9-5E6C1FE5DD84}"/>
              </a:ext>
            </a:extLst>
          </p:cNvPr>
          <p:cNvSpPr txBox="1"/>
          <p:nvPr/>
        </p:nvSpPr>
        <p:spPr bwMode="auto">
          <a:xfrm>
            <a:off x="6289612" y="5210081"/>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10 × 2 = 20</a:t>
            </a:r>
          </a:p>
        </p:txBody>
      </p:sp>
      <p:sp>
        <p:nvSpPr>
          <p:cNvPr id="25" name="TextBox 24">
            <a:extLst>
              <a:ext uri="{FF2B5EF4-FFF2-40B4-BE49-F238E27FC236}">
                <a16:creationId xmlns:a16="http://schemas.microsoft.com/office/drawing/2014/main" id="{4632D93D-D238-4828-8DB1-E3D77E59175F}"/>
              </a:ext>
            </a:extLst>
          </p:cNvPr>
          <p:cNvSpPr txBox="1"/>
          <p:nvPr/>
        </p:nvSpPr>
        <p:spPr bwMode="auto">
          <a:xfrm>
            <a:off x="6289612" y="5573348"/>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11 × 2 = 22</a:t>
            </a:r>
          </a:p>
        </p:txBody>
      </p:sp>
      <p:sp>
        <p:nvSpPr>
          <p:cNvPr id="26" name="TextBox 25">
            <a:extLst>
              <a:ext uri="{FF2B5EF4-FFF2-40B4-BE49-F238E27FC236}">
                <a16:creationId xmlns:a16="http://schemas.microsoft.com/office/drawing/2014/main" id="{8EED60DF-3186-4E4D-9F0D-A30D904FFE6B}"/>
              </a:ext>
            </a:extLst>
          </p:cNvPr>
          <p:cNvSpPr txBox="1"/>
          <p:nvPr/>
        </p:nvSpPr>
        <p:spPr bwMode="auto">
          <a:xfrm>
            <a:off x="6289612" y="5936616"/>
            <a:ext cx="150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12 × 2 = 24</a:t>
            </a:r>
          </a:p>
        </p:txBody>
      </p:sp>
    </p:spTree>
    <p:extLst>
      <p:ext uri="{BB962C8B-B14F-4D97-AF65-F5344CB8AC3E}">
        <p14:creationId xmlns:p14="http://schemas.microsoft.com/office/powerpoint/2010/main" val="66261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2:4</a:t>
            </a:r>
          </a:p>
        </p:txBody>
      </p:sp>
      <p:sp>
        <p:nvSpPr>
          <p:cNvPr id="13" name="TextBox 12">
            <a:extLst>
              <a:ext uri="{FF2B5EF4-FFF2-40B4-BE49-F238E27FC236}">
                <a16:creationId xmlns:a16="http://schemas.microsoft.com/office/drawing/2014/main" id="{C53C17B7-D7B3-454F-AE9E-B7CB195FE812}"/>
              </a:ext>
            </a:extLst>
          </p:cNvPr>
          <p:cNvSpPr txBox="1"/>
          <p:nvPr/>
        </p:nvSpPr>
        <p:spPr bwMode="auto">
          <a:xfrm>
            <a:off x="974841" y="5018912"/>
            <a:ext cx="15456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2 is 2</a:t>
            </a:r>
          </a:p>
        </p:txBody>
      </p:sp>
      <p:sp>
        <p:nvSpPr>
          <p:cNvPr id="14" name="TextBox 13">
            <a:extLst>
              <a:ext uri="{FF2B5EF4-FFF2-40B4-BE49-F238E27FC236}">
                <a16:creationId xmlns:a16="http://schemas.microsoft.com/office/drawing/2014/main" id="{014A8EDB-2028-45C2-B967-7EF33990C9E0}"/>
              </a:ext>
            </a:extLst>
          </p:cNvPr>
          <p:cNvSpPr txBox="1"/>
          <p:nvPr/>
        </p:nvSpPr>
        <p:spPr bwMode="auto">
          <a:xfrm>
            <a:off x="1025336" y="544784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 × 2 = 2</a:t>
            </a:r>
          </a:p>
        </p:txBody>
      </p:sp>
      <p:sp>
        <p:nvSpPr>
          <p:cNvPr id="15" name="TextBox 14">
            <a:extLst>
              <a:ext uri="{FF2B5EF4-FFF2-40B4-BE49-F238E27FC236}">
                <a16:creationId xmlns:a16="http://schemas.microsoft.com/office/drawing/2014/main" id="{8735393C-B9CA-482D-BF7F-12EB2074F62E}"/>
              </a:ext>
            </a:extLst>
          </p:cNvPr>
          <p:cNvSpPr txBox="1"/>
          <p:nvPr/>
        </p:nvSpPr>
        <p:spPr bwMode="auto">
          <a:xfrm>
            <a:off x="1397109" y="5018912"/>
            <a:ext cx="1830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two 2s are 4</a:t>
            </a:r>
          </a:p>
        </p:txBody>
      </p:sp>
      <p:sp>
        <p:nvSpPr>
          <p:cNvPr id="16" name="TextBox 15">
            <a:extLst>
              <a:ext uri="{FF2B5EF4-FFF2-40B4-BE49-F238E27FC236}">
                <a16:creationId xmlns:a16="http://schemas.microsoft.com/office/drawing/2014/main" id="{96679556-2743-4F54-A457-C8CB7DC55ECE}"/>
              </a:ext>
            </a:extLst>
          </p:cNvPr>
          <p:cNvSpPr txBox="1"/>
          <p:nvPr/>
        </p:nvSpPr>
        <p:spPr bwMode="auto">
          <a:xfrm>
            <a:off x="1864163" y="5018912"/>
            <a:ext cx="2026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three 2s are 6</a:t>
            </a:r>
          </a:p>
        </p:txBody>
      </p:sp>
      <p:sp>
        <p:nvSpPr>
          <p:cNvPr id="17" name="TextBox 16">
            <a:extLst>
              <a:ext uri="{FF2B5EF4-FFF2-40B4-BE49-F238E27FC236}">
                <a16:creationId xmlns:a16="http://schemas.microsoft.com/office/drawing/2014/main" id="{D47EDBF1-D995-4F25-B229-F715DBE1F24B}"/>
              </a:ext>
            </a:extLst>
          </p:cNvPr>
          <p:cNvSpPr txBox="1"/>
          <p:nvPr/>
        </p:nvSpPr>
        <p:spPr bwMode="auto">
          <a:xfrm>
            <a:off x="2500751" y="5018912"/>
            <a:ext cx="1883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 2s are 8</a:t>
            </a:r>
          </a:p>
        </p:txBody>
      </p:sp>
      <p:sp>
        <p:nvSpPr>
          <p:cNvPr id="18" name="TextBox 17">
            <a:extLst>
              <a:ext uri="{FF2B5EF4-FFF2-40B4-BE49-F238E27FC236}">
                <a16:creationId xmlns:a16="http://schemas.microsoft.com/office/drawing/2014/main" id="{D6FCD064-2475-4A68-ABEC-66D5F3962214}"/>
              </a:ext>
            </a:extLst>
          </p:cNvPr>
          <p:cNvSpPr txBox="1"/>
          <p:nvPr/>
        </p:nvSpPr>
        <p:spPr bwMode="auto">
          <a:xfrm>
            <a:off x="3023238" y="5018912"/>
            <a:ext cx="19677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five 2s are 10</a:t>
            </a:r>
          </a:p>
        </p:txBody>
      </p:sp>
      <p:sp>
        <p:nvSpPr>
          <p:cNvPr id="19" name="TextBox 18">
            <a:extLst>
              <a:ext uri="{FF2B5EF4-FFF2-40B4-BE49-F238E27FC236}">
                <a16:creationId xmlns:a16="http://schemas.microsoft.com/office/drawing/2014/main" id="{55748400-71E5-4CC8-8DBF-266C8D4E4CF7}"/>
              </a:ext>
            </a:extLst>
          </p:cNvPr>
          <p:cNvSpPr txBox="1"/>
          <p:nvPr/>
        </p:nvSpPr>
        <p:spPr bwMode="auto">
          <a:xfrm>
            <a:off x="3653736" y="5018912"/>
            <a:ext cx="1836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 2s are 12</a:t>
            </a:r>
          </a:p>
        </p:txBody>
      </p:sp>
      <p:sp>
        <p:nvSpPr>
          <p:cNvPr id="20" name="TextBox 19">
            <a:extLst>
              <a:ext uri="{FF2B5EF4-FFF2-40B4-BE49-F238E27FC236}">
                <a16:creationId xmlns:a16="http://schemas.microsoft.com/office/drawing/2014/main" id="{2E2DBEB8-3B5A-4DC4-BD05-CA966F15C9E8}"/>
              </a:ext>
            </a:extLst>
          </p:cNvPr>
          <p:cNvSpPr txBox="1"/>
          <p:nvPr/>
        </p:nvSpPr>
        <p:spPr bwMode="auto">
          <a:xfrm>
            <a:off x="3441434" y="5018912"/>
            <a:ext cx="22611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seven 2s are 14</a:t>
            </a:r>
          </a:p>
        </p:txBody>
      </p:sp>
      <p:sp>
        <p:nvSpPr>
          <p:cNvPr id="21" name="TextBox 20">
            <a:extLst>
              <a:ext uri="{FF2B5EF4-FFF2-40B4-BE49-F238E27FC236}">
                <a16:creationId xmlns:a16="http://schemas.microsoft.com/office/drawing/2014/main" id="{2155AF2A-A1E3-4151-9755-D2F3C2807D89}"/>
              </a:ext>
            </a:extLst>
          </p:cNvPr>
          <p:cNvSpPr txBox="1"/>
          <p:nvPr/>
        </p:nvSpPr>
        <p:spPr bwMode="auto">
          <a:xfrm>
            <a:off x="3479009" y="5018912"/>
            <a:ext cx="2185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 2s are 16</a:t>
            </a:r>
          </a:p>
        </p:txBody>
      </p:sp>
      <p:sp>
        <p:nvSpPr>
          <p:cNvPr id="22" name="TextBox 21">
            <a:extLst>
              <a:ext uri="{FF2B5EF4-FFF2-40B4-BE49-F238E27FC236}">
                <a16:creationId xmlns:a16="http://schemas.microsoft.com/office/drawing/2014/main" id="{9230D843-A02F-4111-B61F-F688ECAC5B5E}"/>
              </a:ext>
            </a:extLst>
          </p:cNvPr>
          <p:cNvSpPr txBox="1"/>
          <p:nvPr/>
        </p:nvSpPr>
        <p:spPr bwMode="auto">
          <a:xfrm>
            <a:off x="3534313" y="5018912"/>
            <a:ext cx="2075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nine 2s are 18</a:t>
            </a:r>
          </a:p>
        </p:txBody>
      </p:sp>
      <p:sp>
        <p:nvSpPr>
          <p:cNvPr id="23" name="TextBox 22">
            <a:extLst>
              <a:ext uri="{FF2B5EF4-FFF2-40B4-BE49-F238E27FC236}">
                <a16:creationId xmlns:a16="http://schemas.microsoft.com/office/drawing/2014/main" id="{D6A89468-449C-4ABF-8403-07F1120D812F}"/>
              </a:ext>
            </a:extLst>
          </p:cNvPr>
          <p:cNvSpPr txBox="1"/>
          <p:nvPr/>
        </p:nvSpPr>
        <p:spPr bwMode="auto">
          <a:xfrm>
            <a:off x="3608467" y="5018912"/>
            <a:ext cx="1927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 2s are 20</a:t>
            </a:r>
          </a:p>
        </p:txBody>
      </p:sp>
      <p:sp>
        <p:nvSpPr>
          <p:cNvPr id="24" name="TextBox 23">
            <a:extLst>
              <a:ext uri="{FF2B5EF4-FFF2-40B4-BE49-F238E27FC236}">
                <a16:creationId xmlns:a16="http://schemas.microsoft.com/office/drawing/2014/main" id="{DD9B8D42-356A-4A71-9646-9885FEABFE4D}"/>
              </a:ext>
            </a:extLst>
          </p:cNvPr>
          <p:cNvSpPr txBox="1"/>
          <p:nvPr/>
        </p:nvSpPr>
        <p:spPr bwMode="auto">
          <a:xfrm>
            <a:off x="3388535" y="5018912"/>
            <a:ext cx="2366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eleven 2s are 22</a:t>
            </a:r>
          </a:p>
        </p:txBody>
      </p:sp>
      <p:sp>
        <p:nvSpPr>
          <p:cNvPr id="25" name="TextBox 24">
            <a:extLst>
              <a:ext uri="{FF2B5EF4-FFF2-40B4-BE49-F238E27FC236}">
                <a16:creationId xmlns:a16="http://schemas.microsoft.com/office/drawing/2014/main" id="{73258ACD-E0ED-4C15-8829-DB9684EBD7B3}"/>
              </a:ext>
            </a:extLst>
          </p:cNvPr>
          <p:cNvSpPr txBox="1"/>
          <p:nvPr/>
        </p:nvSpPr>
        <p:spPr bwMode="auto">
          <a:xfrm>
            <a:off x="3393280" y="5018912"/>
            <a:ext cx="2357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twelve 2s are 24</a:t>
            </a:r>
          </a:p>
        </p:txBody>
      </p:sp>
      <p:sp>
        <p:nvSpPr>
          <p:cNvPr id="26" name="TextBox 25">
            <a:extLst>
              <a:ext uri="{FF2B5EF4-FFF2-40B4-BE49-F238E27FC236}">
                <a16:creationId xmlns:a16="http://schemas.microsoft.com/office/drawing/2014/main" id="{83F72BE0-7872-4A18-980B-52463841C2A9}"/>
              </a:ext>
            </a:extLst>
          </p:cNvPr>
          <p:cNvSpPr txBox="1"/>
          <p:nvPr/>
        </p:nvSpPr>
        <p:spPr bwMode="auto">
          <a:xfrm>
            <a:off x="1590207" y="544784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2 = 4</a:t>
            </a:r>
          </a:p>
        </p:txBody>
      </p:sp>
      <p:sp>
        <p:nvSpPr>
          <p:cNvPr id="27" name="TextBox 26">
            <a:extLst>
              <a:ext uri="{FF2B5EF4-FFF2-40B4-BE49-F238E27FC236}">
                <a16:creationId xmlns:a16="http://schemas.microsoft.com/office/drawing/2014/main" id="{C2142138-75B1-4EA7-A4EC-8CC986EB9B76}"/>
              </a:ext>
            </a:extLst>
          </p:cNvPr>
          <p:cNvSpPr txBox="1"/>
          <p:nvPr/>
        </p:nvSpPr>
        <p:spPr bwMode="auto">
          <a:xfrm>
            <a:off x="2155076" y="544784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 = 6</a:t>
            </a:r>
          </a:p>
        </p:txBody>
      </p:sp>
      <p:sp>
        <p:nvSpPr>
          <p:cNvPr id="28" name="TextBox 27">
            <a:extLst>
              <a:ext uri="{FF2B5EF4-FFF2-40B4-BE49-F238E27FC236}">
                <a16:creationId xmlns:a16="http://schemas.microsoft.com/office/drawing/2014/main" id="{1C203742-DB62-4524-92A9-AD7B1F160837}"/>
              </a:ext>
            </a:extLst>
          </p:cNvPr>
          <p:cNvSpPr txBox="1"/>
          <p:nvPr/>
        </p:nvSpPr>
        <p:spPr bwMode="auto">
          <a:xfrm>
            <a:off x="2719946" y="544784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2 = 8</a:t>
            </a:r>
          </a:p>
        </p:txBody>
      </p:sp>
      <p:sp>
        <p:nvSpPr>
          <p:cNvPr id="29" name="TextBox 28">
            <a:extLst>
              <a:ext uri="{FF2B5EF4-FFF2-40B4-BE49-F238E27FC236}">
                <a16:creationId xmlns:a16="http://schemas.microsoft.com/office/drawing/2014/main" id="{AAC0B1E9-E44F-483D-865E-8E08DAB7DAC3}"/>
              </a:ext>
            </a:extLst>
          </p:cNvPr>
          <p:cNvSpPr txBox="1"/>
          <p:nvPr/>
        </p:nvSpPr>
        <p:spPr bwMode="auto">
          <a:xfrm>
            <a:off x="3201460" y="544784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2 = 10</a:t>
            </a:r>
          </a:p>
        </p:txBody>
      </p:sp>
      <p:sp>
        <p:nvSpPr>
          <p:cNvPr id="30" name="TextBox 29">
            <a:extLst>
              <a:ext uri="{FF2B5EF4-FFF2-40B4-BE49-F238E27FC236}">
                <a16:creationId xmlns:a16="http://schemas.microsoft.com/office/drawing/2014/main" id="{7A1B55D1-EF01-447B-A0B3-70C8A2604E63}"/>
              </a:ext>
            </a:extLst>
          </p:cNvPr>
          <p:cNvSpPr txBox="1"/>
          <p:nvPr/>
        </p:nvSpPr>
        <p:spPr bwMode="auto">
          <a:xfrm>
            <a:off x="3766331" y="544784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2 = 12</a:t>
            </a:r>
          </a:p>
        </p:txBody>
      </p:sp>
      <p:sp>
        <p:nvSpPr>
          <p:cNvPr id="31" name="TextBox 30">
            <a:extLst>
              <a:ext uri="{FF2B5EF4-FFF2-40B4-BE49-F238E27FC236}">
                <a16:creationId xmlns:a16="http://schemas.microsoft.com/office/drawing/2014/main" id="{043EF98A-037C-4AF0-A424-89F147C5AFCC}"/>
              </a:ext>
            </a:extLst>
          </p:cNvPr>
          <p:cNvSpPr txBox="1"/>
          <p:nvPr/>
        </p:nvSpPr>
        <p:spPr bwMode="auto">
          <a:xfrm>
            <a:off x="3766331" y="544784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2 = 14</a:t>
            </a:r>
          </a:p>
        </p:txBody>
      </p:sp>
      <p:sp>
        <p:nvSpPr>
          <p:cNvPr id="32" name="TextBox 31">
            <a:extLst>
              <a:ext uri="{FF2B5EF4-FFF2-40B4-BE49-F238E27FC236}">
                <a16:creationId xmlns:a16="http://schemas.microsoft.com/office/drawing/2014/main" id="{64144D78-BAC5-43CE-BC97-26460A172830}"/>
              </a:ext>
            </a:extLst>
          </p:cNvPr>
          <p:cNvSpPr txBox="1"/>
          <p:nvPr/>
        </p:nvSpPr>
        <p:spPr bwMode="auto">
          <a:xfrm>
            <a:off x="3766331" y="544784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2 = 16</a:t>
            </a:r>
          </a:p>
        </p:txBody>
      </p:sp>
      <p:sp>
        <p:nvSpPr>
          <p:cNvPr id="33" name="TextBox 32">
            <a:extLst>
              <a:ext uri="{FF2B5EF4-FFF2-40B4-BE49-F238E27FC236}">
                <a16:creationId xmlns:a16="http://schemas.microsoft.com/office/drawing/2014/main" id="{7E6B27E6-D5B0-4B80-9037-67F2C3AF9831}"/>
              </a:ext>
            </a:extLst>
          </p:cNvPr>
          <p:cNvSpPr txBox="1"/>
          <p:nvPr/>
        </p:nvSpPr>
        <p:spPr bwMode="auto">
          <a:xfrm>
            <a:off x="3766331" y="5447842"/>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 × 2 = 18</a:t>
            </a:r>
          </a:p>
        </p:txBody>
      </p:sp>
      <p:sp>
        <p:nvSpPr>
          <p:cNvPr id="34" name="TextBox 33">
            <a:extLst>
              <a:ext uri="{FF2B5EF4-FFF2-40B4-BE49-F238E27FC236}">
                <a16:creationId xmlns:a16="http://schemas.microsoft.com/office/drawing/2014/main" id="{3B34A2B9-4AB5-4A02-BFA9-3AF436F7ACD8}"/>
              </a:ext>
            </a:extLst>
          </p:cNvPr>
          <p:cNvSpPr txBox="1"/>
          <p:nvPr/>
        </p:nvSpPr>
        <p:spPr bwMode="auto">
          <a:xfrm>
            <a:off x="3682974" y="5447842"/>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 2 = 20</a:t>
            </a:r>
          </a:p>
        </p:txBody>
      </p:sp>
      <p:sp>
        <p:nvSpPr>
          <p:cNvPr id="35" name="TextBox 34">
            <a:extLst>
              <a:ext uri="{FF2B5EF4-FFF2-40B4-BE49-F238E27FC236}">
                <a16:creationId xmlns:a16="http://schemas.microsoft.com/office/drawing/2014/main" id="{488E49A9-1BB0-498F-9D9D-DEBB64E5EA01}"/>
              </a:ext>
            </a:extLst>
          </p:cNvPr>
          <p:cNvSpPr txBox="1"/>
          <p:nvPr/>
        </p:nvSpPr>
        <p:spPr bwMode="auto">
          <a:xfrm>
            <a:off x="3682974" y="5447842"/>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 × 2 = 22</a:t>
            </a:r>
          </a:p>
        </p:txBody>
      </p:sp>
      <p:sp>
        <p:nvSpPr>
          <p:cNvPr id="36" name="TextBox 35">
            <a:extLst>
              <a:ext uri="{FF2B5EF4-FFF2-40B4-BE49-F238E27FC236}">
                <a16:creationId xmlns:a16="http://schemas.microsoft.com/office/drawing/2014/main" id="{5F2160C7-CE2C-4E77-BFAA-A24520113296}"/>
              </a:ext>
            </a:extLst>
          </p:cNvPr>
          <p:cNvSpPr txBox="1"/>
          <p:nvPr/>
        </p:nvSpPr>
        <p:spPr bwMode="auto">
          <a:xfrm>
            <a:off x="3682974" y="5447842"/>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 2 = 24</a:t>
            </a:r>
          </a:p>
        </p:txBody>
      </p:sp>
      <p:pic>
        <p:nvPicPr>
          <p:cNvPr id="38" name="Picture 37" descr="A picture containing object&#10;&#10;Description automatically generated">
            <a:extLst>
              <a:ext uri="{FF2B5EF4-FFF2-40B4-BE49-F238E27FC236}">
                <a16:creationId xmlns:a16="http://schemas.microsoft.com/office/drawing/2014/main" id="{F9253FC6-99C2-4B85-BB34-194168773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22" y="2379772"/>
            <a:ext cx="882855" cy="665881"/>
          </a:xfrm>
          <a:prstGeom prst="rect">
            <a:avLst/>
          </a:prstGeom>
        </p:spPr>
      </p:pic>
      <p:pic>
        <p:nvPicPr>
          <p:cNvPr id="40" name="Picture 39">
            <a:extLst>
              <a:ext uri="{FF2B5EF4-FFF2-40B4-BE49-F238E27FC236}">
                <a16:creationId xmlns:a16="http://schemas.microsoft.com/office/drawing/2014/main" id="{A6195268-3C7F-4DF7-8464-9A15769BB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962" y="2379772"/>
            <a:ext cx="882855" cy="665881"/>
          </a:xfrm>
          <a:prstGeom prst="rect">
            <a:avLst/>
          </a:prstGeom>
        </p:spPr>
      </p:pic>
      <p:pic>
        <p:nvPicPr>
          <p:cNvPr id="42" name="Picture 41">
            <a:extLst>
              <a:ext uri="{FF2B5EF4-FFF2-40B4-BE49-F238E27FC236}">
                <a16:creationId xmlns:a16="http://schemas.microsoft.com/office/drawing/2014/main" id="{D8E3DAED-4EE5-48E1-ACAA-F251921290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5702" y="2379772"/>
            <a:ext cx="882855" cy="665881"/>
          </a:xfrm>
          <a:prstGeom prst="rect">
            <a:avLst/>
          </a:prstGeom>
        </p:spPr>
      </p:pic>
      <p:pic>
        <p:nvPicPr>
          <p:cNvPr id="43" name="Picture 42" descr="A picture containing object&#10;&#10;Description automatically generated">
            <a:extLst>
              <a:ext uri="{FF2B5EF4-FFF2-40B4-BE49-F238E27FC236}">
                <a16:creationId xmlns:a16="http://schemas.microsoft.com/office/drawing/2014/main" id="{8C91F67B-ED3B-4DF7-9EC1-94AE452E0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5182" y="3426795"/>
            <a:ext cx="882855" cy="665881"/>
          </a:xfrm>
          <a:prstGeom prst="rect">
            <a:avLst/>
          </a:prstGeom>
        </p:spPr>
      </p:pic>
      <p:pic>
        <p:nvPicPr>
          <p:cNvPr id="44" name="Picture 43">
            <a:extLst>
              <a:ext uri="{FF2B5EF4-FFF2-40B4-BE49-F238E27FC236}">
                <a16:creationId xmlns:a16="http://schemas.microsoft.com/office/drawing/2014/main" id="{2B8DDDDD-2D2E-499C-B83D-2C6918300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920" y="2379772"/>
            <a:ext cx="882855" cy="665881"/>
          </a:xfrm>
          <a:prstGeom prst="rect">
            <a:avLst/>
          </a:prstGeom>
        </p:spPr>
      </p:pic>
      <p:pic>
        <p:nvPicPr>
          <p:cNvPr id="45" name="Picture 44">
            <a:extLst>
              <a:ext uri="{FF2B5EF4-FFF2-40B4-BE49-F238E27FC236}">
                <a16:creationId xmlns:a16="http://schemas.microsoft.com/office/drawing/2014/main" id="{A99D9DFA-2402-4EAE-AA37-255EB66E2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22" y="3426795"/>
            <a:ext cx="882855" cy="665881"/>
          </a:xfrm>
          <a:prstGeom prst="rect">
            <a:avLst/>
          </a:prstGeom>
        </p:spPr>
      </p:pic>
      <p:pic>
        <p:nvPicPr>
          <p:cNvPr id="46" name="Picture 45">
            <a:extLst>
              <a:ext uri="{FF2B5EF4-FFF2-40B4-BE49-F238E27FC236}">
                <a16:creationId xmlns:a16="http://schemas.microsoft.com/office/drawing/2014/main" id="{A8DEC572-427D-4B87-A661-826CA6F15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702" y="3426795"/>
            <a:ext cx="882855" cy="665881"/>
          </a:xfrm>
          <a:prstGeom prst="rect">
            <a:avLst/>
          </a:prstGeom>
        </p:spPr>
      </p:pic>
      <p:pic>
        <p:nvPicPr>
          <p:cNvPr id="47" name="Picture 46" descr="A picture containing object&#10;&#10;Description automatically generated">
            <a:extLst>
              <a:ext uri="{FF2B5EF4-FFF2-40B4-BE49-F238E27FC236}">
                <a16:creationId xmlns:a16="http://schemas.microsoft.com/office/drawing/2014/main" id="{2BE36048-D6CF-4D04-9069-548DEBAEC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962" y="3426795"/>
            <a:ext cx="882855" cy="665881"/>
          </a:xfrm>
          <a:prstGeom prst="rect">
            <a:avLst/>
          </a:prstGeom>
        </p:spPr>
      </p:pic>
      <p:pic>
        <p:nvPicPr>
          <p:cNvPr id="48" name="Picture 47" descr="A picture containing object&#10;&#10;Description automatically generated">
            <a:extLst>
              <a:ext uri="{FF2B5EF4-FFF2-40B4-BE49-F238E27FC236}">
                <a16:creationId xmlns:a16="http://schemas.microsoft.com/office/drawing/2014/main" id="{C0AB6BD6-998F-49B4-871F-266779E95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442" y="2379772"/>
            <a:ext cx="882855" cy="665881"/>
          </a:xfrm>
          <a:prstGeom prst="rect">
            <a:avLst/>
          </a:prstGeom>
        </p:spPr>
      </p:pic>
      <p:pic>
        <p:nvPicPr>
          <p:cNvPr id="49" name="Picture 48">
            <a:extLst>
              <a:ext uri="{FF2B5EF4-FFF2-40B4-BE49-F238E27FC236}">
                <a16:creationId xmlns:a16="http://schemas.microsoft.com/office/drawing/2014/main" id="{BE719A76-116E-4813-84A9-25E22E8C9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182" y="2379772"/>
            <a:ext cx="882855" cy="665881"/>
          </a:xfrm>
          <a:prstGeom prst="rect">
            <a:avLst/>
          </a:prstGeom>
        </p:spPr>
      </p:pic>
      <p:pic>
        <p:nvPicPr>
          <p:cNvPr id="50" name="Picture 49">
            <a:extLst>
              <a:ext uri="{FF2B5EF4-FFF2-40B4-BE49-F238E27FC236}">
                <a16:creationId xmlns:a16="http://schemas.microsoft.com/office/drawing/2014/main" id="{94BCD892-B2E5-4F55-A457-8F8E177E3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442" y="3426795"/>
            <a:ext cx="882855" cy="665881"/>
          </a:xfrm>
          <a:prstGeom prst="rect">
            <a:avLst/>
          </a:prstGeom>
        </p:spPr>
      </p:pic>
      <p:pic>
        <p:nvPicPr>
          <p:cNvPr id="51" name="Picture 50">
            <a:extLst>
              <a:ext uri="{FF2B5EF4-FFF2-40B4-BE49-F238E27FC236}">
                <a16:creationId xmlns:a16="http://schemas.microsoft.com/office/drawing/2014/main" id="{D9758E86-57C6-4760-A7A0-5366FE433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920" y="3426795"/>
            <a:ext cx="882855" cy="665881"/>
          </a:xfrm>
          <a:prstGeom prst="rect">
            <a:avLst/>
          </a:prstGeom>
        </p:spPr>
      </p:pic>
    </p:spTree>
    <p:extLst>
      <p:ext uri="{BB962C8B-B14F-4D97-AF65-F5344CB8AC3E}">
        <p14:creationId xmlns:p14="http://schemas.microsoft.com/office/powerpoint/2010/main" val="39529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27"/>
                                        </p:tgtEl>
                                      </p:cBhvr>
                                    </p:animEffect>
                                    <p:set>
                                      <p:cBhvr>
                                        <p:cTn id="64" dur="1" fill="hold">
                                          <p:stCondLst>
                                            <p:cond delay="499"/>
                                          </p:stCondLst>
                                        </p:cTn>
                                        <p:tgtEl>
                                          <p:spTgt spid="27"/>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8"/>
                                        </p:tgtEl>
                                      </p:cBhvr>
                                    </p:animEffect>
                                    <p:set>
                                      <p:cBhvr>
                                        <p:cTn id="86" dur="1" fill="hold">
                                          <p:stCondLst>
                                            <p:cond delay="499"/>
                                          </p:stCondLst>
                                        </p:cTn>
                                        <p:tgtEl>
                                          <p:spTgt spid="28"/>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5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5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18"/>
                                        </p:tgtEl>
                                      </p:cBhvr>
                                    </p:animEffect>
                                    <p:set>
                                      <p:cBhvr>
                                        <p:cTn id="105" dur="1" fill="hold">
                                          <p:stCondLst>
                                            <p:cond delay="499"/>
                                          </p:stCondLst>
                                        </p:cTn>
                                        <p:tgtEl>
                                          <p:spTgt spid="18"/>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29"/>
                                        </p:tgtEl>
                                      </p:cBhvr>
                                    </p:animEffect>
                                    <p:set>
                                      <p:cBhvr>
                                        <p:cTn id="108" dur="1" fill="hold">
                                          <p:stCondLst>
                                            <p:cond delay="499"/>
                                          </p:stCondLst>
                                        </p:cTn>
                                        <p:tgtEl>
                                          <p:spTgt spid="29"/>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nodeType="after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500"/>
                                        <p:tgtEl>
                                          <p:spTgt spid="4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fade">
                                      <p:cBhvr>
                                        <p:cTn id="117" dur="500"/>
                                        <p:tgtEl>
                                          <p:spTgt spid="1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500"/>
                                        <p:tgtEl>
                                          <p:spTgt spid="3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19"/>
                                        </p:tgtEl>
                                      </p:cBhvr>
                                    </p:animEffect>
                                    <p:set>
                                      <p:cBhvr>
                                        <p:cTn id="127" dur="1" fill="hold">
                                          <p:stCondLst>
                                            <p:cond delay="499"/>
                                          </p:stCondLst>
                                        </p:cTn>
                                        <p:tgtEl>
                                          <p:spTgt spid="19"/>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30"/>
                                        </p:tgtEl>
                                      </p:cBhvr>
                                    </p:animEffect>
                                    <p:set>
                                      <p:cBhvr>
                                        <p:cTn id="130" dur="1" fill="hold">
                                          <p:stCondLst>
                                            <p:cond delay="499"/>
                                          </p:stCondLst>
                                        </p:cTn>
                                        <p:tgtEl>
                                          <p:spTgt spid="30"/>
                                        </p:tgtEl>
                                        <p:attrNameLst>
                                          <p:attrName>style.visibility</p:attrName>
                                        </p:attrNameLst>
                                      </p:cBhvr>
                                      <p:to>
                                        <p:strVal val="hidden"/>
                                      </p:to>
                                    </p:set>
                                  </p:childTnLst>
                                </p:cTn>
                              </p:par>
                            </p:childTnLst>
                          </p:cTn>
                        </p:par>
                        <p:par>
                          <p:cTn id="131" fill="hold">
                            <p:stCondLst>
                              <p:cond delay="500"/>
                            </p:stCondLst>
                            <p:childTnLst>
                              <p:par>
                                <p:cTn id="132" presetID="10" presetClass="entr" presetSubtype="0" fill="hold" nodeType="afterEffect">
                                  <p:stCondLst>
                                    <p:cond delay="0"/>
                                  </p:stCondLst>
                                  <p:childTnLst>
                                    <p:set>
                                      <p:cBhvr>
                                        <p:cTn id="133" dur="1" fill="hold">
                                          <p:stCondLst>
                                            <p:cond delay="0"/>
                                          </p:stCondLst>
                                        </p:cTn>
                                        <p:tgtEl>
                                          <p:spTgt spid="45"/>
                                        </p:tgtEl>
                                        <p:attrNameLst>
                                          <p:attrName>style.visibility</p:attrName>
                                        </p:attrNameLst>
                                      </p:cBhvr>
                                      <p:to>
                                        <p:strVal val="visible"/>
                                      </p:to>
                                    </p:set>
                                    <p:animEffect transition="in" filter="fade">
                                      <p:cBhvr>
                                        <p:cTn id="134" dur="500"/>
                                        <p:tgtEl>
                                          <p:spTgt spid="45"/>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fade">
                                      <p:cBhvr>
                                        <p:cTn id="139" dur="500"/>
                                        <p:tgtEl>
                                          <p:spTgt spid="20"/>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31"/>
                                        </p:tgtEl>
                                        <p:attrNameLst>
                                          <p:attrName>style.visibility</p:attrName>
                                        </p:attrNameLst>
                                      </p:cBhvr>
                                      <p:to>
                                        <p:strVal val="visible"/>
                                      </p:to>
                                    </p:set>
                                    <p:animEffect transition="in" filter="fade">
                                      <p:cBhvr>
                                        <p:cTn id="144" dur="500"/>
                                        <p:tgtEl>
                                          <p:spTgt spid="31"/>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1" nodeType="clickEffect">
                                  <p:stCondLst>
                                    <p:cond delay="0"/>
                                  </p:stCondLst>
                                  <p:childTnLst>
                                    <p:animEffect transition="out" filter="fade">
                                      <p:cBhvr>
                                        <p:cTn id="148" dur="500"/>
                                        <p:tgtEl>
                                          <p:spTgt spid="20"/>
                                        </p:tgtEl>
                                      </p:cBhvr>
                                    </p:animEffect>
                                    <p:set>
                                      <p:cBhvr>
                                        <p:cTn id="149" dur="1" fill="hold">
                                          <p:stCondLst>
                                            <p:cond delay="499"/>
                                          </p:stCondLst>
                                        </p:cTn>
                                        <p:tgtEl>
                                          <p:spTgt spid="20"/>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31"/>
                                        </p:tgtEl>
                                      </p:cBhvr>
                                    </p:animEffect>
                                    <p:set>
                                      <p:cBhvr>
                                        <p:cTn id="152" dur="1" fill="hold">
                                          <p:stCondLst>
                                            <p:cond delay="499"/>
                                          </p:stCondLst>
                                        </p:cTn>
                                        <p:tgtEl>
                                          <p:spTgt spid="31"/>
                                        </p:tgtEl>
                                        <p:attrNameLst>
                                          <p:attrName>style.visibility</p:attrName>
                                        </p:attrNameLst>
                                      </p:cBhvr>
                                      <p:to>
                                        <p:strVal val="hidden"/>
                                      </p:to>
                                    </p:set>
                                  </p:childTnLst>
                                </p:cTn>
                              </p:par>
                            </p:childTnLst>
                          </p:cTn>
                        </p:par>
                        <p:par>
                          <p:cTn id="153" fill="hold">
                            <p:stCondLst>
                              <p:cond delay="500"/>
                            </p:stCondLst>
                            <p:childTnLst>
                              <p:par>
                                <p:cTn id="154" presetID="10" presetClass="entr" presetSubtype="0" fill="hold" nodeType="afterEffect">
                                  <p:stCondLst>
                                    <p:cond delay="0"/>
                                  </p:stCondLst>
                                  <p:childTnLst>
                                    <p:set>
                                      <p:cBhvr>
                                        <p:cTn id="155" dur="1" fill="hold">
                                          <p:stCondLst>
                                            <p:cond delay="0"/>
                                          </p:stCondLst>
                                        </p:cTn>
                                        <p:tgtEl>
                                          <p:spTgt spid="47"/>
                                        </p:tgtEl>
                                        <p:attrNameLst>
                                          <p:attrName>style.visibility</p:attrName>
                                        </p:attrNameLst>
                                      </p:cBhvr>
                                      <p:to>
                                        <p:strVal val="visible"/>
                                      </p:to>
                                    </p:set>
                                    <p:animEffect transition="in" filter="fade">
                                      <p:cBhvr>
                                        <p:cTn id="156" dur="500"/>
                                        <p:tgtEl>
                                          <p:spTgt spid="47"/>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21"/>
                                        </p:tgtEl>
                                        <p:attrNameLst>
                                          <p:attrName>style.visibility</p:attrName>
                                        </p:attrNameLst>
                                      </p:cBhvr>
                                      <p:to>
                                        <p:strVal val="visible"/>
                                      </p:to>
                                    </p:set>
                                    <p:animEffect transition="in" filter="fade">
                                      <p:cBhvr>
                                        <p:cTn id="161" dur="500"/>
                                        <p:tgtEl>
                                          <p:spTgt spid="21"/>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2"/>
                                        </p:tgtEl>
                                        <p:attrNameLst>
                                          <p:attrName>style.visibility</p:attrName>
                                        </p:attrNameLst>
                                      </p:cBhvr>
                                      <p:to>
                                        <p:strVal val="visible"/>
                                      </p:to>
                                    </p:set>
                                    <p:animEffect transition="in" filter="fade">
                                      <p:cBhvr>
                                        <p:cTn id="166" dur="500"/>
                                        <p:tgtEl>
                                          <p:spTgt spid="32"/>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21"/>
                                        </p:tgtEl>
                                      </p:cBhvr>
                                    </p:animEffect>
                                    <p:set>
                                      <p:cBhvr>
                                        <p:cTn id="171" dur="1" fill="hold">
                                          <p:stCondLst>
                                            <p:cond delay="499"/>
                                          </p:stCondLst>
                                        </p:cTn>
                                        <p:tgtEl>
                                          <p:spTgt spid="21"/>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32"/>
                                        </p:tgtEl>
                                      </p:cBhvr>
                                    </p:animEffect>
                                    <p:set>
                                      <p:cBhvr>
                                        <p:cTn id="174" dur="1" fill="hold">
                                          <p:stCondLst>
                                            <p:cond delay="499"/>
                                          </p:stCondLst>
                                        </p:cTn>
                                        <p:tgtEl>
                                          <p:spTgt spid="32"/>
                                        </p:tgtEl>
                                        <p:attrNameLst>
                                          <p:attrName>style.visibility</p:attrName>
                                        </p:attrNameLst>
                                      </p:cBhvr>
                                      <p:to>
                                        <p:strVal val="hidden"/>
                                      </p:to>
                                    </p:set>
                                  </p:childTnLst>
                                </p:cTn>
                              </p:par>
                            </p:childTnLst>
                          </p:cTn>
                        </p:par>
                        <p:par>
                          <p:cTn id="175" fill="hold">
                            <p:stCondLst>
                              <p:cond delay="500"/>
                            </p:stCondLst>
                            <p:childTnLst>
                              <p:par>
                                <p:cTn id="176" presetID="10" presetClass="entr" presetSubtype="0" fill="hold" nodeType="afterEffect">
                                  <p:stCondLst>
                                    <p:cond delay="0"/>
                                  </p:stCondLst>
                                  <p:childTnLst>
                                    <p:set>
                                      <p:cBhvr>
                                        <p:cTn id="177" dur="1" fill="hold">
                                          <p:stCondLst>
                                            <p:cond delay="0"/>
                                          </p:stCondLst>
                                        </p:cTn>
                                        <p:tgtEl>
                                          <p:spTgt spid="46"/>
                                        </p:tgtEl>
                                        <p:attrNameLst>
                                          <p:attrName>style.visibility</p:attrName>
                                        </p:attrNameLst>
                                      </p:cBhvr>
                                      <p:to>
                                        <p:strVal val="visible"/>
                                      </p:to>
                                    </p:set>
                                    <p:animEffect transition="in" filter="fade">
                                      <p:cBhvr>
                                        <p:cTn id="178" dur="500"/>
                                        <p:tgtEl>
                                          <p:spTgt spid="46"/>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22"/>
                                        </p:tgtEl>
                                        <p:attrNameLst>
                                          <p:attrName>style.visibility</p:attrName>
                                        </p:attrNameLst>
                                      </p:cBhvr>
                                      <p:to>
                                        <p:strVal val="visible"/>
                                      </p:to>
                                    </p:set>
                                    <p:animEffect transition="in" filter="fade">
                                      <p:cBhvr>
                                        <p:cTn id="183" dur="500"/>
                                        <p:tgtEl>
                                          <p:spTgt spid="22"/>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fade">
                                      <p:cBhvr>
                                        <p:cTn id="188" dur="500"/>
                                        <p:tgtEl>
                                          <p:spTgt spid="33"/>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22"/>
                                        </p:tgtEl>
                                      </p:cBhvr>
                                    </p:animEffect>
                                    <p:set>
                                      <p:cBhvr>
                                        <p:cTn id="193" dur="1" fill="hold">
                                          <p:stCondLst>
                                            <p:cond delay="499"/>
                                          </p:stCondLst>
                                        </p:cTn>
                                        <p:tgtEl>
                                          <p:spTgt spid="22"/>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33"/>
                                        </p:tgtEl>
                                      </p:cBhvr>
                                    </p:animEffect>
                                    <p:set>
                                      <p:cBhvr>
                                        <p:cTn id="196" dur="1" fill="hold">
                                          <p:stCondLst>
                                            <p:cond delay="499"/>
                                          </p:stCondLst>
                                        </p:cTn>
                                        <p:tgtEl>
                                          <p:spTgt spid="33"/>
                                        </p:tgtEl>
                                        <p:attrNameLst>
                                          <p:attrName>style.visibility</p:attrName>
                                        </p:attrNameLst>
                                      </p:cBhvr>
                                      <p:to>
                                        <p:strVal val="hidden"/>
                                      </p:to>
                                    </p:set>
                                  </p:childTnLst>
                                </p:cTn>
                              </p:par>
                            </p:childTnLst>
                          </p:cTn>
                        </p:par>
                        <p:par>
                          <p:cTn id="197" fill="hold">
                            <p:stCondLst>
                              <p:cond delay="500"/>
                            </p:stCondLst>
                            <p:childTnLst>
                              <p:par>
                                <p:cTn id="198" presetID="10" presetClass="entr" presetSubtype="0" fill="hold" nodeType="afterEffect">
                                  <p:stCondLst>
                                    <p:cond delay="0"/>
                                  </p:stCondLst>
                                  <p:childTnLst>
                                    <p:set>
                                      <p:cBhvr>
                                        <p:cTn id="199" dur="1" fill="hold">
                                          <p:stCondLst>
                                            <p:cond delay="0"/>
                                          </p:stCondLst>
                                        </p:cTn>
                                        <p:tgtEl>
                                          <p:spTgt spid="50"/>
                                        </p:tgtEl>
                                        <p:attrNameLst>
                                          <p:attrName>style.visibility</p:attrName>
                                        </p:attrNameLst>
                                      </p:cBhvr>
                                      <p:to>
                                        <p:strVal val="visible"/>
                                      </p:to>
                                    </p:set>
                                    <p:animEffect transition="in" filter="fade">
                                      <p:cBhvr>
                                        <p:cTn id="200" dur="500"/>
                                        <p:tgtEl>
                                          <p:spTgt spid="50"/>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23"/>
                                        </p:tgtEl>
                                        <p:attrNameLst>
                                          <p:attrName>style.visibility</p:attrName>
                                        </p:attrNameLst>
                                      </p:cBhvr>
                                      <p:to>
                                        <p:strVal val="visible"/>
                                      </p:to>
                                    </p:set>
                                    <p:animEffect transition="in" filter="fade">
                                      <p:cBhvr>
                                        <p:cTn id="205" dur="500"/>
                                        <p:tgtEl>
                                          <p:spTgt spid="23"/>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34"/>
                                        </p:tgtEl>
                                        <p:attrNameLst>
                                          <p:attrName>style.visibility</p:attrName>
                                        </p:attrNameLst>
                                      </p:cBhvr>
                                      <p:to>
                                        <p:strVal val="visible"/>
                                      </p:to>
                                    </p:set>
                                    <p:animEffect transition="in" filter="fade">
                                      <p:cBhvr>
                                        <p:cTn id="210" dur="500"/>
                                        <p:tgtEl>
                                          <p:spTgt spid="34"/>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xit" presetSubtype="0" fill="hold" grpId="1" nodeType="clickEffect">
                                  <p:stCondLst>
                                    <p:cond delay="0"/>
                                  </p:stCondLst>
                                  <p:childTnLst>
                                    <p:animEffect transition="out" filter="fade">
                                      <p:cBhvr>
                                        <p:cTn id="214" dur="500"/>
                                        <p:tgtEl>
                                          <p:spTgt spid="23"/>
                                        </p:tgtEl>
                                      </p:cBhvr>
                                    </p:animEffect>
                                    <p:set>
                                      <p:cBhvr>
                                        <p:cTn id="215" dur="1" fill="hold">
                                          <p:stCondLst>
                                            <p:cond delay="499"/>
                                          </p:stCondLst>
                                        </p:cTn>
                                        <p:tgtEl>
                                          <p:spTgt spid="23"/>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500"/>
                                        <p:tgtEl>
                                          <p:spTgt spid="34"/>
                                        </p:tgtEl>
                                      </p:cBhvr>
                                    </p:animEffect>
                                    <p:set>
                                      <p:cBhvr>
                                        <p:cTn id="218" dur="1" fill="hold">
                                          <p:stCondLst>
                                            <p:cond delay="499"/>
                                          </p:stCondLst>
                                        </p:cTn>
                                        <p:tgtEl>
                                          <p:spTgt spid="34"/>
                                        </p:tgtEl>
                                        <p:attrNameLst>
                                          <p:attrName>style.visibility</p:attrName>
                                        </p:attrNameLst>
                                      </p:cBhvr>
                                      <p:to>
                                        <p:strVal val="hidden"/>
                                      </p:to>
                                    </p:set>
                                  </p:childTnLst>
                                </p:cTn>
                              </p:par>
                            </p:childTnLst>
                          </p:cTn>
                        </p:par>
                        <p:par>
                          <p:cTn id="219" fill="hold">
                            <p:stCondLst>
                              <p:cond delay="500"/>
                            </p:stCondLst>
                            <p:childTnLst>
                              <p:par>
                                <p:cTn id="220" presetID="10" presetClass="entr" presetSubtype="0" fill="hold" nodeType="afterEffect">
                                  <p:stCondLst>
                                    <p:cond delay="0"/>
                                  </p:stCondLst>
                                  <p:childTnLst>
                                    <p:set>
                                      <p:cBhvr>
                                        <p:cTn id="221" dur="1" fill="hold">
                                          <p:stCondLst>
                                            <p:cond delay="0"/>
                                          </p:stCondLst>
                                        </p:cTn>
                                        <p:tgtEl>
                                          <p:spTgt spid="43"/>
                                        </p:tgtEl>
                                        <p:attrNameLst>
                                          <p:attrName>style.visibility</p:attrName>
                                        </p:attrNameLst>
                                      </p:cBhvr>
                                      <p:to>
                                        <p:strVal val="visible"/>
                                      </p:to>
                                    </p:set>
                                    <p:animEffect transition="in" filter="fade">
                                      <p:cBhvr>
                                        <p:cTn id="222" dur="500"/>
                                        <p:tgtEl>
                                          <p:spTgt spid="43"/>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24"/>
                                        </p:tgtEl>
                                        <p:attrNameLst>
                                          <p:attrName>style.visibility</p:attrName>
                                        </p:attrNameLst>
                                      </p:cBhvr>
                                      <p:to>
                                        <p:strVal val="visible"/>
                                      </p:to>
                                    </p:set>
                                    <p:animEffect transition="in" filter="fade">
                                      <p:cBhvr>
                                        <p:cTn id="227" dur="500"/>
                                        <p:tgtEl>
                                          <p:spTgt spid="24"/>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35"/>
                                        </p:tgtEl>
                                        <p:attrNameLst>
                                          <p:attrName>style.visibility</p:attrName>
                                        </p:attrNameLst>
                                      </p:cBhvr>
                                      <p:to>
                                        <p:strVal val="visible"/>
                                      </p:to>
                                    </p:set>
                                    <p:animEffect transition="in" filter="fade">
                                      <p:cBhvr>
                                        <p:cTn id="232" dur="500"/>
                                        <p:tgtEl>
                                          <p:spTgt spid="35"/>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24"/>
                                        </p:tgtEl>
                                      </p:cBhvr>
                                    </p:animEffect>
                                    <p:set>
                                      <p:cBhvr>
                                        <p:cTn id="237" dur="1" fill="hold">
                                          <p:stCondLst>
                                            <p:cond delay="499"/>
                                          </p:stCondLst>
                                        </p:cTn>
                                        <p:tgtEl>
                                          <p:spTgt spid="24"/>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35"/>
                                        </p:tgtEl>
                                      </p:cBhvr>
                                    </p:animEffect>
                                    <p:set>
                                      <p:cBhvr>
                                        <p:cTn id="240" dur="1" fill="hold">
                                          <p:stCondLst>
                                            <p:cond delay="499"/>
                                          </p:stCondLst>
                                        </p:cTn>
                                        <p:tgtEl>
                                          <p:spTgt spid="35"/>
                                        </p:tgtEl>
                                        <p:attrNameLst>
                                          <p:attrName>style.visibility</p:attrName>
                                        </p:attrNameLst>
                                      </p:cBhvr>
                                      <p:to>
                                        <p:strVal val="hidden"/>
                                      </p:to>
                                    </p:set>
                                  </p:childTnLst>
                                </p:cTn>
                              </p:par>
                            </p:childTnLst>
                          </p:cTn>
                        </p:par>
                        <p:par>
                          <p:cTn id="241" fill="hold">
                            <p:stCondLst>
                              <p:cond delay="500"/>
                            </p:stCondLst>
                            <p:childTnLst>
                              <p:par>
                                <p:cTn id="242" presetID="10" presetClass="entr" presetSubtype="0" fill="hold" nodeType="afterEffect">
                                  <p:stCondLst>
                                    <p:cond delay="0"/>
                                  </p:stCondLst>
                                  <p:childTnLst>
                                    <p:set>
                                      <p:cBhvr>
                                        <p:cTn id="243" dur="1" fill="hold">
                                          <p:stCondLst>
                                            <p:cond delay="0"/>
                                          </p:stCondLst>
                                        </p:cTn>
                                        <p:tgtEl>
                                          <p:spTgt spid="51"/>
                                        </p:tgtEl>
                                        <p:attrNameLst>
                                          <p:attrName>style.visibility</p:attrName>
                                        </p:attrNameLst>
                                      </p:cBhvr>
                                      <p:to>
                                        <p:strVal val="visible"/>
                                      </p:to>
                                    </p:set>
                                    <p:animEffect transition="in" filter="fade">
                                      <p:cBhvr>
                                        <p:cTn id="244" dur="500"/>
                                        <p:tgtEl>
                                          <p:spTgt spid="51"/>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25"/>
                                        </p:tgtEl>
                                        <p:attrNameLst>
                                          <p:attrName>style.visibility</p:attrName>
                                        </p:attrNameLst>
                                      </p:cBhvr>
                                      <p:to>
                                        <p:strVal val="visible"/>
                                      </p:to>
                                    </p:set>
                                    <p:animEffect transition="in" filter="fade">
                                      <p:cBhvr>
                                        <p:cTn id="249" dur="500"/>
                                        <p:tgtEl>
                                          <p:spTgt spid="25"/>
                                        </p:tgtEl>
                                      </p:cBhvr>
                                    </p:animEffec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grpId="0" nodeType="clickEffect">
                                  <p:stCondLst>
                                    <p:cond delay="0"/>
                                  </p:stCondLst>
                                  <p:childTnLst>
                                    <p:set>
                                      <p:cBhvr>
                                        <p:cTn id="253" dur="1" fill="hold">
                                          <p:stCondLst>
                                            <p:cond delay="0"/>
                                          </p:stCondLst>
                                        </p:cTn>
                                        <p:tgtEl>
                                          <p:spTgt spid="36"/>
                                        </p:tgtEl>
                                        <p:attrNameLst>
                                          <p:attrName>style.visibility</p:attrName>
                                        </p:attrNameLst>
                                      </p:cBhvr>
                                      <p:to>
                                        <p:strVal val="visible"/>
                                      </p:to>
                                    </p:set>
                                    <p:animEffect transition="in" filter="fade">
                                      <p:cBhvr>
                                        <p:cTn id="2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2:5</a:t>
            </a:r>
          </a:p>
        </p:txBody>
      </p:sp>
      <p:pic>
        <p:nvPicPr>
          <p:cNvPr id="4" name="Picture 3" descr="A picture containing object&#10;&#10;Description automatically generated">
            <a:extLst>
              <a:ext uri="{FF2B5EF4-FFF2-40B4-BE49-F238E27FC236}">
                <a16:creationId xmlns:a16="http://schemas.microsoft.com/office/drawing/2014/main" id="{4AD13EC1-03D4-4E4C-8F31-638DD8247D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800" y="1947600"/>
            <a:ext cx="3719029" cy="1481400"/>
          </a:xfrm>
          <a:prstGeom prst="rect">
            <a:avLst/>
          </a:prstGeom>
        </p:spPr>
      </p:pic>
      <p:sp>
        <p:nvSpPr>
          <p:cNvPr id="5" name="TextBox 4">
            <a:extLst>
              <a:ext uri="{FF2B5EF4-FFF2-40B4-BE49-F238E27FC236}">
                <a16:creationId xmlns:a16="http://schemas.microsoft.com/office/drawing/2014/main" id="{522B349A-39A0-4FE0-89BE-C6C6CF2F2AC6}"/>
              </a:ext>
            </a:extLst>
          </p:cNvPr>
          <p:cNvSpPr txBox="1"/>
          <p:nvPr/>
        </p:nvSpPr>
        <p:spPr bwMode="auto">
          <a:xfrm>
            <a:off x="3594811" y="4515767"/>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  =</a:t>
            </a:r>
            <a:endParaRPr lang="en-GB" sz="2400" dirty="0">
              <a:solidFill>
                <a:srgbClr val="C00000"/>
              </a:solidFill>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8815EC8E-D53A-458C-9F4F-17DBCAA28EE7}"/>
              </a:ext>
            </a:extLst>
          </p:cNvPr>
          <p:cNvSpPr/>
          <p:nvPr/>
        </p:nvSpPr>
        <p:spPr bwMode="auto">
          <a:xfrm>
            <a:off x="5135880" y="451576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83A8CC21-F81E-44DE-A0EF-40ED25313C89}"/>
              </a:ext>
            </a:extLst>
          </p:cNvPr>
          <p:cNvSpPr txBox="1"/>
          <p:nvPr/>
        </p:nvSpPr>
        <p:spPr bwMode="auto">
          <a:xfrm>
            <a:off x="5191023" y="451576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 name="Rectangle 2"/>
          <p:cNvSpPr/>
          <p:nvPr/>
        </p:nvSpPr>
        <p:spPr>
          <a:xfrm>
            <a:off x="185057" y="644172"/>
            <a:ext cx="8773886" cy="523220"/>
          </a:xfrm>
          <a:prstGeom prst="rect">
            <a:avLst/>
          </a:prstGeom>
        </p:spPr>
        <p:txBody>
          <a:bodyPr wrap="square">
            <a:spAutoFit/>
          </a:bodyPr>
          <a:lstStyle/>
          <a:p>
            <a:pPr algn="ctr">
              <a:buNone/>
            </a:pPr>
            <a:r>
              <a:rPr lang="en-GB" i="1" dirty="0"/>
              <a:t>How many eyes do the children have altogether?</a:t>
            </a:r>
            <a:endParaRPr lang="en-GB" dirty="0"/>
          </a:p>
        </p:txBody>
      </p:sp>
    </p:spTree>
    <p:extLst>
      <p:ext uri="{BB962C8B-B14F-4D97-AF65-F5344CB8AC3E}">
        <p14:creationId xmlns:p14="http://schemas.microsoft.com/office/powerpoint/2010/main" val="403666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2:5</a:t>
            </a:r>
          </a:p>
        </p:txBody>
      </p:sp>
      <p:sp>
        <p:nvSpPr>
          <p:cNvPr id="4" name="Rectangle 3">
            <a:extLst>
              <a:ext uri="{FF2B5EF4-FFF2-40B4-BE49-F238E27FC236}">
                <a16:creationId xmlns:a16="http://schemas.microsoft.com/office/drawing/2014/main" id="{2E5F65C6-2704-4A16-A08E-1D230B5932DF}"/>
              </a:ext>
            </a:extLst>
          </p:cNvPr>
          <p:cNvSpPr/>
          <p:nvPr/>
        </p:nvSpPr>
        <p:spPr bwMode="auto">
          <a:xfrm>
            <a:off x="5135880" y="451576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EF4D103E-6331-46C4-87B3-00EA30F82921}"/>
              </a:ext>
            </a:extLst>
          </p:cNvPr>
          <p:cNvSpPr txBox="1"/>
          <p:nvPr/>
        </p:nvSpPr>
        <p:spPr bwMode="auto">
          <a:xfrm>
            <a:off x="5191023" y="4515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pic>
        <p:nvPicPr>
          <p:cNvPr id="6" name="Picture 5">
            <a:extLst>
              <a:ext uri="{FF2B5EF4-FFF2-40B4-BE49-F238E27FC236}">
                <a16:creationId xmlns:a16="http://schemas.microsoft.com/office/drawing/2014/main" id="{50E98ABC-B26B-4558-B15F-D71D5844F4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800" y="1947600"/>
            <a:ext cx="5012290" cy="1481400"/>
          </a:xfrm>
          <a:prstGeom prst="rect">
            <a:avLst/>
          </a:prstGeom>
        </p:spPr>
      </p:pic>
      <p:sp>
        <p:nvSpPr>
          <p:cNvPr id="9" name="TextBox 8">
            <a:extLst>
              <a:ext uri="{FF2B5EF4-FFF2-40B4-BE49-F238E27FC236}">
                <a16:creationId xmlns:a16="http://schemas.microsoft.com/office/drawing/2014/main" id="{4160B7CC-3D7A-45AD-B539-542892297E9A}"/>
              </a:ext>
            </a:extLst>
          </p:cNvPr>
          <p:cNvSpPr txBox="1"/>
          <p:nvPr/>
        </p:nvSpPr>
        <p:spPr bwMode="auto">
          <a:xfrm>
            <a:off x="3429654" y="451576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0" name="Rectangle 9">
            <a:extLst>
              <a:ext uri="{FF2B5EF4-FFF2-40B4-BE49-F238E27FC236}">
                <a16:creationId xmlns:a16="http://schemas.microsoft.com/office/drawing/2014/main" id="{6D702D4C-974B-4AB4-87A9-50D7EF7B2B7B}"/>
              </a:ext>
            </a:extLst>
          </p:cNvPr>
          <p:cNvSpPr/>
          <p:nvPr/>
        </p:nvSpPr>
        <p:spPr bwMode="auto">
          <a:xfrm>
            <a:off x="3398667" y="451576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4C558EA6-EE4A-4BC3-8D6C-D6D2FD587F1F}"/>
              </a:ext>
            </a:extLst>
          </p:cNvPr>
          <p:cNvSpPr txBox="1"/>
          <p:nvPr/>
        </p:nvSpPr>
        <p:spPr bwMode="auto">
          <a:xfrm>
            <a:off x="3931441" y="4515765"/>
            <a:ext cx="1111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  =</a:t>
            </a:r>
            <a:endParaRPr lang="en-GB" sz="2400" dirty="0">
              <a:solidFill>
                <a:srgbClr val="C00000"/>
              </a:solidFill>
              <a:latin typeface="Myriad Pro Semibold" charset="0"/>
              <a:ea typeface="Myriad Pro Semibold" charset="0"/>
              <a:cs typeface="Myriad Pro Semibold" charset="0"/>
            </a:endParaRPr>
          </a:p>
        </p:txBody>
      </p:sp>
      <p:sp>
        <p:nvSpPr>
          <p:cNvPr id="12" name="Rectangle 11"/>
          <p:cNvSpPr/>
          <p:nvPr/>
        </p:nvSpPr>
        <p:spPr>
          <a:xfrm>
            <a:off x="185057" y="644172"/>
            <a:ext cx="8773886" cy="523220"/>
          </a:xfrm>
          <a:prstGeom prst="rect">
            <a:avLst/>
          </a:prstGeom>
        </p:spPr>
        <p:txBody>
          <a:bodyPr wrap="square">
            <a:spAutoFit/>
          </a:bodyPr>
          <a:lstStyle/>
          <a:p>
            <a:pPr algn="ctr">
              <a:buNone/>
            </a:pPr>
            <a:r>
              <a:rPr lang="en-GB" i="1" dirty="0"/>
              <a:t>How many eyes do the children have altogether?</a:t>
            </a:r>
            <a:endParaRPr lang="en-GB" dirty="0"/>
          </a:p>
        </p:txBody>
      </p:sp>
    </p:spTree>
    <p:extLst>
      <p:ext uri="{BB962C8B-B14F-4D97-AF65-F5344CB8AC3E}">
        <p14:creationId xmlns:p14="http://schemas.microsoft.com/office/powerpoint/2010/main" val="400823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F529A8-C634-4B42-881A-35FAB675718F}"/>
              </a:ext>
            </a:extLst>
          </p:cNvPr>
          <p:cNvSpPr txBox="1"/>
          <p:nvPr/>
        </p:nvSpPr>
        <p:spPr bwMode="auto">
          <a:xfrm>
            <a:off x="3704483" y="4515762"/>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8FC809A5-FAA3-4F82-900D-86C3B5C41751}"/>
              </a:ext>
            </a:extLst>
          </p:cNvPr>
          <p:cNvSpPr txBox="1"/>
          <p:nvPr/>
        </p:nvSpPr>
        <p:spPr bwMode="auto">
          <a:xfrm>
            <a:off x="5274098" y="4515766"/>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2:5</a:t>
            </a:r>
          </a:p>
        </p:txBody>
      </p:sp>
      <p:sp>
        <p:nvSpPr>
          <p:cNvPr id="3" name="Rectangle 2">
            <a:extLst>
              <a:ext uri="{FF2B5EF4-FFF2-40B4-BE49-F238E27FC236}">
                <a16:creationId xmlns:a16="http://schemas.microsoft.com/office/drawing/2014/main" id="{9DEB9B31-47B3-4B1B-B08D-36EF972DB4CE}"/>
              </a:ext>
            </a:extLst>
          </p:cNvPr>
          <p:cNvSpPr/>
          <p:nvPr/>
        </p:nvSpPr>
        <p:spPr bwMode="auto">
          <a:xfrm>
            <a:off x="5302310" y="451576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109B36E7-6B84-428B-9D2A-DAA1EEFA9C9D}"/>
              </a:ext>
            </a:extLst>
          </p:cNvPr>
          <p:cNvSpPr txBox="1"/>
          <p:nvPr/>
        </p:nvSpPr>
        <p:spPr bwMode="auto">
          <a:xfrm>
            <a:off x="3182346" y="451576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7" name="Rectangle 6">
            <a:extLst>
              <a:ext uri="{FF2B5EF4-FFF2-40B4-BE49-F238E27FC236}">
                <a16:creationId xmlns:a16="http://schemas.microsoft.com/office/drawing/2014/main" id="{FAA868FD-9A12-4920-8D48-B3E84E294D84}"/>
              </a:ext>
            </a:extLst>
          </p:cNvPr>
          <p:cNvSpPr/>
          <p:nvPr/>
        </p:nvSpPr>
        <p:spPr bwMode="auto">
          <a:xfrm>
            <a:off x="3127203" y="451576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descr="A picture containing object&#10;&#10;Description automatically generated">
            <a:extLst>
              <a:ext uri="{FF2B5EF4-FFF2-40B4-BE49-F238E27FC236}">
                <a16:creationId xmlns:a16="http://schemas.microsoft.com/office/drawing/2014/main" id="{2D05928F-023A-44F8-BB7D-84C78F20B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947600"/>
            <a:ext cx="6135088" cy="1481400"/>
          </a:xfrm>
          <a:prstGeom prst="rect">
            <a:avLst/>
          </a:prstGeom>
        </p:spPr>
      </p:pic>
      <p:sp>
        <p:nvSpPr>
          <p:cNvPr id="12" name="TextBox 11">
            <a:extLst>
              <a:ext uri="{FF2B5EF4-FFF2-40B4-BE49-F238E27FC236}">
                <a16:creationId xmlns:a16="http://schemas.microsoft.com/office/drawing/2014/main" id="{7F1F56C8-A9C7-463A-8702-BF02EFD55CA5}"/>
              </a:ext>
            </a:extLst>
          </p:cNvPr>
          <p:cNvSpPr txBox="1"/>
          <p:nvPr/>
        </p:nvSpPr>
        <p:spPr bwMode="auto">
          <a:xfrm>
            <a:off x="4269900" y="451576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3" name="Rectangle 12">
            <a:extLst>
              <a:ext uri="{FF2B5EF4-FFF2-40B4-BE49-F238E27FC236}">
                <a16:creationId xmlns:a16="http://schemas.microsoft.com/office/drawing/2014/main" id="{034C3DED-F505-4FD1-8366-C71F6C8AEF71}"/>
              </a:ext>
            </a:extLst>
          </p:cNvPr>
          <p:cNvSpPr/>
          <p:nvPr/>
        </p:nvSpPr>
        <p:spPr bwMode="auto">
          <a:xfrm>
            <a:off x="4214757" y="451576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053791F6-00CC-4CD7-8203-3CA29F773865}"/>
              </a:ext>
            </a:extLst>
          </p:cNvPr>
          <p:cNvSpPr txBox="1"/>
          <p:nvPr/>
        </p:nvSpPr>
        <p:spPr bwMode="auto">
          <a:xfrm>
            <a:off x="4777931" y="4515762"/>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sp>
        <p:nvSpPr>
          <p:cNvPr id="15" name="Rectangle 14"/>
          <p:cNvSpPr/>
          <p:nvPr/>
        </p:nvSpPr>
        <p:spPr>
          <a:xfrm>
            <a:off x="185057" y="644172"/>
            <a:ext cx="8773886" cy="523220"/>
          </a:xfrm>
          <a:prstGeom prst="rect">
            <a:avLst/>
          </a:prstGeom>
        </p:spPr>
        <p:txBody>
          <a:bodyPr wrap="square">
            <a:spAutoFit/>
          </a:bodyPr>
          <a:lstStyle/>
          <a:p>
            <a:pPr algn="ctr">
              <a:buNone/>
            </a:pPr>
            <a:r>
              <a:rPr lang="en-GB" i="1" dirty="0"/>
              <a:t>How many eyes do the children have altogether?</a:t>
            </a:r>
            <a:endParaRPr lang="en-GB" dirty="0"/>
          </a:p>
        </p:txBody>
      </p:sp>
    </p:spTree>
    <p:extLst>
      <p:ext uri="{BB962C8B-B14F-4D97-AF65-F5344CB8AC3E}">
        <p14:creationId xmlns:p14="http://schemas.microsoft.com/office/powerpoint/2010/main" val="390711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57CD5572-EDEC-4EE9-9BAC-9837D9A21635}"/>
              </a:ext>
            </a:extLst>
          </p:cNvPr>
          <p:cNvGrpSpPr/>
          <p:nvPr/>
        </p:nvGrpSpPr>
        <p:grpSpPr>
          <a:xfrm>
            <a:off x="477763" y="5038300"/>
            <a:ext cx="8193236" cy="705457"/>
            <a:chOff x="477763" y="5038300"/>
            <a:chExt cx="8193236" cy="705457"/>
          </a:xfrm>
        </p:grpSpPr>
        <p:pic>
          <p:nvPicPr>
            <p:cNvPr id="16" name="Picture 15">
              <a:extLst>
                <a:ext uri="{FF2B5EF4-FFF2-40B4-BE49-F238E27FC236}">
                  <a16:creationId xmlns:a16="http://schemas.microsoft.com/office/drawing/2014/main" id="{03A2D951-045F-4C3F-B875-9075FAC1EE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3920" y="5038300"/>
              <a:ext cx="7956161" cy="293319"/>
            </a:xfrm>
            <a:prstGeom prst="rect">
              <a:avLst/>
            </a:prstGeom>
          </p:spPr>
        </p:pic>
        <p:sp>
          <p:nvSpPr>
            <p:cNvPr id="28" name="TextBox 27">
              <a:extLst>
                <a:ext uri="{FF2B5EF4-FFF2-40B4-BE49-F238E27FC236}">
                  <a16:creationId xmlns:a16="http://schemas.microsoft.com/office/drawing/2014/main" id="{E5DCA211-F093-4B4A-8E79-CDC1ED7646AD}"/>
                </a:ext>
              </a:extLst>
            </p:cNvPr>
            <p:cNvSpPr txBox="1"/>
            <p:nvPr/>
          </p:nvSpPr>
          <p:spPr bwMode="auto">
            <a:xfrm>
              <a:off x="477763"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9" name="TextBox 28">
              <a:extLst>
                <a:ext uri="{FF2B5EF4-FFF2-40B4-BE49-F238E27FC236}">
                  <a16:creationId xmlns:a16="http://schemas.microsoft.com/office/drawing/2014/main" id="{648AE5AF-2653-4A81-ACDB-B4BB00F0F5B4}"/>
                </a:ext>
              </a:extLst>
            </p:cNvPr>
            <p:cNvSpPr txBox="1"/>
            <p:nvPr/>
          </p:nvSpPr>
          <p:spPr bwMode="auto">
            <a:xfrm>
              <a:off x="1225420"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0" name="TextBox 29">
              <a:extLst>
                <a:ext uri="{FF2B5EF4-FFF2-40B4-BE49-F238E27FC236}">
                  <a16:creationId xmlns:a16="http://schemas.microsoft.com/office/drawing/2014/main" id="{24C4E008-8C18-46E8-868A-544E09CD2CE3}"/>
                </a:ext>
              </a:extLst>
            </p:cNvPr>
            <p:cNvSpPr txBox="1"/>
            <p:nvPr/>
          </p:nvSpPr>
          <p:spPr bwMode="auto">
            <a:xfrm>
              <a:off x="2008002"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31" name="TextBox 30">
              <a:extLst>
                <a:ext uri="{FF2B5EF4-FFF2-40B4-BE49-F238E27FC236}">
                  <a16:creationId xmlns:a16="http://schemas.microsoft.com/office/drawing/2014/main" id="{52B27910-9868-41A0-8C72-FFC70E1244F5}"/>
                </a:ext>
              </a:extLst>
            </p:cNvPr>
            <p:cNvSpPr txBox="1"/>
            <p:nvPr/>
          </p:nvSpPr>
          <p:spPr bwMode="auto">
            <a:xfrm>
              <a:off x="2784234"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2" name="TextBox 31">
              <a:extLst>
                <a:ext uri="{FF2B5EF4-FFF2-40B4-BE49-F238E27FC236}">
                  <a16:creationId xmlns:a16="http://schemas.microsoft.com/office/drawing/2014/main" id="{D5476594-82C1-4E66-B018-04E9E4ABCE62}"/>
                </a:ext>
              </a:extLst>
            </p:cNvPr>
            <p:cNvSpPr txBox="1"/>
            <p:nvPr/>
          </p:nvSpPr>
          <p:spPr bwMode="auto">
            <a:xfrm>
              <a:off x="3563641"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33" name="TextBox 32">
              <a:extLst>
                <a:ext uri="{FF2B5EF4-FFF2-40B4-BE49-F238E27FC236}">
                  <a16:creationId xmlns:a16="http://schemas.microsoft.com/office/drawing/2014/main" id="{5E928A99-8728-495C-9D1C-FF31644E3EEE}"/>
                </a:ext>
              </a:extLst>
            </p:cNvPr>
            <p:cNvSpPr txBox="1"/>
            <p:nvPr/>
          </p:nvSpPr>
          <p:spPr bwMode="auto">
            <a:xfrm>
              <a:off x="4260498"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34" name="TextBox 33">
              <a:extLst>
                <a:ext uri="{FF2B5EF4-FFF2-40B4-BE49-F238E27FC236}">
                  <a16:creationId xmlns:a16="http://schemas.microsoft.com/office/drawing/2014/main" id="{2F8FBD7F-4D0C-4FA4-B9C3-92EB41885E56}"/>
                </a:ext>
              </a:extLst>
            </p:cNvPr>
            <p:cNvSpPr txBox="1"/>
            <p:nvPr/>
          </p:nvSpPr>
          <p:spPr bwMode="auto">
            <a:xfrm>
              <a:off x="5038344"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35" name="TextBox 34">
              <a:extLst>
                <a:ext uri="{FF2B5EF4-FFF2-40B4-BE49-F238E27FC236}">
                  <a16:creationId xmlns:a16="http://schemas.microsoft.com/office/drawing/2014/main" id="{87C22478-C579-476F-9F25-6248F535F86A}"/>
                </a:ext>
              </a:extLst>
            </p:cNvPr>
            <p:cNvSpPr txBox="1"/>
            <p:nvPr/>
          </p:nvSpPr>
          <p:spPr bwMode="auto">
            <a:xfrm>
              <a:off x="581936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36" name="TextBox 35">
              <a:extLst>
                <a:ext uri="{FF2B5EF4-FFF2-40B4-BE49-F238E27FC236}">
                  <a16:creationId xmlns:a16="http://schemas.microsoft.com/office/drawing/2014/main" id="{08BE35E3-36D9-447C-A33D-7FD9EC1A8B7A}"/>
                </a:ext>
              </a:extLst>
            </p:cNvPr>
            <p:cNvSpPr txBox="1"/>
            <p:nvPr/>
          </p:nvSpPr>
          <p:spPr bwMode="auto">
            <a:xfrm>
              <a:off x="6597211"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37" name="TextBox 36">
              <a:extLst>
                <a:ext uri="{FF2B5EF4-FFF2-40B4-BE49-F238E27FC236}">
                  <a16:creationId xmlns:a16="http://schemas.microsoft.com/office/drawing/2014/main" id="{8B34019F-5F98-4485-A485-DCD5A5B953AF}"/>
                </a:ext>
              </a:extLst>
            </p:cNvPr>
            <p:cNvSpPr txBox="1"/>
            <p:nvPr/>
          </p:nvSpPr>
          <p:spPr bwMode="auto">
            <a:xfrm>
              <a:off x="7375057" y="528209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sp>
          <p:nvSpPr>
            <p:cNvPr id="38" name="TextBox 37">
              <a:extLst>
                <a:ext uri="{FF2B5EF4-FFF2-40B4-BE49-F238E27FC236}">
                  <a16:creationId xmlns:a16="http://schemas.microsoft.com/office/drawing/2014/main" id="{1243337B-2868-47E5-B999-D2CA82223D88}"/>
                </a:ext>
              </a:extLst>
            </p:cNvPr>
            <p:cNvSpPr txBox="1"/>
            <p:nvPr/>
          </p:nvSpPr>
          <p:spPr bwMode="auto">
            <a:xfrm>
              <a:off x="8152907"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grpSp>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2:7</a:t>
            </a:r>
          </a:p>
        </p:txBody>
      </p:sp>
      <p:graphicFrame>
        <p:nvGraphicFramePr>
          <p:cNvPr id="5" name="Table 4">
            <a:extLst>
              <a:ext uri="{FF2B5EF4-FFF2-40B4-BE49-F238E27FC236}">
                <a16:creationId xmlns:a16="http://schemas.microsoft.com/office/drawing/2014/main" id="{C5C1C511-7522-4150-B5CB-1EB607A202E2}"/>
              </a:ext>
            </a:extLst>
          </p:cNvPr>
          <p:cNvGraphicFramePr>
            <a:graphicFrameLocks noGrp="1"/>
          </p:cNvGraphicFramePr>
          <p:nvPr>
            <p:extLst>
              <p:ext uri="{D42A27DB-BD31-4B8C-83A1-F6EECF244321}">
                <p14:modId xmlns:p14="http://schemas.microsoft.com/office/powerpoint/2010/main" val="1973641682"/>
              </p:ext>
            </p:extLst>
          </p:nvPr>
        </p:nvGraphicFramePr>
        <p:xfrm>
          <a:off x="3339378" y="1024628"/>
          <a:ext cx="1440000" cy="5478914"/>
        </p:xfrm>
        <a:graphic>
          <a:graphicData uri="http://schemas.openxmlformats.org/drawingml/2006/table">
            <a:tbl>
              <a:tblPr firstRow="1" firstCol="1" bandRow="1"/>
              <a:tblGrid>
                <a:gridCol w="720000">
                  <a:extLst>
                    <a:ext uri="{9D8B030D-6E8A-4147-A177-3AD203B41FA5}">
                      <a16:colId xmlns:a16="http://schemas.microsoft.com/office/drawing/2014/main" val="1656135344"/>
                    </a:ext>
                  </a:extLst>
                </a:gridCol>
                <a:gridCol w="720000">
                  <a:extLst>
                    <a:ext uri="{9D8B030D-6E8A-4147-A177-3AD203B41FA5}">
                      <a16:colId xmlns:a16="http://schemas.microsoft.com/office/drawing/2014/main" val="3419082804"/>
                    </a:ext>
                  </a:extLst>
                </a:gridCol>
              </a:tblGrid>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Calibri" panose="020F0502020204030204" pitchFamily="34" charset="0"/>
                        </a:rPr>
                        <a:t>×</a:t>
                      </a:r>
                      <a:r>
                        <a:rPr lang="en-GB" sz="2400" b="0" dirty="0">
                          <a:effectLst/>
                          <a:latin typeface="Myriad Pro Semibold"/>
                          <a:ea typeface="Calibri" panose="020F0502020204030204" pitchFamily="34" charset="0"/>
                          <a:cs typeface="Times New Roman" panose="02020603050405020304" pitchFamily="18" charset="0"/>
                        </a:rPr>
                        <a:t>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223918601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449290"/>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993232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21269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832902778"/>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2796759"/>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3817070"/>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97345"/>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E0B3"/>
                    </a:solidFill>
                  </a:tcPr>
                </a:tc>
                <a:extLst>
                  <a:ext uri="{0D108BD9-81ED-4DB2-BD59-A6C34878D82A}">
                    <a16:rowId xmlns:a16="http://schemas.microsoft.com/office/drawing/2014/main" val="1057063035"/>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995721"/>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6327411"/>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9888681"/>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5423006"/>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1890033"/>
                  </a:ext>
                </a:extLst>
              </a:tr>
            </a:tbl>
          </a:graphicData>
        </a:graphic>
      </p:graphicFrame>
      <p:graphicFrame>
        <p:nvGraphicFramePr>
          <p:cNvPr id="6" name="Table 5">
            <a:extLst>
              <a:ext uri="{FF2B5EF4-FFF2-40B4-BE49-F238E27FC236}">
                <a16:creationId xmlns:a16="http://schemas.microsoft.com/office/drawing/2014/main" id="{E93EE22B-AA10-433E-A75B-4D1F42C887E6}"/>
              </a:ext>
            </a:extLst>
          </p:cNvPr>
          <p:cNvGraphicFramePr>
            <a:graphicFrameLocks noGrp="1"/>
          </p:cNvGraphicFramePr>
          <p:nvPr>
            <p:extLst>
              <p:ext uri="{D42A27DB-BD31-4B8C-83A1-F6EECF244321}">
                <p14:modId xmlns:p14="http://schemas.microsoft.com/office/powerpoint/2010/main" val="900056792"/>
              </p:ext>
            </p:extLst>
          </p:nvPr>
        </p:nvGraphicFramePr>
        <p:xfrm>
          <a:off x="3340298" y="1750389"/>
          <a:ext cx="1440000" cy="1174053"/>
        </p:xfrm>
        <a:graphic>
          <a:graphicData uri="http://schemas.openxmlformats.org/drawingml/2006/table">
            <a:tbl>
              <a:tblPr firstRow="1" firstCol="1" bandRow="1"/>
              <a:tblGrid>
                <a:gridCol w="720000">
                  <a:extLst>
                    <a:ext uri="{9D8B030D-6E8A-4147-A177-3AD203B41FA5}">
                      <a16:colId xmlns:a16="http://schemas.microsoft.com/office/drawing/2014/main" val="1656135344"/>
                    </a:ext>
                  </a:extLst>
                </a:gridCol>
                <a:gridCol w="720000">
                  <a:extLst>
                    <a:ext uri="{9D8B030D-6E8A-4147-A177-3AD203B41FA5}">
                      <a16:colId xmlns:a16="http://schemas.microsoft.com/office/drawing/2014/main" val="3419082804"/>
                    </a:ext>
                  </a:extLst>
                </a:gridCol>
              </a:tblGrid>
              <a:tr h="0">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191922182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21269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902778"/>
                  </a:ext>
                </a:extLst>
              </a:tr>
            </a:tbl>
          </a:graphicData>
        </a:graphic>
      </p:graphicFrame>
      <p:graphicFrame>
        <p:nvGraphicFramePr>
          <p:cNvPr id="7" name="Table 6">
            <a:extLst>
              <a:ext uri="{FF2B5EF4-FFF2-40B4-BE49-F238E27FC236}">
                <a16:creationId xmlns:a16="http://schemas.microsoft.com/office/drawing/2014/main" id="{C97320D0-6D55-41CA-A07A-AE82CDD50E32}"/>
              </a:ext>
            </a:extLst>
          </p:cNvPr>
          <p:cNvGraphicFramePr>
            <a:graphicFrameLocks noGrp="1"/>
          </p:cNvGraphicFramePr>
          <p:nvPr>
            <p:extLst>
              <p:ext uri="{D42A27DB-BD31-4B8C-83A1-F6EECF244321}">
                <p14:modId xmlns:p14="http://schemas.microsoft.com/office/powerpoint/2010/main" val="2153108794"/>
              </p:ext>
            </p:extLst>
          </p:nvPr>
        </p:nvGraphicFramePr>
        <p:xfrm>
          <a:off x="3339378" y="3561829"/>
          <a:ext cx="1440000" cy="1174053"/>
        </p:xfrm>
        <a:graphic>
          <a:graphicData uri="http://schemas.openxmlformats.org/drawingml/2006/table">
            <a:tbl>
              <a:tblPr firstRow="1" firstCol="1" bandRow="1"/>
              <a:tblGrid>
                <a:gridCol w="720000">
                  <a:extLst>
                    <a:ext uri="{9D8B030D-6E8A-4147-A177-3AD203B41FA5}">
                      <a16:colId xmlns:a16="http://schemas.microsoft.com/office/drawing/2014/main" val="1656135344"/>
                    </a:ext>
                  </a:extLst>
                </a:gridCol>
                <a:gridCol w="720000">
                  <a:extLst>
                    <a:ext uri="{9D8B030D-6E8A-4147-A177-3AD203B41FA5}">
                      <a16:colId xmlns:a16="http://schemas.microsoft.com/office/drawing/2014/main" val="3419082804"/>
                    </a:ext>
                  </a:extLst>
                </a:gridCol>
              </a:tblGrid>
              <a:tr h="0">
                <a:tc>
                  <a:txBody>
                    <a:bodyPr/>
                    <a:lstStyle/>
                    <a:p>
                      <a:pPr algn="ctr">
                        <a:lnSpc>
                          <a:spcPct val="107000"/>
                        </a:lnSpc>
                        <a:spcAft>
                          <a:spcPts val="0"/>
                        </a:spcAft>
                      </a:pPr>
                      <a:endParaRPr lang="en-GB" sz="2400" b="0" dirty="0">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3278006644"/>
                  </a:ext>
                </a:extLst>
              </a:tr>
              <a:tr h="0">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7063035"/>
                  </a:ext>
                </a:extLst>
              </a:tr>
              <a:tr h="0">
                <a:tc>
                  <a:txBody>
                    <a:bodyPr/>
                    <a:lstStyle/>
                    <a:p>
                      <a:pPr algn="ctr">
                        <a:lnSpc>
                          <a:spcPct val="107000"/>
                        </a:lnSpc>
                        <a:spcAft>
                          <a:spcPts val="0"/>
                        </a:spcAft>
                      </a:pPr>
                      <a:r>
                        <a:rPr lang="en-GB" sz="2400" b="0">
                          <a:effectLst/>
                          <a:latin typeface="Myriad Pro Semibold"/>
                          <a:ea typeface="Calibri" panose="020F0502020204030204" pitchFamily="34" charset="0"/>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2400" b="0" dirty="0">
                          <a:effectLst/>
                          <a:latin typeface="Myriad Pro Semibold"/>
                          <a:ea typeface="Calibri" panose="020F0502020204030204" pitchFamily="34" charset="0"/>
                          <a:cs typeface="Times New Roman" panose="02020603050405020304" pitchFamily="18" charset="0"/>
                        </a:rPr>
                        <a:t>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995721"/>
                  </a:ext>
                </a:extLst>
              </a:tr>
            </a:tbl>
          </a:graphicData>
        </a:graphic>
      </p:graphicFrame>
      <p:sp>
        <p:nvSpPr>
          <p:cNvPr id="8" name="Oval 7">
            <a:extLst>
              <a:ext uri="{FF2B5EF4-FFF2-40B4-BE49-F238E27FC236}">
                <a16:creationId xmlns:a16="http://schemas.microsoft.com/office/drawing/2014/main" id="{6EE9CEB8-C8C4-4E50-8D21-0A2FF242D349}"/>
              </a:ext>
            </a:extLst>
          </p:cNvPr>
          <p:cNvSpPr/>
          <p:nvPr/>
        </p:nvSpPr>
        <p:spPr bwMode="auto">
          <a:xfrm>
            <a:off x="3238900" y="2060575"/>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A51008E0-9043-4FC1-BCBC-F85E311D8D75}"/>
              </a:ext>
            </a:extLst>
          </p:cNvPr>
          <p:cNvSpPr/>
          <p:nvPr/>
        </p:nvSpPr>
        <p:spPr bwMode="auto">
          <a:xfrm>
            <a:off x="3238900" y="3874534"/>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539F3C3F-A554-43A0-B5F8-F5E30D2052E4}"/>
              </a:ext>
            </a:extLst>
          </p:cNvPr>
          <p:cNvSpPr>
            <a:spLocks noChangeAspect="1"/>
          </p:cNvSpPr>
          <p:nvPr/>
        </p:nvSpPr>
        <p:spPr bwMode="auto">
          <a:xfrm>
            <a:off x="5837988" y="5269925"/>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1A3ECB83-A276-4DE1-BDAE-49E22F6F4FC1}"/>
              </a:ext>
            </a:extLst>
          </p:cNvPr>
          <p:cNvSpPr>
            <a:spLocks noChangeAspect="1"/>
          </p:cNvSpPr>
          <p:nvPr/>
        </p:nvSpPr>
        <p:spPr bwMode="auto">
          <a:xfrm>
            <a:off x="2720328"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a:extLst>
              <a:ext uri="{FF2B5EF4-FFF2-40B4-BE49-F238E27FC236}">
                <a16:creationId xmlns:a16="http://schemas.microsoft.com/office/drawing/2014/main" id="{D8C994DA-7870-4FB6-9F48-1CF1E5B49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935" y="4430821"/>
            <a:ext cx="632214" cy="534950"/>
          </a:xfrm>
          <a:prstGeom prst="rect">
            <a:avLst/>
          </a:prstGeom>
        </p:spPr>
      </p:pic>
      <p:pic>
        <p:nvPicPr>
          <p:cNvPr id="20" name="Picture 19">
            <a:extLst>
              <a:ext uri="{FF2B5EF4-FFF2-40B4-BE49-F238E27FC236}">
                <a16:creationId xmlns:a16="http://schemas.microsoft.com/office/drawing/2014/main" id="{096F82BB-A9BE-493E-9562-F973D2AC1E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7135" y="4430821"/>
            <a:ext cx="632214" cy="534950"/>
          </a:xfrm>
          <a:prstGeom prst="rect">
            <a:avLst/>
          </a:prstGeom>
        </p:spPr>
      </p:pic>
      <p:sp>
        <p:nvSpPr>
          <p:cNvPr id="21" name="Oval 20">
            <a:extLst>
              <a:ext uri="{FF2B5EF4-FFF2-40B4-BE49-F238E27FC236}">
                <a16:creationId xmlns:a16="http://schemas.microsoft.com/office/drawing/2014/main" id="{2780C670-0D2F-4DA6-BA3F-2E883C858110}"/>
              </a:ext>
            </a:extLst>
          </p:cNvPr>
          <p:cNvSpPr>
            <a:spLocks noChangeAspect="1"/>
          </p:cNvSpPr>
          <p:nvPr/>
        </p:nvSpPr>
        <p:spPr bwMode="auto">
          <a:xfrm>
            <a:off x="1939042"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31C1FB94-ECB2-48D6-A8AC-8293AB301ED5}"/>
              </a:ext>
            </a:extLst>
          </p:cNvPr>
          <p:cNvSpPr>
            <a:spLocks noChangeAspect="1"/>
          </p:cNvSpPr>
          <p:nvPr/>
        </p:nvSpPr>
        <p:spPr bwMode="auto">
          <a:xfrm>
            <a:off x="6612131" y="5268636"/>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CCF5FFE6-53E4-40B2-8602-983859682079}"/>
              </a:ext>
            </a:extLst>
          </p:cNvPr>
          <p:cNvSpPr txBox="1"/>
          <p:nvPr/>
        </p:nvSpPr>
        <p:spPr bwMode="auto">
          <a:xfrm>
            <a:off x="5773695" y="3964371"/>
            <a:ext cx="615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4D8B23"/>
                </a:solidFill>
                <a:latin typeface="Arial" panose="020B0604020202020204" pitchFamily="34" charset="0"/>
                <a:ea typeface="Myriad Pro Semibold" charset="0"/>
                <a:cs typeface="Arial" panose="020B0604020202020204" pitchFamily="34" charset="0"/>
              </a:rPr>
              <a:t>−</a:t>
            </a:r>
            <a:r>
              <a:rPr lang="en-GB" sz="2400" dirty="0">
                <a:solidFill>
                  <a:srgbClr val="4D8B23"/>
                </a:solidFill>
                <a:latin typeface="Myriad Pro Semibold" charset="0"/>
                <a:ea typeface="Myriad Pro Semibold" charset="0"/>
                <a:cs typeface="Myriad Pro Semibold" charset="0"/>
              </a:rPr>
              <a:t> 2</a:t>
            </a:r>
          </a:p>
        </p:txBody>
      </p:sp>
      <p:sp>
        <p:nvSpPr>
          <p:cNvPr id="24" name="TextBox 23">
            <a:extLst>
              <a:ext uri="{FF2B5EF4-FFF2-40B4-BE49-F238E27FC236}">
                <a16:creationId xmlns:a16="http://schemas.microsoft.com/office/drawing/2014/main" id="{47A44D60-D0E0-45AD-BAB8-6920C5C75817}"/>
              </a:ext>
            </a:extLst>
          </p:cNvPr>
          <p:cNvSpPr txBox="1"/>
          <p:nvPr/>
        </p:nvSpPr>
        <p:spPr bwMode="auto">
          <a:xfrm>
            <a:off x="2640162" y="3964371"/>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866500"/>
                </a:solidFill>
                <a:latin typeface="Myriad Pro Semibold" charset="0"/>
                <a:ea typeface="Myriad Pro Semibold" charset="0"/>
                <a:cs typeface="Myriad Pro Semibold" charset="0"/>
              </a:rPr>
              <a:t>+ 2</a:t>
            </a:r>
          </a:p>
        </p:txBody>
      </p:sp>
      <p:sp>
        <p:nvSpPr>
          <p:cNvPr id="25" name="TextBox 24">
            <a:extLst>
              <a:ext uri="{FF2B5EF4-FFF2-40B4-BE49-F238E27FC236}">
                <a16:creationId xmlns:a16="http://schemas.microsoft.com/office/drawing/2014/main" id="{B98F5945-D8C6-4014-9479-EA5AD45FCB1C}"/>
              </a:ext>
            </a:extLst>
          </p:cNvPr>
          <p:cNvSpPr txBox="1"/>
          <p:nvPr/>
        </p:nvSpPr>
        <p:spPr bwMode="auto">
          <a:xfrm>
            <a:off x="4244582" y="250855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6" name="TextBox 25">
            <a:extLst>
              <a:ext uri="{FF2B5EF4-FFF2-40B4-BE49-F238E27FC236}">
                <a16:creationId xmlns:a16="http://schemas.microsoft.com/office/drawing/2014/main" id="{C9F13B98-22D8-48DB-BD55-0628777A2137}"/>
              </a:ext>
            </a:extLst>
          </p:cNvPr>
          <p:cNvSpPr txBox="1"/>
          <p:nvPr/>
        </p:nvSpPr>
        <p:spPr bwMode="auto">
          <a:xfrm>
            <a:off x="4892474" y="2251016"/>
            <a:ext cx="994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Myriad Pro Semibold" charset="0"/>
                <a:ea typeface="Myriad Pro Semibold" charset="0"/>
                <a:cs typeface="Myriad Pro Semibold" charset="0"/>
              </a:rPr>
              <a:t>+ 2</a:t>
            </a:r>
          </a:p>
        </p:txBody>
      </p:sp>
      <p:sp>
        <p:nvSpPr>
          <p:cNvPr id="27" name="TextBox 26">
            <a:extLst>
              <a:ext uri="{FF2B5EF4-FFF2-40B4-BE49-F238E27FC236}">
                <a16:creationId xmlns:a16="http://schemas.microsoft.com/office/drawing/2014/main" id="{61CE17E8-D320-4FBC-BC1E-C9171D75DC01}"/>
              </a:ext>
            </a:extLst>
          </p:cNvPr>
          <p:cNvSpPr txBox="1"/>
          <p:nvPr/>
        </p:nvSpPr>
        <p:spPr bwMode="auto">
          <a:xfrm>
            <a:off x="6355557" y="2251016"/>
            <a:ext cx="26228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 = 2 × 2 + 2</a:t>
            </a:r>
          </a:p>
        </p:txBody>
      </p:sp>
      <p:sp>
        <p:nvSpPr>
          <p:cNvPr id="40" name="TextBox 39">
            <a:extLst>
              <a:ext uri="{FF2B5EF4-FFF2-40B4-BE49-F238E27FC236}">
                <a16:creationId xmlns:a16="http://schemas.microsoft.com/office/drawing/2014/main" id="{09558897-8FD3-4D46-B15A-D16467AC0D1E}"/>
              </a:ext>
            </a:extLst>
          </p:cNvPr>
          <p:cNvSpPr txBox="1"/>
          <p:nvPr/>
        </p:nvSpPr>
        <p:spPr bwMode="auto">
          <a:xfrm>
            <a:off x="4161225" y="207037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41" name="TextBox 40">
            <a:extLst>
              <a:ext uri="{FF2B5EF4-FFF2-40B4-BE49-F238E27FC236}">
                <a16:creationId xmlns:a16="http://schemas.microsoft.com/office/drawing/2014/main" id="{1DEE6CE3-3ABF-4D73-A8A3-11E7F1E826D0}"/>
              </a:ext>
            </a:extLst>
          </p:cNvPr>
          <p:cNvSpPr txBox="1"/>
          <p:nvPr/>
        </p:nvSpPr>
        <p:spPr bwMode="auto">
          <a:xfrm>
            <a:off x="4892473" y="2251016"/>
            <a:ext cx="994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2</a:t>
            </a:r>
          </a:p>
        </p:txBody>
      </p:sp>
      <p:sp>
        <p:nvSpPr>
          <p:cNvPr id="42" name="TextBox 41">
            <a:extLst>
              <a:ext uri="{FF2B5EF4-FFF2-40B4-BE49-F238E27FC236}">
                <a16:creationId xmlns:a16="http://schemas.microsoft.com/office/drawing/2014/main" id="{FB863C46-995B-4128-B7A0-DE7D133C76C2}"/>
              </a:ext>
            </a:extLst>
          </p:cNvPr>
          <p:cNvSpPr txBox="1"/>
          <p:nvPr/>
        </p:nvSpPr>
        <p:spPr bwMode="auto">
          <a:xfrm>
            <a:off x="6404719" y="2251016"/>
            <a:ext cx="2537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2 = 8 × 2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2</a:t>
            </a:r>
          </a:p>
        </p:txBody>
      </p:sp>
    </p:spTree>
    <p:extLst>
      <p:ext uri="{BB962C8B-B14F-4D97-AF65-F5344CB8AC3E}">
        <p14:creationId xmlns:p14="http://schemas.microsoft.com/office/powerpoint/2010/main" val="163367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44" presetClass="path" presetSubtype="0" accel="50000" decel="50000" fill="hold" nodeType="afterEffect">
                                  <p:stCondLst>
                                    <p:cond delay="0"/>
                                  </p:stCondLst>
                                  <p:childTnLst>
                                    <p:animMotion origin="layout" path="M -1.66667E-6 -0.00023 L 0.02292 -0.04027 C 0.02778 -0.0493 0.03507 -0.05393 0.04254 -0.05393 C 0.05104 -0.05393 0.05799 -0.0493 0.06285 -0.04027 L 0.08594 -0.00023 " pathEditMode="relative" rAng="0" ptsTypes="AAAAA">
                                      <p:cBhvr>
                                        <p:cTn id="36" dur="1500" fill="hold"/>
                                        <p:tgtEl>
                                          <p:spTgt spid="18"/>
                                        </p:tgtEl>
                                        <p:attrNameLst>
                                          <p:attrName>ppt_x</p:attrName>
                                          <p:attrName>ppt_y</p:attrName>
                                        </p:attrNameLst>
                                      </p:cBhvr>
                                      <p:rCtr x="4288" y="-2685"/>
                                    </p:animMotion>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xit" presetSubtype="0" fill="hold" grpId="1"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9"/>
                                        </p:tgtEl>
                                      </p:cBhvr>
                                    </p:animEffect>
                                    <p:set>
                                      <p:cBhvr>
                                        <p:cTn id="69" dur="1" fill="hold">
                                          <p:stCondLst>
                                            <p:cond delay="499"/>
                                          </p:stCondLst>
                                        </p:cTn>
                                        <p:tgtEl>
                                          <p:spTgt spid="39"/>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5"/>
                                        </p:tgtEl>
                                      </p:cBhvr>
                                    </p:animEffect>
                                    <p:set>
                                      <p:cBhvr>
                                        <p:cTn id="84" dur="1" fill="hold">
                                          <p:stCondLst>
                                            <p:cond delay="499"/>
                                          </p:stCondLst>
                                        </p:cTn>
                                        <p:tgtEl>
                                          <p:spTgt spid="25"/>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27"/>
                                        </p:tgtEl>
                                      </p:cBhvr>
                                    </p:animEffect>
                                    <p:set>
                                      <p:cBhvr>
                                        <p:cTn id="90" dur="1" fill="hold">
                                          <p:stCondLst>
                                            <p:cond delay="499"/>
                                          </p:stCondLst>
                                        </p:cTn>
                                        <p:tgtEl>
                                          <p:spTgt spid="27"/>
                                        </p:tgtEl>
                                        <p:attrNameLst>
                                          <p:attrName>style.visibility</p:attrName>
                                        </p:attrNameLst>
                                      </p:cBhvr>
                                      <p:to>
                                        <p:strVal val="hidden"/>
                                      </p:to>
                                    </p:se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fade">
                                      <p:cBhvr>
                                        <p:cTn id="94" dur="500"/>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21" presetClass="entr" presetSubtype="1" fill="hold" grpId="0" nodeType="click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wheel(1)">
                                      <p:cBhvr>
                                        <p:cTn id="99" dur="1000"/>
                                        <p:tgtEl>
                                          <p:spTgt spid="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5"/>
                                        </p:tgtEl>
                                      </p:cBhvr>
                                    </p:animEffect>
                                    <p:set>
                                      <p:cBhvr>
                                        <p:cTn id="104" dur="1" fill="hold">
                                          <p:stCondLst>
                                            <p:cond delay="499"/>
                                          </p:stCondLst>
                                        </p:cTn>
                                        <p:tgtEl>
                                          <p:spTgt spid="5"/>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9"/>
                                        </p:tgtEl>
                                      </p:cBhvr>
                                    </p:animEffect>
                                    <p:set>
                                      <p:cBhvr>
                                        <p:cTn id="107" dur="1" fill="hold">
                                          <p:stCondLst>
                                            <p:cond delay="499"/>
                                          </p:stCondLst>
                                        </p:cTn>
                                        <p:tgtEl>
                                          <p:spTgt spid="9"/>
                                        </p:tgtEl>
                                        <p:attrNameLst>
                                          <p:attrName>style.visibility</p:attrName>
                                        </p:attrNameLst>
                                      </p:cBhvr>
                                      <p:to>
                                        <p:strVal val="hidden"/>
                                      </p:to>
                                    </p:set>
                                  </p:childTnLst>
                                </p:cTn>
                              </p:par>
                              <p:par>
                                <p:cTn id="108" presetID="10" presetClass="entr" presetSubtype="0" fill="hold" nodeType="withEffect">
                                  <p:stCondLst>
                                    <p:cond delay="250"/>
                                  </p:stCondLst>
                                  <p:childTnLst>
                                    <p:set>
                                      <p:cBhvr>
                                        <p:cTn id="109" dur="1" fill="hold">
                                          <p:stCondLst>
                                            <p:cond delay="0"/>
                                          </p:stCondLst>
                                        </p:cTn>
                                        <p:tgtEl>
                                          <p:spTgt spid="7"/>
                                        </p:tgtEl>
                                        <p:attrNameLst>
                                          <p:attrName>style.visibility</p:attrName>
                                        </p:attrNameLst>
                                      </p:cBhvr>
                                      <p:to>
                                        <p:strVal val="visible"/>
                                      </p:to>
                                    </p:set>
                                    <p:animEffect transition="in" filter="fade">
                                      <p:cBhvr>
                                        <p:cTn id="110" dur="500"/>
                                        <p:tgtEl>
                                          <p:spTgt spid="7"/>
                                        </p:tgtEl>
                                      </p:cBhvr>
                                    </p:animEffect>
                                  </p:childTnLst>
                                </p:cTn>
                              </p:par>
                            </p:childTnLst>
                          </p:cTn>
                        </p:par>
                      </p:childTnLst>
                    </p:cTn>
                  </p:par>
                  <p:par>
                    <p:cTn id="111" fill="hold">
                      <p:stCondLst>
                        <p:cond delay="indefinite"/>
                      </p:stCondLst>
                      <p:childTnLst>
                        <p:par>
                          <p:cTn id="112" fill="hold">
                            <p:stCondLst>
                              <p:cond delay="0"/>
                            </p:stCondLst>
                            <p:childTnLst>
                              <p:par>
                                <p:cTn id="113" presetID="64" presetClass="path" presetSubtype="0" accel="50000" decel="50000" fill="hold" nodeType="clickEffect">
                                  <p:stCondLst>
                                    <p:cond delay="0"/>
                                  </p:stCondLst>
                                  <p:childTnLst>
                                    <p:animMotion origin="layout" path="M -3.61111E-6 4.44444E-6 L -3.61111E-6 -0.26436 " pathEditMode="relative" rAng="0" ptsTypes="AA">
                                      <p:cBhvr>
                                        <p:cTn id="114" dur="2000" fill="hold"/>
                                        <p:tgtEl>
                                          <p:spTgt spid="7"/>
                                        </p:tgtEl>
                                        <p:attrNameLst>
                                          <p:attrName>ppt_x</p:attrName>
                                          <p:attrName>ppt_y</p:attrName>
                                        </p:attrNameLst>
                                      </p:cBhvr>
                                      <p:rCtr x="0" y="-13218"/>
                                    </p:animMotion>
                                  </p:childTnLst>
                                </p:cTn>
                              </p:par>
                              <p:par>
                                <p:cTn id="115" presetID="10" presetClass="entr" presetSubtype="0" fill="hold"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500"/>
                                        <p:tgtEl>
                                          <p:spTgt spid="3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50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fade">
                                      <p:cBhvr>
                                        <p:cTn id="127" dur="500"/>
                                        <p:tgtEl>
                                          <p:spTgt spid="20"/>
                                        </p:tgtEl>
                                      </p:cBhvr>
                                    </p:animEffect>
                                  </p:childTnLst>
                                </p:cTn>
                              </p:par>
                            </p:childTnLst>
                          </p:cTn>
                        </p:par>
                        <p:par>
                          <p:cTn id="128" fill="hold">
                            <p:stCondLst>
                              <p:cond delay="500"/>
                            </p:stCondLst>
                            <p:childTnLst>
                              <p:par>
                                <p:cTn id="129" presetID="44" presetClass="path" presetSubtype="0" accel="50000" decel="50000" fill="hold" nodeType="afterEffect">
                                  <p:stCondLst>
                                    <p:cond delay="0"/>
                                  </p:stCondLst>
                                  <p:childTnLst>
                                    <p:animMotion origin="layout" path="M -1.11111E-6 1.85185E-6 L -0.02222 -0.04097 C -0.02708 -0.05023 -0.03403 -0.05463 -0.04132 -0.05463 C -0.04948 -0.05463 -0.05608 -0.05023 -0.06094 -0.04097 L -0.08298 1.85185E-6 " pathEditMode="relative" rAng="0" ptsTypes="AAAAA">
                                      <p:cBhvr>
                                        <p:cTn id="130" dur="1500" fill="hold"/>
                                        <p:tgtEl>
                                          <p:spTgt spid="20"/>
                                        </p:tgtEl>
                                        <p:attrNameLst>
                                          <p:attrName>ppt_x</p:attrName>
                                          <p:attrName>ppt_y</p:attrName>
                                        </p:attrNameLst>
                                      </p:cBhvr>
                                      <p:rCtr x="-4149" y="-2731"/>
                                    </p:animMotion>
                                  </p:childTnLst>
                                </p:cTn>
                              </p:par>
                            </p:childTnLst>
                          </p:cTn>
                        </p:par>
                        <p:par>
                          <p:cTn id="131" fill="hold">
                            <p:stCondLst>
                              <p:cond delay="2000"/>
                            </p:stCondLst>
                            <p:childTnLst>
                              <p:par>
                                <p:cTn id="132" presetID="10" presetClass="entr" presetSubtype="0" fill="hold" grpId="0" nodeType="afterEffect">
                                  <p:stCondLst>
                                    <p:cond delay="0"/>
                                  </p:stCondLst>
                                  <p:childTnLst>
                                    <p:set>
                                      <p:cBhvr>
                                        <p:cTn id="133" dur="1" fill="hold">
                                          <p:stCondLst>
                                            <p:cond delay="0"/>
                                          </p:stCondLst>
                                        </p:cTn>
                                        <p:tgtEl>
                                          <p:spTgt spid="23"/>
                                        </p:tgtEl>
                                        <p:attrNameLst>
                                          <p:attrName>style.visibility</p:attrName>
                                        </p:attrNameLst>
                                      </p:cBhvr>
                                      <p:to>
                                        <p:strVal val="visible"/>
                                      </p:to>
                                    </p:set>
                                    <p:animEffect transition="in" filter="fade">
                                      <p:cBhvr>
                                        <p:cTn id="134" dur="500"/>
                                        <p:tgtEl>
                                          <p:spTgt spid="23"/>
                                        </p:tgtEl>
                                      </p:cBhvr>
                                    </p:animEffect>
                                  </p:childTnLst>
                                </p:cTn>
                              </p:par>
                              <p:par>
                                <p:cTn id="135" presetID="10" presetClass="exit" presetSubtype="0" fill="hold" grpId="1" nodeType="withEffect">
                                  <p:stCondLst>
                                    <p:cond delay="0"/>
                                  </p:stCondLst>
                                  <p:childTnLst>
                                    <p:animEffect transition="out" filter="fade">
                                      <p:cBhvr>
                                        <p:cTn id="136" dur="500"/>
                                        <p:tgtEl>
                                          <p:spTgt spid="22"/>
                                        </p:tgtEl>
                                      </p:cBhvr>
                                    </p:animEffect>
                                    <p:set>
                                      <p:cBhvr>
                                        <p:cTn id="137" dur="1" fill="hold">
                                          <p:stCondLst>
                                            <p:cond delay="499"/>
                                          </p:stCondLst>
                                        </p:cTn>
                                        <p:tgtEl>
                                          <p:spTgt spid="22"/>
                                        </p:tgtEl>
                                        <p:attrNameLst>
                                          <p:attrName>style.visibility</p:attrName>
                                        </p:attrNameLst>
                                      </p:cBhvr>
                                      <p:to>
                                        <p:strVal val="hidden"/>
                                      </p:to>
                                    </p:set>
                                  </p:childTnLst>
                                </p:cTn>
                              </p:par>
                            </p:childTnLst>
                          </p:cTn>
                        </p:par>
                        <p:par>
                          <p:cTn id="138" fill="hold">
                            <p:stCondLst>
                              <p:cond delay="2500"/>
                            </p:stCondLst>
                            <p:childTnLst>
                              <p:par>
                                <p:cTn id="139" presetID="10" presetClass="entr" presetSubtype="0" fill="hold" grpId="1" nodeType="afterEffect">
                                  <p:stCondLst>
                                    <p:cond delay="0"/>
                                  </p:stCondLst>
                                  <p:childTnLst>
                                    <p:set>
                                      <p:cBhvr>
                                        <p:cTn id="140" dur="1" fill="hold">
                                          <p:stCondLst>
                                            <p:cond delay="0"/>
                                          </p:stCondLst>
                                        </p:cTn>
                                        <p:tgtEl>
                                          <p:spTgt spid="13"/>
                                        </p:tgtEl>
                                        <p:attrNameLst>
                                          <p:attrName>style.visibility</p:attrName>
                                        </p:attrNameLst>
                                      </p:cBhvr>
                                      <p:to>
                                        <p:strVal val="visible"/>
                                      </p:to>
                                    </p:set>
                                    <p:animEffect transition="in" filter="fade">
                                      <p:cBhvr>
                                        <p:cTn id="141" dur="500"/>
                                        <p:tgtEl>
                                          <p:spTgt spid="13"/>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40"/>
                                        </p:tgtEl>
                                        <p:attrNameLst>
                                          <p:attrName>style.visibility</p:attrName>
                                        </p:attrNameLst>
                                      </p:cBhvr>
                                      <p:to>
                                        <p:strVal val="visible"/>
                                      </p:to>
                                    </p:set>
                                    <p:animEffect transition="in" filter="fade">
                                      <p:cBhvr>
                                        <p:cTn id="146" dur="500"/>
                                        <p:tgtEl>
                                          <p:spTgt spid="40"/>
                                        </p:tgtEl>
                                      </p:cBhvr>
                                    </p:animEffect>
                                  </p:childTnLst>
                                </p:cTn>
                              </p:par>
                            </p:childTnLst>
                          </p:cTn>
                        </p:par>
                        <p:par>
                          <p:cTn id="147" fill="hold">
                            <p:stCondLst>
                              <p:cond delay="500"/>
                            </p:stCondLst>
                            <p:childTnLst>
                              <p:par>
                                <p:cTn id="148" presetID="10" presetClass="entr" presetSubtype="0" fill="hold" grpId="0" nodeType="after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fade">
                                      <p:cBhvr>
                                        <p:cTn id="150" dur="500"/>
                                        <p:tgtEl>
                                          <p:spTgt spid="4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42"/>
                                        </p:tgtEl>
                                        <p:attrNameLst>
                                          <p:attrName>style.visibility</p:attrName>
                                        </p:attrNameLst>
                                      </p:cBhvr>
                                      <p:to>
                                        <p:strVal val="visible"/>
                                      </p:to>
                                    </p:set>
                                    <p:animEffect transition="in" filter="fade">
                                      <p:cBhvr>
                                        <p:cTn id="1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3" grpId="1" animBg="1"/>
      <p:bldP spid="14" grpId="0" animBg="1"/>
      <p:bldP spid="14" grpId="1" animBg="1"/>
      <p:bldP spid="21" grpId="0" animBg="1"/>
      <p:bldP spid="21" grpId="1" animBg="1"/>
      <p:bldP spid="21" grpId="2" animBg="1"/>
      <p:bldP spid="22" grpId="0" animBg="1"/>
      <p:bldP spid="22" grpId="1" animBg="1"/>
      <p:bldP spid="23" grpId="0"/>
      <p:bldP spid="24" grpId="0"/>
      <p:bldP spid="24" grpId="1"/>
      <p:bldP spid="25" grpId="0"/>
      <p:bldP spid="25" grpId="1"/>
      <p:bldP spid="26" grpId="0"/>
      <p:bldP spid="26" grpId="1"/>
      <p:bldP spid="27" grpId="0"/>
      <p:bldP spid="27" grpId="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a:xfrm>
            <a:off x="463959" y="4797152"/>
            <a:ext cx="8260941" cy="1127125"/>
          </a:xfrm>
        </p:spPr>
        <p:txBody>
          <a:bodyPr/>
          <a:lstStyle/>
          <a:p>
            <a:pPr lvl="0"/>
            <a:r>
              <a:rPr lang="en-GB" sz="2400" dirty="0"/>
              <a:t>You can find the teacher guide </a:t>
            </a:r>
            <a:r>
              <a:rPr lang="en-GB" sz="2400" i="1" dirty="0"/>
              <a:t>2.3 Times tables: Groups of 2 and commutativity (part 1)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2:7</a:t>
            </a:r>
          </a:p>
        </p:txBody>
      </p:sp>
      <p:graphicFrame>
        <p:nvGraphicFramePr>
          <p:cNvPr id="5" name="Table 4">
            <a:extLst>
              <a:ext uri="{FF2B5EF4-FFF2-40B4-BE49-F238E27FC236}">
                <a16:creationId xmlns:a16="http://schemas.microsoft.com/office/drawing/2014/main" id="{3182070F-CC22-4622-8898-4E40FCEBADCB}"/>
              </a:ext>
            </a:extLst>
          </p:cNvPr>
          <p:cNvGraphicFramePr>
            <a:graphicFrameLocks noGrp="1"/>
          </p:cNvGraphicFramePr>
          <p:nvPr>
            <p:extLst>
              <p:ext uri="{D42A27DB-BD31-4B8C-83A1-F6EECF244321}">
                <p14:modId xmlns:p14="http://schemas.microsoft.com/office/powerpoint/2010/main" val="441747600"/>
              </p:ext>
            </p:extLst>
          </p:nvPr>
        </p:nvGraphicFramePr>
        <p:xfrm>
          <a:off x="2005806" y="1390874"/>
          <a:ext cx="2448000" cy="3663597"/>
        </p:xfrm>
        <a:graphic>
          <a:graphicData uri="http://schemas.openxmlformats.org/drawingml/2006/table">
            <a:tbl>
              <a:tblPr firstRow="1" bandRow="1">
                <a:tableStyleId>{5C22544A-7EE6-4342-B048-85BDC9FD1C3A}</a:tableStyleId>
              </a:tblPr>
              <a:tblGrid>
                <a:gridCol w="612000">
                  <a:extLst>
                    <a:ext uri="{9D8B030D-6E8A-4147-A177-3AD203B41FA5}">
                      <a16:colId xmlns:a16="http://schemas.microsoft.com/office/drawing/2014/main" val="1503589792"/>
                    </a:ext>
                  </a:extLst>
                </a:gridCol>
                <a:gridCol w="612000">
                  <a:extLst>
                    <a:ext uri="{9D8B030D-6E8A-4147-A177-3AD203B41FA5}">
                      <a16:colId xmlns:a16="http://schemas.microsoft.com/office/drawing/2014/main" val="3916214251"/>
                    </a:ext>
                  </a:extLst>
                </a:gridCol>
                <a:gridCol w="612000">
                  <a:extLst>
                    <a:ext uri="{9D8B030D-6E8A-4147-A177-3AD203B41FA5}">
                      <a16:colId xmlns:a16="http://schemas.microsoft.com/office/drawing/2014/main" val="1950086994"/>
                    </a:ext>
                  </a:extLst>
                </a:gridCol>
                <a:gridCol w="612000">
                  <a:extLst>
                    <a:ext uri="{9D8B030D-6E8A-4147-A177-3AD203B41FA5}">
                      <a16:colId xmlns:a16="http://schemas.microsoft.com/office/drawing/2014/main" val="2629878618"/>
                    </a:ext>
                  </a:extLst>
                </a:gridCol>
              </a:tblGrid>
              <a:tr h="523371">
                <a:tc>
                  <a:txBody>
                    <a:bodyPr/>
                    <a:lstStyle/>
                    <a:p>
                      <a:pPr algn="ctr"/>
                      <a:endParaRPr lang="en-GB" sz="2400" b="1" dirty="0">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2400" b="1" dirty="0">
                          <a:solidFill>
                            <a:schemeClr val="tx1"/>
                          </a:solidFill>
                          <a:latin typeface="Myriad Pro Semibold"/>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9757359"/>
                  </a:ext>
                </a:extLst>
              </a:tr>
              <a:tr h="523371">
                <a:tc>
                  <a:txBody>
                    <a:bodyPr/>
                    <a:lstStyle/>
                    <a:p>
                      <a:pPr algn="ctr"/>
                      <a:endParaRPr lang="en-GB" sz="2400" b="1" dirty="0">
                        <a:latin typeface="Myriad Pro Semibold"/>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latin typeface="Myriad Pro Semibold"/>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2E8"/>
                    </a:solidFill>
                  </a:tcPr>
                </a:tc>
                <a:tc>
                  <a:txBody>
                    <a:bodyPr/>
                    <a:lstStyle/>
                    <a:p>
                      <a:pPr algn="ctr"/>
                      <a:r>
                        <a:rPr lang="en-GB" sz="2400" b="1" dirty="0">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1" dirty="0">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extLst>
                  <a:ext uri="{0D108BD9-81ED-4DB2-BD59-A6C34878D82A}">
                    <a16:rowId xmlns:a16="http://schemas.microsoft.com/office/drawing/2014/main" val="2194450004"/>
                  </a:ext>
                </a:extLst>
              </a:tr>
              <a:tr h="523371">
                <a:tc rowSpan="5">
                  <a:txBody>
                    <a:bodyPr/>
                    <a:lstStyle/>
                    <a:p>
                      <a:pPr algn="ctr"/>
                      <a:r>
                        <a:rPr lang="en-GB" sz="2400" b="1" dirty="0">
                          <a:latin typeface="Myriad Pro Semibold"/>
                        </a:rPr>
                        <a:t>Factor</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1" dirty="0">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4066992"/>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1" dirty="0">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779354"/>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1" dirty="0">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1976496"/>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1" dirty="0">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0426547"/>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1" dirty="0">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8976278"/>
                  </a:ext>
                </a:extLst>
              </a:tr>
            </a:tbl>
          </a:graphicData>
        </a:graphic>
      </p:graphicFrame>
      <p:graphicFrame>
        <p:nvGraphicFramePr>
          <p:cNvPr id="6" name="Table 5">
            <a:extLst>
              <a:ext uri="{FF2B5EF4-FFF2-40B4-BE49-F238E27FC236}">
                <a16:creationId xmlns:a16="http://schemas.microsoft.com/office/drawing/2014/main" id="{7825F311-EEE4-4D6F-AB32-DFD0DDEC0DAE}"/>
              </a:ext>
            </a:extLst>
          </p:cNvPr>
          <p:cNvGraphicFramePr>
            <a:graphicFrameLocks noGrp="1"/>
          </p:cNvGraphicFramePr>
          <p:nvPr>
            <p:extLst>
              <p:ext uri="{D42A27DB-BD31-4B8C-83A1-F6EECF244321}">
                <p14:modId xmlns:p14="http://schemas.microsoft.com/office/powerpoint/2010/main" val="2332129294"/>
              </p:ext>
            </p:extLst>
          </p:nvPr>
        </p:nvGraphicFramePr>
        <p:xfrm>
          <a:off x="2005806" y="1390874"/>
          <a:ext cx="2448000" cy="4186968"/>
        </p:xfrm>
        <a:graphic>
          <a:graphicData uri="http://schemas.openxmlformats.org/drawingml/2006/table">
            <a:tbl>
              <a:tblPr firstRow="1" bandRow="1">
                <a:tableStyleId>{5C22544A-7EE6-4342-B048-85BDC9FD1C3A}</a:tableStyleId>
              </a:tblPr>
              <a:tblGrid>
                <a:gridCol w="612000">
                  <a:extLst>
                    <a:ext uri="{9D8B030D-6E8A-4147-A177-3AD203B41FA5}">
                      <a16:colId xmlns:a16="http://schemas.microsoft.com/office/drawing/2014/main" val="1503589792"/>
                    </a:ext>
                  </a:extLst>
                </a:gridCol>
                <a:gridCol w="612000">
                  <a:extLst>
                    <a:ext uri="{9D8B030D-6E8A-4147-A177-3AD203B41FA5}">
                      <a16:colId xmlns:a16="http://schemas.microsoft.com/office/drawing/2014/main" val="3916214251"/>
                    </a:ext>
                  </a:extLst>
                </a:gridCol>
                <a:gridCol w="612000">
                  <a:extLst>
                    <a:ext uri="{9D8B030D-6E8A-4147-A177-3AD203B41FA5}">
                      <a16:colId xmlns:a16="http://schemas.microsoft.com/office/drawing/2014/main" val="1950086994"/>
                    </a:ext>
                  </a:extLst>
                </a:gridCol>
                <a:gridCol w="612000">
                  <a:extLst>
                    <a:ext uri="{9D8B030D-6E8A-4147-A177-3AD203B41FA5}">
                      <a16:colId xmlns:a16="http://schemas.microsoft.com/office/drawing/2014/main" val="2629878618"/>
                    </a:ext>
                  </a:extLst>
                </a:gridCol>
              </a:tblGrid>
              <a:tr h="523371">
                <a:tc>
                  <a:txBody>
                    <a:bodyPr/>
                    <a:lstStyle/>
                    <a:p>
                      <a:pPr algn="ctr"/>
                      <a:endParaRPr lang="en-GB" sz="2400" b="1" dirty="0">
                        <a:latin typeface="Myriad Pro Semibold"/>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2400" b="0" dirty="0">
                          <a:solidFill>
                            <a:schemeClr val="tx1"/>
                          </a:solidFill>
                          <a:latin typeface="Myriad Pro Semibold"/>
                        </a:rPr>
                        <a:t>Factor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hMerge="1">
                  <a:txBody>
                    <a:bodyPr/>
                    <a:lstStyle/>
                    <a:p>
                      <a:pPr algn="ctr"/>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9757359"/>
                  </a:ext>
                </a:extLst>
              </a:tr>
              <a:tr h="523371">
                <a:tc>
                  <a:txBody>
                    <a:bodyPr/>
                    <a:lstStyle/>
                    <a:p>
                      <a:pPr algn="ctr"/>
                      <a:endParaRPr lang="en-GB" sz="2400" b="1" dirty="0">
                        <a:latin typeface="Myriad Pro Semibold"/>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latin typeface="Myriad Pro Semibold"/>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2E8"/>
                    </a:solidFill>
                  </a:tcPr>
                </a:tc>
                <a:tc>
                  <a:txBody>
                    <a:bodyPr/>
                    <a:lstStyle/>
                    <a:p>
                      <a:pPr algn="ctr"/>
                      <a:r>
                        <a:rPr lang="en-GB" sz="2400" b="0" dirty="0">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tc>
                  <a:txBody>
                    <a:bodyPr/>
                    <a:lstStyle/>
                    <a:p>
                      <a:pPr algn="ctr"/>
                      <a:r>
                        <a:rPr lang="en-GB" sz="2400" b="0" dirty="0">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DFC0"/>
                    </a:solidFill>
                  </a:tcPr>
                </a:tc>
                <a:extLst>
                  <a:ext uri="{0D108BD9-81ED-4DB2-BD59-A6C34878D82A}">
                    <a16:rowId xmlns:a16="http://schemas.microsoft.com/office/drawing/2014/main" val="2194450004"/>
                  </a:ext>
                </a:extLst>
              </a:tr>
              <a:tr h="523371">
                <a:tc rowSpan="5">
                  <a:txBody>
                    <a:bodyPr/>
                    <a:lstStyle/>
                    <a:p>
                      <a:pPr algn="ctr"/>
                      <a:r>
                        <a:rPr lang="en-GB" sz="2400" b="0" dirty="0">
                          <a:latin typeface="Myriad Pro Semibold"/>
                        </a:rPr>
                        <a:t>Factor</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3F19D"/>
                    </a:solidFill>
                  </a:tcPr>
                </a:tc>
                <a:tc>
                  <a:txBody>
                    <a:bodyPr/>
                    <a:lstStyle/>
                    <a:p>
                      <a:pPr algn="ctr"/>
                      <a:r>
                        <a:rPr lang="en-GB" sz="2400" b="0" dirty="0">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4066992"/>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779354"/>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1976496"/>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0426547"/>
                  </a:ext>
                </a:extLst>
              </a:tr>
              <a:tr h="523371">
                <a:tc vMerge="1">
                  <a:txBody>
                    <a:bodyPr/>
                    <a:lstStyle/>
                    <a:p>
                      <a:pPr algn="ctr"/>
                      <a:endParaRPr lang="en-GB" sz="2400" b="1"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8976278"/>
                  </a:ext>
                </a:extLst>
              </a:tr>
              <a:tr h="523371">
                <a:tc>
                  <a:txBody>
                    <a:bodyPr/>
                    <a:lstStyle/>
                    <a:p>
                      <a:pPr algn="ctr"/>
                      <a:endParaRPr lang="en-GB" sz="2400" b="0" dirty="0">
                        <a:latin typeface="Myriad Pro Semibold"/>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r>
                        <a:rPr lang="en-GB" sz="2400" b="0" dirty="0">
                          <a:latin typeface="Myriad Pro Semibold"/>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19D"/>
                    </a:solid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8839963"/>
                  </a:ext>
                </a:extLst>
              </a:tr>
            </a:tbl>
          </a:graphicData>
        </a:graphic>
      </p:graphicFrame>
      <p:grpSp>
        <p:nvGrpSpPr>
          <p:cNvPr id="11" name="Group 10">
            <a:extLst>
              <a:ext uri="{FF2B5EF4-FFF2-40B4-BE49-F238E27FC236}">
                <a16:creationId xmlns:a16="http://schemas.microsoft.com/office/drawing/2014/main" id="{852CAC11-7E87-4CE8-897F-1302ABBE6C9B}"/>
              </a:ext>
            </a:extLst>
          </p:cNvPr>
          <p:cNvGrpSpPr/>
          <p:nvPr/>
        </p:nvGrpSpPr>
        <p:grpSpPr>
          <a:xfrm>
            <a:off x="3369851" y="2540525"/>
            <a:ext cx="945750" cy="324000"/>
            <a:chOff x="4712045" y="2154445"/>
            <a:chExt cx="945750" cy="324000"/>
          </a:xfrm>
        </p:grpSpPr>
        <p:sp>
          <p:nvSpPr>
            <p:cNvPr id="9" name="Oval 8">
              <a:extLst>
                <a:ext uri="{FF2B5EF4-FFF2-40B4-BE49-F238E27FC236}">
                  <a16:creationId xmlns:a16="http://schemas.microsoft.com/office/drawing/2014/main" id="{E014964C-FEBC-495F-B4DA-B2039D5C0714}"/>
                </a:ext>
              </a:extLst>
            </p:cNvPr>
            <p:cNvSpPr/>
            <p:nvPr/>
          </p:nvSpPr>
          <p:spPr bwMode="auto">
            <a:xfrm>
              <a:off x="4712045" y="2154445"/>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D8429DF4-FBE2-4B13-B130-B8684E4E918E}"/>
                </a:ext>
              </a:extLst>
            </p:cNvPr>
            <p:cNvSpPr/>
            <p:nvPr/>
          </p:nvSpPr>
          <p:spPr bwMode="auto">
            <a:xfrm>
              <a:off x="5333795" y="2154445"/>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2" name="Group 11">
            <a:extLst>
              <a:ext uri="{FF2B5EF4-FFF2-40B4-BE49-F238E27FC236}">
                <a16:creationId xmlns:a16="http://schemas.microsoft.com/office/drawing/2014/main" id="{03DC947C-82EB-41AB-8809-1C36E9310784}"/>
              </a:ext>
            </a:extLst>
          </p:cNvPr>
          <p:cNvGrpSpPr/>
          <p:nvPr/>
        </p:nvGrpSpPr>
        <p:grpSpPr>
          <a:xfrm>
            <a:off x="3369851" y="3064706"/>
            <a:ext cx="945750" cy="324000"/>
            <a:chOff x="4712045" y="2154445"/>
            <a:chExt cx="945750" cy="324000"/>
          </a:xfrm>
        </p:grpSpPr>
        <p:sp>
          <p:nvSpPr>
            <p:cNvPr id="13" name="Oval 12">
              <a:extLst>
                <a:ext uri="{FF2B5EF4-FFF2-40B4-BE49-F238E27FC236}">
                  <a16:creationId xmlns:a16="http://schemas.microsoft.com/office/drawing/2014/main" id="{4F94F101-865B-40C3-AD96-E1C9CD725668}"/>
                </a:ext>
              </a:extLst>
            </p:cNvPr>
            <p:cNvSpPr/>
            <p:nvPr/>
          </p:nvSpPr>
          <p:spPr bwMode="auto">
            <a:xfrm>
              <a:off x="4712045" y="2154445"/>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ABB05A68-8C14-4F0C-8CC4-FDA7D012B245}"/>
                </a:ext>
              </a:extLst>
            </p:cNvPr>
            <p:cNvSpPr/>
            <p:nvPr/>
          </p:nvSpPr>
          <p:spPr bwMode="auto">
            <a:xfrm>
              <a:off x="5333795" y="2154445"/>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5" name="Group 14">
            <a:extLst>
              <a:ext uri="{FF2B5EF4-FFF2-40B4-BE49-F238E27FC236}">
                <a16:creationId xmlns:a16="http://schemas.microsoft.com/office/drawing/2014/main" id="{F9478F2B-7EA5-43C3-BC10-C377E21D3018}"/>
              </a:ext>
            </a:extLst>
          </p:cNvPr>
          <p:cNvGrpSpPr/>
          <p:nvPr/>
        </p:nvGrpSpPr>
        <p:grpSpPr>
          <a:xfrm>
            <a:off x="3369851" y="3588887"/>
            <a:ext cx="945750" cy="324000"/>
            <a:chOff x="4712045" y="2154445"/>
            <a:chExt cx="945750" cy="324000"/>
          </a:xfrm>
        </p:grpSpPr>
        <p:sp>
          <p:nvSpPr>
            <p:cNvPr id="16" name="Oval 15">
              <a:extLst>
                <a:ext uri="{FF2B5EF4-FFF2-40B4-BE49-F238E27FC236}">
                  <a16:creationId xmlns:a16="http://schemas.microsoft.com/office/drawing/2014/main" id="{EAC75C94-FFBC-4861-8AC1-2E2C54AABA05}"/>
                </a:ext>
              </a:extLst>
            </p:cNvPr>
            <p:cNvSpPr/>
            <p:nvPr/>
          </p:nvSpPr>
          <p:spPr bwMode="auto">
            <a:xfrm>
              <a:off x="4712045" y="2154445"/>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a16="http://schemas.microsoft.com/office/drawing/2014/main" id="{66CC811B-8F7E-4167-BF1D-81303078545F}"/>
                </a:ext>
              </a:extLst>
            </p:cNvPr>
            <p:cNvSpPr/>
            <p:nvPr/>
          </p:nvSpPr>
          <p:spPr bwMode="auto">
            <a:xfrm>
              <a:off x="5333795" y="2154445"/>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8" name="Group 17">
            <a:extLst>
              <a:ext uri="{FF2B5EF4-FFF2-40B4-BE49-F238E27FC236}">
                <a16:creationId xmlns:a16="http://schemas.microsoft.com/office/drawing/2014/main" id="{9ECB0CFC-0E7B-47B3-9CD6-9917022A29B8}"/>
              </a:ext>
            </a:extLst>
          </p:cNvPr>
          <p:cNvGrpSpPr/>
          <p:nvPr/>
        </p:nvGrpSpPr>
        <p:grpSpPr>
          <a:xfrm>
            <a:off x="3369851" y="4113068"/>
            <a:ext cx="945750" cy="324000"/>
            <a:chOff x="4712045" y="2154445"/>
            <a:chExt cx="945750" cy="324000"/>
          </a:xfrm>
        </p:grpSpPr>
        <p:sp>
          <p:nvSpPr>
            <p:cNvPr id="19" name="Oval 18">
              <a:extLst>
                <a:ext uri="{FF2B5EF4-FFF2-40B4-BE49-F238E27FC236}">
                  <a16:creationId xmlns:a16="http://schemas.microsoft.com/office/drawing/2014/main" id="{F2FF1B00-1335-4A78-B30A-2FBAAFD8CE19}"/>
                </a:ext>
              </a:extLst>
            </p:cNvPr>
            <p:cNvSpPr/>
            <p:nvPr/>
          </p:nvSpPr>
          <p:spPr bwMode="auto">
            <a:xfrm>
              <a:off x="4712045" y="2154445"/>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a16="http://schemas.microsoft.com/office/drawing/2014/main" id="{319CDD3A-3ABE-41C0-A520-9098D2654D49}"/>
                </a:ext>
              </a:extLst>
            </p:cNvPr>
            <p:cNvSpPr/>
            <p:nvPr/>
          </p:nvSpPr>
          <p:spPr bwMode="auto">
            <a:xfrm>
              <a:off x="5333795" y="2154445"/>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1" name="Group 20">
            <a:extLst>
              <a:ext uri="{FF2B5EF4-FFF2-40B4-BE49-F238E27FC236}">
                <a16:creationId xmlns:a16="http://schemas.microsoft.com/office/drawing/2014/main" id="{915E1CE0-C516-4D9C-BFD1-C9A793B7DD30}"/>
              </a:ext>
            </a:extLst>
          </p:cNvPr>
          <p:cNvGrpSpPr/>
          <p:nvPr/>
        </p:nvGrpSpPr>
        <p:grpSpPr>
          <a:xfrm>
            <a:off x="3369851" y="4637249"/>
            <a:ext cx="945750" cy="324000"/>
            <a:chOff x="4712045" y="2154445"/>
            <a:chExt cx="945750" cy="324000"/>
          </a:xfrm>
        </p:grpSpPr>
        <p:sp>
          <p:nvSpPr>
            <p:cNvPr id="22" name="Oval 21">
              <a:extLst>
                <a:ext uri="{FF2B5EF4-FFF2-40B4-BE49-F238E27FC236}">
                  <a16:creationId xmlns:a16="http://schemas.microsoft.com/office/drawing/2014/main" id="{367E854D-61B0-4FC8-A032-F5DF3B1C4237}"/>
                </a:ext>
              </a:extLst>
            </p:cNvPr>
            <p:cNvSpPr/>
            <p:nvPr/>
          </p:nvSpPr>
          <p:spPr bwMode="auto">
            <a:xfrm>
              <a:off x="4712045" y="2154445"/>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a16="http://schemas.microsoft.com/office/drawing/2014/main" id="{53DFACB4-432C-4788-8A63-317E7DC1EFDD}"/>
                </a:ext>
              </a:extLst>
            </p:cNvPr>
            <p:cNvSpPr/>
            <p:nvPr/>
          </p:nvSpPr>
          <p:spPr bwMode="auto">
            <a:xfrm>
              <a:off x="5333795" y="2154445"/>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4" name="Group 23">
            <a:extLst>
              <a:ext uri="{FF2B5EF4-FFF2-40B4-BE49-F238E27FC236}">
                <a16:creationId xmlns:a16="http://schemas.microsoft.com/office/drawing/2014/main" id="{59D13582-5EC4-4FAF-B20A-D2812EF22092}"/>
              </a:ext>
            </a:extLst>
          </p:cNvPr>
          <p:cNvGrpSpPr/>
          <p:nvPr/>
        </p:nvGrpSpPr>
        <p:grpSpPr>
          <a:xfrm>
            <a:off x="3369851" y="5161431"/>
            <a:ext cx="945750" cy="324000"/>
            <a:chOff x="4712045" y="2154445"/>
            <a:chExt cx="945750" cy="324000"/>
          </a:xfrm>
        </p:grpSpPr>
        <p:sp>
          <p:nvSpPr>
            <p:cNvPr id="25" name="Oval 24">
              <a:extLst>
                <a:ext uri="{FF2B5EF4-FFF2-40B4-BE49-F238E27FC236}">
                  <a16:creationId xmlns:a16="http://schemas.microsoft.com/office/drawing/2014/main" id="{E1621596-F9D4-4A75-AB02-5AA6C318A20A}"/>
                </a:ext>
              </a:extLst>
            </p:cNvPr>
            <p:cNvSpPr/>
            <p:nvPr/>
          </p:nvSpPr>
          <p:spPr bwMode="auto">
            <a:xfrm>
              <a:off x="4712045" y="2154445"/>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D55C3C52-F448-4474-925D-ECA0C9A5E227}"/>
                </a:ext>
              </a:extLst>
            </p:cNvPr>
            <p:cNvSpPr/>
            <p:nvPr/>
          </p:nvSpPr>
          <p:spPr bwMode="auto">
            <a:xfrm>
              <a:off x="5333795" y="2154445"/>
              <a:ext cx="324000" cy="324000"/>
            </a:xfrm>
            <a:prstGeom prst="ellipse">
              <a:avLst/>
            </a:prstGeom>
            <a:solidFill>
              <a:srgbClr val="51BBEB"/>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30" name="TextBox 29">
            <a:extLst>
              <a:ext uri="{FF2B5EF4-FFF2-40B4-BE49-F238E27FC236}">
                <a16:creationId xmlns:a16="http://schemas.microsoft.com/office/drawing/2014/main" id="{18F81A8D-DBAF-4F1D-A4C4-F8C2CC8A7F98}"/>
              </a:ext>
            </a:extLst>
          </p:cNvPr>
          <p:cNvSpPr txBox="1"/>
          <p:nvPr/>
        </p:nvSpPr>
        <p:spPr bwMode="auto">
          <a:xfrm>
            <a:off x="5278266" y="2066930"/>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2 =</a:t>
            </a:r>
            <a:endParaRPr lang="en-GB" sz="2400" dirty="0">
              <a:solidFill>
                <a:srgbClr val="FF0000"/>
              </a:solidFill>
              <a:latin typeface="Myriad Pro Semibold" charset="0"/>
              <a:ea typeface="Myriad Pro Semibold" charset="0"/>
              <a:cs typeface="Myriad Pro Semibold" charset="0"/>
            </a:endParaRPr>
          </a:p>
        </p:txBody>
      </p:sp>
      <p:sp>
        <p:nvSpPr>
          <p:cNvPr id="31" name="TextBox 30">
            <a:extLst>
              <a:ext uri="{FF2B5EF4-FFF2-40B4-BE49-F238E27FC236}">
                <a16:creationId xmlns:a16="http://schemas.microsoft.com/office/drawing/2014/main" id="{C27E4449-E604-4787-8BDA-7FC8F6030481}"/>
              </a:ext>
            </a:extLst>
          </p:cNvPr>
          <p:cNvSpPr txBox="1"/>
          <p:nvPr/>
        </p:nvSpPr>
        <p:spPr bwMode="auto">
          <a:xfrm>
            <a:off x="6366752" y="206692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34" name="TextBox 33">
            <a:extLst>
              <a:ext uri="{FF2B5EF4-FFF2-40B4-BE49-F238E27FC236}">
                <a16:creationId xmlns:a16="http://schemas.microsoft.com/office/drawing/2014/main" id="{FD0B8382-5513-4AA4-A3FB-2F6CEAA6C070}"/>
              </a:ext>
            </a:extLst>
          </p:cNvPr>
          <p:cNvSpPr txBox="1"/>
          <p:nvPr/>
        </p:nvSpPr>
        <p:spPr bwMode="auto">
          <a:xfrm>
            <a:off x="5278266" y="2858765"/>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2 =</a:t>
            </a:r>
            <a:endParaRPr lang="en-GB" sz="2400" dirty="0">
              <a:solidFill>
                <a:srgbClr val="FF0000"/>
              </a:solidFill>
              <a:latin typeface="Myriad Pro Semibold" charset="0"/>
              <a:ea typeface="Myriad Pro Semibold" charset="0"/>
              <a:cs typeface="Myriad Pro Semibold" charset="0"/>
            </a:endParaRPr>
          </a:p>
        </p:txBody>
      </p:sp>
      <p:sp>
        <p:nvSpPr>
          <p:cNvPr id="35" name="TextBox 34">
            <a:extLst>
              <a:ext uri="{FF2B5EF4-FFF2-40B4-BE49-F238E27FC236}">
                <a16:creationId xmlns:a16="http://schemas.microsoft.com/office/drawing/2014/main" id="{9E930A91-8F41-4C4B-A7B7-1FC722A5E536}"/>
              </a:ext>
            </a:extLst>
          </p:cNvPr>
          <p:cNvSpPr txBox="1"/>
          <p:nvPr/>
        </p:nvSpPr>
        <p:spPr bwMode="auto">
          <a:xfrm>
            <a:off x="5278266" y="3650600"/>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2 =</a:t>
            </a:r>
            <a:endParaRPr lang="en-GB" sz="2400" dirty="0">
              <a:solidFill>
                <a:srgbClr val="FF0000"/>
              </a:solidFill>
              <a:latin typeface="Myriad Pro Semibold" charset="0"/>
              <a:ea typeface="Myriad Pro Semibold" charset="0"/>
              <a:cs typeface="Myriad Pro Semibold" charset="0"/>
            </a:endParaRPr>
          </a:p>
        </p:txBody>
      </p:sp>
      <p:sp>
        <p:nvSpPr>
          <p:cNvPr id="36" name="TextBox 35">
            <a:extLst>
              <a:ext uri="{FF2B5EF4-FFF2-40B4-BE49-F238E27FC236}">
                <a16:creationId xmlns:a16="http://schemas.microsoft.com/office/drawing/2014/main" id="{4E41F6D6-0E26-49DC-B45A-A3A78664C976}"/>
              </a:ext>
            </a:extLst>
          </p:cNvPr>
          <p:cNvSpPr txBox="1"/>
          <p:nvPr/>
        </p:nvSpPr>
        <p:spPr bwMode="auto">
          <a:xfrm>
            <a:off x="5278266" y="4442434"/>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2 =</a:t>
            </a:r>
            <a:endParaRPr lang="en-GB" sz="2400" dirty="0">
              <a:solidFill>
                <a:srgbClr val="FF0000"/>
              </a:solidFill>
              <a:latin typeface="Myriad Pro Semibold" charset="0"/>
              <a:ea typeface="Myriad Pro Semibold" charset="0"/>
              <a:cs typeface="Myriad Pro Semibold" charset="0"/>
            </a:endParaRPr>
          </a:p>
        </p:txBody>
      </p:sp>
      <p:sp>
        <p:nvSpPr>
          <p:cNvPr id="44" name="TextBox 43">
            <a:extLst>
              <a:ext uri="{FF2B5EF4-FFF2-40B4-BE49-F238E27FC236}">
                <a16:creationId xmlns:a16="http://schemas.microsoft.com/office/drawing/2014/main" id="{3B6283F2-CE13-492D-BBE0-2BA9C77641F0}"/>
              </a:ext>
            </a:extLst>
          </p:cNvPr>
          <p:cNvSpPr txBox="1"/>
          <p:nvPr/>
        </p:nvSpPr>
        <p:spPr bwMode="auto">
          <a:xfrm>
            <a:off x="7455587" y="285876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45" name="TextBox 44">
            <a:extLst>
              <a:ext uri="{FF2B5EF4-FFF2-40B4-BE49-F238E27FC236}">
                <a16:creationId xmlns:a16="http://schemas.microsoft.com/office/drawing/2014/main" id="{D0C8E554-6235-498E-9A46-5E7A7948BF5A}"/>
              </a:ext>
            </a:extLst>
          </p:cNvPr>
          <p:cNvSpPr txBox="1"/>
          <p:nvPr/>
        </p:nvSpPr>
        <p:spPr bwMode="auto">
          <a:xfrm>
            <a:off x="6366752" y="3648000"/>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a:t>
            </a:r>
          </a:p>
        </p:txBody>
      </p:sp>
      <p:sp>
        <p:nvSpPr>
          <p:cNvPr id="46" name="TextBox 45">
            <a:extLst>
              <a:ext uri="{FF2B5EF4-FFF2-40B4-BE49-F238E27FC236}">
                <a16:creationId xmlns:a16="http://schemas.microsoft.com/office/drawing/2014/main" id="{84F81FF1-DD45-41AE-9F96-29FCA29D85A5}"/>
              </a:ext>
            </a:extLst>
          </p:cNvPr>
          <p:cNvSpPr txBox="1"/>
          <p:nvPr/>
        </p:nvSpPr>
        <p:spPr bwMode="auto">
          <a:xfrm>
            <a:off x="7076191" y="36493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47" name="TextBox 46">
            <a:extLst>
              <a:ext uri="{FF2B5EF4-FFF2-40B4-BE49-F238E27FC236}">
                <a16:creationId xmlns:a16="http://schemas.microsoft.com/office/drawing/2014/main" id="{AF4768DE-012C-4F3B-90C6-57444A3FA627}"/>
              </a:ext>
            </a:extLst>
          </p:cNvPr>
          <p:cNvSpPr txBox="1"/>
          <p:nvPr/>
        </p:nvSpPr>
        <p:spPr bwMode="auto">
          <a:xfrm>
            <a:off x="6366753" y="2859321"/>
            <a:ext cx="1192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 × 2 +</a:t>
            </a:r>
            <a:endParaRPr lang="en-GB" sz="2400" dirty="0">
              <a:solidFill>
                <a:srgbClr val="FF0000"/>
              </a:solidFill>
              <a:latin typeface="Myriad Pro Semibold" charset="0"/>
              <a:ea typeface="Myriad Pro Semibold" charset="0"/>
              <a:cs typeface="Myriad Pro Semibold" charset="0"/>
            </a:endParaRPr>
          </a:p>
        </p:txBody>
      </p:sp>
      <p:sp>
        <p:nvSpPr>
          <p:cNvPr id="48" name="TextBox 47">
            <a:extLst>
              <a:ext uri="{FF2B5EF4-FFF2-40B4-BE49-F238E27FC236}">
                <a16:creationId xmlns:a16="http://schemas.microsoft.com/office/drawing/2014/main" id="{A3537A14-2E16-4942-BD98-71F433E61F31}"/>
              </a:ext>
            </a:extLst>
          </p:cNvPr>
          <p:cNvSpPr txBox="1"/>
          <p:nvPr/>
        </p:nvSpPr>
        <p:spPr bwMode="auto">
          <a:xfrm>
            <a:off x="6366752" y="4442433"/>
            <a:ext cx="603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409684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11"/>
                                        </p:tgtEl>
                                      </p:cBhvr>
                                    </p:animEffect>
                                    <p:animScale>
                                      <p:cBhvr>
                                        <p:cTn id="12" dur="500" autoRev="1" fill="hold"/>
                                        <p:tgtEl>
                                          <p:spTgt spid="11"/>
                                        </p:tgtEl>
                                      </p:cBhvr>
                                      <p:by x="105000" y="105000"/>
                                    </p:animScale>
                                  </p:childTnLst>
                                </p:cTn>
                              </p:par>
                            </p:childTnLst>
                          </p:cTn>
                        </p:par>
                        <p:par>
                          <p:cTn id="13" fill="hold">
                            <p:stCondLst>
                              <p:cond delay="1000"/>
                            </p:stCondLst>
                            <p:childTnLst>
                              <p:par>
                                <p:cTn id="14" presetID="26" presetClass="emph" presetSubtype="0" fill="hold" nodeType="afterEffect">
                                  <p:stCondLst>
                                    <p:cond delay="0"/>
                                  </p:stCondLst>
                                  <p:childTnLst>
                                    <p:animEffect transition="out" filter="fade">
                                      <p:cBhvr>
                                        <p:cTn id="15" dur="1000" tmFilter="0, 0; .2, .5; .8, .5; 1, 0"/>
                                        <p:tgtEl>
                                          <p:spTgt spid="12"/>
                                        </p:tgtEl>
                                      </p:cBhvr>
                                    </p:animEffect>
                                    <p:animScale>
                                      <p:cBhvr>
                                        <p:cTn id="16" dur="500" autoRev="1" fill="hold"/>
                                        <p:tgtEl>
                                          <p:spTgt spid="12"/>
                                        </p:tgtEl>
                                      </p:cBhvr>
                                      <p:by x="105000" y="105000"/>
                                    </p:animScale>
                                  </p:childTnLst>
                                </p:cTn>
                              </p:par>
                            </p:childTnLst>
                          </p:cTn>
                        </p:par>
                        <p:par>
                          <p:cTn id="17" fill="hold">
                            <p:stCondLst>
                              <p:cond delay="2000"/>
                            </p:stCondLst>
                            <p:childTnLst>
                              <p:par>
                                <p:cTn id="18" presetID="26" presetClass="emph" presetSubtype="0" fill="hold" nodeType="afterEffect">
                                  <p:stCondLst>
                                    <p:cond delay="0"/>
                                  </p:stCondLst>
                                  <p:childTnLst>
                                    <p:animEffect transition="out" filter="fade">
                                      <p:cBhvr>
                                        <p:cTn id="19" dur="1000" tmFilter="0, 0; .2, .5; .8, .5; 1, 0"/>
                                        <p:tgtEl>
                                          <p:spTgt spid="15"/>
                                        </p:tgtEl>
                                      </p:cBhvr>
                                    </p:animEffect>
                                    <p:animScale>
                                      <p:cBhvr>
                                        <p:cTn id="20" dur="500" autoRev="1" fill="hold"/>
                                        <p:tgtEl>
                                          <p:spTgt spid="15"/>
                                        </p:tgtEl>
                                      </p:cBhvr>
                                      <p:by x="105000" y="105000"/>
                                    </p:animScale>
                                  </p:childTnLst>
                                </p:cTn>
                              </p:par>
                            </p:childTnLst>
                          </p:cTn>
                        </p:par>
                        <p:par>
                          <p:cTn id="21" fill="hold">
                            <p:stCondLst>
                              <p:cond delay="3000"/>
                            </p:stCondLst>
                            <p:childTnLst>
                              <p:par>
                                <p:cTn id="22" presetID="26" presetClass="emph" presetSubtype="0" fill="hold" nodeType="afterEffect">
                                  <p:stCondLst>
                                    <p:cond delay="0"/>
                                  </p:stCondLst>
                                  <p:childTnLst>
                                    <p:animEffect transition="out" filter="fade">
                                      <p:cBhvr>
                                        <p:cTn id="23" dur="1000" tmFilter="0, 0; .2, .5; .8, .5; 1, 0"/>
                                        <p:tgtEl>
                                          <p:spTgt spid="18"/>
                                        </p:tgtEl>
                                      </p:cBhvr>
                                    </p:animEffect>
                                    <p:animScale>
                                      <p:cBhvr>
                                        <p:cTn id="24" dur="500" autoRev="1" fill="hold"/>
                                        <p:tgtEl>
                                          <p:spTgt spid="18"/>
                                        </p:tgtEl>
                                      </p:cBhvr>
                                      <p:by x="105000" y="105000"/>
                                    </p:animScale>
                                  </p:childTnLst>
                                </p:cTn>
                              </p:par>
                            </p:childTnLst>
                          </p:cTn>
                        </p:par>
                        <p:par>
                          <p:cTn id="25" fill="hold">
                            <p:stCondLst>
                              <p:cond delay="4000"/>
                            </p:stCondLst>
                            <p:childTnLst>
                              <p:par>
                                <p:cTn id="26" presetID="26" presetClass="emph" presetSubtype="0" fill="hold" nodeType="afterEffect">
                                  <p:stCondLst>
                                    <p:cond delay="0"/>
                                  </p:stCondLst>
                                  <p:childTnLst>
                                    <p:animEffect transition="out" filter="fade">
                                      <p:cBhvr>
                                        <p:cTn id="27" dur="1000" tmFilter="0, 0; .2, .5; .8, .5; 1, 0"/>
                                        <p:tgtEl>
                                          <p:spTgt spid="21"/>
                                        </p:tgtEl>
                                      </p:cBhvr>
                                    </p:animEffect>
                                    <p:animScale>
                                      <p:cBhvr>
                                        <p:cTn id="28" dur="500" autoRev="1" fill="hold"/>
                                        <p:tgtEl>
                                          <p:spTgt spid="21"/>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par>
                          <p:cTn id="66" fill="hold">
                            <p:stCondLst>
                              <p:cond delay="500"/>
                            </p:stCondLst>
                            <p:childTnLst>
                              <p:par>
                                <p:cTn id="67" presetID="10" presetClass="entr" presetSubtype="0" fill="hold" grpId="0" nodeType="afterEffect">
                                  <p:stCondLst>
                                    <p:cond delay="25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childTnLst>
                          </p:cTn>
                        </p:par>
                        <p:par>
                          <p:cTn id="70" fill="hold">
                            <p:stCondLst>
                              <p:cond delay="1250"/>
                            </p:stCondLst>
                            <p:childTnLst>
                              <p:par>
                                <p:cTn id="71" presetID="26" presetClass="emph" presetSubtype="0" fill="hold" nodeType="afterEffect">
                                  <p:stCondLst>
                                    <p:cond delay="0"/>
                                  </p:stCondLst>
                                  <p:childTnLst>
                                    <p:animEffect transition="out" filter="fade">
                                      <p:cBhvr>
                                        <p:cTn id="72" dur="1000" tmFilter="0, 0; .2, .5; .8, .5; 1, 0"/>
                                        <p:tgtEl>
                                          <p:spTgt spid="11"/>
                                        </p:tgtEl>
                                      </p:cBhvr>
                                    </p:animEffect>
                                    <p:animScale>
                                      <p:cBhvr>
                                        <p:cTn id="73" dur="500" autoRev="1" fill="hold"/>
                                        <p:tgtEl>
                                          <p:spTgt spid="11"/>
                                        </p:tgtEl>
                                      </p:cBhvr>
                                      <p:by x="105000" y="105000"/>
                                    </p:animScale>
                                  </p:childTnLst>
                                </p:cTn>
                              </p:par>
                              <p:par>
                                <p:cTn id="74" presetID="26" presetClass="emph" presetSubtype="0" fill="hold" nodeType="withEffect">
                                  <p:stCondLst>
                                    <p:cond delay="0"/>
                                  </p:stCondLst>
                                  <p:childTnLst>
                                    <p:animEffect transition="out" filter="fade">
                                      <p:cBhvr>
                                        <p:cTn id="75" dur="1000" tmFilter="0, 0; .2, .5; .8, .5; 1, 0"/>
                                        <p:tgtEl>
                                          <p:spTgt spid="12"/>
                                        </p:tgtEl>
                                      </p:cBhvr>
                                    </p:animEffect>
                                    <p:animScale>
                                      <p:cBhvr>
                                        <p:cTn id="76" dur="500" autoRev="1" fill="hold"/>
                                        <p:tgtEl>
                                          <p:spTgt spid="12"/>
                                        </p:tgtEl>
                                      </p:cBhvr>
                                      <p:by x="105000" y="105000"/>
                                    </p:animScale>
                                  </p:childTnLst>
                                </p:cTn>
                              </p:par>
                              <p:par>
                                <p:cTn id="77" presetID="26" presetClass="emph" presetSubtype="0" fill="hold" nodeType="withEffect">
                                  <p:stCondLst>
                                    <p:cond delay="0"/>
                                  </p:stCondLst>
                                  <p:childTnLst>
                                    <p:animEffect transition="out" filter="fade">
                                      <p:cBhvr>
                                        <p:cTn id="78" dur="1000" tmFilter="0, 0; .2, .5; .8, .5; 1, 0"/>
                                        <p:tgtEl>
                                          <p:spTgt spid="15"/>
                                        </p:tgtEl>
                                      </p:cBhvr>
                                    </p:animEffect>
                                    <p:animScale>
                                      <p:cBhvr>
                                        <p:cTn id="79" dur="500" autoRev="1" fill="hold"/>
                                        <p:tgtEl>
                                          <p:spTgt spid="15"/>
                                        </p:tgtEl>
                                      </p:cBhvr>
                                      <p:by x="105000" y="105000"/>
                                    </p:animScale>
                                  </p:childTnLst>
                                </p:cTn>
                              </p:par>
                              <p:par>
                                <p:cTn id="80" presetID="26" presetClass="emph" presetSubtype="0" fill="hold" nodeType="withEffect">
                                  <p:stCondLst>
                                    <p:cond delay="0"/>
                                  </p:stCondLst>
                                  <p:childTnLst>
                                    <p:animEffect transition="out" filter="fade">
                                      <p:cBhvr>
                                        <p:cTn id="81" dur="1000" tmFilter="0, 0; .2, .5; .8, .5; 1, 0"/>
                                        <p:tgtEl>
                                          <p:spTgt spid="18"/>
                                        </p:tgtEl>
                                      </p:cBhvr>
                                    </p:animEffect>
                                    <p:animScale>
                                      <p:cBhvr>
                                        <p:cTn id="82" dur="500" autoRev="1" fill="hold"/>
                                        <p:tgtEl>
                                          <p:spTgt spid="18"/>
                                        </p:tgtEl>
                                      </p:cBhvr>
                                      <p:by x="105000" y="105000"/>
                                    </p:animScale>
                                  </p:childTnLst>
                                </p:cTn>
                              </p:par>
                              <p:par>
                                <p:cTn id="83" presetID="26" presetClass="emph" presetSubtype="0" fill="hold" nodeType="withEffect">
                                  <p:stCondLst>
                                    <p:cond delay="0"/>
                                  </p:stCondLst>
                                  <p:childTnLst>
                                    <p:animEffect transition="out" filter="fade">
                                      <p:cBhvr>
                                        <p:cTn id="84" dur="1000" tmFilter="0, 0; .2, .5; .8, .5; 1, 0"/>
                                        <p:tgtEl>
                                          <p:spTgt spid="21"/>
                                        </p:tgtEl>
                                      </p:cBhvr>
                                    </p:animEffect>
                                    <p:animScale>
                                      <p:cBhvr>
                                        <p:cTn id="85" dur="500" autoRev="1" fill="hold"/>
                                        <p:tgtEl>
                                          <p:spTgt spid="21"/>
                                        </p:tgtEl>
                                      </p:cBhvr>
                                      <p:by x="105000" y="105000"/>
                                    </p:animScale>
                                  </p:childTnLst>
                                </p:cTn>
                              </p:par>
                            </p:childTnLst>
                          </p:cTn>
                        </p:par>
                        <p:par>
                          <p:cTn id="86" fill="hold">
                            <p:stCondLst>
                              <p:cond delay="2250"/>
                            </p:stCondLst>
                            <p:childTnLst>
                              <p:par>
                                <p:cTn id="87" presetID="10" presetClass="entr" presetSubtype="0" fill="hold" grpId="0" nodeType="afterEffect">
                                  <p:stCondLst>
                                    <p:cond delay="25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500"/>
                                        <p:tgtEl>
                                          <p:spTgt spid="46"/>
                                        </p:tgtEl>
                                      </p:cBhvr>
                                    </p:animEffect>
                                  </p:childTnLst>
                                </p:cTn>
                              </p:par>
                            </p:childTnLst>
                          </p:cTn>
                        </p:par>
                        <p:par>
                          <p:cTn id="90" fill="hold">
                            <p:stCondLst>
                              <p:cond delay="3000"/>
                            </p:stCondLst>
                            <p:childTnLst>
                              <p:par>
                                <p:cTn id="91" presetID="26" presetClass="emph" presetSubtype="0" fill="hold" nodeType="afterEffect">
                                  <p:stCondLst>
                                    <p:cond delay="0"/>
                                  </p:stCondLst>
                                  <p:childTnLst>
                                    <p:animEffect transition="out" filter="fade">
                                      <p:cBhvr>
                                        <p:cTn id="92" dur="1000" tmFilter="0, 0; .2, .5; .8, .5; 1, 0"/>
                                        <p:tgtEl>
                                          <p:spTgt spid="24"/>
                                        </p:tgtEl>
                                      </p:cBhvr>
                                    </p:animEffect>
                                    <p:animScale>
                                      <p:cBhvr>
                                        <p:cTn id="93" dur="500" autoRev="1" fill="hold"/>
                                        <p:tgtEl>
                                          <p:spTgt spid="24"/>
                                        </p:tgtEl>
                                      </p:cBhvr>
                                      <p:by x="105000" y="105000"/>
                                    </p:animScale>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childTnLst>
                          </p:cTn>
                        </p:par>
                        <p:par>
                          <p:cTn id="99" fill="hold">
                            <p:stCondLst>
                              <p:cond delay="500"/>
                            </p:stCondLst>
                            <p:childTnLst>
                              <p:par>
                                <p:cTn id="100" presetID="10" presetClass="entr" presetSubtype="0" fill="hold" grpId="0" nodeType="afterEffect">
                                  <p:stCondLst>
                                    <p:cond delay="25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500"/>
                                        <p:tgtEl>
                                          <p:spTgt spid="48"/>
                                        </p:tgtEl>
                                      </p:cBhvr>
                                    </p:animEffect>
                                  </p:childTnLst>
                                </p:cTn>
                              </p:par>
                            </p:childTnLst>
                          </p:cTn>
                        </p:par>
                        <p:par>
                          <p:cTn id="103" fill="hold">
                            <p:stCondLst>
                              <p:cond delay="1250"/>
                            </p:stCondLst>
                            <p:childTnLst>
                              <p:par>
                                <p:cTn id="104" presetID="26" presetClass="emph" presetSubtype="0" fill="hold" nodeType="afterEffect">
                                  <p:stCondLst>
                                    <p:cond delay="0"/>
                                  </p:stCondLst>
                                  <p:childTnLst>
                                    <p:animEffect transition="out" filter="fade">
                                      <p:cBhvr>
                                        <p:cTn id="105" dur="1000" tmFilter="0, 0; .2, .5; .8, .5; 1, 0"/>
                                        <p:tgtEl>
                                          <p:spTgt spid="11"/>
                                        </p:tgtEl>
                                      </p:cBhvr>
                                    </p:animEffect>
                                    <p:animScale>
                                      <p:cBhvr>
                                        <p:cTn id="106" dur="500" autoRev="1" fill="hold"/>
                                        <p:tgtEl>
                                          <p:spTgt spid="11"/>
                                        </p:tgtEl>
                                      </p:cBhvr>
                                      <p:by x="105000" y="105000"/>
                                    </p:animScale>
                                  </p:childTnLst>
                                </p:cTn>
                              </p:par>
                              <p:par>
                                <p:cTn id="107" presetID="26" presetClass="emph" presetSubtype="0" fill="hold" nodeType="withEffect">
                                  <p:stCondLst>
                                    <p:cond delay="0"/>
                                  </p:stCondLst>
                                  <p:childTnLst>
                                    <p:animEffect transition="out" filter="fade">
                                      <p:cBhvr>
                                        <p:cTn id="108" dur="1000" tmFilter="0, 0; .2, .5; .8, .5; 1, 0"/>
                                        <p:tgtEl>
                                          <p:spTgt spid="12"/>
                                        </p:tgtEl>
                                      </p:cBhvr>
                                    </p:animEffect>
                                    <p:animScale>
                                      <p:cBhvr>
                                        <p:cTn id="109" dur="500" autoRev="1" fill="hold"/>
                                        <p:tgtEl>
                                          <p:spTgt spid="12"/>
                                        </p:tgtEl>
                                      </p:cBhvr>
                                      <p:by x="105000" y="105000"/>
                                    </p:animScale>
                                  </p:childTnLst>
                                </p:cTn>
                              </p:par>
                              <p:par>
                                <p:cTn id="110" presetID="26" presetClass="emph" presetSubtype="0" fill="hold" nodeType="withEffect">
                                  <p:stCondLst>
                                    <p:cond delay="0"/>
                                  </p:stCondLst>
                                  <p:childTnLst>
                                    <p:animEffect transition="out" filter="fade">
                                      <p:cBhvr>
                                        <p:cTn id="111" dur="1000" tmFilter="0, 0; .2, .5; .8, .5; 1, 0"/>
                                        <p:tgtEl>
                                          <p:spTgt spid="15"/>
                                        </p:tgtEl>
                                      </p:cBhvr>
                                    </p:animEffect>
                                    <p:animScale>
                                      <p:cBhvr>
                                        <p:cTn id="112" dur="500" autoRev="1" fill="hold"/>
                                        <p:tgtEl>
                                          <p:spTgt spid="15"/>
                                        </p:tgtEl>
                                      </p:cBhvr>
                                      <p:by x="105000" y="105000"/>
                                    </p:animScale>
                                  </p:childTnLst>
                                </p:cTn>
                              </p:par>
                              <p:par>
                                <p:cTn id="113" presetID="26" presetClass="emph" presetSubtype="0" fill="hold" nodeType="withEffect">
                                  <p:stCondLst>
                                    <p:cond delay="0"/>
                                  </p:stCondLst>
                                  <p:childTnLst>
                                    <p:animEffect transition="out" filter="fade">
                                      <p:cBhvr>
                                        <p:cTn id="114" dur="1000" tmFilter="0, 0; .2, .5; .8, .5; 1, 0"/>
                                        <p:tgtEl>
                                          <p:spTgt spid="18"/>
                                        </p:tgtEl>
                                      </p:cBhvr>
                                    </p:animEffect>
                                    <p:animScale>
                                      <p:cBhvr>
                                        <p:cTn id="115" dur="500" autoRev="1" fill="hold"/>
                                        <p:tgtEl>
                                          <p:spTgt spid="18"/>
                                        </p:tgtEl>
                                      </p:cBhvr>
                                      <p:by x="105000" y="105000"/>
                                    </p:animScale>
                                  </p:childTnLst>
                                </p:cTn>
                              </p:par>
                              <p:par>
                                <p:cTn id="116" presetID="26" presetClass="emph" presetSubtype="0" fill="hold" nodeType="withEffect">
                                  <p:stCondLst>
                                    <p:cond delay="0"/>
                                  </p:stCondLst>
                                  <p:childTnLst>
                                    <p:animEffect transition="out" filter="fade">
                                      <p:cBhvr>
                                        <p:cTn id="117" dur="1000" tmFilter="0, 0; .2, .5; .8, .5; 1, 0"/>
                                        <p:tgtEl>
                                          <p:spTgt spid="21"/>
                                        </p:tgtEl>
                                      </p:cBhvr>
                                    </p:animEffect>
                                    <p:animScale>
                                      <p:cBhvr>
                                        <p:cTn id="118" dur="500" autoRev="1" fill="hold"/>
                                        <p:tgtEl>
                                          <p:spTgt spid="21"/>
                                        </p:tgtEl>
                                      </p:cBhvr>
                                      <p:by x="105000" y="105000"/>
                                    </p:animScale>
                                  </p:childTnLst>
                                </p:cTn>
                              </p:par>
                              <p:par>
                                <p:cTn id="119" presetID="26" presetClass="emph" presetSubtype="0" fill="hold" nodeType="withEffect">
                                  <p:stCondLst>
                                    <p:cond delay="0"/>
                                  </p:stCondLst>
                                  <p:childTnLst>
                                    <p:animEffect transition="out" filter="fade">
                                      <p:cBhvr>
                                        <p:cTn id="120" dur="1000" tmFilter="0, 0; .2, .5; .8, .5; 1, 0"/>
                                        <p:tgtEl>
                                          <p:spTgt spid="24"/>
                                        </p:tgtEl>
                                      </p:cBhvr>
                                    </p:animEffect>
                                    <p:animScale>
                                      <p:cBhvr>
                                        <p:cTn id="121" dur="50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4" grpId="0"/>
      <p:bldP spid="35" grpId="0"/>
      <p:bldP spid="36"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US" dirty="0"/>
              <a:t>2.3 </a:t>
            </a:r>
            <a:r>
              <a:rPr lang="en-GB" dirty="0"/>
              <a:t>The 2 times table and commutativity	</a:t>
            </a:r>
            <a:r>
              <a:rPr lang="en-US" dirty="0">
                <a:solidFill>
                  <a:srgbClr val="00628C"/>
                </a:solidFill>
              </a:rPr>
              <a:t>Step 3:1</a:t>
            </a:r>
          </a:p>
        </p:txBody>
      </p:sp>
      <p:graphicFrame>
        <p:nvGraphicFramePr>
          <p:cNvPr id="4" name="Table 3">
            <a:extLst>
              <a:ext uri="{FF2B5EF4-FFF2-40B4-BE49-F238E27FC236}">
                <a16:creationId xmlns:a16="http://schemas.microsoft.com/office/drawing/2014/main" id="{299A168B-CB36-47DF-851E-FC13715558C7}"/>
              </a:ext>
            </a:extLst>
          </p:cNvPr>
          <p:cNvGraphicFramePr>
            <a:graphicFrameLocks noGrp="1"/>
          </p:cNvGraphicFramePr>
          <p:nvPr>
            <p:extLst>
              <p:ext uri="{D42A27DB-BD31-4B8C-83A1-F6EECF244321}">
                <p14:modId xmlns:p14="http://schemas.microsoft.com/office/powerpoint/2010/main" val="3774515725"/>
              </p:ext>
            </p:extLst>
          </p:nvPr>
        </p:nvGraphicFramePr>
        <p:xfrm>
          <a:off x="1879600" y="1072197"/>
          <a:ext cx="2160000" cy="5087563"/>
        </p:xfrm>
        <a:graphic>
          <a:graphicData uri="http://schemas.openxmlformats.org/drawingml/2006/table">
            <a:tbl>
              <a:tblPr firstRow="1" firstCol="1" bandRow="1"/>
              <a:tblGrid>
                <a:gridCol w="2160000">
                  <a:extLst>
                    <a:ext uri="{9D8B030D-6E8A-4147-A177-3AD203B41FA5}">
                      <a16:colId xmlns:a16="http://schemas.microsoft.com/office/drawing/2014/main" val="2681307978"/>
                    </a:ext>
                  </a:extLst>
                </a:gridCol>
              </a:tblGrid>
              <a:tr h="387692">
                <a:tc>
                  <a:txBody>
                    <a:bodyPr/>
                    <a:lstStyle/>
                    <a:p>
                      <a:pPr>
                        <a:lnSpc>
                          <a:spcPct val="107000"/>
                        </a:lnSpc>
                        <a:spcAft>
                          <a:spcPts val="0"/>
                        </a:spcAft>
                      </a:pPr>
                      <a:r>
                        <a:rPr lang="en-GB" sz="2400" dirty="0">
                          <a:effectLst/>
                          <a:latin typeface="Myriad Pro Semibold"/>
                          <a:ea typeface="Times New Roman" panose="02020603050405020304" pitchFamily="18" charset="0"/>
                          <a:cs typeface="Times New Roman" panose="02020603050405020304" pitchFamily="18" charset="0"/>
                        </a:rPr>
                        <a:t>0 × 2 =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91258208"/>
                  </a:ext>
                </a:extLst>
              </a:tr>
              <a:tr h="387692">
                <a:tc>
                  <a:txBody>
                    <a:bodyPr/>
                    <a:lstStyle/>
                    <a:p>
                      <a:pPr>
                        <a:lnSpc>
                          <a:spcPct val="107000"/>
                        </a:lnSpc>
                        <a:spcAft>
                          <a:spcPts val="0"/>
                        </a:spcAft>
                      </a:pPr>
                      <a:r>
                        <a:rPr lang="en-GB" sz="2400" dirty="0">
                          <a:effectLst/>
                          <a:latin typeface="Myriad Pro Semibold"/>
                          <a:ea typeface="Times New Roman" panose="02020603050405020304" pitchFamily="18" charset="0"/>
                          <a:cs typeface="Times New Roman" panose="02020603050405020304" pitchFamily="18" charset="0"/>
                        </a:rPr>
                        <a:t>1 × 2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73952289"/>
                  </a:ext>
                </a:extLst>
              </a:tr>
              <a:tr h="387692">
                <a:tc>
                  <a:txBody>
                    <a:bodyPr/>
                    <a:lstStyle/>
                    <a:p>
                      <a:pPr>
                        <a:lnSpc>
                          <a:spcPct val="107000"/>
                        </a:lnSpc>
                        <a:spcAft>
                          <a:spcPts val="0"/>
                        </a:spcAft>
                      </a:pPr>
                      <a:r>
                        <a:rPr lang="en-GB" sz="2400" dirty="0">
                          <a:effectLst/>
                          <a:latin typeface="Myriad Pro Semibold"/>
                          <a:ea typeface="Times New Roman" panose="02020603050405020304" pitchFamily="18" charset="0"/>
                          <a:cs typeface="Times New Roman" panose="02020603050405020304" pitchFamily="18" charset="0"/>
                        </a:rPr>
                        <a:t>2 × 2 =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01940710"/>
                  </a:ext>
                </a:extLst>
              </a:tr>
              <a:tr h="387692">
                <a:tc>
                  <a:txBody>
                    <a:bodyPr/>
                    <a:lstStyle/>
                    <a:p>
                      <a:pPr>
                        <a:lnSpc>
                          <a:spcPct val="107000"/>
                        </a:lnSpc>
                        <a:spcAft>
                          <a:spcPts val="0"/>
                        </a:spcAft>
                      </a:pPr>
                      <a:r>
                        <a:rPr lang="en-GB" sz="2400" dirty="0">
                          <a:effectLst/>
                          <a:latin typeface="Myriad Pro Semibold"/>
                          <a:ea typeface="Times New Roman" panose="02020603050405020304" pitchFamily="18" charset="0"/>
                          <a:cs typeface="Times New Roman" panose="02020603050405020304" pitchFamily="18" charset="0"/>
                        </a:rPr>
                        <a:t>3 × 2 =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23504343"/>
                  </a:ext>
                </a:extLst>
              </a:tr>
              <a:tr h="387692">
                <a:tc>
                  <a:txBody>
                    <a:bodyPr/>
                    <a:lstStyle/>
                    <a:p>
                      <a:pPr>
                        <a:lnSpc>
                          <a:spcPct val="107000"/>
                        </a:lnSpc>
                        <a:spcAft>
                          <a:spcPts val="0"/>
                        </a:spcAft>
                      </a:pPr>
                      <a:r>
                        <a:rPr lang="en-GB" sz="2400" dirty="0">
                          <a:effectLst/>
                          <a:latin typeface="Myriad Pro Semibold"/>
                          <a:ea typeface="Times New Roman" panose="02020603050405020304" pitchFamily="18" charset="0"/>
                          <a:cs typeface="Times New Roman" panose="02020603050405020304" pitchFamily="18" charset="0"/>
                        </a:rPr>
                        <a:t>4 × 2 =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3021991"/>
                  </a:ext>
                </a:extLst>
              </a:tr>
              <a:tr h="387692">
                <a:tc>
                  <a:txBody>
                    <a:bodyPr/>
                    <a:lstStyle/>
                    <a:p>
                      <a:pPr>
                        <a:lnSpc>
                          <a:spcPct val="107000"/>
                        </a:lnSpc>
                        <a:spcAft>
                          <a:spcPts val="0"/>
                        </a:spcAft>
                      </a:pPr>
                      <a:r>
                        <a:rPr lang="en-GB" sz="2400" dirty="0">
                          <a:effectLst/>
                          <a:latin typeface="Myriad Pro Semibold"/>
                          <a:ea typeface="Times New Roman" panose="02020603050405020304" pitchFamily="18" charset="0"/>
                          <a:cs typeface="Times New Roman" panose="02020603050405020304" pitchFamily="18" charset="0"/>
                        </a:rPr>
                        <a:t>5 × 2 =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60472153"/>
                  </a:ext>
                </a:extLst>
              </a:tr>
              <a:tr h="387692">
                <a:tc>
                  <a:txBody>
                    <a:bodyPr/>
                    <a:lstStyle/>
                    <a:p>
                      <a:pPr>
                        <a:lnSpc>
                          <a:spcPct val="107000"/>
                        </a:lnSpc>
                        <a:spcAft>
                          <a:spcPts val="0"/>
                        </a:spcAft>
                      </a:pPr>
                      <a:r>
                        <a:rPr lang="en-GB" sz="2400" dirty="0">
                          <a:effectLst/>
                          <a:latin typeface="Myriad Pro Semibold"/>
                          <a:ea typeface="Times New Roman" panose="02020603050405020304" pitchFamily="18" charset="0"/>
                          <a:cs typeface="Times New Roman" panose="02020603050405020304" pitchFamily="18" charset="0"/>
                        </a:rPr>
                        <a:t>6 × 2 =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8380786"/>
                  </a:ext>
                </a:extLst>
              </a:tr>
              <a:tr h="387692">
                <a:tc>
                  <a:txBody>
                    <a:bodyPr/>
                    <a:lstStyle/>
                    <a:p>
                      <a:pPr>
                        <a:lnSpc>
                          <a:spcPct val="107000"/>
                        </a:lnSpc>
                        <a:spcAft>
                          <a:spcPts val="0"/>
                        </a:spcAft>
                      </a:pPr>
                      <a:r>
                        <a:rPr lang="en-GB" sz="2400" dirty="0">
                          <a:effectLst/>
                          <a:latin typeface="Myriad Pro Semibold"/>
                          <a:ea typeface="Times New Roman" panose="02020603050405020304" pitchFamily="18" charset="0"/>
                          <a:cs typeface="Times New Roman" panose="02020603050405020304" pitchFamily="18" charset="0"/>
                        </a:rPr>
                        <a:t>7 × 2 = 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41376920"/>
                  </a:ext>
                </a:extLst>
              </a:tr>
              <a:tr h="387692">
                <a:tc>
                  <a:txBody>
                    <a:bodyPr/>
                    <a:lstStyle/>
                    <a:p>
                      <a:pPr>
                        <a:lnSpc>
                          <a:spcPct val="107000"/>
                        </a:lnSpc>
                        <a:spcAft>
                          <a:spcPts val="0"/>
                        </a:spcAft>
                      </a:pPr>
                      <a:r>
                        <a:rPr lang="en-GB" sz="2400" dirty="0">
                          <a:effectLst/>
                          <a:latin typeface="Myriad Pro Semibold"/>
                          <a:ea typeface="Times New Roman" panose="02020603050405020304" pitchFamily="18" charset="0"/>
                          <a:cs typeface="Times New Roman" panose="02020603050405020304" pitchFamily="18" charset="0"/>
                        </a:rPr>
                        <a:t>8 × 2 = 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9808050"/>
                  </a:ext>
                </a:extLst>
              </a:tr>
              <a:tr h="387692">
                <a:tc>
                  <a:txBody>
                    <a:bodyPr/>
                    <a:lstStyle/>
                    <a:p>
                      <a:pPr>
                        <a:lnSpc>
                          <a:spcPct val="107000"/>
                        </a:lnSpc>
                        <a:spcAft>
                          <a:spcPts val="0"/>
                        </a:spcAft>
                      </a:pPr>
                      <a:r>
                        <a:rPr lang="en-GB" sz="2400" dirty="0">
                          <a:effectLst/>
                          <a:latin typeface="Myriad Pro Semibold"/>
                          <a:ea typeface="Times New Roman" panose="02020603050405020304" pitchFamily="18" charset="0"/>
                          <a:cs typeface="Times New Roman" panose="02020603050405020304" pitchFamily="18" charset="0"/>
                        </a:rPr>
                        <a:t>9 × 2 = 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9179523"/>
                  </a:ext>
                </a:extLst>
              </a:tr>
              <a:tr h="387692">
                <a:tc>
                  <a:txBody>
                    <a:bodyPr/>
                    <a:lstStyle/>
                    <a:p>
                      <a:pPr>
                        <a:lnSpc>
                          <a:spcPct val="107000"/>
                        </a:lnSpc>
                        <a:spcAft>
                          <a:spcPts val="0"/>
                        </a:spcAft>
                      </a:pPr>
                      <a:r>
                        <a:rPr lang="en-GB" sz="2400" dirty="0">
                          <a:effectLst/>
                          <a:latin typeface="Myriad Pro Semibold"/>
                          <a:ea typeface="Times New Roman" panose="02020603050405020304" pitchFamily="18" charset="0"/>
                          <a:cs typeface="Times New Roman" panose="02020603050405020304" pitchFamily="18" charset="0"/>
                        </a:rPr>
                        <a:t>10 × 2 =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70338811"/>
                  </a:ext>
                </a:extLst>
              </a:tr>
              <a:tr h="387692">
                <a:tc>
                  <a:txBody>
                    <a:bodyPr/>
                    <a:lstStyle/>
                    <a:p>
                      <a:pPr>
                        <a:lnSpc>
                          <a:spcPct val="107000"/>
                        </a:lnSpc>
                        <a:spcAft>
                          <a:spcPts val="0"/>
                        </a:spcAft>
                      </a:pPr>
                      <a:r>
                        <a:rPr lang="en-GB" sz="2400" dirty="0">
                          <a:effectLst/>
                          <a:latin typeface="Myriad Pro Semibold"/>
                          <a:ea typeface="Times New Roman" panose="02020603050405020304" pitchFamily="18" charset="0"/>
                          <a:cs typeface="Times New Roman" panose="02020603050405020304" pitchFamily="18" charset="0"/>
                        </a:rPr>
                        <a:t>11 × 2 = 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0466944"/>
                  </a:ext>
                </a:extLst>
              </a:tr>
              <a:tr h="387692">
                <a:tc>
                  <a:txBody>
                    <a:bodyPr/>
                    <a:lstStyle/>
                    <a:p>
                      <a:pPr>
                        <a:lnSpc>
                          <a:spcPct val="107000"/>
                        </a:lnSpc>
                        <a:spcAft>
                          <a:spcPts val="0"/>
                        </a:spcAft>
                      </a:pPr>
                      <a:r>
                        <a:rPr lang="en-GB" sz="2400" dirty="0">
                          <a:effectLst/>
                          <a:latin typeface="Myriad Pro Semibold"/>
                          <a:ea typeface="Times New Roman" panose="02020603050405020304" pitchFamily="18" charset="0"/>
                          <a:cs typeface="Times New Roman" panose="02020603050405020304" pitchFamily="18" charset="0"/>
                        </a:rPr>
                        <a:t>12 × 2 = 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013756"/>
                  </a:ext>
                </a:extLst>
              </a:tr>
            </a:tbl>
          </a:graphicData>
        </a:graphic>
      </p:graphicFrame>
      <p:graphicFrame>
        <p:nvGraphicFramePr>
          <p:cNvPr id="6" name="Table 5">
            <a:extLst>
              <a:ext uri="{FF2B5EF4-FFF2-40B4-BE49-F238E27FC236}">
                <a16:creationId xmlns:a16="http://schemas.microsoft.com/office/drawing/2014/main" id="{364F6691-95DB-47AA-A2C3-9FC85E8D9D11}"/>
              </a:ext>
            </a:extLst>
          </p:cNvPr>
          <p:cNvGraphicFramePr>
            <a:graphicFrameLocks noGrp="1"/>
          </p:cNvGraphicFramePr>
          <p:nvPr>
            <p:extLst>
              <p:ext uri="{D42A27DB-BD31-4B8C-83A1-F6EECF244321}">
                <p14:modId xmlns:p14="http://schemas.microsoft.com/office/powerpoint/2010/main" val="3285958939"/>
              </p:ext>
            </p:extLst>
          </p:nvPr>
        </p:nvGraphicFramePr>
        <p:xfrm>
          <a:off x="5238752" y="1072197"/>
          <a:ext cx="2160000" cy="5087563"/>
        </p:xfrm>
        <a:graphic>
          <a:graphicData uri="http://schemas.openxmlformats.org/drawingml/2006/table">
            <a:tbl>
              <a:tblPr firstRow="1" firstCol="1" bandRow="1"/>
              <a:tblGrid>
                <a:gridCol w="2160000">
                  <a:extLst>
                    <a:ext uri="{9D8B030D-6E8A-4147-A177-3AD203B41FA5}">
                      <a16:colId xmlns:a16="http://schemas.microsoft.com/office/drawing/2014/main" val="789498854"/>
                    </a:ext>
                  </a:extLst>
                </a:gridCol>
              </a:tblGrid>
              <a:tr h="387692">
                <a:tc>
                  <a:txBody>
                    <a:bodyPr/>
                    <a:lstStyle/>
                    <a:p>
                      <a:pPr>
                        <a:lnSpc>
                          <a:spcPct val="107000"/>
                        </a:lnSpc>
                        <a:spcAft>
                          <a:spcPts val="0"/>
                        </a:spcAft>
                      </a:pPr>
                      <a:r>
                        <a:rPr lang="en-GB" sz="2400">
                          <a:solidFill>
                            <a:srgbClr val="000000"/>
                          </a:solidFill>
                          <a:effectLst/>
                          <a:latin typeface="Myriad Pro Semibold"/>
                          <a:ea typeface="Times New Roman" panose="02020603050405020304" pitchFamily="18" charset="0"/>
                          <a:cs typeface="Calibri" panose="020F0502020204030204" pitchFamily="34" charset="0"/>
                        </a:rPr>
                        <a:t>2 × 0 = 0</a:t>
                      </a:r>
                      <a:endParaRPr lang="en-GB" sz="2400">
                        <a:effectLst/>
                        <a:latin typeface="Myriad Pro Semibold"/>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9220568"/>
                  </a:ext>
                </a:extLst>
              </a:tr>
              <a:tr h="387692">
                <a:tc>
                  <a:txBody>
                    <a:bodyPr/>
                    <a:lstStyle/>
                    <a:p>
                      <a:pPr>
                        <a:lnSpc>
                          <a:spcPct val="107000"/>
                        </a:lnSpc>
                        <a:spcAft>
                          <a:spcPts val="0"/>
                        </a:spcAft>
                      </a:pPr>
                      <a:r>
                        <a:rPr lang="en-GB" sz="2400" dirty="0">
                          <a:solidFill>
                            <a:srgbClr val="000000"/>
                          </a:solidFill>
                          <a:effectLst/>
                          <a:latin typeface="Myriad Pro Semibold"/>
                          <a:ea typeface="Times New Roman" panose="02020603050405020304" pitchFamily="18" charset="0"/>
                          <a:cs typeface="Calibri" panose="020F0502020204030204" pitchFamily="34" charset="0"/>
                        </a:rPr>
                        <a:t>2 × 1 = 2</a:t>
                      </a:r>
                      <a:endParaRPr lang="en-GB" sz="2400" dirty="0">
                        <a:effectLst/>
                        <a:latin typeface="Myriad Pro Semibold"/>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36734016"/>
                  </a:ext>
                </a:extLst>
              </a:tr>
              <a:tr h="387692">
                <a:tc>
                  <a:txBody>
                    <a:bodyPr/>
                    <a:lstStyle/>
                    <a:p>
                      <a:pPr>
                        <a:lnSpc>
                          <a:spcPct val="107000"/>
                        </a:lnSpc>
                        <a:spcAft>
                          <a:spcPts val="0"/>
                        </a:spcAft>
                      </a:pPr>
                      <a:r>
                        <a:rPr lang="en-GB" sz="2400">
                          <a:solidFill>
                            <a:srgbClr val="000000"/>
                          </a:solidFill>
                          <a:effectLst/>
                          <a:latin typeface="Myriad Pro Semibold"/>
                          <a:ea typeface="Times New Roman" panose="02020603050405020304" pitchFamily="18" charset="0"/>
                          <a:cs typeface="Calibri" panose="020F0502020204030204" pitchFamily="34" charset="0"/>
                        </a:rPr>
                        <a:t>2 × 2 = 4</a:t>
                      </a:r>
                      <a:endParaRPr lang="en-GB" sz="2400">
                        <a:effectLst/>
                        <a:latin typeface="Myriad Pro Semibold"/>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2508"/>
                  </a:ext>
                </a:extLst>
              </a:tr>
              <a:tr h="387692">
                <a:tc>
                  <a:txBody>
                    <a:bodyPr/>
                    <a:lstStyle/>
                    <a:p>
                      <a:pPr>
                        <a:lnSpc>
                          <a:spcPct val="107000"/>
                        </a:lnSpc>
                        <a:spcAft>
                          <a:spcPts val="0"/>
                        </a:spcAft>
                      </a:pPr>
                      <a:r>
                        <a:rPr lang="en-GB" sz="2400">
                          <a:solidFill>
                            <a:srgbClr val="000000"/>
                          </a:solidFill>
                          <a:effectLst/>
                          <a:latin typeface="Myriad Pro Semibold"/>
                          <a:ea typeface="Times New Roman" panose="02020603050405020304" pitchFamily="18" charset="0"/>
                          <a:cs typeface="Calibri" panose="020F0502020204030204" pitchFamily="34" charset="0"/>
                        </a:rPr>
                        <a:t>2 × 3 = 6</a:t>
                      </a:r>
                      <a:endParaRPr lang="en-GB" sz="2400">
                        <a:effectLst/>
                        <a:latin typeface="Myriad Pro Semibold"/>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2803450"/>
                  </a:ext>
                </a:extLst>
              </a:tr>
              <a:tr h="387692">
                <a:tc>
                  <a:txBody>
                    <a:bodyPr/>
                    <a:lstStyle/>
                    <a:p>
                      <a:pPr>
                        <a:lnSpc>
                          <a:spcPct val="107000"/>
                        </a:lnSpc>
                        <a:spcAft>
                          <a:spcPts val="0"/>
                        </a:spcAft>
                      </a:pPr>
                      <a:r>
                        <a:rPr lang="en-GB" sz="2400">
                          <a:solidFill>
                            <a:srgbClr val="000000"/>
                          </a:solidFill>
                          <a:effectLst/>
                          <a:latin typeface="Myriad Pro Semibold"/>
                          <a:ea typeface="Times New Roman" panose="02020603050405020304" pitchFamily="18" charset="0"/>
                          <a:cs typeface="Calibri" panose="020F0502020204030204" pitchFamily="34" charset="0"/>
                        </a:rPr>
                        <a:t>2 × 4 = 8</a:t>
                      </a:r>
                      <a:endParaRPr lang="en-GB" sz="2400">
                        <a:effectLst/>
                        <a:latin typeface="Myriad Pro Semibold"/>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02378682"/>
                  </a:ext>
                </a:extLst>
              </a:tr>
              <a:tr h="387692">
                <a:tc>
                  <a:txBody>
                    <a:bodyPr/>
                    <a:lstStyle/>
                    <a:p>
                      <a:pPr>
                        <a:lnSpc>
                          <a:spcPct val="107000"/>
                        </a:lnSpc>
                        <a:spcAft>
                          <a:spcPts val="0"/>
                        </a:spcAft>
                      </a:pPr>
                      <a:r>
                        <a:rPr lang="en-GB" sz="2400">
                          <a:solidFill>
                            <a:srgbClr val="000000"/>
                          </a:solidFill>
                          <a:effectLst/>
                          <a:latin typeface="Myriad Pro Semibold"/>
                          <a:ea typeface="Times New Roman" panose="02020603050405020304" pitchFamily="18" charset="0"/>
                          <a:cs typeface="Calibri" panose="020F0502020204030204" pitchFamily="34" charset="0"/>
                        </a:rPr>
                        <a:t>2 × 5 = 10</a:t>
                      </a:r>
                      <a:endParaRPr lang="en-GB" sz="2400">
                        <a:effectLst/>
                        <a:latin typeface="Myriad Pro Semibold"/>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67570771"/>
                  </a:ext>
                </a:extLst>
              </a:tr>
              <a:tr h="387692">
                <a:tc>
                  <a:txBody>
                    <a:bodyPr/>
                    <a:lstStyle/>
                    <a:p>
                      <a:pPr>
                        <a:lnSpc>
                          <a:spcPct val="107000"/>
                        </a:lnSpc>
                        <a:spcAft>
                          <a:spcPts val="0"/>
                        </a:spcAft>
                      </a:pPr>
                      <a:r>
                        <a:rPr lang="en-GB" sz="2400">
                          <a:solidFill>
                            <a:srgbClr val="000000"/>
                          </a:solidFill>
                          <a:effectLst/>
                          <a:latin typeface="Myriad Pro Semibold"/>
                          <a:ea typeface="Times New Roman" panose="02020603050405020304" pitchFamily="18" charset="0"/>
                          <a:cs typeface="Calibri" panose="020F0502020204030204" pitchFamily="34" charset="0"/>
                        </a:rPr>
                        <a:t>2 × 6 = 12</a:t>
                      </a:r>
                      <a:endParaRPr lang="en-GB" sz="2400">
                        <a:effectLst/>
                        <a:latin typeface="Myriad Pro Semibold"/>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32635989"/>
                  </a:ext>
                </a:extLst>
              </a:tr>
              <a:tr h="387692">
                <a:tc>
                  <a:txBody>
                    <a:bodyPr/>
                    <a:lstStyle/>
                    <a:p>
                      <a:pPr>
                        <a:lnSpc>
                          <a:spcPct val="107000"/>
                        </a:lnSpc>
                        <a:spcAft>
                          <a:spcPts val="0"/>
                        </a:spcAft>
                      </a:pPr>
                      <a:r>
                        <a:rPr lang="en-GB" sz="2400">
                          <a:solidFill>
                            <a:srgbClr val="000000"/>
                          </a:solidFill>
                          <a:effectLst/>
                          <a:latin typeface="Myriad Pro Semibold"/>
                          <a:ea typeface="Times New Roman" panose="02020603050405020304" pitchFamily="18" charset="0"/>
                          <a:cs typeface="Calibri" panose="020F0502020204030204" pitchFamily="34" charset="0"/>
                        </a:rPr>
                        <a:t>2 × 7 = 14</a:t>
                      </a:r>
                      <a:endParaRPr lang="en-GB" sz="2400">
                        <a:effectLst/>
                        <a:latin typeface="Myriad Pro Semibold"/>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78477470"/>
                  </a:ext>
                </a:extLst>
              </a:tr>
              <a:tr h="387692">
                <a:tc>
                  <a:txBody>
                    <a:bodyPr/>
                    <a:lstStyle/>
                    <a:p>
                      <a:pPr>
                        <a:lnSpc>
                          <a:spcPct val="107000"/>
                        </a:lnSpc>
                        <a:spcAft>
                          <a:spcPts val="0"/>
                        </a:spcAft>
                      </a:pPr>
                      <a:r>
                        <a:rPr lang="en-GB" sz="2400">
                          <a:solidFill>
                            <a:srgbClr val="000000"/>
                          </a:solidFill>
                          <a:effectLst/>
                          <a:latin typeface="Myriad Pro Semibold"/>
                          <a:ea typeface="Times New Roman" panose="02020603050405020304" pitchFamily="18" charset="0"/>
                          <a:cs typeface="Calibri" panose="020F0502020204030204" pitchFamily="34" charset="0"/>
                        </a:rPr>
                        <a:t>2 × 8 = 16</a:t>
                      </a:r>
                      <a:endParaRPr lang="en-GB" sz="2400">
                        <a:effectLst/>
                        <a:latin typeface="Myriad Pro Semibold"/>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93346846"/>
                  </a:ext>
                </a:extLst>
              </a:tr>
              <a:tr h="387692">
                <a:tc>
                  <a:txBody>
                    <a:bodyPr/>
                    <a:lstStyle/>
                    <a:p>
                      <a:pPr>
                        <a:lnSpc>
                          <a:spcPct val="107000"/>
                        </a:lnSpc>
                        <a:spcAft>
                          <a:spcPts val="0"/>
                        </a:spcAft>
                      </a:pPr>
                      <a:r>
                        <a:rPr lang="en-GB" sz="2400">
                          <a:solidFill>
                            <a:srgbClr val="000000"/>
                          </a:solidFill>
                          <a:effectLst/>
                          <a:latin typeface="Myriad Pro Semibold"/>
                          <a:ea typeface="Times New Roman" panose="02020603050405020304" pitchFamily="18" charset="0"/>
                          <a:cs typeface="Calibri" panose="020F0502020204030204" pitchFamily="34" charset="0"/>
                        </a:rPr>
                        <a:t>2 × 9 = 18</a:t>
                      </a:r>
                      <a:endParaRPr lang="en-GB" sz="2400">
                        <a:effectLst/>
                        <a:latin typeface="Myriad Pro Semibold"/>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36511241"/>
                  </a:ext>
                </a:extLst>
              </a:tr>
              <a:tr h="387692">
                <a:tc>
                  <a:txBody>
                    <a:bodyPr/>
                    <a:lstStyle/>
                    <a:p>
                      <a:pPr>
                        <a:lnSpc>
                          <a:spcPct val="107000"/>
                        </a:lnSpc>
                        <a:spcAft>
                          <a:spcPts val="0"/>
                        </a:spcAft>
                      </a:pPr>
                      <a:r>
                        <a:rPr lang="en-GB" sz="2400">
                          <a:solidFill>
                            <a:srgbClr val="000000"/>
                          </a:solidFill>
                          <a:effectLst/>
                          <a:latin typeface="Myriad Pro Semibold"/>
                          <a:ea typeface="Times New Roman" panose="02020603050405020304" pitchFamily="18" charset="0"/>
                          <a:cs typeface="Calibri" panose="020F0502020204030204" pitchFamily="34" charset="0"/>
                        </a:rPr>
                        <a:t>2 × 10 = 20</a:t>
                      </a:r>
                      <a:endParaRPr lang="en-GB" sz="2400">
                        <a:effectLst/>
                        <a:latin typeface="Myriad Pro Semibold"/>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70696701"/>
                  </a:ext>
                </a:extLst>
              </a:tr>
              <a:tr h="387692">
                <a:tc>
                  <a:txBody>
                    <a:bodyPr/>
                    <a:lstStyle/>
                    <a:p>
                      <a:pPr>
                        <a:lnSpc>
                          <a:spcPct val="107000"/>
                        </a:lnSpc>
                        <a:spcAft>
                          <a:spcPts val="0"/>
                        </a:spcAft>
                      </a:pPr>
                      <a:r>
                        <a:rPr lang="en-GB" sz="2400">
                          <a:solidFill>
                            <a:srgbClr val="000000"/>
                          </a:solidFill>
                          <a:effectLst/>
                          <a:latin typeface="Myriad Pro Semibold"/>
                          <a:ea typeface="Times New Roman" panose="02020603050405020304" pitchFamily="18" charset="0"/>
                          <a:cs typeface="Calibri" panose="020F0502020204030204" pitchFamily="34" charset="0"/>
                        </a:rPr>
                        <a:t>2 × 11 = 22</a:t>
                      </a:r>
                      <a:endParaRPr lang="en-GB" sz="2400">
                        <a:effectLst/>
                        <a:latin typeface="Myriad Pro Semibold"/>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7610762"/>
                  </a:ext>
                </a:extLst>
              </a:tr>
              <a:tr h="387692">
                <a:tc>
                  <a:txBody>
                    <a:bodyPr/>
                    <a:lstStyle/>
                    <a:p>
                      <a:pPr>
                        <a:lnSpc>
                          <a:spcPct val="107000"/>
                        </a:lnSpc>
                        <a:spcAft>
                          <a:spcPts val="0"/>
                        </a:spcAft>
                      </a:pPr>
                      <a:r>
                        <a:rPr lang="en-GB" sz="2400" dirty="0">
                          <a:solidFill>
                            <a:srgbClr val="000000"/>
                          </a:solidFill>
                          <a:effectLst/>
                          <a:latin typeface="Myriad Pro Semibold"/>
                          <a:ea typeface="Times New Roman" panose="02020603050405020304" pitchFamily="18" charset="0"/>
                          <a:cs typeface="Calibri" panose="020F0502020204030204" pitchFamily="34" charset="0"/>
                        </a:rPr>
                        <a:t>2 × 12 = 24</a:t>
                      </a:r>
                      <a:endParaRPr lang="en-GB" sz="2400" dirty="0">
                        <a:effectLst/>
                        <a:latin typeface="Myriad Pro Semibold"/>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468216"/>
                  </a:ext>
                </a:extLst>
              </a:tr>
            </a:tbl>
          </a:graphicData>
        </a:graphic>
      </p:graphicFrame>
    </p:spTree>
    <p:extLst>
      <p:ext uri="{BB962C8B-B14F-4D97-AF65-F5344CB8AC3E}">
        <p14:creationId xmlns:p14="http://schemas.microsoft.com/office/powerpoint/2010/main" val="349722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3:3</a:t>
            </a:r>
          </a:p>
        </p:txBody>
      </p:sp>
      <p:pic>
        <p:nvPicPr>
          <p:cNvPr id="4" name="Picture 3">
            <a:extLst>
              <a:ext uri="{FF2B5EF4-FFF2-40B4-BE49-F238E27FC236}">
                <a16:creationId xmlns:a16="http://schemas.microsoft.com/office/drawing/2014/main" id="{EDE27A3A-D085-4B9F-8D93-0965F1C87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991939"/>
            <a:ext cx="6135088" cy="1369172"/>
          </a:xfrm>
          <a:prstGeom prst="rect">
            <a:avLst/>
          </a:prstGeom>
        </p:spPr>
      </p:pic>
      <p:sp>
        <p:nvSpPr>
          <p:cNvPr id="5" name="TextBox 4">
            <a:extLst>
              <a:ext uri="{FF2B5EF4-FFF2-40B4-BE49-F238E27FC236}">
                <a16:creationId xmlns:a16="http://schemas.microsoft.com/office/drawing/2014/main" id="{F515B7FE-E18A-45A9-8B48-9948F12DAEE6}"/>
              </a:ext>
            </a:extLst>
          </p:cNvPr>
          <p:cNvSpPr txBox="1"/>
          <p:nvPr/>
        </p:nvSpPr>
        <p:spPr bwMode="auto">
          <a:xfrm>
            <a:off x="3303063" y="4261385"/>
            <a:ext cx="2537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+ 2 + 2 + 2 = 8</a:t>
            </a:r>
            <a:endParaRPr lang="en-GB" sz="2400" dirty="0">
              <a:solidFill>
                <a:srgbClr val="FF0000"/>
              </a:solidFill>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0FAE1427-2D77-455F-B37F-C39ED11726A1}"/>
              </a:ext>
            </a:extLst>
          </p:cNvPr>
          <p:cNvSpPr txBox="1"/>
          <p:nvPr/>
        </p:nvSpPr>
        <p:spPr bwMode="auto">
          <a:xfrm>
            <a:off x="3849687" y="4804310"/>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2 = 8</a:t>
            </a:r>
            <a:endParaRPr lang="en-GB" sz="2400" dirty="0">
              <a:solidFill>
                <a:srgbClr val="FF0000"/>
              </a:solidFill>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F16AF36A-2EBE-49D8-81C9-10CCDCF22798}"/>
              </a:ext>
            </a:extLst>
          </p:cNvPr>
          <p:cNvSpPr txBox="1"/>
          <p:nvPr/>
        </p:nvSpPr>
        <p:spPr bwMode="auto">
          <a:xfrm>
            <a:off x="3849687" y="5347235"/>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4 = 8</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06948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3:4</a:t>
            </a:r>
          </a:p>
        </p:txBody>
      </p:sp>
      <p:sp>
        <p:nvSpPr>
          <p:cNvPr id="3" name="TextBox 2">
            <a:extLst>
              <a:ext uri="{FF2B5EF4-FFF2-40B4-BE49-F238E27FC236}">
                <a16:creationId xmlns:a16="http://schemas.microsoft.com/office/drawing/2014/main" id="{F02B983A-CF89-403A-BC28-B0C43C881312}"/>
              </a:ext>
            </a:extLst>
          </p:cNvPr>
          <p:cNvSpPr txBox="1"/>
          <p:nvPr/>
        </p:nvSpPr>
        <p:spPr bwMode="auto">
          <a:xfrm>
            <a:off x="2161299" y="4515767"/>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2  =</a:t>
            </a:r>
            <a:endParaRPr lang="en-GB" sz="2400" dirty="0">
              <a:solidFill>
                <a:srgbClr val="C00000"/>
              </a:solidFill>
              <a:latin typeface="Myriad Pro Semibold" charset="0"/>
              <a:ea typeface="Myriad Pro Semibold" charset="0"/>
              <a:cs typeface="Myriad Pro Semibold" charset="0"/>
            </a:endParaRPr>
          </a:p>
        </p:txBody>
      </p:sp>
      <p:sp>
        <p:nvSpPr>
          <p:cNvPr id="4" name="Rectangle 3">
            <a:extLst>
              <a:ext uri="{FF2B5EF4-FFF2-40B4-BE49-F238E27FC236}">
                <a16:creationId xmlns:a16="http://schemas.microsoft.com/office/drawing/2014/main" id="{668B5F47-42C7-4727-AB30-421E26DDF4DF}"/>
              </a:ext>
            </a:extLst>
          </p:cNvPr>
          <p:cNvSpPr/>
          <p:nvPr/>
        </p:nvSpPr>
        <p:spPr bwMode="auto">
          <a:xfrm>
            <a:off x="3702368" y="451576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AA09E13D-56E8-4C81-AE4A-181187F474B8}"/>
              </a:ext>
            </a:extLst>
          </p:cNvPr>
          <p:cNvSpPr txBox="1"/>
          <p:nvPr/>
        </p:nvSpPr>
        <p:spPr bwMode="auto">
          <a:xfrm>
            <a:off x="3757511" y="451576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pic>
        <p:nvPicPr>
          <p:cNvPr id="7" name="Picture 6" descr="A picture containing object&#10;&#10;Description automatically generated">
            <a:extLst>
              <a:ext uri="{FF2B5EF4-FFF2-40B4-BE49-F238E27FC236}">
                <a16:creationId xmlns:a16="http://schemas.microsoft.com/office/drawing/2014/main" id="{7DD25A4C-A9D6-40A0-B45A-A91CAA80E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991938"/>
            <a:ext cx="6135088" cy="980118"/>
          </a:xfrm>
          <a:prstGeom prst="rect">
            <a:avLst/>
          </a:prstGeom>
        </p:spPr>
      </p:pic>
      <p:sp>
        <p:nvSpPr>
          <p:cNvPr id="9" name="TextBox 8">
            <a:extLst>
              <a:ext uri="{FF2B5EF4-FFF2-40B4-BE49-F238E27FC236}">
                <a16:creationId xmlns:a16="http://schemas.microsoft.com/office/drawing/2014/main" id="{831A61A4-0E89-46F5-8A66-17E9AB9B554F}"/>
              </a:ext>
            </a:extLst>
          </p:cNvPr>
          <p:cNvSpPr txBox="1"/>
          <p:nvPr/>
        </p:nvSpPr>
        <p:spPr bwMode="auto">
          <a:xfrm>
            <a:off x="4980699" y="4515766"/>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4  =</a:t>
            </a:r>
            <a:endParaRPr lang="en-GB" sz="2400" dirty="0">
              <a:solidFill>
                <a:srgbClr val="C00000"/>
              </a:solidFill>
              <a:latin typeface="Myriad Pro Semibold" charset="0"/>
              <a:ea typeface="Myriad Pro Semibold" charset="0"/>
              <a:cs typeface="Myriad Pro Semibold" charset="0"/>
            </a:endParaRPr>
          </a:p>
        </p:txBody>
      </p:sp>
      <p:sp>
        <p:nvSpPr>
          <p:cNvPr id="10" name="Rectangle 9">
            <a:extLst>
              <a:ext uri="{FF2B5EF4-FFF2-40B4-BE49-F238E27FC236}">
                <a16:creationId xmlns:a16="http://schemas.microsoft.com/office/drawing/2014/main" id="{9298F273-2C13-4B96-AB47-6811FDFA152A}"/>
              </a:ext>
            </a:extLst>
          </p:cNvPr>
          <p:cNvSpPr/>
          <p:nvPr/>
        </p:nvSpPr>
        <p:spPr bwMode="auto">
          <a:xfrm>
            <a:off x="6521768" y="4515766"/>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03854021-BE35-4F9A-884E-361CA9044699}"/>
              </a:ext>
            </a:extLst>
          </p:cNvPr>
          <p:cNvSpPr txBox="1"/>
          <p:nvPr/>
        </p:nvSpPr>
        <p:spPr bwMode="auto">
          <a:xfrm>
            <a:off x="6576911" y="451576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35280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3:4</a:t>
            </a:r>
          </a:p>
        </p:txBody>
      </p:sp>
      <p:sp>
        <p:nvSpPr>
          <p:cNvPr id="4" name="TextBox 3">
            <a:extLst>
              <a:ext uri="{FF2B5EF4-FFF2-40B4-BE49-F238E27FC236}">
                <a16:creationId xmlns:a16="http://schemas.microsoft.com/office/drawing/2014/main" id="{0D502A34-DEE2-4BBF-8B73-0C8AD76EEDD3}"/>
              </a:ext>
            </a:extLst>
          </p:cNvPr>
          <p:cNvSpPr txBox="1"/>
          <p:nvPr/>
        </p:nvSpPr>
        <p:spPr bwMode="auto">
          <a:xfrm>
            <a:off x="1951878" y="4912002"/>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10FFB117-4C22-4F99-B65D-71872FD7FFB4}"/>
              </a:ext>
            </a:extLst>
          </p:cNvPr>
          <p:cNvSpPr txBox="1"/>
          <p:nvPr/>
        </p:nvSpPr>
        <p:spPr bwMode="auto">
          <a:xfrm>
            <a:off x="3521492" y="491200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sp>
        <p:nvSpPr>
          <p:cNvPr id="6" name="Rectangle 5">
            <a:extLst>
              <a:ext uri="{FF2B5EF4-FFF2-40B4-BE49-F238E27FC236}">
                <a16:creationId xmlns:a16="http://schemas.microsoft.com/office/drawing/2014/main" id="{7E76F3C8-DE0D-40D3-9944-69508E001EFF}"/>
              </a:ext>
            </a:extLst>
          </p:cNvPr>
          <p:cNvSpPr/>
          <p:nvPr/>
        </p:nvSpPr>
        <p:spPr bwMode="auto">
          <a:xfrm>
            <a:off x="3549705" y="491200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D3FFDD54-41EA-40FD-A3D9-DF2F01733982}"/>
              </a:ext>
            </a:extLst>
          </p:cNvPr>
          <p:cNvSpPr txBox="1"/>
          <p:nvPr/>
        </p:nvSpPr>
        <p:spPr bwMode="auto">
          <a:xfrm>
            <a:off x="1429741" y="491200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8" name="Rectangle 7">
            <a:extLst>
              <a:ext uri="{FF2B5EF4-FFF2-40B4-BE49-F238E27FC236}">
                <a16:creationId xmlns:a16="http://schemas.microsoft.com/office/drawing/2014/main" id="{8466045B-1F6F-411B-BAAE-DF79D4311453}"/>
              </a:ext>
            </a:extLst>
          </p:cNvPr>
          <p:cNvSpPr/>
          <p:nvPr/>
        </p:nvSpPr>
        <p:spPr bwMode="auto">
          <a:xfrm>
            <a:off x="1374598" y="491200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1D794173-4EAB-4A23-8B70-5FFA7083A074}"/>
              </a:ext>
            </a:extLst>
          </p:cNvPr>
          <p:cNvSpPr txBox="1"/>
          <p:nvPr/>
        </p:nvSpPr>
        <p:spPr bwMode="auto">
          <a:xfrm>
            <a:off x="2517295" y="491200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0" name="Rectangle 9">
            <a:extLst>
              <a:ext uri="{FF2B5EF4-FFF2-40B4-BE49-F238E27FC236}">
                <a16:creationId xmlns:a16="http://schemas.microsoft.com/office/drawing/2014/main" id="{583A55C9-349F-4C82-A56F-513320B48AF9}"/>
              </a:ext>
            </a:extLst>
          </p:cNvPr>
          <p:cNvSpPr/>
          <p:nvPr/>
        </p:nvSpPr>
        <p:spPr bwMode="auto">
          <a:xfrm>
            <a:off x="2462152" y="491200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43538633-9488-419F-B08F-B646E45AB823}"/>
              </a:ext>
            </a:extLst>
          </p:cNvPr>
          <p:cNvSpPr txBox="1"/>
          <p:nvPr/>
        </p:nvSpPr>
        <p:spPr bwMode="auto">
          <a:xfrm>
            <a:off x="3025326" y="4912002"/>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DD1CB699-535B-44CA-AD74-B8015E0FF60D}"/>
              </a:ext>
            </a:extLst>
          </p:cNvPr>
          <p:cNvSpPr txBox="1"/>
          <p:nvPr/>
        </p:nvSpPr>
        <p:spPr bwMode="auto">
          <a:xfrm>
            <a:off x="5661366" y="4912002"/>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94C816F9-DC61-4B57-B5F8-472399A9F272}"/>
              </a:ext>
            </a:extLst>
          </p:cNvPr>
          <p:cNvSpPr txBox="1"/>
          <p:nvPr/>
        </p:nvSpPr>
        <p:spPr bwMode="auto">
          <a:xfrm>
            <a:off x="7230980" y="491200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sp>
        <p:nvSpPr>
          <p:cNvPr id="14" name="Rectangle 13">
            <a:extLst>
              <a:ext uri="{FF2B5EF4-FFF2-40B4-BE49-F238E27FC236}">
                <a16:creationId xmlns:a16="http://schemas.microsoft.com/office/drawing/2014/main" id="{1A403B04-4161-4449-BC91-03BFA34826A5}"/>
              </a:ext>
            </a:extLst>
          </p:cNvPr>
          <p:cNvSpPr/>
          <p:nvPr/>
        </p:nvSpPr>
        <p:spPr bwMode="auto">
          <a:xfrm>
            <a:off x="7259193" y="491200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801CB2D8-C26B-41C4-8BEC-0DB25A2E683E}"/>
              </a:ext>
            </a:extLst>
          </p:cNvPr>
          <p:cNvSpPr txBox="1"/>
          <p:nvPr/>
        </p:nvSpPr>
        <p:spPr bwMode="auto">
          <a:xfrm>
            <a:off x="5139229" y="491200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6" name="Rectangle 15">
            <a:extLst>
              <a:ext uri="{FF2B5EF4-FFF2-40B4-BE49-F238E27FC236}">
                <a16:creationId xmlns:a16="http://schemas.microsoft.com/office/drawing/2014/main" id="{1B175874-5B77-4113-877E-341565E606A0}"/>
              </a:ext>
            </a:extLst>
          </p:cNvPr>
          <p:cNvSpPr/>
          <p:nvPr/>
        </p:nvSpPr>
        <p:spPr bwMode="auto">
          <a:xfrm>
            <a:off x="5084086" y="491200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AD7A08DF-2E2C-4E25-9202-97A3D96E61EF}"/>
              </a:ext>
            </a:extLst>
          </p:cNvPr>
          <p:cNvSpPr txBox="1"/>
          <p:nvPr/>
        </p:nvSpPr>
        <p:spPr bwMode="auto">
          <a:xfrm>
            <a:off x="6226783" y="491200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18" name="Rectangle 17">
            <a:extLst>
              <a:ext uri="{FF2B5EF4-FFF2-40B4-BE49-F238E27FC236}">
                <a16:creationId xmlns:a16="http://schemas.microsoft.com/office/drawing/2014/main" id="{0C3A077E-E85D-405D-B3E0-58D7CC9F0C5F}"/>
              </a:ext>
            </a:extLst>
          </p:cNvPr>
          <p:cNvSpPr/>
          <p:nvPr/>
        </p:nvSpPr>
        <p:spPr bwMode="auto">
          <a:xfrm>
            <a:off x="6171640" y="491200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56BDF521-1A8B-40DE-82A3-B622DEA2D7F8}"/>
              </a:ext>
            </a:extLst>
          </p:cNvPr>
          <p:cNvSpPr txBox="1"/>
          <p:nvPr/>
        </p:nvSpPr>
        <p:spPr bwMode="auto">
          <a:xfrm>
            <a:off x="6734814" y="4912002"/>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Semibold" charset="0"/>
                <a:ea typeface="Myriad Pro Semibold" charset="0"/>
                <a:cs typeface="Myriad Pro Semibold" charset="0"/>
              </a:rPr>
              <a:t>=</a:t>
            </a:r>
            <a:endParaRPr lang="en-GB" sz="2400" dirty="0">
              <a:solidFill>
                <a:srgbClr val="FF0000"/>
              </a:solidFill>
              <a:latin typeface="Myriad Pro Semibold" charset="0"/>
              <a:ea typeface="Myriad Pro Semibold" charset="0"/>
              <a:cs typeface="Myriad Pro Semibold" charset="0"/>
            </a:endParaRPr>
          </a:p>
        </p:txBody>
      </p:sp>
      <p:pic>
        <p:nvPicPr>
          <p:cNvPr id="20" name="Picture 19">
            <a:extLst>
              <a:ext uri="{FF2B5EF4-FFF2-40B4-BE49-F238E27FC236}">
                <a16:creationId xmlns:a16="http://schemas.microsoft.com/office/drawing/2014/main" id="{BB44E441-9C74-4AEE-BC00-70A8F6628B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6296" y="1895491"/>
            <a:ext cx="936000" cy="936000"/>
          </a:xfrm>
          <a:prstGeom prst="rect">
            <a:avLst/>
          </a:prstGeom>
        </p:spPr>
      </p:pic>
      <p:pic>
        <p:nvPicPr>
          <p:cNvPr id="21" name="Picture 20">
            <a:extLst>
              <a:ext uri="{FF2B5EF4-FFF2-40B4-BE49-F238E27FC236}">
                <a16:creationId xmlns:a16="http://schemas.microsoft.com/office/drawing/2014/main" id="{3665EEF4-64C8-4768-86D7-FDEB35B305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68" y="1895491"/>
            <a:ext cx="936000" cy="936000"/>
          </a:xfrm>
          <a:prstGeom prst="rect">
            <a:avLst/>
          </a:prstGeom>
        </p:spPr>
      </p:pic>
      <p:pic>
        <p:nvPicPr>
          <p:cNvPr id="22" name="Picture 21">
            <a:extLst>
              <a:ext uri="{FF2B5EF4-FFF2-40B4-BE49-F238E27FC236}">
                <a16:creationId xmlns:a16="http://schemas.microsoft.com/office/drawing/2014/main" id="{1F6A911B-857B-43E1-8DEF-27B4BF230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8440" y="1895491"/>
            <a:ext cx="936000" cy="936000"/>
          </a:xfrm>
          <a:prstGeom prst="rect">
            <a:avLst/>
          </a:prstGeom>
        </p:spPr>
      </p:pic>
      <p:pic>
        <p:nvPicPr>
          <p:cNvPr id="23" name="Picture 22">
            <a:extLst>
              <a:ext uri="{FF2B5EF4-FFF2-40B4-BE49-F238E27FC236}">
                <a16:creationId xmlns:a16="http://schemas.microsoft.com/office/drawing/2014/main" id="{1867DFF2-2AA7-48C4-BF88-96568BD707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9512" y="1895491"/>
            <a:ext cx="936000" cy="936000"/>
          </a:xfrm>
          <a:prstGeom prst="rect">
            <a:avLst/>
          </a:prstGeom>
        </p:spPr>
      </p:pic>
      <p:pic>
        <p:nvPicPr>
          <p:cNvPr id="24" name="Picture 23">
            <a:extLst>
              <a:ext uri="{FF2B5EF4-FFF2-40B4-BE49-F238E27FC236}">
                <a16:creationId xmlns:a16="http://schemas.microsoft.com/office/drawing/2014/main" id="{37A44ECC-5D99-47FB-96D7-28F0BBFB95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0585" y="1895491"/>
            <a:ext cx="936000" cy="936000"/>
          </a:xfrm>
          <a:prstGeom prst="rect">
            <a:avLst/>
          </a:prstGeom>
        </p:spPr>
      </p:pic>
      <p:pic>
        <p:nvPicPr>
          <p:cNvPr id="25" name="Picture 24">
            <a:extLst>
              <a:ext uri="{FF2B5EF4-FFF2-40B4-BE49-F238E27FC236}">
                <a16:creationId xmlns:a16="http://schemas.microsoft.com/office/drawing/2014/main" id="{698363D0-D44F-415D-A8AC-4B4CC53CFF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6296" y="3211178"/>
            <a:ext cx="936000" cy="936000"/>
          </a:xfrm>
          <a:prstGeom prst="rect">
            <a:avLst/>
          </a:prstGeom>
        </p:spPr>
      </p:pic>
      <p:pic>
        <p:nvPicPr>
          <p:cNvPr id="26" name="Picture 25">
            <a:extLst>
              <a:ext uri="{FF2B5EF4-FFF2-40B4-BE49-F238E27FC236}">
                <a16:creationId xmlns:a16="http://schemas.microsoft.com/office/drawing/2014/main" id="{D4B701AD-3980-4AAB-9F20-BFA64A5EA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68" y="3211178"/>
            <a:ext cx="936000" cy="936000"/>
          </a:xfrm>
          <a:prstGeom prst="rect">
            <a:avLst/>
          </a:prstGeom>
        </p:spPr>
      </p:pic>
      <p:pic>
        <p:nvPicPr>
          <p:cNvPr id="27" name="Picture 26">
            <a:extLst>
              <a:ext uri="{FF2B5EF4-FFF2-40B4-BE49-F238E27FC236}">
                <a16:creationId xmlns:a16="http://schemas.microsoft.com/office/drawing/2014/main" id="{A4D3B976-D9DA-4E5B-A055-9069E8CE9F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8440" y="3211178"/>
            <a:ext cx="936000" cy="936000"/>
          </a:xfrm>
          <a:prstGeom prst="rect">
            <a:avLst/>
          </a:prstGeom>
        </p:spPr>
      </p:pic>
      <p:pic>
        <p:nvPicPr>
          <p:cNvPr id="28" name="Picture 27">
            <a:extLst>
              <a:ext uri="{FF2B5EF4-FFF2-40B4-BE49-F238E27FC236}">
                <a16:creationId xmlns:a16="http://schemas.microsoft.com/office/drawing/2014/main" id="{7F12AB6E-5F80-41E2-86DA-B9A2F1F4E5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9512" y="3211178"/>
            <a:ext cx="936000" cy="936000"/>
          </a:xfrm>
          <a:prstGeom prst="rect">
            <a:avLst/>
          </a:prstGeom>
        </p:spPr>
      </p:pic>
    </p:spTree>
    <p:extLst>
      <p:ext uri="{BB962C8B-B14F-4D97-AF65-F5344CB8AC3E}">
        <p14:creationId xmlns:p14="http://schemas.microsoft.com/office/powerpoint/2010/main" val="141573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3" grpId="0"/>
      <p:bldP spid="15"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3:4</a:t>
            </a:r>
          </a:p>
        </p:txBody>
      </p:sp>
      <p:pic>
        <p:nvPicPr>
          <p:cNvPr id="3" name="Picture 2">
            <a:extLst>
              <a:ext uri="{FF2B5EF4-FFF2-40B4-BE49-F238E27FC236}">
                <a16:creationId xmlns:a16="http://schemas.microsoft.com/office/drawing/2014/main" id="{82793347-818C-4787-ACC2-5B56F45FE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29" y="2197685"/>
            <a:ext cx="7953541" cy="739204"/>
          </a:xfrm>
          <a:prstGeom prst="rect">
            <a:avLst/>
          </a:prstGeom>
        </p:spPr>
      </p:pic>
      <p:sp>
        <p:nvSpPr>
          <p:cNvPr id="4" name="TextBox 3">
            <a:extLst>
              <a:ext uri="{FF2B5EF4-FFF2-40B4-BE49-F238E27FC236}">
                <a16:creationId xmlns:a16="http://schemas.microsoft.com/office/drawing/2014/main" id="{98C2A9B0-BE7A-4065-A3C2-FE62186381D4}"/>
              </a:ext>
            </a:extLst>
          </p:cNvPr>
          <p:cNvSpPr txBox="1"/>
          <p:nvPr/>
        </p:nvSpPr>
        <p:spPr bwMode="auto">
          <a:xfrm>
            <a:off x="3766331" y="4261385"/>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 2 = 14</a:t>
            </a:r>
            <a:endParaRPr lang="en-GB" sz="2400" dirty="0">
              <a:solidFill>
                <a:srgbClr val="FF0000"/>
              </a:solidFill>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CBE00E2C-EC59-40CE-8564-2264A623BA04}"/>
              </a:ext>
            </a:extLst>
          </p:cNvPr>
          <p:cNvSpPr txBox="1"/>
          <p:nvPr/>
        </p:nvSpPr>
        <p:spPr bwMode="auto">
          <a:xfrm>
            <a:off x="3766331" y="4804310"/>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7 = 14</a:t>
            </a:r>
            <a:endParaRPr lang="en-GB" sz="2400" dirty="0">
              <a:solidFill>
                <a:srgbClr val="FF000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52246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1:1</a:t>
            </a:r>
          </a:p>
        </p:txBody>
      </p:sp>
      <p:sp>
        <p:nvSpPr>
          <p:cNvPr id="5" name="TextBox 4">
            <a:extLst>
              <a:ext uri="{FF2B5EF4-FFF2-40B4-BE49-F238E27FC236}">
                <a16:creationId xmlns:a16="http://schemas.microsoft.com/office/drawing/2014/main" id="{8FD821A9-139E-4210-838F-A7B29107FC8C}"/>
              </a:ext>
            </a:extLst>
          </p:cNvPr>
          <p:cNvSpPr txBox="1"/>
          <p:nvPr/>
        </p:nvSpPr>
        <p:spPr bwMode="auto">
          <a:xfrm>
            <a:off x="474078" y="334802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 name="TextBox 5">
            <a:extLst>
              <a:ext uri="{FF2B5EF4-FFF2-40B4-BE49-F238E27FC236}">
                <a16:creationId xmlns:a16="http://schemas.microsoft.com/office/drawing/2014/main" id="{6318586A-DCF1-4E14-8A65-29187A39CEBA}"/>
              </a:ext>
            </a:extLst>
          </p:cNvPr>
          <p:cNvSpPr txBox="1"/>
          <p:nvPr/>
        </p:nvSpPr>
        <p:spPr bwMode="auto">
          <a:xfrm>
            <a:off x="1745075" y="334802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7" name="TextBox 6">
            <a:extLst>
              <a:ext uri="{FF2B5EF4-FFF2-40B4-BE49-F238E27FC236}">
                <a16:creationId xmlns:a16="http://schemas.microsoft.com/office/drawing/2014/main" id="{2B54CBE9-8100-4004-8DAA-0E2876B454B1}"/>
              </a:ext>
            </a:extLst>
          </p:cNvPr>
          <p:cNvSpPr txBox="1"/>
          <p:nvPr/>
        </p:nvSpPr>
        <p:spPr bwMode="auto">
          <a:xfrm>
            <a:off x="2400653" y="334802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8" name="TextBox 7">
            <a:extLst>
              <a:ext uri="{FF2B5EF4-FFF2-40B4-BE49-F238E27FC236}">
                <a16:creationId xmlns:a16="http://schemas.microsoft.com/office/drawing/2014/main" id="{9052275B-79C1-4DEB-A834-AC1716D8A864}"/>
              </a:ext>
            </a:extLst>
          </p:cNvPr>
          <p:cNvSpPr txBox="1"/>
          <p:nvPr/>
        </p:nvSpPr>
        <p:spPr bwMode="auto">
          <a:xfrm>
            <a:off x="3048761" y="334802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9" name="TextBox 8">
            <a:extLst>
              <a:ext uri="{FF2B5EF4-FFF2-40B4-BE49-F238E27FC236}">
                <a16:creationId xmlns:a16="http://schemas.microsoft.com/office/drawing/2014/main" id="{60FDE016-98A2-4988-8F13-B3935D4E9977}"/>
              </a:ext>
            </a:extLst>
          </p:cNvPr>
          <p:cNvSpPr txBox="1"/>
          <p:nvPr/>
        </p:nvSpPr>
        <p:spPr bwMode="auto">
          <a:xfrm>
            <a:off x="3618657" y="33480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0" name="TextBox 9">
            <a:extLst>
              <a:ext uri="{FF2B5EF4-FFF2-40B4-BE49-F238E27FC236}">
                <a16:creationId xmlns:a16="http://schemas.microsoft.com/office/drawing/2014/main" id="{0FE80077-BD58-4B5F-BDA7-B2DCBA136E7B}"/>
              </a:ext>
            </a:extLst>
          </p:cNvPr>
          <p:cNvSpPr txBox="1"/>
          <p:nvPr/>
        </p:nvSpPr>
        <p:spPr bwMode="auto">
          <a:xfrm>
            <a:off x="4272028" y="33480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11" name="TextBox 10">
            <a:extLst>
              <a:ext uri="{FF2B5EF4-FFF2-40B4-BE49-F238E27FC236}">
                <a16:creationId xmlns:a16="http://schemas.microsoft.com/office/drawing/2014/main" id="{0D7F87F1-B430-4D85-A2BC-2B371E9232E2}"/>
              </a:ext>
            </a:extLst>
          </p:cNvPr>
          <p:cNvSpPr txBox="1"/>
          <p:nvPr/>
        </p:nvSpPr>
        <p:spPr bwMode="auto">
          <a:xfrm>
            <a:off x="4924897" y="33480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12" name="TextBox 11">
            <a:extLst>
              <a:ext uri="{FF2B5EF4-FFF2-40B4-BE49-F238E27FC236}">
                <a16:creationId xmlns:a16="http://schemas.microsoft.com/office/drawing/2014/main" id="{6B824A13-04D3-4BB3-AB88-320386602AD6}"/>
              </a:ext>
            </a:extLst>
          </p:cNvPr>
          <p:cNvSpPr txBox="1"/>
          <p:nvPr/>
        </p:nvSpPr>
        <p:spPr bwMode="auto">
          <a:xfrm>
            <a:off x="5577150" y="33480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13" name="TextBox 12">
            <a:extLst>
              <a:ext uri="{FF2B5EF4-FFF2-40B4-BE49-F238E27FC236}">
                <a16:creationId xmlns:a16="http://schemas.microsoft.com/office/drawing/2014/main" id="{6061AC7B-751E-4B6E-AC4E-6EB1E62CAE02}"/>
              </a:ext>
            </a:extLst>
          </p:cNvPr>
          <p:cNvSpPr txBox="1"/>
          <p:nvPr/>
        </p:nvSpPr>
        <p:spPr bwMode="auto">
          <a:xfrm>
            <a:off x="6224727" y="3348027"/>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sp>
        <p:nvSpPr>
          <p:cNvPr id="14" name="TextBox 13">
            <a:extLst>
              <a:ext uri="{FF2B5EF4-FFF2-40B4-BE49-F238E27FC236}">
                <a16:creationId xmlns:a16="http://schemas.microsoft.com/office/drawing/2014/main" id="{AAA3941D-A9B4-40BC-90F5-F2ACF6C746AB}"/>
              </a:ext>
            </a:extLst>
          </p:cNvPr>
          <p:cNvSpPr txBox="1"/>
          <p:nvPr/>
        </p:nvSpPr>
        <p:spPr bwMode="auto">
          <a:xfrm>
            <a:off x="6875416" y="3348027"/>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5" name="TextBox 14">
            <a:extLst>
              <a:ext uri="{FF2B5EF4-FFF2-40B4-BE49-F238E27FC236}">
                <a16:creationId xmlns:a16="http://schemas.microsoft.com/office/drawing/2014/main" id="{D13D4564-5B8C-447F-8425-88B91C96712A}"/>
              </a:ext>
            </a:extLst>
          </p:cNvPr>
          <p:cNvSpPr txBox="1"/>
          <p:nvPr/>
        </p:nvSpPr>
        <p:spPr bwMode="auto">
          <a:xfrm>
            <a:off x="7514535" y="33480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22</a:t>
            </a:r>
          </a:p>
        </p:txBody>
      </p:sp>
      <p:sp>
        <p:nvSpPr>
          <p:cNvPr id="16" name="TextBox 15">
            <a:extLst>
              <a:ext uri="{FF2B5EF4-FFF2-40B4-BE49-F238E27FC236}">
                <a16:creationId xmlns:a16="http://schemas.microsoft.com/office/drawing/2014/main" id="{803B4DC1-C583-4538-9BCB-DB13CBA53209}"/>
              </a:ext>
            </a:extLst>
          </p:cNvPr>
          <p:cNvSpPr txBox="1"/>
          <p:nvPr/>
        </p:nvSpPr>
        <p:spPr bwMode="auto">
          <a:xfrm>
            <a:off x="8167865" y="334802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17" name="TextBox 16">
            <a:extLst>
              <a:ext uri="{FF2B5EF4-FFF2-40B4-BE49-F238E27FC236}">
                <a16:creationId xmlns:a16="http://schemas.microsoft.com/office/drawing/2014/main" id="{B2C0F8F2-5658-4CD6-9726-0C2DE1A5AA74}"/>
              </a:ext>
            </a:extLst>
          </p:cNvPr>
          <p:cNvSpPr txBox="1"/>
          <p:nvPr/>
        </p:nvSpPr>
        <p:spPr bwMode="auto">
          <a:xfrm>
            <a:off x="1097761" y="334802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pic>
        <p:nvPicPr>
          <p:cNvPr id="19" name="Picture 18">
            <a:extLst>
              <a:ext uri="{FF2B5EF4-FFF2-40B4-BE49-F238E27FC236}">
                <a16:creationId xmlns:a16="http://schemas.microsoft.com/office/drawing/2014/main" id="{B81E4600-F3B5-464B-8B40-B4A5FFBC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33" y="3112793"/>
            <a:ext cx="7800540" cy="233434"/>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1:1</a:t>
            </a:r>
          </a:p>
        </p:txBody>
      </p:sp>
      <p:pic>
        <p:nvPicPr>
          <p:cNvPr id="14" name="Picture 13" descr="A close up of a logo&#10;&#10;Description automatically generated">
            <a:extLst>
              <a:ext uri="{FF2B5EF4-FFF2-40B4-BE49-F238E27FC236}">
                <a16:creationId xmlns:a16="http://schemas.microsoft.com/office/drawing/2014/main" id="{DDF4F224-C769-4E74-A70B-4BC4628E9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221884"/>
            <a:ext cx="7736495" cy="2475191"/>
          </a:xfrm>
          <a:prstGeom prst="rect">
            <a:avLst/>
          </a:prstGeom>
        </p:spPr>
      </p:pic>
      <p:sp>
        <p:nvSpPr>
          <p:cNvPr id="15" name="Star: 12 Points 14">
            <a:extLst>
              <a:ext uri="{FF2B5EF4-FFF2-40B4-BE49-F238E27FC236}">
                <a16:creationId xmlns:a16="http://schemas.microsoft.com/office/drawing/2014/main" id="{F5E34EF5-7372-4EBC-969E-B10AA8079EE6}"/>
              </a:ext>
            </a:extLst>
          </p:cNvPr>
          <p:cNvSpPr>
            <a:spLocks noChangeAspect="1"/>
          </p:cNvSpPr>
          <p:nvPr/>
        </p:nvSpPr>
        <p:spPr bwMode="auto">
          <a:xfrm>
            <a:off x="1060989"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Star: 12 Points 15">
            <a:extLst>
              <a:ext uri="{FF2B5EF4-FFF2-40B4-BE49-F238E27FC236}">
                <a16:creationId xmlns:a16="http://schemas.microsoft.com/office/drawing/2014/main" id="{E722E861-6681-4B6C-90E0-400735643AD0}"/>
              </a:ext>
            </a:extLst>
          </p:cNvPr>
          <p:cNvSpPr>
            <a:spLocks noChangeAspect="1"/>
          </p:cNvSpPr>
          <p:nvPr/>
        </p:nvSpPr>
        <p:spPr bwMode="auto">
          <a:xfrm>
            <a:off x="1905952"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Star: 12 Points 16">
            <a:extLst>
              <a:ext uri="{FF2B5EF4-FFF2-40B4-BE49-F238E27FC236}">
                <a16:creationId xmlns:a16="http://schemas.microsoft.com/office/drawing/2014/main" id="{829A31DE-1C6C-4CE8-AD2D-D840C556A8BC}"/>
              </a:ext>
            </a:extLst>
          </p:cNvPr>
          <p:cNvSpPr>
            <a:spLocks noChangeAspect="1"/>
          </p:cNvSpPr>
          <p:nvPr/>
        </p:nvSpPr>
        <p:spPr bwMode="auto">
          <a:xfrm>
            <a:off x="7182134"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Star: 12 Points 17">
            <a:extLst>
              <a:ext uri="{FF2B5EF4-FFF2-40B4-BE49-F238E27FC236}">
                <a16:creationId xmlns:a16="http://schemas.microsoft.com/office/drawing/2014/main" id="{EAE30EEE-2565-4AA1-9177-84BA382C3B79}"/>
              </a:ext>
            </a:extLst>
          </p:cNvPr>
          <p:cNvSpPr>
            <a:spLocks noChangeAspect="1"/>
          </p:cNvSpPr>
          <p:nvPr/>
        </p:nvSpPr>
        <p:spPr bwMode="auto">
          <a:xfrm>
            <a:off x="5475921"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Star: 12 Points 18">
            <a:extLst>
              <a:ext uri="{FF2B5EF4-FFF2-40B4-BE49-F238E27FC236}">
                <a16:creationId xmlns:a16="http://schemas.microsoft.com/office/drawing/2014/main" id="{F145725D-4562-424B-AFAF-B2CC9FC3F612}"/>
              </a:ext>
            </a:extLst>
          </p:cNvPr>
          <p:cNvSpPr>
            <a:spLocks noChangeAspect="1"/>
          </p:cNvSpPr>
          <p:nvPr/>
        </p:nvSpPr>
        <p:spPr bwMode="auto">
          <a:xfrm>
            <a:off x="3768852"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Star: 12 Points 19">
            <a:extLst>
              <a:ext uri="{FF2B5EF4-FFF2-40B4-BE49-F238E27FC236}">
                <a16:creationId xmlns:a16="http://schemas.microsoft.com/office/drawing/2014/main" id="{0BB9B74B-F223-4233-B42F-1E83859BB3D3}"/>
              </a:ext>
            </a:extLst>
          </p:cNvPr>
          <p:cNvSpPr>
            <a:spLocks noChangeAspect="1"/>
          </p:cNvSpPr>
          <p:nvPr/>
        </p:nvSpPr>
        <p:spPr bwMode="auto">
          <a:xfrm>
            <a:off x="2046736"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4170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2"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1000"/>
                            </p:stCondLst>
                            <p:childTnLst>
                              <p:par>
                                <p:cTn id="54" presetID="10" presetClass="entr" presetSubtype="0" fill="hold" grpId="2"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3" nodeType="click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xit" presetSubtype="0" fill="hold" grpId="3" nodeType="withEffect">
                                  <p:stCondLst>
                                    <p:cond delay="0"/>
                                  </p:stCondLst>
                                  <p:childTnLst>
                                    <p:animEffect transition="out" filter="fade">
                                      <p:cBhvr>
                                        <p:cTn id="63" dur="500"/>
                                        <p:tgtEl>
                                          <p:spTgt spid="20"/>
                                        </p:tgtEl>
                                      </p:cBhvr>
                                    </p:animEffect>
                                    <p:set>
                                      <p:cBhvr>
                                        <p:cTn id="64" dur="1" fill="hold">
                                          <p:stCondLst>
                                            <p:cond delay="499"/>
                                          </p:stCondLst>
                                        </p:cTn>
                                        <p:tgtEl>
                                          <p:spTgt spid="20"/>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grpId="4"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par>
                          <p:cTn id="69" fill="hold">
                            <p:stCondLst>
                              <p:cond delay="1000"/>
                            </p:stCondLst>
                            <p:childTnLst>
                              <p:par>
                                <p:cTn id="70" presetID="10" presetClass="entr" presetSubtype="0" fill="hold" grpId="2"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5" nodeType="click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0" presetClass="exit" presetSubtype="0" fill="hold" grpId="3" nodeType="with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grpId="6"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childTnLst>
                          </p:cTn>
                        </p:par>
                        <p:par>
                          <p:cTn id="85" fill="hold">
                            <p:stCondLst>
                              <p:cond delay="1000"/>
                            </p:stCondLst>
                            <p:childTnLst>
                              <p:par>
                                <p:cTn id="86" presetID="10" presetClass="entr" presetSubtype="0" fill="hold" grpId="2"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3" nodeType="clickEffect">
                                  <p:stCondLst>
                                    <p:cond delay="0"/>
                                  </p:stCondLst>
                                  <p:childTnLst>
                                    <p:animEffect transition="out" filter="fade">
                                      <p:cBhvr>
                                        <p:cTn id="92" dur="500"/>
                                        <p:tgtEl>
                                          <p:spTgt spid="18"/>
                                        </p:tgtEl>
                                      </p:cBhvr>
                                    </p:animEffect>
                                    <p:set>
                                      <p:cBhvr>
                                        <p:cTn id="93" dur="1" fill="hold">
                                          <p:stCondLst>
                                            <p:cond delay="499"/>
                                          </p:stCondLst>
                                        </p:cTn>
                                        <p:tgtEl>
                                          <p:spTgt spid="18"/>
                                        </p:tgtEl>
                                        <p:attrNameLst>
                                          <p:attrName>style.visibility</p:attrName>
                                        </p:attrNameLst>
                                      </p:cBhvr>
                                      <p:to>
                                        <p:strVal val="hidden"/>
                                      </p:to>
                                    </p:set>
                                  </p:childTnLst>
                                </p:cTn>
                              </p:par>
                              <p:par>
                                <p:cTn id="94" presetID="10" presetClass="exit" presetSubtype="0" fill="hold" grpId="7" nodeType="withEffect">
                                  <p:stCondLst>
                                    <p:cond delay="0"/>
                                  </p:stCondLst>
                                  <p:childTnLst>
                                    <p:animEffect transition="out" filter="fade">
                                      <p:cBhvr>
                                        <p:cTn id="95" dur="500"/>
                                        <p:tgtEl>
                                          <p:spTgt spid="15"/>
                                        </p:tgtEl>
                                      </p:cBhvr>
                                    </p:animEffect>
                                    <p:set>
                                      <p:cBhvr>
                                        <p:cTn id="96" dur="1" fill="hold">
                                          <p:stCondLst>
                                            <p:cond delay="499"/>
                                          </p:stCondLst>
                                        </p:cTn>
                                        <p:tgtEl>
                                          <p:spTgt spid="15"/>
                                        </p:tgtEl>
                                        <p:attrNameLst>
                                          <p:attrName>style.visibility</p:attrName>
                                        </p:attrNameLst>
                                      </p:cBhvr>
                                      <p:to>
                                        <p:strVal val="hidden"/>
                                      </p:to>
                                    </p:set>
                                  </p:childTnLst>
                                </p:cTn>
                              </p:par>
                            </p:childTnLst>
                          </p:cTn>
                        </p:par>
                        <p:par>
                          <p:cTn id="97" fill="hold">
                            <p:stCondLst>
                              <p:cond delay="500"/>
                            </p:stCondLst>
                            <p:childTnLst>
                              <p:par>
                                <p:cTn id="98" presetID="10" presetClass="entr" presetSubtype="0" fill="hold" grpId="8"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500"/>
                                        <p:tgtEl>
                                          <p:spTgt spid="15"/>
                                        </p:tgtEl>
                                      </p:cBhvr>
                                    </p:animEffect>
                                  </p:childTnLst>
                                </p:cTn>
                              </p:par>
                            </p:childTnLst>
                          </p:cTn>
                        </p:par>
                        <p:par>
                          <p:cTn id="101" fill="hold">
                            <p:stCondLst>
                              <p:cond delay="1000"/>
                            </p:stCondLst>
                            <p:childTnLst>
                              <p:par>
                                <p:cTn id="102" presetID="10" presetClass="entr" presetSubtype="0" fill="hold" grpId="2"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500"/>
                                        <p:tgtEl>
                                          <p:spTgt spid="1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3" nodeType="clickEffect">
                                  <p:stCondLst>
                                    <p:cond delay="0"/>
                                  </p:stCondLst>
                                  <p:childTnLst>
                                    <p:animEffect transition="out" filter="fade">
                                      <p:cBhvr>
                                        <p:cTn id="108" dur="500"/>
                                        <p:tgtEl>
                                          <p:spTgt spid="17"/>
                                        </p:tgtEl>
                                      </p:cBhvr>
                                    </p:animEffect>
                                    <p:set>
                                      <p:cBhvr>
                                        <p:cTn id="109" dur="1" fill="hold">
                                          <p:stCondLst>
                                            <p:cond delay="499"/>
                                          </p:stCondLst>
                                        </p:cTn>
                                        <p:tgtEl>
                                          <p:spTgt spid="17"/>
                                        </p:tgtEl>
                                        <p:attrNameLst>
                                          <p:attrName>style.visibility</p:attrName>
                                        </p:attrNameLst>
                                      </p:cBhvr>
                                      <p:to>
                                        <p:strVal val="hidden"/>
                                      </p:to>
                                    </p:set>
                                  </p:childTnLst>
                                </p:cTn>
                              </p:par>
                              <p:par>
                                <p:cTn id="110" presetID="10" presetClass="exit" presetSubtype="0" fill="hold" grpId="9" nodeType="withEffect">
                                  <p:stCondLst>
                                    <p:cond delay="0"/>
                                  </p:stCondLst>
                                  <p:childTnLst>
                                    <p:animEffect transition="out" filter="fade">
                                      <p:cBhvr>
                                        <p:cTn id="111" dur="500"/>
                                        <p:tgtEl>
                                          <p:spTgt spid="15"/>
                                        </p:tgtEl>
                                      </p:cBhvr>
                                    </p:animEffect>
                                    <p:set>
                                      <p:cBhvr>
                                        <p:cTn id="112" dur="1" fill="hold">
                                          <p:stCondLst>
                                            <p:cond delay="499"/>
                                          </p:stCondLst>
                                        </p:cTn>
                                        <p:tgtEl>
                                          <p:spTgt spid="15"/>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fade">
                                      <p:cBhvr>
                                        <p:cTn id="116" dur="500"/>
                                        <p:tgtEl>
                                          <p:spTgt spid="1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16"/>
                                        </p:tgtEl>
                                      </p:cBhvr>
                                    </p:animEffect>
                                    <p:set>
                                      <p:cBhvr>
                                        <p:cTn id="121" dur="1" fill="hold">
                                          <p:stCondLst>
                                            <p:cond delay="499"/>
                                          </p:stCondLst>
                                        </p:cTn>
                                        <p:tgtEl>
                                          <p:spTgt spid="16"/>
                                        </p:tgtEl>
                                        <p:attrNameLst>
                                          <p:attrName>style.visibility</p:attrName>
                                        </p:attrNameLst>
                                      </p:cBhvr>
                                      <p:to>
                                        <p:strVal val="hidden"/>
                                      </p:to>
                                    </p:set>
                                  </p:childTnLst>
                                </p:cTn>
                              </p:par>
                            </p:childTnLst>
                          </p:cTn>
                        </p:par>
                        <p:par>
                          <p:cTn id="122" fill="hold">
                            <p:stCondLst>
                              <p:cond delay="500"/>
                            </p:stCondLst>
                            <p:childTnLst>
                              <p:par>
                                <p:cTn id="123" presetID="10" presetClass="entr" presetSubtype="0" fill="hold" grpId="2" nodeType="after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fade">
                                      <p:cBhvr>
                                        <p:cTn id="125" dur="500"/>
                                        <p:tgtEl>
                                          <p:spTgt spid="16"/>
                                        </p:tgtEl>
                                      </p:cBhvr>
                                    </p:animEffect>
                                  </p:childTnLst>
                                </p:cTn>
                              </p:par>
                            </p:childTnLst>
                          </p:cTn>
                        </p:par>
                        <p:par>
                          <p:cTn id="126" fill="hold">
                            <p:stCondLst>
                              <p:cond delay="1000"/>
                            </p:stCondLst>
                            <p:childTnLst>
                              <p:par>
                                <p:cTn id="127" presetID="10" presetClass="entr" presetSubtype="0" fill="hold" grpId="4"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0"/>
                                        <p:tgtEl>
                                          <p:spTgt spid="2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5" nodeType="clickEffect">
                                  <p:stCondLst>
                                    <p:cond delay="0"/>
                                  </p:stCondLst>
                                  <p:childTnLst>
                                    <p:animEffect transition="out" filter="fade">
                                      <p:cBhvr>
                                        <p:cTn id="133" dur="500"/>
                                        <p:tgtEl>
                                          <p:spTgt spid="20"/>
                                        </p:tgtEl>
                                      </p:cBhvr>
                                    </p:animEffect>
                                    <p:set>
                                      <p:cBhvr>
                                        <p:cTn id="134" dur="1" fill="hold">
                                          <p:stCondLst>
                                            <p:cond delay="499"/>
                                          </p:stCondLst>
                                        </p:cTn>
                                        <p:tgtEl>
                                          <p:spTgt spid="20"/>
                                        </p:tgtEl>
                                        <p:attrNameLst>
                                          <p:attrName>style.visibility</p:attrName>
                                        </p:attrNameLst>
                                      </p:cBhvr>
                                      <p:to>
                                        <p:strVal val="hidden"/>
                                      </p:to>
                                    </p:set>
                                  </p:childTnLst>
                                </p:cTn>
                              </p:par>
                              <p:par>
                                <p:cTn id="135" presetID="10" presetClass="exit" presetSubtype="0" fill="hold" grpId="3" nodeType="withEffect">
                                  <p:stCondLst>
                                    <p:cond delay="0"/>
                                  </p:stCondLst>
                                  <p:childTnLst>
                                    <p:animEffect transition="out" filter="fade">
                                      <p:cBhvr>
                                        <p:cTn id="136" dur="500"/>
                                        <p:tgtEl>
                                          <p:spTgt spid="16"/>
                                        </p:tgtEl>
                                      </p:cBhvr>
                                    </p:animEffect>
                                    <p:set>
                                      <p:cBhvr>
                                        <p:cTn id="137" dur="1" fill="hold">
                                          <p:stCondLst>
                                            <p:cond delay="499"/>
                                          </p:stCondLst>
                                        </p:cTn>
                                        <p:tgtEl>
                                          <p:spTgt spid="16"/>
                                        </p:tgtEl>
                                        <p:attrNameLst>
                                          <p:attrName>style.visibility</p:attrName>
                                        </p:attrNameLst>
                                      </p:cBhvr>
                                      <p:to>
                                        <p:strVal val="hidden"/>
                                      </p:to>
                                    </p:set>
                                  </p:childTnLst>
                                </p:cTn>
                              </p:par>
                            </p:childTnLst>
                          </p:cTn>
                        </p:par>
                        <p:par>
                          <p:cTn id="138" fill="hold">
                            <p:stCondLst>
                              <p:cond delay="500"/>
                            </p:stCondLst>
                            <p:childTnLst>
                              <p:par>
                                <p:cTn id="139" presetID="10" presetClass="entr" presetSubtype="0" fill="hold" grpId="4" nodeType="after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fade">
                                      <p:cBhvr>
                                        <p:cTn id="141" dur="500"/>
                                        <p:tgtEl>
                                          <p:spTgt spid="16"/>
                                        </p:tgtEl>
                                      </p:cBhvr>
                                    </p:animEffect>
                                  </p:childTnLst>
                                </p:cTn>
                              </p:par>
                            </p:childTnLst>
                          </p:cTn>
                        </p:par>
                        <p:par>
                          <p:cTn id="142" fill="hold">
                            <p:stCondLst>
                              <p:cond delay="1000"/>
                            </p:stCondLst>
                            <p:childTnLst>
                              <p:par>
                                <p:cTn id="143" presetID="10" presetClass="entr" presetSubtype="0" fill="hold" grpId="4" nodeType="afterEffect">
                                  <p:stCondLst>
                                    <p:cond delay="0"/>
                                  </p:stCondLst>
                                  <p:childTnLst>
                                    <p:set>
                                      <p:cBhvr>
                                        <p:cTn id="144" dur="1" fill="hold">
                                          <p:stCondLst>
                                            <p:cond delay="0"/>
                                          </p:stCondLst>
                                        </p:cTn>
                                        <p:tgtEl>
                                          <p:spTgt spid="19"/>
                                        </p:tgtEl>
                                        <p:attrNameLst>
                                          <p:attrName>style.visibility</p:attrName>
                                        </p:attrNameLst>
                                      </p:cBhvr>
                                      <p:to>
                                        <p:strVal val="visible"/>
                                      </p:to>
                                    </p:set>
                                    <p:animEffect transition="in" filter="fade">
                                      <p:cBhvr>
                                        <p:cTn id="1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5" grpId="3" animBg="1"/>
      <p:bldP spid="15" grpId="4" animBg="1"/>
      <p:bldP spid="15" grpId="5" animBg="1"/>
      <p:bldP spid="15" grpId="6" animBg="1"/>
      <p:bldP spid="15" grpId="7" animBg="1"/>
      <p:bldP spid="15" grpId="8" animBg="1"/>
      <p:bldP spid="15" grpId="9" animBg="1"/>
      <p:bldP spid="16" grpId="0" animBg="1"/>
      <p:bldP spid="16" grpId="1" animBg="1"/>
      <p:bldP spid="16" grpId="2" animBg="1"/>
      <p:bldP spid="16" grpId="3" animBg="1"/>
      <p:bldP spid="16" grpId="4" animBg="1"/>
      <p:bldP spid="17" grpId="0" animBg="1"/>
      <p:bldP spid="17" grpId="1" animBg="1"/>
      <p:bldP spid="17" grpId="2" animBg="1"/>
      <p:bldP spid="17" grpId="3" animBg="1"/>
      <p:bldP spid="18" grpId="0" animBg="1"/>
      <p:bldP spid="18" grpId="1" animBg="1"/>
      <p:bldP spid="18" grpId="2" animBg="1"/>
      <p:bldP spid="18" grpId="3" animBg="1"/>
      <p:bldP spid="19" grpId="0" animBg="1"/>
      <p:bldP spid="19" grpId="1" animBg="1"/>
      <p:bldP spid="19" grpId="2" animBg="1"/>
      <p:bldP spid="19" grpId="3" animBg="1"/>
      <p:bldP spid="19" grpId="4" animBg="1"/>
      <p:bldP spid="20" grpId="0" animBg="1"/>
      <p:bldP spid="20" grpId="1" animBg="1"/>
      <p:bldP spid="20" grpId="2" animBg="1"/>
      <p:bldP spid="20" grpId="3" animBg="1"/>
      <p:bldP spid="20" grpId="4" animBg="1"/>
      <p:bldP spid="20" grpId="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1:1</a:t>
            </a:r>
          </a:p>
        </p:txBody>
      </p:sp>
      <p:pic>
        <p:nvPicPr>
          <p:cNvPr id="6" name="Picture 5">
            <a:extLst>
              <a:ext uri="{FF2B5EF4-FFF2-40B4-BE49-F238E27FC236}">
                <a16:creationId xmlns:a16="http://schemas.microsoft.com/office/drawing/2014/main" id="{113D867D-01E4-4C1D-9F9F-8EA750C5A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3" y="1179325"/>
            <a:ext cx="841704" cy="829235"/>
          </a:xfrm>
          <a:prstGeom prst="rect">
            <a:avLst/>
          </a:prstGeom>
        </p:spPr>
      </p:pic>
      <p:pic>
        <p:nvPicPr>
          <p:cNvPr id="8" name="Picture 7" descr="A picture containing scissors, window&#10;&#10;Description automatically generated">
            <a:extLst>
              <a:ext uri="{FF2B5EF4-FFF2-40B4-BE49-F238E27FC236}">
                <a16:creationId xmlns:a16="http://schemas.microsoft.com/office/drawing/2014/main" id="{3559EA81-EBCE-4903-96B1-17F7E213D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430" y="1179325"/>
            <a:ext cx="841704" cy="829235"/>
          </a:xfrm>
          <a:prstGeom prst="rect">
            <a:avLst/>
          </a:prstGeom>
        </p:spPr>
      </p:pic>
      <p:pic>
        <p:nvPicPr>
          <p:cNvPr id="10" name="Picture 9">
            <a:extLst>
              <a:ext uri="{FF2B5EF4-FFF2-40B4-BE49-F238E27FC236}">
                <a16:creationId xmlns:a16="http://schemas.microsoft.com/office/drawing/2014/main" id="{39A37067-551C-43D8-9F8B-6116A33B1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147" y="1179325"/>
            <a:ext cx="841704" cy="829235"/>
          </a:xfrm>
          <a:prstGeom prst="rect">
            <a:avLst/>
          </a:prstGeom>
        </p:spPr>
      </p:pic>
      <p:pic>
        <p:nvPicPr>
          <p:cNvPr id="12" name="Picture 11" descr="A drawing of a cartoon character&#10;&#10;Description automatically generated">
            <a:extLst>
              <a:ext uri="{FF2B5EF4-FFF2-40B4-BE49-F238E27FC236}">
                <a16:creationId xmlns:a16="http://schemas.microsoft.com/office/drawing/2014/main" id="{0F79DADE-EF5A-4511-8BCA-723B3943A5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8864" y="1179325"/>
            <a:ext cx="841704" cy="829235"/>
          </a:xfrm>
          <a:prstGeom prst="rect">
            <a:avLst/>
          </a:prstGeom>
        </p:spPr>
      </p:pic>
      <p:pic>
        <p:nvPicPr>
          <p:cNvPr id="14" name="Picture 13" descr="A drawing of a cartoon character&#10;&#10;Description automatically generated">
            <a:extLst>
              <a:ext uri="{FF2B5EF4-FFF2-40B4-BE49-F238E27FC236}">
                <a16:creationId xmlns:a16="http://schemas.microsoft.com/office/drawing/2014/main" id="{F0BC55FF-A7B5-4BAC-8223-0A42FA2751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6582" y="1179325"/>
            <a:ext cx="841704" cy="829235"/>
          </a:xfrm>
          <a:prstGeom prst="rect">
            <a:avLst/>
          </a:prstGeom>
        </p:spPr>
      </p:pic>
      <p:pic>
        <p:nvPicPr>
          <p:cNvPr id="17" name="Picture 16" descr="A picture containing scissors, window&#10;&#10;Description automatically generated">
            <a:extLst>
              <a:ext uri="{FF2B5EF4-FFF2-40B4-BE49-F238E27FC236}">
                <a16:creationId xmlns:a16="http://schemas.microsoft.com/office/drawing/2014/main" id="{EFDC3298-7A03-4435-B9C8-3F4475804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82" y="2534652"/>
            <a:ext cx="841704" cy="829235"/>
          </a:xfrm>
          <a:prstGeom prst="rect">
            <a:avLst/>
          </a:prstGeom>
        </p:spPr>
      </p:pic>
      <p:pic>
        <p:nvPicPr>
          <p:cNvPr id="18" name="Picture 17" descr="A drawing of a cartoon character&#10;&#10;Description automatically generated">
            <a:extLst>
              <a:ext uri="{FF2B5EF4-FFF2-40B4-BE49-F238E27FC236}">
                <a16:creationId xmlns:a16="http://schemas.microsoft.com/office/drawing/2014/main" id="{EC2822F8-5AF7-4A29-BFBE-4B3A6F40F4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3430" y="2534652"/>
            <a:ext cx="841704" cy="829235"/>
          </a:xfrm>
          <a:prstGeom prst="rect">
            <a:avLst/>
          </a:prstGeom>
        </p:spPr>
      </p:pic>
      <p:pic>
        <p:nvPicPr>
          <p:cNvPr id="19" name="Picture 18" descr="A drawing of a cartoon character&#10;&#10;Description automatically generated">
            <a:extLst>
              <a:ext uri="{FF2B5EF4-FFF2-40B4-BE49-F238E27FC236}">
                <a16:creationId xmlns:a16="http://schemas.microsoft.com/office/drawing/2014/main" id="{BBCB977F-B6AD-4C33-BC89-47B4F40BE3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8864" y="2534652"/>
            <a:ext cx="841704" cy="829235"/>
          </a:xfrm>
          <a:prstGeom prst="rect">
            <a:avLst/>
          </a:prstGeom>
        </p:spPr>
      </p:pic>
      <p:pic>
        <p:nvPicPr>
          <p:cNvPr id="20" name="Picture 19" descr="A drawing of a cartoon character&#10;&#10;Description automatically generated">
            <a:extLst>
              <a:ext uri="{FF2B5EF4-FFF2-40B4-BE49-F238E27FC236}">
                <a16:creationId xmlns:a16="http://schemas.microsoft.com/office/drawing/2014/main" id="{B358317A-4272-43AF-A777-7BBA5E73EA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5713" y="3889980"/>
            <a:ext cx="841704" cy="829235"/>
          </a:xfrm>
          <a:prstGeom prst="rect">
            <a:avLst/>
          </a:prstGeom>
        </p:spPr>
      </p:pic>
      <p:pic>
        <p:nvPicPr>
          <p:cNvPr id="22" name="Picture 21">
            <a:extLst>
              <a:ext uri="{FF2B5EF4-FFF2-40B4-BE49-F238E27FC236}">
                <a16:creationId xmlns:a16="http://schemas.microsoft.com/office/drawing/2014/main" id="{CFCE1CC8-179A-4CF8-A5A0-0046082621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5713" y="2534652"/>
            <a:ext cx="841704" cy="829235"/>
          </a:xfrm>
          <a:prstGeom prst="rect">
            <a:avLst/>
          </a:prstGeom>
        </p:spPr>
      </p:pic>
      <p:pic>
        <p:nvPicPr>
          <p:cNvPr id="23" name="Picture 22">
            <a:extLst>
              <a:ext uri="{FF2B5EF4-FFF2-40B4-BE49-F238E27FC236}">
                <a16:creationId xmlns:a16="http://schemas.microsoft.com/office/drawing/2014/main" id="{B2BEEAA5-B294-452F-90C9-576A22D8A1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1147" y="2534652"/>
            <a:ext cx="841704" cy="829235"/>
          </a:xfrm>
          <a:prstGeom prst="rect">
            <a:avLst/>
          </a:prstGeom>
        </p:spPr>
      </p:pic>
      <p:pic>
        <p:nvPicPr>
          <p:cNvPr id="24" name="Picture 23">
            <a:extLst>
              <a:ext uri="{FF2B5EF4-FFF2-40B4-BE49-F238E27FC236}">
                <a16:creationId xmlns:a16="http://schemas.microsoft.com/office/drawing/2014/main" id="{AEB86C46-F3B2-42CF-9B9A-F0A2D0DB0F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3430" y="3889980"/>
            <a:ext cx="841704" cy="829235"/>
          </a:xfrm>
          <a:prstGeom prst="rect">
            <a:avLst/>
          </a:prstGeom>
        </p:spPr>
      </p:pic>
      <p:sp>
        <p:nvSpPr>
          <p:cNvPr id="25" name="TextBox 24">
            <a:extLst>
              <a:ext uri="{FF2B5EF4-FFF2-40B4-BE49-F238E27FC236}">
                <a16:creationId xmlns:a16="http://schemas.microsoft.com/office/drawing/2014/main" id="{96B63816-80DF-42C3-BC6A-F16BF2AA752D}"/>
              </a:ext>
            </a:extLst>
          </p:cNvPr>
          <p:cNvSpPr txBox="1"/>
          <p:nvPr/>
        </p:nvSpPr>
        <p:spPr bwMode="auto">
          <a:xfrm>
            <a:off x="4396311" y="50189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6" name="TextBox 25">
            <a:extLst>
              <a:ext uri="{FF2B5EF4-FFF2-40B4-BE49-F238E27FC236}">
                <a16:creationId xmlns:a16="http://schemas.microsoft.com/office/drawing/2014/main" id="{A585D249-50BE-418C-AD75-03C5491F69CE}"/>
              </a:ext>
            </a:extLst>
          </p:cNvPr>
          <p:cNvSpPr txBox="1"/>
          <p:nvPr/>
        </p:nvSpPr>
        <p:spPr bwMode="auto">
          <a:xfrm>
            <a:off x="4187536" y="5447842"/>
            <a:ext cx="768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zero</a:t>
            </a:r>
          </a:p>
        </p:txBody>
      </p:sp>
      <p:sp>
        <p:nvSpPr>
          <p:cNvPr id="29" name="TextBox 28">
            <a:extLst>
              <a:ext uri="{FF2B5EF4-FFF2-40B4-BE49-F238E27FC236}">
                <a16:creationId xmlns:a16="http://schemas.microsoft.com/office/drawing/2014/main" id="{C70EE72A-2960-4778-ACB2-8F4BAA74DF5A}"/>
              </a:ext>
            </a:extLst>
          </p:cNvPr>
          <p:cNvSpPr txBox="1"/>
          <p:nvPr/>
        </p:nvSpPr>
        <p:spPr bwMode="auto">
          <a:xfrm>
            <a:off x="4396311" y="50189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0" name="TextBox 29">
            <a:extLst>
              <a:ext uri="{FF2B5EF4-FFF2-40B4-BE49-F238E27FC236}">
                <a16:creationId xmlns:a16="http://schemas.microsoft.com/office/drawing/2014/main" id="{420943D7-B8A7-43E1-A1C1-1AEE953214FD}"/>
              </a:ext>
            </a:extLst>
          </p:cNvPr>
          <p:cNvSpPr txBox="1"/>
          <p:nvPr/>
        </p:nvSpPr>
        <p:spPr bwMode="auto">
          <a:xfrm>
            <a:off x="4226040" y="5447842"/>
            <a:ext cx="691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two</a:t>
            </a:r>
          </a:p>
        </p:txBody>
      </p:sp>
      <p:sp>
        <p:nvSpPr>
          <p:cNvPr id="31" name="TextBox 30">
            <a:extLst>
              <a:ext uri="{FF2B5EF4-FFF2-40B4-BE49-F238E27FC236}">
                <a16:creationId xmlns:a16="http://schemas.microsoft.com/office/drawing/2014/main" id="{E751CCF9-B9BB-46F2-981F-CEBDC4ABF15E}"/>
              </a:ext>
            </a:extLst>
          </p:cNvPr>
          <p:cNvSpPr txBox="1"/>
          <p:nvPr/>
        </p:nvSpPr>
        <p:spPr bwMode="auto">
          <a:xfrm>
            <a:off x="4396311" y="50189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32" name="TextBox 31">
            <a:extLst>
              <a:ext uri="{FF2B5EF4-FFF2-40B4-BE49-F238E27FC236}">
                <a16:creationId xmlns:a16="http://schemas.microsoft.com/office/drawing/2014/main" id="{48263C6E-87D7-45FD-AA2E-7992FD9D5C47}"/>
              </a:ext>
            </a:extLst>
          </p:cNvPr>
          <p:cNvSpPr txBox="1"/>
          <p:nvPr/>
        </p:nvSpPr>
        <p:spPr bwMode="auto">
          <a:xfrm>
            <a:off x="4199943" y="5447842"/>
            <a:ext cx="744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a:t>
            </a:r>
          </a:p>
        </p:txBody>
      </p:sp>
      <p:sp>
        <p:nvSpPr>
          <p:cNvPr id="33" name="TextBox 32">
            <a:extLst>
              <a:ext uri="{FF2B5EF4-FFF2-40B4-BE49-F238E27FC236}">
                <a16:creationId xmlns:a16="http://schemas.microsoft.com/office/drawing/2014/main" id="{F175E539-84EC-4485-A650-7CEB02E43E2C}"/>
              </a:ext>
            </a:extLst>
          </p:cNvPr>
          <p:cNvSpPr txBox="1"/>
          <p:nvPr/>
        </p:nvSpPr>
        <p:spPr bwMode="auto">
          <a:xfrm>
            <a:off x="4396311" y="50189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34" name="TextBox 33">
            <a:extLst>
              <a:ext uri="{FF2B5EF4-FFF2-40B4-BE49-F238E27FC236}">
                <a16:creationId xmlns:a16="http://schemas.microsoft.com/office/drawing/2014/main" id="{331DF49A-4E37-4E97-A5D1-7CFCD01FEC80}"/>
              </a:ext>
            </a:extLst>
          </p:cNvPr>
          <p:cNvSpPr txBox="1"/>
          <p:nvPr/>
        </p:nvSpPr>
        <p:spPr bwMode="auto">
          <a:xfrm>
            <a:off x="4306542" y="5447842"/>
            <a:ext cx="530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a:t>
            </a:r>
          </a:p>
        </p:txBody>
      </p:sp>
      <p:sp>
        <p:nvSpPr>
          <p:cNvPr id="35" name="TextBox 34">
            <a:extLst>
              <a:ext uri="{FF2B5EF4-FFF2-40B4-BE49-F238E27FC236}">
                <a16:creationId xmlns:a16="http://schemas.microsoft.com/office/drawing/2014/main" id="{7FD360E8-285C-40EF-BDD9-08CFEC4D4F0F}"/>
              </a:ext>
            </a:extLst>
          </p:cNvPr>
          <p:cNvSpPr txBox="1"/>
          <p:nvPr/>
        </p:nvSpPr>
        <p:spPr bwMode="auto">
          <a:xfrm>
            <a:off x="4396311" y="50189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36" name="TextBox 35">
            <a:extLst>
              <a:ext uri="{FF2B5EF4-FFF2-40B4-BE49-F238E27FC236}">
                <a16:creationId xmlns:a16="http://schemas.microsoft.com/office/drawing/2014/main" id="{0ADEEBE5-A76D-4EE6-A2B6-78A2C71651B0}"/>
              </a:ext>
            </a:extLst>
          </p:cNvPr>
          <p:cNvSpPr txBox="1"/>
          <p:nvPr/>
        </p:nvSpPr>
        <p:spPr bwMode="auto">
          <a:xfrm>
            <a:off x="4131816" y="5447842"/>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a:t>
            </a:r>
          </a:p>
        </p:txBody>
      </p:sp>
      <p:sp>
        <p:nvSpPr>
          <p:cNvPr id="37" name="TextBox 36">
            <a:extLst>
              <a:ext uri="{FF2B5EF4-FFF2-40B4-BE49-F238E27FC236}">
                <a16:creationId xmlns:a16="http://schemas.microsoft.com/office/drawing/2014/main" id="{162ADC5A-1095-4228-9F0E-B84BBC27D989}"/>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38" name="TextBox 37">
            <a:extLst>
              <a:ext uri="{FF2B5EF4-FFF2-40B4-BE49-F238E27FC236}">
                <a16:creationId xmlns:a16="http://schemas.microsoft.com/office/drawing/2014/main" id="{4DD07855-A6CB-42EA-82DC-B142985D3F95}"/>
              </a:ext>
            </a:extLst>
          </p:cNvPr>
          <p:cNvSpPr txBox="1"/>
          <p:nvPr/>
        </p:nvSpPr>
        <p:spPr bwMode="auto">
          <a:xfrm>
            <a:off x="4261274" y="5447842"/>
            <a:ext cx="621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39" name="TextBox 38">
            <a:extLst>
              <a:ext uri="{FF2B5EF4-FFF2-40B4-BE49-F238E27FC236}">
                <a16:creationId xmlns:a16="http://schemas.microsoft.com/office/drawing/2014/main" id="{3113695B-9E7D-431B-9753-9B2C21A6C8BA}"/>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40" name="TextBox 39">
            <a:extLst>
              <a:ext uri="{FF2B5EF4-FFF2-40B4-BE49-F238E27FC236}">
                <a16:creationId xmlns:a16="http://schemas.microsoft.com/office/drawing/2014/main" id="{C074FCA8-CDED-4B7E-9E48-A108E406E346}"/>
              </a:ext>
            </a:extLst>
          </p:cNvPr>
          <p:cNvSpPr txBox="1"/>
          <p:nvPr/>
        </p:nvSpPr>
        <p:spPr bwMode="auto">
          <a:xfrm>
            <a:off x="4046087" y="5447842"/>
            <a:ext cx="1051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twelve</a:t>
            </a:r>
          </a:p>
        </p:txBody>
      </p:sp>
      <p:sp>
        <p:nvSpPr>
          <p:cNvPr id="41" name="TextBox 40">
            <a:extLst>
              <a:ext uri="{FF2B5EF4-FFF2-40B4-BE49-F238E27FC236}">
                <a16:creationId xmlns:a16="http://schemas.microsoft.com/office/drawing/2014/main" id="{596A95E8-0009-4998-BCBC-1B5FB195AB59}"/>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42" name="TextBox 41">
            <a:extLst>
              <a:ext uri="{FF2B5EF4-FFF2-40B4-BE49-F238E27FC236}">
                <a16:creationId xmlns:a16="http://schemas.microsoft.com/office/drawing/2014/main" id="{6D793227-0814-4F46-BEFA-E69FD873EDC4}"/>
              </a:ext>
            </a:extLst>
          </p:cNvPr>
          <p:cNvSpPr txBox="1"/>
          <p:nvPr/>
        </p:nvSpPr>
        <p:spPr bwMode="auto">
          <a:xfrm>
            <a:off x="3896975" y="5447842"/>
            <a:ext cx="135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fourteen</a:t>
            </a:r>
          </a:p>
        </p:txBody>
      </p:sp>
      <p:sp>
        <p:nvSpPr>
          <p:cNvPr id="43" name="TextBox 42">
            <a:extLst>
              <a:ext uri="{FF2B5EF4-FFF2-40B4-BE49-F238E27FC236}">
                <a16:creationId xmlns:a16="http://schemas.microsoft.com/office/drawing/2014/main" id="{72DD2DD4-722B-4025-B1EA-1D68EB6A40BC}"/>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44" name="TextBox 43">
            <a:extLst>
              <a:ext uri="{FF2B5EF4-FFF2-40B4-BE49-F238E27FC236}">
                <a16:creationId xmlns:a16="http://schemas.microsoft.com/office/drawing/2014/main" id="{D17720B0-A21E-449A-93E1-1BEE9073E628}"/>
              </a:ext>
            </a:extLst>
          </p:cNvPr>
          <p:cNvSpPr txBox="1"/>
          <p:nvPr/>
        </p:nvSpPr>
        <p:spPr bwMode="auto">
          <a:xfrm>
            <a:off x="4007999" y="5447842"/>
            <a:ext cx="1128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sixteen</a:t>
            </a:r>
          </a:p>
        </p:txBody>
      </p:sp>
      <p:sp>
        <p:nvSpPr>
          <p:cNvPr id="45" name="TextBox 44">
            <a:extLst>
              <a:ext uri="{FF2B5EF4-FFF2-40B4-BE49-F238E27FC236}">
                <a16:creationId xmlns:a16="http://schemas.microsoft.com/office/drawing/2014/main" id="{B9EDAB8C-FC9F-409B-BF8F-BF3AEA58C0C3}"/>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sp>
        <p:nvSpPr>
          <p:cNvPr id="46" name="TextBox 45">
            <a:extLst>
              <a:ext uri="{FF2B5EF4-FFF2-40B4-BE49-F238E27FC236}">
                <a16:creationId xmlns:a16="http://schemas.microsoft.com/office/drawing/2014/main" id="{1A2A547E-5BD4-4E15-BE74-6C99B709902A}"/>
              </a:ext>
            </a:extLst>
          </p:cNvPr>
          <p:cNvSpPr txBox="1"/>
          <p:nvPr/>
        </p:nvSpPr>
        <p:spPr bwMode="auto">
          <a:xfrm>
            <a:off x="3885370" y="5447842"/>
            <a:ext cx="1373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eighteen</a:t>
            </a:r>
          </a:p>
        </p:txBody>
      </p:sp>
      <p:sp>
        <p:nvSpPr>
          <p:cNvPr id="47" name="TextBox 46">
            <a:extLst>
              <a:ext uri="{FF2B5EF4-FFF2-40B4-BE49-F238E27FC236}">
                <a16:creationId xmlns:a16="http://schemas.microsoft.com/office/drawing/2014/main" id="{13CAD061-2360-4D05-9731-181E2FE7BAFC}"/>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48" name="TextBox 47">
            <a:extLst>
              <a:ext uri="{FF2B5EF4-FFF2-40B4-BE49-F238E27FC236}">
                <a16:creationId xmlns:a16="http://schemas.microsoft.com/office/drawing/2014/main" id="{15E49B99-4C4D-4987-93B5-4BA1329DBF9E}"/>
              </a:ext>
            </a:extLst>
          </p:cNvPr>
          <p:cNvSpPr txBox="1"/>
          <p:nvPr/>
        </p:nvSpPr>
        <p:spPr bwMode="auto">
          <a:xfrm>
            <a:off x="4022747" y="5447842"/>
            <a:ext cx="1098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49" name="TextBox 48">
            <a:extLst>
              <a:ext uri="{FF2B5EF4-FFF2-40B4-BE49-F238E27FC236}">
                <a16:creationId xmlns:a16="http://schemas.microsoft.com/office/drawing/2014/main" id="{D324B9BD-BF52-40EC-975C-E978E27D8205}"/>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22</a:t>
            </a:r>
          </a:p>
        </p:txBody>
      </p:sp>
      <p:sp>
        <p:nvSpPr>
          <p:cNvPr id="50" name="TextBox 49">
            <a:extLst>
              <a:ext uri="{FF2B5EF4-FFF2-40B4-BE49-F238E27FC236}">
                <a16:creationId xmlns:a16="http://schemas.microsoft.com/office/drawing/2014/main" id="{D165EF98-7054-4A21-9515-A9DF298BA02E}"/>
              </a:ext>
            </a:extLst>
          </p:cNvPr>
          <p:cNvSpPr txBox="1"/>
          <p:nvPr/>
        </p:nvSpPr>
        <p:spPr bwMode="auto">
          <a:xfrm>
            <a:off x="3707405" y="5447842"/>
            <a:ext cx="1729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twenty-two</a:t>
            </a:r>
          </a:p>
        </p:txBody>
      </p:sp>
      <p:sp>
        <p:nvSpPr>
          <p:cNvPr id="51" name="TextBox 50">
            <a:extLst>
              <a:ext uri="{FF2B5EF4-FFF2-40B4-BE49-F238E27FC236}">
                <a16:creationId xmlns:a16="http://schemas.microsoft.com/office/drawing/2014/main" id="{E9C50A15-1199-4A7F-8107-F2159E6B813E}"/>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52" name="TextBox 51">
            <a:extLst>
              <a:ext uri="{FF2B5EF4-FFF2-40B4-BE49-F238E27FC236}">
                <a16:creationId xmlns:a16="http://schemas.microsoft.com/office/drawing/2014/main" id="{E7B3EDC3-312F-4723-9855-916AB9596065}"/>
              </a:ext>
            </a:extLst>
          </p:cNvPr>
          <p:cNvSpPr txBox="1"/>
          <p:nvPr/>
        </p:nvSpPr>
        <p:spPr bwMode="auto">
          <a:xfrm>
            <a:off x="3681308" y="5447842"/>
            <a:ext cx="1781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twenty-four</a:t>
            </a:r>
          </a:p>
        </p:txBody>
      </p:sp>
    </p:spTree>
    <p:extLst>
      <p:ext uri="{BB962C8B-B14F-4D97-AF65-F5344CB8AC3E}">
        <p14:creationId xmlns:p14="http://schemas.microsoft.com/office/powerpoint/2010/main" val="93821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30"/>
                                        </p:tgtEl>
                                      </p:cBhvr>
                                    </p:animEffect>
                                    <p:set>
                                      <p:cBhvr>
                                        <p:cTn id="29" dur="1" fill="hold">
                                          <p:stCondLst>
                                            <p:cond delay="499"/>
                                          </p:stCondLst>
                                        </p:cTn>
                                        <p:tgtEl>
                                          <p:spTgt spid="30"/>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34"/>
                                        </p:tgtEl>
                                      </p:cBhvr>
                                    </p:animEffect>
                                    <p:set>
                                      <p:cBhvr>
                                        <p:cTn id="67" dur="1" fill="hold">
                                          <p:stCondLst>
                                            <p:cond delay="499"/>
                                          </p:stCondLst>
                                        </p:cTn>
                                        <p:tgtEl>
                                          <p:spTgt spid="34"/>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6"/>
                                        </p:tgtEl>
                                      </p:cBhvr>
                                    </p:animEffect>
                                    <p:set>
                                      <p:cBhvr>
                                        <p:cTn id="86" dur="1" fill="hold">
                                          <p:stCondLst>
                                            <p:cond delay="499"/>
                                          </p:stCondLst>
                                        </p:cTn>
                                        <p:tgtEl>
                                          <p:spTgt spid="36"/>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par>
                                <p:cTn id="91" presetID="10" presetClass="entr" presetSubtype="0" fill="hold"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500"/>
                                        <p:tgtEl>
                                          <p:spTgt spid="14"/>
                                        </p:tgtEl>
                                      </p:cBhvr>
                                    </p:animEffect>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37"/>
                                        </p:tgtEl>
                                      </p:cBhvr>
                                    </p:animEffect>
                                    <p:set>
                                      <p:cBhvr>
                                        <p:cTn id="102" dur="1" fill="hold">
                                          <p:stCondLst>
                                            <p:cond delay="499"/>
                                          </p:stCondLst>
                                        </p:cTn>
                                        <p:tgtEl>
                                          <p:spTgt spid="37"/>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38"/>
                                        </p:tgtEl>
                                      </p:cBhvr>
                                    </p:animEffect>
                                    <p:set>
                                      <p:cBhvr>
                                        <p:cTn id="105" dur="1" fill="hold">
                                          <p:stCondLst>
                                            <p:cond delay="499"/>
                                          </p:stCondLst>
                                        </p:cTn>
                                        <p:tgtEl>
                                          <p:spTgt spid="38"/>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ntr" presetSubtype="0" fill="hold" nodeType="with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500"/>
                                        <p:tgtEl>
                                          <p:spTgt spid="22"/>
                                        </p:tgtEl>
                                      </p:cBhvr>
                                    </p:animEffect>
                                  </p:childTnLst>
                                </p:cTn>
                              </p:par>
                            </p:childTnLst>
                          </p:cTn>
                        </p:par>
                        <p:par>
                          <p:cTn id="113" fill="hold">
                            <p:stCondLst>
                              <p:cond delay="1000"/>
                            </p:stCondLst>
                            <p:childTnLst>
                              <p:par>
                                <p:cTn id="114" presetID="10" presetClass="entr" presetSubtype="0" fill="hold" grpId="0" nodeType="after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500"/>
                                        <p:tgtEl>
                                          <p:spTgt spid="4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39"/>
                                        </p:tgtEl>
                                      </p:cBhvr>
                                    </p:animEffect>
                                    <p:set>
                                      <p:cBhvr>
                                        <p:cTn id="121" dur="1" fill="hold">
                                          <p:stCondLst>
                                            <p:cond delay="499"/>
                                          </p:stCondLst>
                                        </p:cTn>
                                        <p:tgtEl>
                                          <p:spTgt spid="39"/>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40"/>
                                        </p:tgtEl>
                                      </p:cBhvr>
                                    </p:animEffect>
                                    <p:set>
                                      <p:cBhvr>
                                        <p:cTn id="124" dur="1" fill="hold">
                                          <p:stCondLst>
                                            <p:cond delay="499"/>
                                          </p:stCondLst>
                                        </p:cTn>
                                        <p:tgtEl>
                                          <p:spTgt spid="40"/>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fade">
                                      <p:cBhvr>
                                        <p:cTn id="128" dur="500"/>
                                        <p:tgtEl>
                                          <p:spTgt spid="41"/>
                                        </p:tgtEl>
                                      </p:cBhvr>
                                    </p:animEffect>
                                  </p:childTnLst>
                                </p:cTn>
                              </p:par>
                              <p:par>
                                <p:cTn id="129" presetID="10" presetClass="entr" presetSubtype="0" fill="hold" nodeType="with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500"/>
                                        <p:tgtEl>
                                          <p:spTgt spid="18"/>
                                        </p:tgtEl>
                                      </p:cBhvr>
                                    </p:animEffect>
                                  </p:childTnLst>
                                </p:cTn>
                              </p:par>
                            </p:childTnLst>
                          </p:cTn>
                        </p:par>
                        <p:par>
                          <p:cTn id="132" fill="hold">
                            <p:stCondLst>
                              <p:cond delay="1000"/>
                            </p:stCondLst>
                            <p:childTnLst>
                              <p:par>
                                <p:cTn id="133" presetID="10" presetClass="entr" presetSubtype="0"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fade">
                                      <p:cBhvr>
                                        <p:cTn id="135" dur="500"/>
                                        <p:tgtEl>
                                          <p:spTgt spid="42"/>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41"/>
                                        </p:tgtEl>
                                      </p:cBhvr>
                                    </p:animEffect>
                                    <p:set>
                                      <p:cBhvr>
                                        <p:cTn id="140" dur="1" fill="hold">
                                          <p:stCondLst>
                                            <p:cond delay="499"/>
                                          </p:stCondLst>
                                        </p:cTn>
                                        <p:tgtEl>
                                          <p:spTgt spid="41"/>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42"/>
                                        </p:tgtEl>
                                      </p:cBhvr>
                                    </p:animEffect>
                                    <p:set>
                                      <p:cBhvr>
                                        <p:cTn id="143" dur="1" fill="hold">
                                          <p:stCondLst>
                                            <p:cond delay="499"/>
                                          </p:stCondLst>
                                        </p:cTn>
                                        <p:tgtEl>
                                          <p:spTgt spid="42"/>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fade">
                                      <p:cBhvr>
                                        <p:cTn id="147" dur="500"/>
                                        <p:tgtEl>
                                          <p:spTgt spid="43"/>
                                        </p:tgtEl>
                                      </p:cBhvr>
                                    </p:animEffect>
                                  </p:childTnLst>
                                </p:cTn>
                              </p:par>
                              <p:par>
                                <p:cTn id="148" presetID="10" presetClass="entr" presetSubtype="0" fill="hold" nodeType="withEffect">
                                  <p:stCondLst>
                                    <p:cond delay="0"/>
                                  </p:stCondLst>
                                  <p:childTnLst>
                                    <p:set>
                                      <p:cBhvr>
                                        <p:cTn id="149" dur="1" fill="hold">
                                          <p:stCondLst>
                                            <p:cond delay="0"/>
                                          </p:stCondLst>
                                        </p:cTn>
                                        <p:tgtEl>
                                          <p:spTgt spid="23"/>
                                        </p:tgtEl>
                                        <p:attrNameLst>
                                          <p:attrName>style.visibility</p:attrName>
                                        </p:attrNameLst>
                                      </p:cBhvr>
                                      <p:to>
                                        <p:strVal val="visible"/>
                                      </p:to>
                                    </p:set>
                                    <p:animEffect transition="in" filter="fade">
                                      <p:cBhvr>
                                        <p:cTn id="150" dur="500"/>
                                        <p:tgtEl>
                                          <p:spTgt spid="23"/>
                                        </p:tgtEl>
                                      </p:cBhvr>
                                    </p:animEffect>
                                  </p:childTnLst>
                                </p:cTn>
                              </p:par>
                            </p:childTnLst>
                          </p:cTn>
                        </p:par>
                        <p:par>
                          <p:cTn id="151" fill="hold">
                            <p:stCondLst>
                              <p:cond delay="1000"/>
                            </p:stCondLst>
                            <p:childTnLst>
                              <p:par>
                                <p:cTn id="152" presetID="10"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500"/>
                                        <p:tgtEl>
                                          <p:spTgt spid="44"/>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43"/>
                                        </p:tgtEl>
                                      </p:cBhvr>
                                    </p:animEffect>
                                    <p:set>
                                      <p:cBhvr>
                                        <p:cTn id="159" dur="1" fill="hold">
                                          <p:stCondLst>
                                            <p:cond delay="499"/>
                                          </p:stCondLst>
                                        </p:cTn>
                                        <p:tgtEl>
                                          <p:spTgt spid="4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44"/>
                                        </p:tgtEl>
                                      </p:cBhvr>
                                    </p:animEffect>
                                    <p:set>
                                      <p:cBhvr>
                                        <p:cTn id="162" dur="1" fill="hold">
                                          <p:stCondLst>
                                            <p:cond delay="499"/>
                                          </p:stCondLst>
                                        </p:cTn>
                                        <p:tgtEl>
                                          <p:spTgt spid="44"/>
                                        </p:tgtEl>
                                        <p:attrNameLst>
                                          <p:attrName>style.visibility</p:attrName>
                                        </p:attrNameLst>
                                      </p:cBhvr>
                                      <p:to>
                                        <p:strVal val="hidden"/>
                                      </p:to>
                                    </p:set>
                                  </p:childTnLst>
                                </p:cTn>
                              </p:par>
                            </p:childTnLst>
                          </p:cTn>
                        </p:par>
                        <p:par>
                          <p:cTn id="163" fill="hold">
                            <p:stCondLst>
                              <p:cond delay="500"/>
                            </p:stCondLst>
                            <p:childTnLst>
                              <p:par>
                                <p:cTn id="164" presetID="10" presetClass="entr" presetSubtype="0" fill="hold" grpId="0" nodeType="afterEffect">
                                  <p:stCondLst>
                                    <p:cond delay="0"/>
                                  </p:stCondLst>
                                  <p:childTnLst>
                                    <p:set>
                                      <p:cBhvr>
                                        <p:cTn id="165" dur="1" fill="hold">
                                          <p:stCondLst>
                                            <p:cond delay="0"/>
                                          </p:stCondLst>
                                        </p:cTn>
                                        <p:tgtEl>
                                          <p:spTgt spid="45"/>
                                        </p:tgtEl>
                                        <p:attrNameLst>
                                          <p:attrName>style.visibility</p:attrName>
                                        </p:attrNameLst>
                                      </p:cBhvr>
                                      <p:to>
                                        <p:strVal val="visible"/>
                                      </p:to>
                                    </p:set>
                                    <p:animEffect transition="in" filter="fade">
                                      <p:cBhvr>
                                        <p:cTn id="166" dur="500"/>
                                        <p:tgtEl>
                                          <p:spTgt spid="45"/>
                                        </p:tgtEl>
                                      </p:cBhvr>
                                    </p:animEffect>
                                  </p:childTnLst>
                                </p:cTn>
                              </p:par>
                              <p:par>
                                <p:cTn id="167" presetID="10" presetClass="entr" presetSubtype="0" fill="hold" nodeType="withEffect">
                                  <p:stCondLst>
                                    <p:cond delay="0"/>
                                  </p:stCondLst>
                                  <p:childTnLst>
                                    <p:set>
                                      <p:cBhvr>
                                        <p:cTn id="168" dur="1" fill="hold">
                                          <p:stCondLst>
                                            <p:cond delay="0"/>
                                          </p:stCondLst>
                                        </p:cTn>
                                        <p:tgtEl>
                                          <p:spTgt spid="19"/>
                                        </p:tgtEl>
                                        <p:attrNameLst>
                                          <p:attrName>style.visibility</p:attrName>
                                        </p:attrNameLst>
                                      </p:cBhvr>
                                      <p:to>
                                        <p:strVal val="visible"/>
                                      </p:to>
                                    </p:set>
                                    <p:animEffect transition="in" filter="fade">
                                      <p:cBhvr>
                                        <p:cTn id="169" dur="500"/>
                                        <p:tgtEl>
                                          <p:spTgt spid="19"/>
                                        </p:tgtEl>
                                      </p:cBhvr>
                                    </p:animEffect>
                                  </p:childTnLst>
                                </p:cTn>
                              </p:par>
                            </p:childTnLst>
                          </p:cTn>
                        </p:par>
                        <p:par>
                          <p:cTn id="170" fill="hold">
                            <p:stCondLst>
                              <p:cond delay="1000"/>
                            </p:stCondLst>
                            <p:childTnLst>
                              <p:par>
                                <p:cTn id="171" presetID="10"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500"/>
                                        <p:tgtEl>
                                          <p:spTgt spid="46"/>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1" nodeType="clickEffect">
                                  <p:stCondLst>
                                    <p:cond delay="0"/>
                                  </p:stCondLst>
                                  <p:childTnLst>
                                    <p:animEffect transition="out" filter="fade">
                                      <p:cBhvr>
                                        <p:cTn id="177" dur="500"/>
                                        <p:tgtEl>
                                          <p:spTgt spid="45"/>
                                        </p:tgtEl>
                                      </p:cBhvr>
                                    </p:animEffect>
                                    <p:set>
                                      <p:cBhvr>
                                        <p:cTn id="178" dur="1" fill="hold">
                                          <p:stCondLst>
                                            <p:cond delay="499"/>
                                          </p:stCondLst>
                                        </p:cTn>
                                        <p:tgtEl>
                                          <p:spTgt spid="45"/>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46"/>
                                        </p:tgtEl>
                                      </p:cBhvr>
                                    </p:animEffect>
                                    <p:set>
                                      <p:cBhvr>
                                        <p:cTn id="181" dur="1" fill="hold">
                                          <p:stCondLst>
                                            <p:cond delay="499"/>
                                          </p:stCondLst>
                                        </p:cTn>
                                        <p:tgtEl>
                                          <p:spTgt spid="46"/>
                                        </p:tgtEl>
                                        <p:attrNameLst>
                                          <p:attrName>style.visibility</p:attrName>
                                        </p:attrNameLst>
                                      </p:cBhvr>
                                      <p:to>
                                        <p:strVal val="hidden"/>
                                      </p:to>
                                    </p:set>
                                  </p:childTnLst>
                                </p:cTn>
                              </p:par>
                            </p:childTnLst>
                          </p:cTn>
                        </p:par>
                        <p:par>
                          <p:cTn id="182" fill="hold">
                            <p:stCondLst>
                              <p:cond delay="500"/>
                            </p:stCondLst>
                            <p:childTnLst>
                              <p:par>
                                <p:cTn id="183" presetID="10" presetClass="entr" presetSubtype="0" fill="hold" grpId="0" nodeType="afterEffect">
                                  <p:stCondLst>
                                    <p:cond delay="0"/>
                                  </p:stCondLst>
                                  <p:childTnLst>
                                    <p:set>
                                      <p:cBhvr>
                                        <p:cTn id="184" dur="1" fill="hold">
                                          <p:stCondLst>
                                            <p:cond delay="0"/>
                                          </p:stCondLst>
                                        </p:cTn>
                                        <p:tgtEl>
                                          <p:spTgt spid="47"/>
                                        </p:tgtEl>
                                        <p:attrNameLst>
                                          <p:attrName>style.visibility</p:attrName>
                                        </p:attrNameLst>
                                      </p:cBhvr>
                                      <p:to>
                                        <p:strVal val="visible"/>
                                      </p:to>
                                    </p:set>
                                    <p:animEffect transition="in" filter="fade">
                                      <p:cBhvr>
                                        <p:cTn id="185" dur="500"/>
                                        <p:tgtEl>
                                          <p:spTgt spid="47"/>
                                        </p:tgtEl>
                                      </p:cBhvr>
                                    </p:animEffect>
                                  </p:childTnLst>
                                </p:cTn>
                              </p:par>
                              <p:par>
                                <p:cTn id="186" presetID="10" presetClass="entr" presetSubtype="0"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Effect transition="in" filter="fade">
                                      <p:cBhvr>
                                        <p:cTn id="188" dur="500"/>
                                        <p:tgtEl>
                                          <p:spTgt spid="17"/>
                                        </p:tgtEl>
                                      </p:cBhvr>
                                    </p:animEffect>
                                  </p:childTnLst>
                                </p:cTn>
                              </p:par>
                            </p:childTnLst>
                          </p:cTn>
                        </p:par>
                        <p:par>
                          <p:cTn id="189" fill="hold">
                            <p:stCondLst>
                              <p:cond delay="1000"/>
                            </p:stCondLst>
                            <p:childTnLst>
                              <p:par>
                                <p:cTn id="190" presetID="10" presetClass="entr" presetSubtype="0" fill="hold" grpId="0" nodeType="afterEffect">
                                  <p:stCondLst>
                                    <p:cond delay="0"/>
                                  </p:stCondLst>
                                  <p:childTnLst>
                                    <p:set>
                                      <p:cBhvr>
                                        <p:cTn id="191" dur="1" fill="hold">
                                          <p:stCondLst>
                                            <p:cond delay="0"/>
                                          </p:stCondLst>
                                        </p:cTn>
                                        <p:tgtEl>
                                          <p:spTgt spid="48"/>
                                        </p:tgtEl>
                                        <p:attrNameLst>
                                          <p:attrName>style.visibility</p:attrName>
                                        </p:attrNameLst>
                                      </p:cBhvr>
                                      <p:to>
                                        <p:strVal val="visible"/>
                                      </p:to>
                                    </p:set>
                                    <p:animEffect transition="in" filter="fade">
                                      <p:cBhvr>
                                        <p:cTn id="192" dur="500"/>
                                        <p:tgtEl>
                                          <p:spTgt spid="48"/>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1" nodeType="clickEffect">
                                  <p:stCondLst>
                                    <p:cond delay="0"/>
                                  </p:stCondLst>
                                  <p:childTnLst>
                                    <p:animEffect transition="out" filter="fade">
                                      <p:cBhvr>
                                        <p:cTn id="196" dur="500"/>
                                        <p:tgtEl>
                                          <p:spTgt spid="47"/>
                                        </p:tgtEl>
                                      </p:cBhvr>
                                    </p:animEffect>
                                    <p:set>
                                      <p:cBhvr>
                                        <p:cTn id="197" dur="1" fill="hold">
                                          <p:stCondLst>
                                            <p:cond delay="499"/>
                                          </p:stCondLst>
                                        </p:cTn>
                                        <p:tgtEl>
                                          <p:spTgt spid="47"/>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48"/>
                                        </p:tgtEl>
                                      </p:cBhvr>
                                    </p:animEffect>
                                    <p:set>
                                      <p:cBhvr>
                                        <p:cTn id="200" dur="1" fill="hold">
                                          <p:stCondLst>
                                            <p:cond delay="499"/>
                                          </p:stCondLst>
                                        </p:cTn>
                                        <p:tgtEl>
                                          <p:spTgt spid="48"/>
                                        </p:tgtEl>
                                        <p:attrNameLst>
                                          <p:attrName>style.visibility</p:attrName>
                                        </p:attrNameLst>
                                      </p:cBhvr>
                                      <p:to>
                                        <p:strVal val="hidden"/>
                                      </p:to>
                                    </p:set>
                                  </p:childTnLst>
                                </p:cTn>
                              </p:par>
                            </p:childTnLst>
                          </p:cTn>
                        </p:par>
                        <p:par>
                          <p:cTn id="201" fill="hold">
                            <p:stCondLst>
                              <p:cond delay="500"/>
                            </p:stCondLst>
                            <p:childTnLst>
                              <p:par>
                                <p:cTn id="202" presetID="10"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500"/>
                                        <p:tgtEl>
                                          <p:spTgt spid="49"/>
                                        </p:tgtEl>
                                      </p:cBhvr>
                                    </p:animEffect>
                                  </p:childTnLst>
                                </p:cTn>
                              </p:par>
                              <p:par>
                                <p:cTn id="205" presetID="10" presetClass="entr" presetSubtype="0" fill="hold" nodeType="withEffect">
                                  <p:stCondLst>
                                    <p:cond delay="0"/>
                                  </p:stCondLst>
                                  <p:childTnLst>
                                    <p:set>
                                      <p:cBhvr>
                                        <p:cTn id="206" dur="1" fill="hold">
                                          <p:stCondLst>
                                            <p:cond delay="0"/>
                                          </p:stCondLst>
                                        </p:cTn>
                                        <p:tgtEl>
                                          <p:spTgt spid="20"/>
                                        </p:tgtEl>
                                        <p:attrNameLst>
                                          <p:attrName>style.visibility</p:attrName>
                                        </p:attrNameLst>
                                      </p:cBhvr>
                                      <p:to>
                                        <p:strVal val="visible"/>
                                      </p:to>
                                    </p:set>
                                    <p:animEffect transition="in" filter="fade">
                                      <p:cBhvr>
                                        <p:cTn id="207" dur="500"/>
                                        <p:tgtEl>
                                          <p:spTgt spid="20"/>
                                        </p:tgtEl>
                                      </p:cBhvr>
                                    </p:animEffect>
                                  </p:childTnLst>
                                </p:cTn>
                              </p:par>
                            </p:childTnLst>
                          </p:cTn>
                        </p:par>
                        <p:par>
                          <p:cTn id="208" fill="hold">
                            <p:stCondLst>
                              <p:cond delay="1000"/>
                            </p:stCondLst>
                            <p:childTnLst>
                              <p:par>
                                <p:cTn id="209" presetID="10" presetClass="entr" presetSubtype="0" fill="hold" grpId="0" nodeType="afterEffect">
                                  <p:stCondLst>
                                    <p:cond delay="0"/>
                                  </p:stCondLst>
                                  <p:childTnLst>
                                    <p:set>
                                      <p:cBhvr>
                                        <p:cTn id="210" dur="1" fill="hold">
                                          <p:stCondLst>
                                            <p:cond delay="0"/>
                                          </p:stCondLst>
                                        </p:cTn>
                                        <p:tgtEl>
                                          <p:spTgt spid="50"/>
                                        </p:tgtEl>
                                        <p:attrNameLst>
                                          <p:attrName>style.visibility</p:attrName>
                                        </p:attrNameLst>
                                      </p:cBhvr>
                                      <p:to>
                                        <p:strVal val="visible"/>
                                      </p:to>
                                    </p:set>
                                    <p:animEffect transition="in" filter="fade">
                                      <p:cBhvr>
                                        <p:cTn id="211" dur="500"/>
                                        <p:tgtEl>
                                          <p:spTgt spid="50"/>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xit" presetSubtype="0" fill="hold" grpId="1" nodeType="clickEffect">
                                  <p:stCondLst>
                                    <p:cond delay="0"/>
                                  </p:stCondLst>
                                  <p:childTnLst>
                                    <p:animEffect transition="out" filter="fade">
                                      <p:cBhvr>
                                        <p:cTn id="215" dur="500"/>
                                        <p:tgtEl>
                                          <p:spTgt spid="49"/>
                                        </p:tgtEl>
                                      </p:cBhvr>
                                    </p:animEffect>
                                    <p:set>
                                      <p:cBhvr>
                                        <p:cTn id="216" dur="1" fill="hold">
                                          <p:stCondLst>
                                            <p:cond delay="499"/>
                                          </p:stCondLst>
                                        </p:cTn>
                                        <p:tgtEl>
                                          <p:spTgt spid="49"/>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50"/>
                                        </p:tgtEl>
                                      </p:cBhvr>
                                    </p:animEffect>
                                    <p:set>
                                      <p:cBhvr>
                                        <p:cTn id="219" dur="1" fill="hold">
                                          <p:stCondLst>
                                            <p:cond delay="499"/>
                                          </p:stCondLst>
                                        </p:cTn>
                                        <p:tgtEl>
                                          <p:spTgt spid="50"/>
                                        </p:tgtEl>
                                        <p:attrNameLst>
                                          <p:attrName>style.visibility</p:attrName>
                                        </p:attrNameLst>
                                      </p:cBhvr>
                                      <p:to>
                                        <p:strVal val="hidden"/>
                                      </p:to>
                                    </p:set>
                                  </p:childTnLst>
                                </p:cTn>
                              </p:par>
                            </p:childTnLst>
                          </p:cTn>
                        </p:par>
                        <p:par>
                          <p:cTn id="220" fill="hold">
                            <p:stCondLst>
                              <p:cond delay="500"/>
                            </p:stCondLst>
                            <p:childTnLst>
                              <p:par>
                                <p:cTn id="221" presetID="10" presetClass="entr" presetSubtype="0" fill="hold" grpId="0" nodeType="afterEffect">
                                  <p:stCondLst>
                                    <p:cond delay="0"/>
                                  </p:stCondLst>
                                  <p:childTnLst>
                                    <p:set>
                                      <p:cBhvr>
                                        <p:cTn id="222" dur="1" fill="hold">
                                          <p:stCondLst>
                                            <p:cond delay="0"/>
                                          </p:stCondLst>
                                        </p:cTn>
                                        <p:tgtEl>
                                          <p:spTgt spid="51"/>
                                        </p:tgtEl>
                                        <p:attrNameLst>
                                          <p:attrName>style.visibility</p:attrName>
                                        </p:attrNameLst>
                                      </p:cBhvr>
                                      <p:to>
                                        <p:strVal val="visible"/>
                                      </p:to>
                                    </p:set>
                                    <p:animEffect transition="in" filter="fade">
                                      <p:cBhvr>
                                        <p:cTn id="223" dur="500"/>
                                        <p:tgtEl>
                                          <p:spTgt spid="51"/>
                                        </p:tgtEl>
                                      </p:cBhvr>
                                    </p:animEffect>
                                  </p:childTnLst>
                                </p:cTn>
                              </p:par>
                              <p:par>
                                <p:cTn id="224" presetID="10" presetClass="entr" presetSubtype="0" fill="hold" nodeType="withEffect">
                                  <p:stCondLst>
                                    <p:cond delay="0"/>
                                  </p:stCondLst>
                                  <p:childTnLst>
                                    <p:set>
                                      <p:cBhvr>
                                        <p:cTn id="225" dur="1" fill="hold">
                                          <p:stCondLst>
                                            <p:cond delay="0"/>
                                          </p:stCondLst>
                                        </p:cTn>
                                        <p:tgtEl>
                                          <p:spTgt spid="24"/>
                                        </p:tgtEl>
                                        <p:attrNameLst>
                                          <p:attrName>style.visibility</p:attrName>
                                        </p:attrNameLst>
                                      </p:cBhvr>
                                      <p:to>
                                        <p:strVal val="visible"/>
                                      </p:to>
                                    </p:set>
                                    <p:animEffect transition="in" filter="fade">
                                      <p:cBhvr>
                                        <p:cTn id="226" dur="500"/>
                                        <p:tgtEl>
                                          <p:spTgt spid="24"/>
                                        </p:tgtEl>
                                      </p:cBhvr>
                                    </p:animEffect>
                                  </p:childTnLst>
                                </p:cTn>
                              </p:par>
                            </p:childTnLst>
                          </p:cTn>
                        </p:par>
                        <p:par>
                          <p:cTn id="227" fill="hold">
                            <p:stCondLst>
                              <p:cond delay="1000"/>
                            </p:stCondLst>
                            <p:childTnLst>
                              <p:par>
                                <p:cTn id="228" presetID="10" presetClass="entr" presetSubtype="0" fill="hold" grpId="0" nodeType="afterEffect">
                                  <p:stCondLst>
                                    <p:cond delay="0"/>
                                  </p:stCondLst>
                                  <p:childTnLst>
                                    <p:set>
                                      <p:cBhvr>
                                        <p:cTn id="229" dur="1" fill="hold">
                                          <p:stCondLst>
                                            <p:cond delay="0"/>
                                          </p:stCondLst>
                                        </p:cTn>
                                        <p:tgtEl>
                                          <p:spTgt spid="52"/>
                                        </p:tgtEl>
                                        <p:attrNameLst>
                                          <p:attrName>style.visibility</p:attrName>
                                        </p:attrNameLst>
                                      </p:cBhvr>
                                      <p:to>
                                        <p:strVal val="visible"/>
                                      </p:to>
                                    </p:set>
                                    <p:animEffect transition="in" filter="fade">
                                      <p:cBhvr>
                                        <p:cTn id="2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P spid="26"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1:1</a:t>
            </a:r>
          </a:p>
        </p:txBody>
      </p:sp>
      <p:pic>
        <p:nvPicPr>
          <p:cNvPr id="3" name="Picture 2">
            <a:extLst>
              <a:ext uri="{FF2B5EF4-FFF2-40B4-BE49-F238E27FC236}">
                <a16:creationId xmlns:a16="http://schemas.microsoft.com/office/drawing/2014/main" id="{2CC5A4DD-DC9E-4DD0-BDF6-10DE319B6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4795" y="1179324"/>
            <a:ext cx="936000" cy="936000"/>
          </a:xfrm>
          <a:prstGeom prst="rect">
            <a:avLst/>
          </a:prstGeom>
        </p:spPr>
      </p:pic>
      <p:pic>
        <p:nvPicPr>
          <p:cNvPr id="4" name="Picture 3">
            <a:extLst>
              <a:ext uri="{FF2B5EF4-FFF2-40B4-BE49-F238E27FC236}">
                <a16:creationId xmlns:a16="http://schemas.microsoft.com/office/drawing/2014/main" id="{F139142F-D670-40A7-85C1-1C2BE94499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512" y="1179324"/>
            <a:ext cx="936000" cy="936000"/>
          </a:xfrm>
          <a:prstGeom prst="rect">
            <a:avLst/>
          </a:prstGeom>
        </p:spPr>
      </p:pic>
      <p:pic>
        <p:nvPicPr>
          <p:cNvPr id="5" name="Picture 4">
            <a:extLst>
              <a:ext uri="{FF2B5EF4-FFF2-40B4-BE49-F238E27FC236}">
                <a16:creationId xmlns:a16="http://schemas.microsoft.com/office/drawing/2014/main" id="{200C22DF-6859-4CE5-BFE8-7DB9F2B0D3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0229" y="1179324"/>
            <a:ext cx="936000" cy="936000"/>
          </a:xfrm>
          <a:prstGeom prst="rect">
            <a:avLst/>
          </a:prstGeom>
        </p:spPr>
      </p:pic>
      <p:pic>
        <p:nvPicPr>
          <p:cNvPr id="6" name="Picture 5">
            <a:extLst>
              <a:ext uri="{FF2B5EF4-FFF2-40B4-BE49-F238E27FC236}">
                <a16:creationId xmlns:a16="http://schemas.microsoft.com/office/drawing/2014/main" id="{FC316A56-520E-4C9D-BFDA-0999195641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7946" y="1179324"/>
            <a:ext cx="936000" cy="936000"/>
          </a:xfrm>
          <a:prstGeom prst="rect">
            <a:avLst/>
          </a:prstGeom>
        </p:spPr>
      </p:pic>
      <p:pic>
        <p:nvPicPr>
          <p:cNvPr id="7" name="Picture 6">
            <a:extLst>
              <a:ext uri="{FF2B5EF4-FFF2-40B4-BE49-F238E27FC236}">
                <a16:creationId xmlns:a16="http://schemas.microsoft.com/office/drawing/2014/main" id="{EA35C93B-9BD8-429B-A793-66F9CEC810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5664" y="1179324"/>
            <a:ext cx="936000" cy="936000"/>
          </a:xfrm>
          <a:prstGeom prst="rect">
            <a:avLst/>
          </a:prstGeom>
        </p:spPr>
      </p:pic>
      <p:pic>
        <p:nvPicPr>
          <p:cNvPr id="8" name="Picture 7">
            <a:extLst>
              <a:ext uri="{FF2B5EF4-FFF2-40B4-BE49-F238E27FC236}">
                <a16:creationId xmlns:a16="http://schemas.microsoft.com/office/drawing/2014/main" id="{C23ECFFC-A84F-4A54-8D31-E266F67C9F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5664" y="2534651"/>
            <a:ext cx="936000" cy="936000"/>
          </a:xfrm>
          <a:prstGeom prst="rect">
            <a:avLst/>
          </a:prstGeom>
        </p:spPr>
      </p:pic>
      <p:pic>
        <p:nvPicPr>
          <p:cNvPr id="9" name="Picture 8">
            <a:extLst>
              <a:ext uri="{FF2B5EF4-FFF2-40B4-BE49-F238E27FC236}">
                <a16:creationId xmlns:a16="http://schemas.microsoft.com/office/drawing/2014/main" id="{37404FB7-C9DC-4AFC-BC14-5E9766BE16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512" y="2534651"/>
            <a:ext cx="936000" cy="936000"/>
          </a:xfrm>
          <a:prstGeom prst="rect">
            <a:avLst/>
          </a:prstGeom>
        </p:spPr>
      </p:pic>
      <p:pic>
        <p:nvPicPr>
          <p:cNvPr id="10" name="Picture 9">
            <a:extLst>
              <a:ext uri="{FF2B5EF4-FFF2-40B4-BE49-F238E27FC236}">
                <a16:creationId xmlns:a16="http://schemas.microsoft.com/office/drawing/2014/main" id="{44F475E0-C043-4B3B-B57C-68A9EBF86A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7946" y="2534651"/>
            <a:ext cx="936000" cy="936000"/>
          </a:xfrm>
          <a:prstGeom prst="rect">
            <a:avLst/>
          </a:prstGeom>
        </p:spPr>
      </p:pic>
      <p:pic>
        <p:nvPicPr>
          <p:cNvPr id="11" name="Picture 10">
            <a:extLst>
              <a:ext uri="{FF2B5EF4-FFF2-40B4-BE49-F238E27FC236}">
                <a16:creationId xmlns:a16="http://schemas.microsoft.com/office/drawing/2014/main" id="{E3A98E3B-8E37-4323-A9CC-A9EC333BB0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4795" y="3889979"/>
            <a:ext cx="936000" cy="936000"/>
          </a:xfrm>
          <a:prstGeom prst="rect">
            <a:avLst/>
          </a:prstGeom>
        </p:spPr>
      </p:pic>
      <p:pic>
        <p:nvPicPr>
          <p:cNvPr id="12" name="Picture 11">
            <a:extLst>
              <a:ext uri="{FF2B5EF4-FFF2-40B4-BE49-F238E27FC236}">
                <a16:creationId xmlns:a16="http://schemas.microsoft.com/office/drawing/2014/main" id="{899F4181-5247-486D-872D-75FB2052B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4795" y="2534651"/>
            <a:ext cx="936000" cy="936000"/>
          </a:xfrm>
          <a:prstGeom prst="rect">
            <a:avLst/>
          </a:prstGeom>
        </p:spPr>
      </p:pic>
      <p:pic>
        <p:nvPicPr>
          <p:cNvPr id="13" name="Picture 12">
            <a:extLst>
              <a:ext uri="{FF2B5EF4-FFF2-40B4-BE49-F238E27FC236}">
                <a16:creationId xmlns:a16="http://schemas.microsoft.com/office/drawing/2014/main" id="{C3864717-F2DA-47DE-A4CF-D7C6A119A6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0229" y="2534651"/>
            <a:ext cx="936000" cy="936000"/>
          </a:xfrm>
          <a:prstGeom prst="rect">
            <a:avLst/>
          </a:prstGeom>
        </p:spPr>
      </p:pic>
      <p:pic>
        <p:nvPicPr>
          <p:cNvPr id="14" name="Picture 13">
            <a:extLst>
              <a:ext uri="{FF2B5EF4-FFF2-40B4-BE49-F238E27FC236}">
                <a16:creationId xmlns:a16="http://schemas.microsoft.com/office/drawing/2014/main" id="{CE439487-E566-4971-AE78-6AFB225139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512" y="3889979"/>
            <a:ext cx="936000" cy="936000"/>
          </a:xfrm>
          <a:prstGeom prst="rect">
            <a:avLst/>
          </a:prstGeom>
        </p:spPr>
      </p:pic>
      <p:sp>
        <p:nvSpPr>
          <p:cNvPr id="15" name="TextBox 14">
            <a:extLst>
              <a:ext uri="{FF2B5EF4-FFF2-40B4-BE49-F238E27FC236}">
                <a16:creationId xmlns:a16="http://schemas.microsoft.com/office/drawing/2014/main" id="{B0B2F001-5B72-45DE-BF65-B9D4371A11FF}"/>
              </a:ext>
            </a:extLst>
          </p:cNvPr>
          <p:cNvSpPr txBox="1"/>
          <p:nvPr/>
        </p:nvSpPr>
        <p:spPr bwMode="auto">
          <a:xfrm>
            <a:off x="4396311" y="50189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16" name="TextBox 15">
            <a:extLst>
              <a:ext uri="{FF2B5EF4-FFF2-40B4-BE49-F238E27FC236}">
                <a16:creationId xmlns:a16="http://schemas.microsoft.com/office/drawing/2014/main" id="{51F0467D-B32C-4CF8-8617-C65CD4D428B9}"/>
              </a:ext>
            </a:extLst>
          </p:cNvPr>
          <p:cNvSpPr txBox="1"/>
          <p:nvPr/>
        </p:nvSpPr>
        <p:spPr bwMode="auto">
          <a:xfrm>
            <a:off x="4187536" y="5447842"/>
            <a:ext cx="768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zero</a:t>
            </a:r>
          </a:p>
        </p:txBody>
      </p:sp>
      <p:sp>
        <p:nvSpPr>
          <p:cNvPr id="17" name="TextBox 16">
            <a:extLst>
              <a:ext uri="{FF2B5EF4-FFF2-40B4-BE49-F238E27FC236}">
                <a16:creationId xmlns:a16="http://schemas.microsoft.com/office/drawing/2014/main" id="{BFD2DD95-D73F-4613-A009-0E8488F2ABFB}"/>
              </a:ext>
            </a:extLst>
          </p:cNvPr>
          <p:cNvSpPr txBox="1"/>
          <p:nvPr/>
        </p:nvSpPr>
        <p:spPr bwMode="auto">
          <a:xfrm>
            <a:off x="4396311" y="50189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8" name="TextBox 17">
            <a:extLst>
              <a:ext uri="{FF2B5EF4-FFF2-40B4-BE49-F238E27FC236}">
                <a16:creationId xmlns:a16="http://schemas.microsoft.com/office/drawing/2014/main" id="{22EC0E0C-1197-445E-AD06-B85DF4C65DBE}"/>
              </a:ext>
            </a:extLst>
          </p:cNvPr>
          <p:cNvSpPr txBox="1"/>
          <p:nvPr/>
        </p:nvSpPr>
        <p:spPr bwMode="auto">
          <a:xfrm>
            <a:off x="4226040" y="5447842"/>
            <a:ext cx="691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two</a:t>
            </a:r>
          </a:p>
        </p:txBody>
      </p:sp>
      <p:sp>
        <p:nvSpPr>
          <p:cNvPr id="19" name="TextBox 18">
            <a:extLst>
              <a:ext uri="{FF2B5EF4-FFF2-40B4-BE49-F238E27FC236}">
                <a16:creationId xmlns:a16="http://schemas.microsoft.com/office/drawing/2014/main" id="{B5B16262-4096-49DF-8394-821527CFBFF6}"/>
              </a:ext>
            </a:extLst>
          </p:cNvPr>
          <p:cNvSpPr txBox="1"/>
          <p:nvPr/>
        </p:nvSpPr>
        <p:spPr bwMode="auto">
          <a:xfrm>
            <a:off x="4396311" y="501891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0" name="TextBox 19">
            <a:extLst>
              <a:ext uri="{FF2B5EF4-FFF2-40B4-BE49-F238E27FC236}">
                <a16:creationId xmlns:a16="http://schemas.microsoft.com/office/drawing/2014/main" id="{63409CA4-A391-47C3-8116-66124B18B88C}"/>
              </a:ext>
            </a:extLst>
          </p:cNvPr>
          <p:cNvSpPr txBox="1"/>
          <p:nvPr/>
        </p:nvSpPr>
        <p:spPr bwMode="auto">
          <a:xfrm>
            <a:off x="4199943" y="5447842"/>
            <a:ext cx="7441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a:t>
            </a:r>
          </a:p>
        </p:txBody>
      </p:sp>
      <p:sp>
        <p:nvSpPr>
          <p:cNvPr id="21" name="TextBox 20">
            <a:extLst>
              <a:ext uri="{FF2B5EF4-FFF2-40B4-BE49-F238E27FC236}">
                <a16:creationId xmlns:a16="http://schemas.microsoft.com/office/drawing/2014/main" id="{5671F734-CF02-4318-A3A7-F45F9A60D1C5}"/>
              </a:ext>
            </a:extLst>
          </p:cNvPr>
          <p:cNvSpPr txBox="1"/>
          <p:nvPr/>
        </p:nvSpPr>
        <p:spPr bwMode="auto">
          <a:xfrm>
            <a:off x="4396311" y="50189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2" name="TextBox 21">
            <a:extLst>
              <a:ext uri="{FF2B5EF4-FFF2-40B4-BE49-F238E27FC236}">
                <a16:creationId xmlns:a16="http://schemas.microsoft.com/office/drawing/2014/main" id="{1B8ED5E8-C854-4824-87FB-70E0C7A982C0}"/>
              </a:ext>
            </a:extLst>
          </p:cNvPr>
          <p:cNvSpPr txBox="1"/>
          <p:nvPr/>
        </p:nvSpPr>
        <p:spPr bwMode="auto">
          <a:xfrm>
            <a:off x="4306542" y="5447842"/>
            <a:ext cx="530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a:t>
            </a:r>
          </a:p>
        </p:txBody>
      </p:sp>
      <p:sp>
        <p:nvSpPr>
          <p:cNvPr id="23" name="TextBox 22">
            <a:extLst>
              <a:ext uri="{FF2B5EF4-FFF2-40B4-BE49-F238E27FC236}">
                <a16:creationId xmlns:a16="http://schemas.microsoft.com/office/drawing/2014/main" id="{C5727648-7817-4F1A-BACF-2A3942CBEB53}"/>
              </a:ext>
            </a:extLst>
          </p:cNvPr>
          <p:cNvSpPr txBox="1"/>
          <p:nvPr/>
        </p:nvSpPr>
        <p:spPr bwMode="auto">
          <a:xfrm>
            <a:off x="4396311" y="501891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4" name="TextBox 23">
            <a:extLst>
              <a:ext uri="{FF2B5EF4-FFF2-40B4-BE49-F238E27FC236}">
                <a16:creationId xmlns:a16="http://schemas.microsoft.com/office/drawing/2014/main" id="{67BF8F00-30FC-42EF-9539-0111E10A83AE}"/>
              </a:ext>
            </a:extLst>
          </p:cNvPr>
          <p:cNvSpPr txBox="1"/>
          <p:nvPr/>
        </p:nvSpPr>
        <p:spPr bwMode="auto">
          <a:xfrm>
            <a:off x="4131816" y="5447842"/>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a:t>
            </a:r>
          </a:p>
        </p:txBody>
      </p:sp>
      <p:sp>
        <p:nvSpPr>
          <p:cNvPr id="25" name="TextBox 24">
            <a:extLst>
              <a:ext uri="{FF2B5EF4-FFF2-40B4-BE49-F238E27FC236}">
                <a16:creationId xmlns:a16="http://schemas.microsoft.com/office/drawing/2014/main" id="{1BF49367-E9DC-48FB-8E2B-57009A5C76EA}"/>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6" name="TextBox 25">
            <a:extLst>
              <a:ext uri="{FF2B5EF4-FFF2-40B4-BE49-F238E27FC236}">
                <a16:creationId xmlns:a16="http://schemas.microsoft.com/office/drawing/2014/main" id="{CA27537E-5B60-40E2-9F0D-11375AE44DE4}"/>
              </a:ext>
            </a:extLst>
          </p:cNvPr>
          <p:cNvSpPr txBox="1"/>
          <p:nvPr/>
        </p:nvSpPr>
        <p:spPr bwMode="auto">
          <a:xfrm>
            <a:off x="4261274" y="5447842"/>
            <a:ext cx="621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27" name="TextBox 26">
            <a:extLst>
              <a:ext uri="{FF2B5EF4-FFF2-40B4-BE49-F238E27FC236}">
                <a16:creationId xmlns:a16="http://schemas.microsoft.com/office/drawing/2014/main" id="{AD222315-D5CF-4E45-BF6E-518D10DFDFB8}"/>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28" name="TextBox 27">
            <a:extLst>
              <a:ext uri="{FF2B5EF4-FFF2-40B4-BE49-F238E27FC236}">
                <a16:creationId xmlns:a16="http://schemas.microsoft.com/office/drawing/2014/main" id="{9ED97E1D-63B7-4CB4-A1CF-BB5A6489D71E}"/>
              </a:ext>
            </a:extLst>
          </p:cNvPr>
          <p:cNvSpPr txBox="1"/>
          <p:nvPr/>
        </p:nvSpPr>
        <p:spPr bwMode="auto">
          <a:xfrm>
            <a:off x="4046087" y="5447842"/>
            <a:ext cx="1051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twelve</a:t>
            </a:r>
          </a:p>
        </p:txBody>
      </p:sp>
      <p:sp>
        <p:nvSpPr>
          <p:cNvPr id="29" name="TextBox 28">
            <a:extLst>
              <a:ext uri="{FF2B5EF4-FFF2-40B4-BE49-F238E27FC236}">
                <a16:creationId xmlns:a16="http://schemas.microsoft.com/office/drawing/2014/main" id="{23120434-EDC7-4F65-BFA5-1E6B9C5F48D0}"/>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30" name="TextBox 29">
            <a:extLst>
              <a:ext uri="{FF2B5EF4-FFF2-40B4-BE49-F238E27FC236}">
                <a16:creationId xmlns:a16="http://schemas.microsoft.com/office/drawing/2014/main" id="{DCFD0BD3-7398-47EC-864C-22A5D96339CD}"/>
              </a:ext>
            </a:extLst>
          </p:cNvPr>
          <p:cNvSpPr txBox="1"/>
          <p:nvPr/>
        </p:nvSpPr>
        <p:spPr bwMode="auto">
          <a:xfrm>
            <a:off x="3896975" y="5447842"/>
            <a:ext cx="135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fourteen</a:t>
            </a:r>
          </a:p>
        </p:txBody>
      </p:sp>
      <p:sp>
        <p:nvSpPr>
          <p:cNvPr id="31" name="TextBox 30">
            <a:extLst>
              <a:ext uri="{FF2B5EF4-FFF2-40B4-BE49-F238E27FC236}">
                <a16:creationId xmlns:a16="http://schemas.microsoft.com/office/drawing/2014/main" id="{57A41B53-062A-4ACE-9F32-76B3288ADCF8}"/>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
        <p:nvSpPr>
          <p:cNvPr id="32" name="TextBox 31">
            <a:extLst>
              <a:ext uri="{FF2B5EF4-FFF2-40B4-BE49-F238E27FC236}">
                <a16:creationId xmlns:a16="http://schemas.microsoft.com/office/drawing/2014/main" id="{B37A5381-802F-43B0-9182-4ADE1DCB792B}"/>
              </a:ext>
            </a:extLst>
          </p:cNvPr>
          <p:cNvSpPr txBox="1"/>
          <p:nvPr/>
        </p:nvSpPr>
        <p:spPr bwMode="auto">
          <a:xfrm>
            <a:off x="4007999" y="5447842"/>
            <a:ext cx="1128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sixteen</a:t>
            </a:r>
          </a:p>
        </p:txBody>
      </p:sp>
      <p:sp>
        <p:nvSpPr>
          <p:cNvPr id="33" name="TextBox 32">
            <a:extLst>
              <a:ext uri="{FF2B5EF4-FFF2-40B4-BE49-F238E27FC236}">
                <a16:creationId xmlns:a16="http://schemas.microsoft.com/office/drawing/2014/main" id="{9D3E94AE-2997-49ED-9E66-00B910D1DED9}"/>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sp>
        <p:nvSpPr>
          <p:cNvPr id="34" name="TextBox 33">
            <a:extLst>
              <a:ext uri="{FF2B5EF4-FFF2-40B4-BE49-F238E27FC236}">
                <a16:creationId xmlns:a16="http://schemas.microsoft.com/office/drawing/2014/main" id="{72837133-3C3E-4B56-A2AE-96AD260D119E}"/>
              </a:ext>
            </a:extLst>
          </p:cNvPr>
          <p:cNvSpPr txBox="1"/>
          <p:nvPr/>
        </p:nvSpPr>
        <p:spPr bwMode="auto">
          <a:xfrm>
            <a:off x="3885370" y="5447842"/>
            <a:ext cx="1373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eighteen</a:t>
            </a:r>
          </a:p>
        </p:txBody>
      </p:sp>
      <p:sp>
        <p:nvSpPr>
          <p:cNvPr id="35" name="TextBox 34">
            <a:extLst>
              <a:ext uri="{FF2B5EF4-FFF2-40B4-BE49-F238E27FC236}">
                <a16:creationId xmlns:a16="http://schemas.microsoft.com/office/drawing/2014/main" id="{AB1F735C-1814-46A0-8D61-C7D59266131B}"/>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36" name="TextBox 35">
            <a:extLst>
              <a:ext uri="{FF2B5EF4-FFF2-40B4-BE49-F238E27FC236}">
                <a16:creationId xmlns:a16="http://schemas.microsoft.com/office/drawing/2014/main" id="{B7808D26-B757-453B-B892-FA2E7F5254D8}"/>
              </a:ext>
            </a:extLst>
          </p:cNvPr>
          <p:cNvSpPr txBox="1"/>
          <p:nvPr/>
        </p:nvSpPr>
        <p:spPr bwMode="auto">
          <a:xfrm>
            <a:off x="4022747" y="5447842"/>
            <a:ext cx="1098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37" name="TextBox 36">
            <a:extLst>
              <a:ext uri="{FF2B5EF4-FFF2-40B4-BE49-F238E27FC236}">
                <a16:creationId xmlns:a16="http://schemas.microsoft.com/office/drawing/2014/main" id="{9942781B-1543-443C-BDD3-0F96C716B29E}"/>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22</a:t>
            </a:r>
          </a:p>
        </p:txBody>
      </p:sp>
      <p:sp>
        <p:nvSpPr>
          <p:cNvPr id="38" name="TextBox 37">
            <a:extLst>
              <a:ext uri="{FF2B5EF4-FFF2-40B4-BE49-F238E27FC236}">
                <a16:creationId xmlns:a16="http://schemas.microsoft.com/office/drawing/2014/main" id="{69B1D094-F77C-45F6-908B-2AB1D74D6DA5}"/>
              </a:ext>
            </a:extLst>
          </p:cNvPr>
          <p:cNvSpPr txBox="1"/>
          <p:nvPr/>
        </p:nvSpPr>
        <p:spPr bwMode="auto">
          <a:xfrm>
            <a:off x="3707405" y="5447842"/>
            <a:ext cx="1729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twenty-two</a:t>
            </a:r>
          </a:p>
        </p:txBody>
      </p:sp>
      <p:sp>
        <p:nvSpPr>
          <p:cNvPr id="39" name="TextBox 38">
            <a:extLst>
              <a:ext uri="{FF2B5EF4-FFF2-40B4-BE49-F238E27FC236}">
                <a16:creationId xmlns:a16="http://schemas.microsoft.com/office/drawing/2014/main" id="{F39B240D-93C8-4151-8A17-400D35DC75AB}"/>
              </a:ext>
            </a:extLst>
          </p:cNvPr>
          <p:cNvSpPr txBox="1"/>
          <p:nvPr/>
        </p:nvSpPr>
        <p:spPr bwMode="auto">
          <a:xfrm>
            <a:off x="4312954" y="50189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24</a:t>
            </a:r>
          </a:p>
        </p:txBody>
      </p:sp>
      <p:sp>
        <p:nvSpPr>
          <p:cNvPr id="40" name="TextBox 39">
            <a:extLst>
              <a:ext uri="{FF2B5EF4-FFF2-40B4-BE49-F238E27FC236}">
                <a16:creationId xmlns:a16="http://schemas.microsoft.com/office/drawing/2014/main" id="{163BDD9D-5854-4E18-82A1-7416A1965BCC}"/>
              </a:ext>
            </a:extLst>
          </p:cNvPr>
          <p:cNvSpPr txBox="1"/>
          <p:nvPr/>
        </p:nvSpPr>
        <p:spPr bwMode="auto">
          <a:xfrm>
            <a:off x="3681308" y="5447842"/>
            <a:ext cx="1781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twenty-four</a:t>
            </a:r>
          </a:p>
        </p:txBody>
      </p:sp>
    </p:spTree>
    <p:extLst>
      <p:ext uri="{BB962C8B-B14F-4D97-AF65-F5344CB8AC3E}">
        <p14:creationId xmlns:p14="http://schemas.microsoft.com/office/powerpoint/2010/main" val="3291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nodeType="with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25"/>
                                        </p:tgtEl>
                                      </p:cBhvr>
                                    </p:animEffect>
                                    <p:set>
                                      <p:cBhvr>
                                        <p:cTn id="102" dur="1" fill="hold">
                                          <p:stCondLst>
                                            <p:cond delay="499"/>
                                          </p:stCondLst>
                                        </p:cTn>
                                        <p:tgtEl>
                                          <p:spTgt spid="25"/>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26"/>
                                        </p:tgtEl>
                                      </p:cBhvr>
                                    </p:animEffect>
                                    <p:set>
                                      <p:cBhvr>
                                        <p:cTn id="105" dur="1" fill="hold">
                                          <p:stCondLst>
                                            <p:cond delay="499"/>
                                          </p:stCondLst>
                                        </p:cTn>
                                        <p:tgtEl>
                                          <p:spTgt spid="26"/>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500"/>
                                        <p:tgtEl>
                                          <p:spTgt spid="27"/>
                                        </p:tgtEl>
                                      </p:cBhvr>
                                    </p:animEffect>
                                  </p:childTnLst>
                                </p:cTn>
                              </p:par>
                              <p:par>
                                <p:cTn id="110" presetID="10" presetClass="entr" presetSubtype="0" fill="hold" nodeType="with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500"/>
                                        <p:tgtEl>
                                          <p:spTgt spid="12"/>
                                        </p:tgtEl>
                                      </p:cBhvr>
                                    </p:animEffect>
                                  </p:childTnLst>
                                </p:cTn>
                              </p:par>
                            </p:childTnLst>
                          </p:cTn>
                        </p:par>
                        <p:par>
                          <p:cTn id="113" fill="hold">
                            <p:stCondLst>
                              <p:cond delay="1000"/>
                            </p:stCondLst>
                            <p:childTnLst>
                              <p:par>
                                <p:cTn id="114" presetID="10" presetClass="entr" presetSubtype="0"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500"/>
                                        <p:tgtEl>
                                          <p:spTgt spid="2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27"/>
                                        </p:tgtEl>
                                      </p:cBhvr>
                                    </p:animEffect>
                                    <p:set>
                                      <p:cBhvr>
                                        <p:cTn id="121" dur="1" fill="hold">
                                          <p:stCondLst>
                                            <p:cond delay="499"/>
                                          </p:stCondLst>
                                        </p:cTn>
                                        <p:tgtEl>
                                          <p:spTgt spid="27"/>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28"/>
                                        </p:tgtEl>
                                      </p:cBhvr>
                                    </p:animEffect>
                                    <p:set>
                                      <p:cBhvr>
                                        <p:cTn id="124" dur="1" fill="hold">
                                          <p:stCondLst>
                                            <p:cond delay="499"/>
                                          </p:stCondLst>
                                        </p:cTn>
                                        <p:tgtEl>
                                          <p:spTgt spid="28"/>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fade">
                                      <p:cBhvr>
                                        <p:cTn id="128" dur="500"/>
                                        <p:tgtEl>
                                          <p:spTgt spid="29"/>
                                        </p:tgtEl>
                                      </p:cBhvr>
                                    </p:animEffect>
                                  </p:childTnLst>
                                </p:cTn>
                              </p:par>
                              <p:par>
                                <p:cTn id="129" presetID="10" presetClass="entr" presetSubtype="0" fill="hold" nodeType="withEffect">
                                  <p:stCondLst>
                                    <p:cond delay="0"/>
                                  </p:stCondLst>
                                  <p:childTnLst>
                                    <p:set>
                                      <p:cBhvr>
                                        <p:cTn id="130" dur="1" fill="hold">
                                          <p:stCondLst>
                                            <p:cond delay="0"/>
                                          </p:stCondLst>
                                        </p:cTn>
                                        <p:tgtEl>
                                          <p:spTgt spid="9"/>
                                        </p:tgtEl>
                                        <p:attrNameLst>
                                          <p:attrName>style.visibility</p:attrName>
                                        </p:attrNameLst>
                                      </p:cBhvr>
                                      <p:to>
                                        <p:strVal val="visible"/>
                                      </p:to>
                                    </p:set>
                                    <p:animEffect transition="in" filter="fade">
                                      <p:cBhvr>
                                        <p:cTn id="131" dur="500"/>
                                        <p:tgtEl>
                                          <p:spTgt spid="9"/>
                                        </p:tgtEl>
                                      </p:cBhvr>
                                    </p:animEffect>
                                  </p:childTnLst>
                                </p:cTn>
                              </p:par>
                            </p:childTnLst>
                          </p:cTn>
                        </p:par>
                        <p:par>
                          <p:cTn id="132" fill="hold">
                            <p:stCondLst>
                              <p:cond delay="1000"/>
                            </p:stCondLst>
                            <p:childTnLst>
                              <p:par>
                                <p:cTn id="133" presetID="10" presetClass="entr" presetSubtype="0" fill="hold" grpId="0" nodeType="afterEffect">
                                  <p:stCondLst>
                                    <p:cond delay="0"/>
                                  </p:stCondLst>
                                  <p:childTnLst>
                                    <p:set>
                                      <p:cBhvr>
                                        <p:cTn id="134" dur="1" fill="hold">
                                          <p:stCondLst>
                                            <p:cond delay="0"/>
                                          </p:stCondLst>
                                        </p:cTn>
                                        <p:tgtEl>
                                          <p:spTgt spid="30"/>
                                        </p:tgtEl>
                                        <p:attrNameLst>
                                          <p:attrName>style.visibility</p:attrName>
                                        </p:attrNameLst>
                                      </p:cBhvr>
                                      <p:to>
                                        <p:strVal val="visible"/>
                                      </p:to>
                                    </p:set>
                                    <p:animEffect transition="in" filter="fade">
                                      <p:cBhvr>
                                        <p:cTn id="135" dur="500"/>
                                        <p:tgtEl>
                                          <p:spTgt spid="30"/>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29"/>
                                        </p:tgtEl>
                                      </p:cBhvr>
                                    </p:animEffect>
                                    <p:set>
                                      <p:cBhvr>
                                        <p:cTn id="140" dur="1" fill="hold">
                                          <p:stCondLst>
                                            <p:cond delay="499"/>
                                          </p:stCondLst>
                                        </p:cTn>
                                        <p:tgtEl>
                                          <p:spTgt spid="29"/>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30"/>
                                        </p:tgtEl>
                                      </p:cBhvr>
                                    </p:animEffect>
                                    <p:set>
                                      <p:cBhvr>
                                        <p:cTn id="143" dur="1" fill="hold">
                                          <p:stCondLst>
                                            <p:cond delay="499"/>
                                          </p:stCondLst>
                                        </p:cTn>
                                        <p:tgtEl>
                                          <p:spTgt spid="30"/>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fade">
                                      <p:cBhvr>
                                        <p:cTn id="147" dur="500"/>
                                        <p:tgtEl>
                                          <p:spTgt spid="31"/>
                                        </p:tgtEl>
                                      </p:cBhvr>
                                    </p:animEffect>
                                  </p:childTnLst>
                                </p:cTn>
                              </p:par>
                              <p:par>
                                <p:cTn id="148" presetID="10" presetClass="entr" presetSubtype="0" fill="hold" nodeType="with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fade">
                                      <p:cBhvr>
                                        <p:cTn id="150" dur="500"/>
                                        <p:tgtEl>
                                          <p:spTgt spid="13"/>
                                        </p:tgtEl>
                                      </p:cBhvr>
                                    </p:animEffect>
                                  </p:childTnLst>
                                </p:cTn>
                              </p:par>
                            </p:childTnLst>
                          </p:cTn>
                        </p:par>
                        <p:par>
                          <p:cTn id="151" fill="hold">
                            <p:stCondLst>
                              <p:cond delay="1000"/>
                            </p:stCondLst>
                            <p:childTnLst>
                              <p:par>
                                <p:cTn id="152" presetID="10" presetClass="entr" presetSubtype="0" fill="hold" grpId="0" nodeType="afterEffect">
                                  <p:stCondLst>
                                    <p:cond delay="0"/>
                                  </p:stCondLst>
                                  <p:childTnLst>
                                    <p:set>
                                      <p:cBhvr>
                                        <p:cTn id="153" dur="1" fill="hold">
                                          <p:stCondLst>
                                            <p:cond delay="0"/>
                                          </p:stCondLst>
                                        </p:cTn>
                                        <p:tgtEl>
                                          <p:spTgt spid="32"/>
                                        </p:tgtEl>
                                        <p:attrNameLst>
                                          <p:attrName>style.visibility</p:attrName>
                                        </p:attrNameLst>
                                      </p:cBhvr>
                                      <p:to>
                                        <p:strVal val="visible"/>
                                      </p:to>
                                    </p:set>
                                    <p:animEffect transition="in" filter="fade">
                                      <p:cBhvr>
                                        <p:cTn id="154" dur="500"/>
                                        <p:tgtEl>
                                          <p:spTgt spid="32"/>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31"/>
                                        </p:tgtEl>
                                      </p:cBhvr>
                                    </p:animEffect>
                                    <p:set>
                                      <p:cBhvr>
                                        <p:cTn id="159" dur="1" fill="hold">
                                          <p:stCondLst>
                                            <p:cond delay="499"/>
                                          </p:stCondLst>
                                        </p:cTn>
                                        <p:tgtEl>
                                          <p:spTgt spid="31"/>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2"/>
                                        </p:tgtEl>
                                      </p:cBhvr>
                                    </p:animEffect>
                                    <p:set>
                                      <p:cBhvr>
                                        <p:cTn id="162" dur="1" fill="hold">
                                          <p:stCondLst>
                                            <p:cond delay="499"/>
                                          </p:stCondLst>
                                        </p:cTn>
                                        <p:tgtEl>
                                          <p:spTgt spid="32"/>
                                        </p:tgtEl>
                                        <p:attrNameLst>
                                          <p:attrName>style.visibility</p:attrName>
                                        </p:attrNameLst>
                                      </p:cBhvr>
                                      <p:to>
                                        <p:strVal val="hidden"/>
                                      </p:to>
                                    </p:set>
                                  </p:childTnLst>
                                </p:cTn>
                              </p:par>
                            </p:childTnLst>
                          </p:cTn>
                        </p:par>
                        <p:par>
                          <p:cTn id="163" fill="hold">
                            <p:stCondLst>
                              <p:cond delay="500"/>
                            </p:stCondLst>
                            <p:childTnLst>
                              <p:par>
                                <p:cTn id="164" presetID="10" presetClass="entr" presetSubtype="0"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Effect transition="in" filter="fade">
                                      <p:cBhvr>
                                        <p:cTn id="166" dur="500"/>
                                        <p:tgtEl>
                                          <p:spTgt spid="33"/>
                                        </p:tgtEl>
                                      </p:cBhvr>
                                    </p:animEffect>
                                  </p:childTnLst>
                                </p:cTn>
                              </p:par>
                              <p:par>
                                <p:cTn id="167" presetID="10" presetClass="entr" presetSubtype="0" fill="hold" nodeType="withEffect">
                                  <p:stCondLst>
                                    <p:cond delay="0"/>
                                  </p:stCondLst>
                                  <p:childTnLst>
                                    <p:set>
                                      <p:cBhvr>
                                        <p:cTn id="168" dur="1" fill="hold">
                                          <p:stCondLst>
                                            <p:cond delay="0"/>
                                          </p:stCondLst>
                                        </p:cTn>
                                        <p:tgtEl>
                                          <p:spTgt spid="10"/>
                                        </p:tgtEl>
                                        <p:attrNameLst>
                                          <p:attrName>style.visibility</p:attrName>
                                        </p:attrNameLst>
                                      </p:cBhvr>
                                      <p:to>
                                        <p:strVal val="visible"/>
                                      </p:to>
                                    </p:set>
                                    <p:animEffect transition="in" filter="fade">
                                      <p:cBhvr>
                                        <p:cTn id="169" dur="500"/>
                                        <p:tgtEl>
                                          <p:spTgt spid="10"/>
                                        </p:tgtEl>
                                      </p:cBhvr>
                                    </p:animEffect>
                                  </p:childTnLst>
                                </p:cTn>
                              </p:par>
                            </p:childTnLst>
                          </p:cTn>
                        </p:par>
                        <p:par>
                          <p:cTn id="170" fill="hold">
                            <p:stCondLst>
                              <p:cond delay="1000"/>
                            </p:stCondLst>
                            <p:childTnLst>
                              <p:par>
                                <p:cTn id="171" presetID="10" presetClass="entr" presetSubtype="0" fill="hold" grpId="0" nodeType="afterEffect">
                                  <p:stCondLst>
                                    <p:cond delay="0"/>
                                  </p:stCondLst>
                                  <p:childTnLst>
                                    <p:set>
                                      <p:cBhvr>
                                        <p:cTn id="172" dur="1" fill="hold">
                                          <p:stCondLst>
                                            <p:cond delay="0"/>
                                          </p:stCondLst>
                                        </p:cTn>
                                        <p:tgtEl>
                                          <p:spTgt spid="34"/>
                                        </p:tgtEl>
                                        <p:attrNameLst>
                                          <p:attrName>style.visibility</p:attrName>
                                        </p:attrNameLst>
                                      </p:cBhvr>
                                      <p:to>
                                        <p:strVal val="visible"/>
                                      </p:to>
                                    </p:set>
                                    <p:animEffect transition="in" filter="fade">
                                      <p:cBhvr>
                                        <p:cTn id="173" dur="500"/>
                                        <p:tgtEl>
                                          <p:spTgt spid="34"/>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1" nodeType="clickEffect">
                                  <p:stCondLst>
                                    <p:cond delay="0"/>
                                  </p:stCondLst>
                                  <p:childTnLst>
                                    <p:animEffect transition="out" filter="fade">
                                      <p:cBhvr>
                                        <p:cTn id="177" dur="500"/>
                                        <p:tgtEl>
                                          <p:spTgt spid="33"/>
                                        </p:tgtEl>
                                      </p:cBhvr>
                                    </p:animEffect>
                                    <p:set>
                                      <p:cBhvr>
                                        <p:cTn id="178" dur="1" fill="hold">
                                          <p:stCondLst>
                                            <p:cond delay="499"/>
                                          </p:stCondLst>
                                        </p:cTn>
                                        <p:tgtEl>
                                          <p:spTgt spid="33"/>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34"/>
                                        </p:tgtEl>
                                      </p:cBhvr>
                                    </p:animEffect>
                                    <p:set>
                                      <p:cBhvr>
                                        <p:cTn id="181" dur="1" fill="hold">
                                          <p:stCondLst>
                                            <p:cond delay="499"/>
                                          </p:stCondLst>
                                        </p:cTn>
                                        <p:tgtEl>
                                          <p:spTgt spid="34"/>
                                        </p:tgtEl>
                                        <p:attrNameLst>
                                          <p:attrName>style.visibility</p:attrName>
                                        </p:attrNameLst>
                                      </p:cBhvr>
                                      <p:to>
                                        <p:strVal val="hidden"/>
                                      </p:to>
                                    </p:set>
                                  </p:childTnLst>
                                </p:cTn>
                              </p:par>
                            </p:childTnLst>
                          </p:cTn>
                        </p:par>
                        <p:par>
                          <p:cTn id="182" fill="hold">
                            <p:stCondLst>
                              <p:cond delay="500"/>
                            </p:stCondLst>
                            <p:childTnLst>
                              <p:par>
                                <p:cTn id="183" presetID="10" presetClass="entr" presetSubtype="0" fill="hold" grpId="0" nodeType="afterEffect">
                                  <p:stCondLst>
                                    <p:cond delay="0"/>
                                  </p:stCondLst>
                                  <p:childTnLst>
                                    <p:set>
                                      <p:cBhvr>
                                        <p:cTn id="184" dur="1" fill="hold">
                                          <p:stCondLst>
                                            <p:cond delay="0"/>
                                          </p:stCondLst>
                                        </p:cTn>
                                        <p:tgtEl>
                                          <p:spTgt spid="35"/>
                                        </p:tgtEl>
                                        <p:attrNameLst>
                                          <p:attrName>style.visibility</p:attrName>
                                        </p:attrNameLst>
                                      </p:cBhvr>
                                      <p:to>
                                        <p:strVal val="visible"/>
                                      </p:to>
                                    </p:set>
                                    <p:animEffect transition="in" filter="fade">
                                      <p:cBhvr>
                                        <p:cTn id="185" dur="500"/>
                                        <p:tgtEl>
                                          <p:spTgt spid="35"/>
                                        </p:tgtEl>
                                      </p:cBhvr>
                                    </p:animEffect>
                                  </p:childTnLst>
                                </p:cTn>
                              </p:par>
                              <p:par>
                                <p:cTn id="186" presetID="10" presetClass="entr" presetSubtype="0" fill="hold" nodeType="withEffect">
                                  <p:stCondLst>
                                    <p:cond delay="0"/>
                                  </p:stCondLst>
                                  <p:childTnLst>
                                    <p:set>
                                      <p:cBhvr>
                                        <p:cTn id="187" dur="1" fill="hold">
                                          <p:stCondLst>
                                            <p:cond delay="0"/>
                                          </p:stCondLst>
                                        </p:cTn>
                                        <p:tgtEl>
                                          <p:spTgt spid="8"/>
                                        </p:tgtEl>
                                        <p:attrNameLst>
                                          <p:attrName>style.visibility</p:attrName>
                                        </p:attrNameLst>
                                      </p:cBhvr>
                                      <p:to>
                                        <p:strVal val="visible"/>
                                      </p:to>
                                    </p:set>
                                    <p:animEffect transition="in" filter="fade">
                                      <p:cBhvr>
                                        <p:cTn id="188" dur="500"/>
                                        <p:tgtEl>
                                          <p:spTgt spid="8"/>
                                        </p:tgtEl>
                                      </p:cBhvr>
                                    </p:animEffect>
                                  </p:childTnLst>
                                </p:cTn>
                              </p:par>
                            </p:childTnLst>
                          </p:cTn>
                        </p:par>
                        <p:par>
                          <p:cTn id="189" fill="hold">
                            <p:stCondLst>
                              <p:cond delay="1000"/>
                            </p:stCondLst>
                            <p:childTnLst>
                              <p:par>
                                <p:cTn id="190" presetID="10" presetClass="entr" presetSubtype="0" fill="hold" grpId="0" nodeType="afterEffect">
                                  <p:stCondLst>
                                    <p:cond delay="0"/>
                                  </p:stCondLst>
                                  <p:childTnLst>
                                    <p:set>
                                      <p:cBhvr>
                                        <p:cTn id="191" dur="1" fill="hold">
                                          <p:stCondLst>
                                            <p:cond delay="0"/>
                                          </p:stCondLst>
                                        </p:cTn>
                                        <p:tgtEl>
                                          <p:spTgt spid="36"/>
                                        </p:tgtEl>
                                        <p:attrNameLst>
                                          <p:attrName>style.visibility</p:attrName>
                                        </p:attrNameLst>
                                      </p:cBhvr>
                                      <p:to>
                                        <p:strVal val="visible"/>
                                      </p:to>
                                    </p:set>
                                    <p:animEffect transition="in" filter="fade">
                                      <p:cBhvr>
                                        <p:cTn id="192" dur="500"/>
                                        <p:tgtEl>
                                          <p:spTgt spid="36"/>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1" nodeType="clickEffect">
                                  <p:stCondLst>
                                    <p:cond delay="0"/>
                                  </p:stCondLst>
                                  <p:childTnLst>
                                    <p:animEffect transition="out" filter="fade">
                                      <p:cBhvr>
                                        <p:cTn id="196" dur="500"/>
                                        <p:tgtEl>
                                          <p:spTgt spid="35"/>
                                        </p:tgtEl>
                                      </p:cBhvr>
                                    </p:animEffect>
                                    <p:set>
                                      <p:cBhvr>
                                        <p:cTn id="197" dur="1" fill="hold">
                                          <p:stCondLst>
                                            <p:cond delay="499"/>
                                          </p:stCondLst>
                                        </p:cTn>
                                        <p:tgtEl>
                                          <p:spTgt spid="35"/>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36"/>
                                        </p:tgtEl>
                                      </p:cBhvr>
                                    </p:animEffect>
                                    <p:set>
                                      <p:cBhvr>
                                        <p:cTn id="200" dur="1" fill="hold">
                                          <p:stCondLst>
                                            <p:cond delay="499"/>
                                          </p:stCondLst>
                                        </p:cTn>
                                        <p:tgtEl>
                                          <p:spTgt spid="36"/>
                                        </p:tgtEl>
                                        <p:attrNameLst>
                                          <p:attrName>style.visibility</p:attrName>
                                        </p:attrNameLst>
                                      </p:cBhvr>
                                      <p:to>
                                        <p:strVal val="hidden"/>
                                      </p:to>
                                    </p:set>
                                  </p:childTnLst>
                                </p:cTn>
                              </p:par>
                            </p:childTnLst>
                          </p:cTn>
                        </p:par>
                        <p:par>
                          <p:cTn id="201" fill="hold">
                            <p:stCondLst>
                              <p:cond delay="500"/>
                            </p:stCondLst>
                            <p:childTnLst>
                              <p:par>
                                <p:cTn id="202" presetID="10" presetClass="entr" presetSubtype="0" fill="hold" grpId="0" nodeType="afterEffect">
                                  <p:stCondLst>
                                    <p:cond delay="0"/>
                                  </p:stCondLst>
                                  <p:childTnLst>
                                    <p:set>
                                      <p:cBhvr>
                                        <p:cTn id="203" dur="1" fill="hold">
                                          <p:stCondLst>
                                            <p:cond delay="0"/>
                                          </p:stCondLst>
                                        </p:cTn>
                                        <p:tgtEl>
                                          <p:spTgt spid="37"/>
                                        </p:tgtEl>
                                        <p:attrNameLst>
                                          <p:attrName>style.visibility</p:attrName>
                                        </p:attrNameLst>
                                      </p:cBhvr>
                                      <p:to>
                                        <p:strVal val="visible"/>
                                      </p:to>
                                    </p:set>
                                    <p:animEffect transition="in" filter="fade">
                                      <p:cBhvr>
                                        <p:cTn id="204" dur="500"/>
                                        <p:tgtEl>
                                          <p:spTgt spid="37"/>
                                        </p:tgtEl>
                                      </p:cBhvr>
                                    </p:animEffect>
                                  </p:childTnLst>
                                </p:cTn>
                              </p:par>
                              <p:par>
                                <p:cTn id="205" presetID="10" presetClass="entr" presetSubtype="0" fill="hold" nodeType="withEffect">
                                  <p:stCondLst>
                                    <p:cond delay="0"/>
                                  </p:stCondLst>
                                  <p:childTnLst>
                                    <p:set>
                                      <p:cBhvr>
                                        <p:cTn id="206" dur="1" fill="hold">
                                          <p:stCondLst>
                                            <p:cond delay="0"/>
                                          </p:stCondLst>
                                        </p:cTn>
                                        <p:tgtEl>
                                          <p:spTgt spid="11"/>
                                        </p:tgtEl>
                                        <p:attrNameLst>
                                          <p:attrName>style.visibility</p:attrName>
                                        </p:attrNameLst>
                                      </p:cBhvr>
                                      <p:to>
                                        <p:strVal val="visible"/>
                                      </p:to>
                                    </p:set>
                                    <p:animEffect transition="in" filter="fade">
                                      <p:cBhvr>
                                        <p:cTn id="207" dur="500"/>
                                        <p:tgtEl>
                                          <p:spTgt spid="11"/>
                                        </p:tgtEl>
                                      </p:cBhvr>
                                    </p:animEffect>
                                  </p:childTnLst>
                                </p:cTn>
                              </p:par>
                            </p:childTnLst>
                          </p:cTn>
                        </p:par>
                        <p:par>
                          <p:cTn id="208" fill="hold">
                            <p:stCondLst>
                              <p:cond delay="1000"/>
                            </p:stCondLst>
                            <p:childTnLst>
                              <p:par>
                                <p:cTn id="209" presetID="10" presetClass="entr" presetSubtype="0" fill="hold" grpId="0" nodeType="afterEffect">
                                  <p:stCondLst>
                                    <p:cond delay="0"/>
                                  </p:stCondLst>
                                  <p:childTnLst>
                                    <p:set>
                                      <p:cBhvr>
                                        <p:cTn id="210" dur="1" fill="hold">
                                          <p:stCondLst>
                                            <p:cond delay="0"/>
                                          </p:stCondLst>
                                        </p:cTn>
                                        <p:tgtEl>
                                          <p:spTgt spid="38"/>
                                        </p:tgtEl>
                                        <p:attrNameLst>
                                          <p:attrName>style.visibility</p:attrName>
                                        </p:attrNameLst>
                                      </p:cBhvr>
                                      <p:to>
                                        <p:strVal val="visible"/>
                                      </p:to>
                                    </p:set>
                                    <p:animEffect transition="in" filter="fade">
                                      <p:cBhvr>
                                        <p:cTn id="211" dur="500"/>
                                        <p:tgtEl>
                                          <p:spTgt spid="38"/>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xit" presetSubtype="0" fill="hold" grpId="1" nodeType="clickEffect">
                                  <p:stCondLst>
                                    <p:cond delay="0"/>
                                  </p:stCondLst>
                                  <p:childTnLst>
                                    <p:animEffect transition="out" filter="fade">
                                      <p:cBhvr>
                                        <p:cTn id="215" dur="500"/>
                                        <p:tgtEl>
                                          <p:spTgt spid="37"/>
                                        </p:tgtEl>
                                      </p:cBhvr>
                                    </p:animEffect>
                                    <p:set>
                                      <p:cBhvr>
                                        <p:cTn id="216" dur="1" fill="hold">
                                          <p:stCondLst>
                                            <p:cond delay="499"/>
                                          </p:stCondLst>
                                        </p:cTn>
                                        <p:tgtEl>
                                          <p:spTgt spid="37"/>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38"/>
                                        </p:tgtEl>
                                      </p:cBhvr>
                                    </p:animEffect>
                                    <p:set>
                                      <p:cBhvr>
                                        <p:cTn id="219" dur="1" fill="hold">
                                          <p:stCondLst>
                                            <p:cond delay="499"/>
                                          </p:stCondLst>
                                        </p:cTn>
                                        <p:tgtEl>
                                          <p:spTgt spid="38"/>
                                        </p:tgtEl>
                                        <p:attrNameLst>
                                          <p:attrName>style.visibility</p:attrName>
                                        </p:attrNameLst>
                                      </p:cBhvr>
                                      <p:to>
                                        <p:strVal val="hidden"/>
                                      </p:to>
                                    </p:set>
                                  </p:childTnLst>
                                </p:cTn>
                              </p:par>
                            </p:childTnLst>
                          </p:cTn>
                        </p:par>
                        <p:par>
                          <p:cTn id="220" fill="hold">
                            <p:stCondLst>
                              <p:cond delay="500"/>
                            </p:stCondLst>
                            <p:childTnLst>
                              <p:par>
                                <p:cTn id="221" presetID="10" presetClass="entr" presetSubtype="0" fill="hold" grpId="0" nodeType="afterEffect">
                                  <p:stCondLst>
                                    <p:cond delay="0"/>
                                  </p:stCondLst>
                                  <p:childTnLst>
                                    <p:set>
                                      <p:cBhvr>
                                        <p:cTn id="222" dur="1" fill="hold">
                                          <p:stCondLst>
                                            <p:cond delay="0"/>
                                          </p:stCondLst>
                                        </p:cTn>
                                        <p:tgtEl>
                                          <p:spTgt spid="39"/>
                                        </p:tgtEl>
                                        <p:attrNameLst>
                                          <p:attrName>style.visibility</p:attrName>
                                        </p:attrNameLst>
                                      </p:cBhvr>
                                      <p:to>
                                        <p:strVal val="visible"/>
                                      </p:to>
                                    </p:set>
                                    <p:animEffect transition="in" filter="fade">
                                      <p:cBhvr>
                                        <p:cTn id="223" dur="500"/>
                                        <p:tgtEl>
                                          <p:spTgt spid="39"/>
                                        </p:tgtEl>
                                      </p:cBhvr>
                                    </p:animEffect>
                                  </p:childTnLst>
                                </p:cTn>
                              </p:par>
                              <p:par>
                                <p:cTn id="224" presetID="10" presetClass="entr" presetSubtype="0" fill="hold" nodeType="withEffect">
                                  <p:stCondLst>
                                    <p:cond delay="0"/>
                                  </p:stCondLst>
                                  <p:childTnLst>
                                    <p:set>
                                      <p:cBhvr>
                                        <p:cTn id="225" dur="1" fill="hold">
                                          <p:stCondLst>
                                            <p:cond delay="0"/>
                                          </p:stCondLst>
                                        </p:cTn>
                                        <p:tgtEl>
                                          <p:spTgt spid="14"/>
                                        </p:tgtEl>
                                        <p:attrNameLst>
                                          <p:attrName>style.visibility</p:attrName>
                                        </p:attrNameLst>
                                      </p:cBhvr>
                                      <p:to>
                                        <p:strVal val="visible"/>
                                      </p:to>
                                    </p:set>
                                    <p:animEffect transition="in" filter="fade">
                                      <p:cBhvr>
                                        <p:cTn id="226" dur="500"/>
                                        <p:tgtEl>
                                          <p:spTgt spid="14"/>
                                        </p:tgtEl>
                                      </p:cBhvr>
                                    </p:animEffect>
                                  </p:childTnLst>
                                </p:cTn>
                              </p:par>
                            </p:childTnLst>
                          </p:cTn>
                        </p:par>
                        <p:par>
                          <p:cTn id="227" fill="hold">
                            <p:stCondLst>
                              <p:cond delay="1000"/>
                            </p:stCondLst>
                            <p:childTnLst>
                              <p:par>
                                <p:cTn id="228" presetID="10" presetClass="entr" presetSubtype="0" fill="hold" grpId="0" nodeType="afterEffect">
                                  <p:stCondLst>
                                    <p:cond delay="0"/>
                                  </p:stCondLst>
                                  <p:childTnLst>
                                    <p:set>
                                      <p:cBhvr>
                                        <p:cTn id="229" dur="1" fill="hold">
                                          <p:stCondLst>
                                            <p:cond delay="0"/>
                                          </p:stCondLst>
                                        </p:cTn>
                                        <p:tgtEl>
                                          <p:spTgt spid="40"/>
                                        </p:tgtEl>
                                        <p:attrNameLst>
                                          <p:attrName>style.visibility</p:attrName>
                                        </p:attrNameLst>
                                      </p:cBhvr>
                                      <p:to>
                                        <p:strVal val="visible"/>
                                      </p:to>
                                    </p:set>
                                    <p:animEffect transition="in" filter="fade">
                                      <p:cBhvr>
                                        <p:cTn id="23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1:2</a:t>
            </a:r>
          </a:p>
        </p:txBody>
      </p:sp>
      <p:sp>
        <p:nvSpPr>
          <p:cNvPr id="4" name="TextBox 3">
            <a:extLst>
              <a:ext uri="{FF2B5EF4-FFF2-40B4-BE49-F238E27FC236}">
                <a16:creationId xmlns:a16="http://schemas.microsoft.com/office/drawing/2014/main" id="{9DAD0F0F-4AE9-4269-A553-91D09746D7D1}"/>
              </a:ext>
            </a:extLst>
          </p:cNvPr>
          <p:cNvSpPr txBox="1"/>
          <p:nvPr/>
        </p:nvSpPr>
        <p:spPr bwMode="auto">
          <a:xfrm>
            <a:off x="3849688" y="5018912"/>
            <a:ext cx="1444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 = 6</a:t>
            </a:r>
          </a:p>
        </p:txBody>
      </p:sp>
      <p:sp>
        <p:nvSpPr>
          <p:cNvPr id="5" name="TextBox 4">
            <a:extLst>
              <a:ext uri="{FF2B5EF4-FFF2-40B4-BE49-F238E27FC236}">
                <a16:creationId xmlns:a16="http://schemas.microsoft.com/office/drawing/2014/main" id="{7A9FB1F8-6BFF-44A8-A9F2-638476DD929D}"/>
              </a:ext>
            </a:extLst>
          </p:cNvPr>
          <p:cNvSpPr txBox="1"/>
          <p:nvPr/>
        </p:nvSpPr>
        <p:spPr bwMode="auto">
          <a:xfrm>
            <a:off x="3849688" y="544784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3 × 2</a:t>
            </a:r>
          </a:p>
        </p:txBody>
      </p:sp>
      <p:pic>
        <p:nvPicPr>
          <p:cNvPr id="6" name="Picture 5">
            <a:extLst>
              <a:ext uri="{FF2B5EF4-FFF2-40B4-BE49-F238E27FC236}">
                <a16:creationId xmlns:a16="http://schemas.microsoft.com/office/drawing/2014/main" id="{324BB304-892D-4821-80D2-51B91CB06F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15713" y="1380183"/>
            <a:ext cx="5112573" cy="581351"/>
          </a:xfrm>
          <a:prstGeom prst="rect">
            <a:avLst/>
          </a:prstGeom>
        </p:spPr>
      </p:pic>
      <p:pic>
        <p:nvPicPr>
          <p:cNvPr id="7" name="Picture 6">
            <a:extLst>
              <a:ext uri="{FF2B5EF4-FFF2-40B4-BE49-F238E27FC236}">
                <a16:creationId xmlns:a16="http://schemas.microsoft.com/office/drawing/2014/main" id="{CA9758CE-F0AE-4152-9E78-9AD32569BD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15712" y="3802857"/>
            <a:ext cx="5112573" cy="581351"/>
          </a:xfrm>
          <a:prstGeom prst="rect">
            <a:avLst/>
          </a:prstGeom>
        </p:spPr>
      </p:pic>
      <p:pic>
        <p:nvPicPr>
          <p:cNvPr id="8" name="Picture 7">
            <a:extLst>
              <a:ext uri="{FF2B5EF4-FFF2-40B4-BE49-F238E27FC236}">
                <a16:creationId xmlns:a16="http://schemas.microsoft.com/office/drawing/2014/main" id="{B2C1D1E5-1550-4684-A48A-DD26E4C4D2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308336" y="2188521"/>
            <a:ext cx="4527328" cy="1383284"/>
          </a:xfrm>
          <a:prstGeom prst="rect">
            <a:avLst/>
          </a:prstGeom>
        </p:spPr>
      </p:pic>
    </p:spTree>
    <p:extLst>
      <p:ext uri="{BB962C8B-B14F-4D97-AF65-F5344CB8AC3E}">
        <p14:creationId xmlns:p14="http://schemas.microsoft.com/office/powerpoint/2010/main" val="1105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1:3</a:t>
            </a:r>
          </a:p>
        </p:txBody>
      </p:sp>
      <p:graphicFrame>
        <p:nvGraphicFramePr>
          <p:cNvPr id="4" name="Table 3">
            <a:extLst>
              <a:ext uri="{FF2B5EF4-FFF2-40B4-BE49-F238E27FC236}">
                <a16:creationId xmlns:a16="http://schemas.microsoft.com/office/drawing/2014/main" id="{03841DC2-6C7E-4B7E-BA13-086F2B4B3296}"/>
              </a:ext>
            </a:extLst>
          </p:cNvPr>
          <p:cNvGraphicFramePr>
            <a:graphicFrameLocks noGrp="1"/>
          </p:cNvGraphicFramePr>
          <p:nvPr>
            <p:extLst>
              <p:ext uri="{D42A27DB-BD31-4B8C-83A1-F6EECF244321}">
                <p14:modId xmlns:p14="http://schemas.microsoft.com/office/powerpoint/2010/main" val="490799217"/>
              </p:ext>
            </p:extLst>
          </p:nvPr>
        </p:nvGraphicFramePr>
        <p:xfrm>
          <a:off x="1332000" y="1984828"/>
          <a:ext cx="6480001" cy="1080000"/>
        </p:xfrm>
        <a:graphic>
          <a:graphicData uri="http://schemas.openxmlformats.org/drawingml/2006/table">
            <a:tbl>
              <a:tblPr firstRow="1" firstCol="1" bandRow="1">
                <a:tableStyleId>{5C22544A-7EE6-4342-B048-85BDC9FD1C3A}</a:tableStyleId>
              </a:tblPr>
              <a:tblGrid>
                <a:gridCol w="1295734">
                  <a:extLst>
                    <a:ext uri="{9D8B030D-6E8A-4147-A177-3AD203B41FA5}">
                      <a16:colId xmlns:a16="http://schemas.microsoft.com/office/drawing/2014/main" val="1549591895"/>
                    </a:ext>
                  </a:extLst>
                </a:gridCol>
                <a:gridCol w="1295734">
                  <a:extLst>
                    <a:ext uri="{9D8B030D-6E8A-4147-A177-3AD203B41FA5}">
                      <a16:colId xmlns:a16="http://schemas.microsoft.com/office/drawing/2014/main" val="2529040931"/>
                    </a:ext>
                  </a:extLst>
                </a:gridCol>
                <a:gridCol w="1295734">
                  <a:extLst>
                    <a:ext uri="{9D8B030D-6E8A-4147-A177-3AD203B41FA5}">
                      <a16:colId xmlns:a16="http://schemas.microsoft.com/office/drawing/2014/main" val="3954292885"/>
                    </a:ext>
                  </a:extLst>
                </a:gridCol>
                <a:gridCol w="1295734">
                  <a:extLst>
                    <a:ext uri="{9D8B030D-6E8A-4147-A177-3AD203B41FA5}">
                      <a16:colId xmlns:a16="http://schemas.microsoft.com/office/drawing/2014/main" val="1796096713"/>
                    </a:ext>
                  </a:extLst>
                </a:gridCol>
                <a:gridCol w="1297065">
                  <a:extLst>
                    <a:ext uri="{9D8B030D-6E8A-4147-A177-3AD203B41FA5}">
                      <a16:colId xmlns:a16="http://schemas.microsoft.com/office/drawing/2014/main" val="3916099372"/>
                    </a:ext>
                  </a:extLst>
                </a:gridCol>
              </a:tblGrid>
              <a:tr h="540000">
                <a:tc>
                  <a:txBody>
                    <a:bodyPr/>
                    <a:lstStyle/>
                    <a:p>
                      <a:pPr algn="ctr">
                        <a:lnSpc>
                          <a:spcPct val="107000"/>
                        </a:lnSpc>
                        <a:spcAft>
                          <a:spcPts val="0"/>
                        </a:spcAft>
                      </a:pPr>
                      <a:r>
                        <a:rPr lang="en-GB" sz="2400" b="0" dirty="0">
                          <a:solidFill>
                            <a:schemeClr val="tx1"/>
                          </a:solidFill>
                          <a:effectLst/>
                          <a:latin typeface="Myriad Pro Semibold"/>
                        </a:rPr>
                        <a:t>3</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2179844"/>
                  </a:ext>
                </a:extLst>
              </a:tr>
              <a:tr h="540000">
                <a:tc>
                  <a:txBody>
                    <a:bodyPr/>
                    <a:lstStyle/>
                    <a:p>
                      <a:pPr algn="ctr">
                        <a:lnSpc>
                          <a:spcPct val="107000"/>
                        </a:lnSpc>
                        <a:spcAft>
                          <a:spcPts val="0"/>
                        </a:spcAft>
                      </a:pPr>
                      <a:r>
                        <a:rPr lang="en-GB" sz="2400" b="0">
                          <a:solidFill>
                            <a:schemeClr val="tx1"/>
                          </a:solidFill>
                          <a:effectLst/>
                          <a:latin typeface="Myriad Pro Semibold"/>
                        </a:rPr>
                        <a:t>factor</a:t>
                      </a:r>
                      <a:endParaRPr lang="en-GB" sz="24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a:solidFill>
                            <a:schemeClr val="tx1"/>
                          </a:solidFill>
                          <a:effectLst/>
                          <a:latin typeface="Myriad Pro Semibold"/>
                        </a:rPr>
                        <a:t>×</a:t>
                      </a:r>
                      <a:endParaRPr lang="en-GB" sz="24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factor</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a:solidFill>
                            <a:schemeClr val="tx1"/>
                          </a:solidFill>
                          <a:effectLst/>
                          <a:latin typeface="Myriad Pro Semibold"/>
                        </a:rPr>
                        <a:t>=</a:t>
                      </a:r>
                      <a:endParaRPr lang="en-GB" sz="2400" b="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product</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448743"/>
                  </a:ext>
                </a:extLst>
              </a:tr>
            </a:tbl>
          </a:graphicData>
        </a:graphic>
      </p:graphicFrame>
      <p:graphicFrame>
        <p:nvGraphicFramePr>
          <p:cNvPr id="6" name="Table 5">
            <a:extLst>
              <a:ext uri="{FF2B5EF4-FFF2-40B4-BE49-F238E27FC236}">
                <a16:creationId xmlns:a16="http://schemas.microsoft.com/office/drawing/2014/main" id="{C12EF58D-46A3-4CE1-882C-6B536341E49E}"/>
              </a:ext>
            </a:extLst>
          </p:cNvPr>
          <p:cNvGraphicFramePr>
            <a:graphicFrameLocks noGrp="1"/>
          </p:cNvGraphicFramePr>
          <p:nvPr>
            <p:extLst>
              <p:ext uri="{D42A27DB-BD31-4B8C-83A1-F6EECF244321}">
                <p14:modId xmlns:p14="http://schemas.microsoft.com/office/powerpoint/2010/main" val="3706286123"/>
              </p:ext>
            </p:extLst>
          </p:nvPr>
        </p:nvGraphicFramePr>
        <p:xfrm>
          <a:off x="1332000" y="3818827"/>
          <a:ext cx="6480001" cy="1080000"/>
        </p:xfrm>
        <a:graphic>
          <a:graphicData uri="http://schemas.openxmlformats.org/drawingml/2006/table">
            <a:tbl>
              <a:tblPr firstRow="1" firstCol="1" bandRow="1">
                <a:tableStyleId>{5C22544A-7EE6-4342-B048-85BDC9FD1C3A}</a:tableStyleId>
              </a:tblPr>
              <a:tblGrid>
                <a:gridCol w="1295732">
                  <a:extLst>
                    <a:ext uri="{9D8B030D-6E8A-4147-A177-3AD203B41FA5}">
                      <a16:colId xmlns:a16="http://schemas.microsoft.com/office/drawing/2014/main" val="209593152"/>
                    </a:ext>
                  </a:extLst>
                </a:gridCol>
                <a:gridCol w="1295732">
                  <a:extLst>
                    <a:ext uri="{9D8B030D-6E8A-4147-A177-3AD203B41FA5}">
                      <a16:colId xmlns:a16="http://schemas.microsoft.com/office/drawing/2014/main" val="1915818069"/>
                    </a:ext>
                  </a:extLst>
                </a:gridCol>
                <a:gridCol w="1295732">
                  <a:extLst>
                    <a:ext uri="{9D8B030D-6E8A-4147-A177-3AD203B41FA5}">
                      <a16:colId xmlns:a16="http://schemas.microsoft.com/office/drawing/2014/main" val="3542610259"/>
                    </a:ext>
                  </a:extLst>
                </a:gridCol>
                <a:gridCol w="1295732">
                  <a:extLst>
                    <a:ext uri="{9D8B030D-6E8A-4147-A177-3AD203B41FA5}">
                      <a16:colId xmlns:a16="http://schemas.microsoft.com/office/drawing/2014/main" val="1413107186"/>
                    </a:ext>
                  </a:extLst>
                </a:gridCol>
                <a:gridCol w="1297073">
                  <a:extLst>
                    <a:ext uri="{9D8B030D-6E8A-4147-A177-3AD203B41FA5}">
                      <a16:colId xmlns:a16="http://schemas.microsoft.com/office/drawing/2014/main" val="1690925147"/>
                    </a:ext>
                  </a:extLst>
                </a:gridCol>
              </a:tblGrid>
              <a:tr h="540000">
                <a:tc>
                  <a:txBody>
                    <a:bodyPr/>
                    <a:lstStyle/>
                    <a:p>
                      <a:pPr algn="ctr">
                        <a:lnSpc>
                          <a:spcPct val="107000"/>
                        </a:lnSpc>
                        <a:spcAft>
                          <a:spcPts val="0"/>
                        </a:spcAft>
                      </a:pPr>
                      <a:r>
                        <a:rPr lang="en-GB" sz="2400" b="0" dirty="0">
                          <a:solidFill>
                            <a:schemeClr val="tx1"/>
                          </a:solidFill>
                          <a:effectLst/>
                          <a:latin typeface="Myriad Pro Semibold"/>
                        </a:rPr>
                        <a:t>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3</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0087204"/>
                  </a:ext>
                </a:extLst>
              </a:tr>
              <a:tr h="540000">
                <a:tc>
                  <a:txBody>
                    <a:bodyPr/>
                    <a:lstStyle/>
                    <a:p>
                      <a:pPr algn="ctr">
                        <a:lnSpc>
                          <a:spcPct val="107000"/>
                        </a:lnSpc>
                        <a:spcAft>
                          <a:spcPts val="0"/>
                        </a:spcAft>
                      </a:pPr>
                      <a:r>
                        <a:rPr lang="en-GB" sz="2400" b="0" dirty="0">
                          <a:solidFill>
                            <a:schemeClr val="tx1"/>
                          </a:solidFill>
                          <a:effectLst/>
                          <a:latin typeface="Myriad Pro Semibold"/>
                        </a:rPr>
                        <a:t>product</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factor</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Semibold"/>
                        </a:rPr>
                        <a:t>factor</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9057891"/>
                  </a:ext>
                </a:extLst>
              </a:tr>
            </a:tbl>
          </a:graphicData>
        </a:graphic>
      </p:graphicFrame>
    </p:spTree>
    <p:extLst>
      <p:ext uri="{BB962C8B-B14F-4D97-AF65-F5344CB8AC3E}">
        <p14:creationId xmlns:p14="http://schemas.microsoft.com/office/powerpoint/2010/main" val="136936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622DFB8B-AE48-4858-B603-B572CB2A28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2380456"/>
            <a:ext cx="6135088" cy="996237"/>
          </a:xfrm>
          <a:prstGeom prst="rect">
            <a:avLst/>
          </a:prstGeom>
        </p:spPr>
      </p:pic>
      <p:sp>
        <p:nvSpPr>
          <p:cNvPr id="2" name="Text Placeholder 1"/>
          <p:cNvSpPr>
            <a:spLocks noGrp="1"/>
          </p:cNvSpPr>
          <p:nvPr>
            <p:ph type="body" sz="quarter" idx="11"/>
          </p:nvPr>
        </p:nvSpPr>
        <p:spPr/>
        <p:txBody>
          <a:bodyPr/>
          <a:lstStyle/>
          <a:p>
            <a:r>
              <a:rPr lang="en-US" dirty="0"/>
              <a:t>2.3 </a:t>
            </a:r>
            <a:r>
              <a:rPr lang="en-GB" dirty="0"/>
              <a:t>The 2 times table and commutativity	</a:t>
            </a:r>
            <a:r>
              <a:rPr lang="en-US" dirty="0">
                <a:solidFill>
                  <a:srgbClr val="00628C"/>
                </a:solidFill>
              </a:rPr>
              <a:t>Step 1:4</a:t>
            </a:r>
          </a:p>
        </p:txBody>
      </p:sp>
      <p:sp>
        <p:nvSpPr>
          <p:cNvPr id="5" name="TextBox 4">
            <a:extLst>
              <a:ext uri="{FF2B5EF4-FFF2-40B4-BE49-F238E27FC236}">
                <a16:creationId xmlns:a16="http://schemas.microsoft.com/office/drawing/2014/main" id="{A7B0DDAB-837D-483B-B867-DC24C077BD65}"/>
              </a:ext>
            </a:extLst>
          </p:cNvPr>
          <p:cNvSpPr txBox="1"/>
          <p:nvPr/>
        </p:nvSpPr>
        <p:spPr bwMode="auto">
          <a:xfrm>
            <a:off x="3849688" y="501891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2 = 8</a:t>
            </a:r>
          </a:p>
        </p:txBody>
      </p:sp>
      <p:sp>
        <p:nvSpPr>
          <p:cNvPr id="6" name="TextBox 5">
            <a:extLst>
              <a:ext uri="{FF2B5EF4-FFF2-40B4-BE49-F238E27FC236}">
                <a16:creationId xmlns:a16="http://schemas.microsoft.com/office/drawing/2014/main" id="{9AB6A18B-4BC1-48D6-A299-BA547C8962B1}"/>
              </a:ext>
            </a:extLst>
          </p:cNvPr>
          <p:cNvSpPr txBox="1"/>
          <p:nvPr/>
        </p:nvSpPr>
        <p:spPr bwMode="auto">
          <a:xfrm>
            <a:off x="3849688" y="544784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 4 × 2</a:t>
            </a:r>
          </a:p>
        </p:txBody>
      </p:sp>
      <p:pic>
        <p:nvPicPr>
          <p:cNvPr id="8" name="Picture 7" descr="A close up of a logo&#10;&#10;Description automatically generated">
            <a:extLst>
              <a:ext uri="{FF2B5EF4-FFF2-40B4-BE49-F238E27FC236}">
                <a16:creationId xmlns:a16="http://schemas.microsoft.com/office/drawing/2014/main" id="{0DE28CFF-A8AB-4848-9CC5-F33D873882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04456" y="3686729"/>
            <a:ext cx="6135088" cy="524029"/>
          </a:xfrm>
          <a:prstGeom prst="rect">
            <a:avLst/>
          </a:prstGeom>
        </p:spPr>
      </p:pic>
    </p:spTree>
    <p:extLst>
      <p:ext uri="{BB962C8B-B14F-4D97-AF65-F5344CB8AC3E}">
        <p14:creationId xmlns:p14="http://schemas.microsoft.com/office/powerpoint/2010/main" val="37822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180347DE-0D62-4115-A998-424DB7254718}" vid="{8FE4F5CF-DAEC-46CB-852E-E00F4095E7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V4.5</Template>
  <TotalTime>0</TotalTime>
  <Words>1174</Words>
  <Application>Microsoft Office PowerPoint</Application>
  <PresentationFormat>On-screen Show (4:3)</PresentationFormat>
  <Paragraphs>384</Paragraphs>
  <Slides>25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Comic Sans MS</vt:lpstr>
      <vt:lpstr>Myriad Pro</vt:lpstr>
      <vt:lpstr>Myriad Pro Semibold</vt:lpstr>
      <vt:lpstr>nctem1</vt:lpstr>
      <vt:lpstr>2.3 Times tables: Groups of 2 and commutativity (part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2019-01-24T14:57:17Z</dcterms:created>
  <dcterms:modified xsi:type="dcterms:W3CDTF">2019-01-25T09:54:02Z</dcterms:modified>
</cp:coreProperties>
</file>